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1.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1.xml" ContentType="application/vnd.openxmlformats-officedocument.drawingml.chart+xml"/>
  <Override PartName="/ppt/theme/themeOverride2.xml" ContentType="application/vnd.openxmlformats-officedocument.themeOverride+xml"/>
  <Override PartName="/ppt/notesSlides/notesSlide55.xml" ContentType="application/vnd.openxmlformats-officedocument.presentationml.notesSlide+xml"/>
  <Override PartName="/ppt/charts/chart2.xml" ContentType="application/vnd.openxmlformats-officedocument.drawingml.chart+xml"/>
  <Override PartName="/ppt/theme/themeOverride3.xml" ContentType="application/vnd.openxmlformats-officedocument.themeOverride+xml"/>
  <Override PartName="/ppt/notesSlides/notesSlide56.xml" ContentType="application/vnd.openxmlformats-officedocument.presentationml.notesSlide+xml"/>
  <Override PartName="/ppt/charts/chart3.xml" ContentType="application/vnd.openxmlformats-officedocument.drawingml.chart+xml"/>
  <Override PartName="/ppt/theme/themeOverride4.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4.xml" ContentType="application/vnd.openxmlformats-officedocument.drawingml.chart+xml"/>
  <Override PartName="/ppt/theme/themeOverride5.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rts/chart5.xml" ContentType="application/vnd.openxmlformats-officedocument.drawingml.chart+xml"/>
  <Override PartName="/ppt/theme/themeOverride6.xml" ContentType="application/vnd.openxmlformats-officedocument.themeOverr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rts/chart6.xml" ContentType="application/vnd.openxmlformats-officedocument.drawingml.chart+xml"/>
  <Override PartName="/ppt/theme/themeOverride7.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96"/>
  </p:notesMasterIdLst>
  <p:handoutMasterIdLst>
    <p:handoutMasterId r:id="rId97"/>
  </p:handoutMasterIdLst>
  <p:sldIdLst>
    <p:sldId id="603" r:id="rId6"/>
    <p:sldId id="562" r:id="rId7"/>
    <p:sldId id="568" r:id="rId8"/>
    <p:sldId id="292" r:id="rId9"/>
    <p:sldId id="617" r:id="rId10"/>
    <p:sldId id="620" r:id="rId11"/>
    <p:sldId id="619" r:id="rId12"/>
    <p:sldId id="597" r:id="rId13"/>
    <p:sldId id="598" r:id="rId14"/>
    <p:sldId id="599" r:id="rId15"/>
    <p:sldId id="570" r:id="rId16"/>
    <p:sldId id="538" r:id="rId17"/>
    <p:sldId id="601" r:id="rId18"/>
    <p:sldId id="621" r:id="rId19"/>
    <p:sldId id="374" r:id="rId20"/>
    <p:sldId id="539" r:id="rId21"/>
    <p:sldId id="588" r:id="rId22"/>
    <p:sldId id="589" r:id="rId23"/>
    <p:sldId id="590" r:id="rId24"/>
    <p:sldId id="591" r:id="rId25"/>
    <p:sldId id="587" r:id="rId26"/>
    <p:sldId id="353" r:id="rId27"/>
    <p:sldId id="561" r:id="rId28"/>
    <p:sldId id="600" r:id="rId29"/>
    <p:sldId id="602" r:id="rId30"/>
    <p:sldId id="363" r:id="rId31"/>
    <p:sldId id="615" r:id="rId32"/>
    <p:sldId id="364" r:id="rId33"/>
    <p:sldId id="521" r:id="rId34"/>
    <p:sldId id="358" r:id="rId35"/>
    <p:sldId id="515" r:id="rId36"/>
    <p:sldId id="354" r:id="rId37"/>
    <p:sldId id="359" r:id="rId38"/>
    <p:sldId id="609" r:id="rId39"/>
    <p:sldId id="604" r:id="rId40"/>
    <p:sldId id="605" r:id="rId41"/>
    <p:sldId id="606" r:id="rId42"/>
    <p:sldId id="607" r:id="rId43"/>
    <p:sldId id="608" r:id="rId44"/>
    <p:sldId id="571" r:id="rId45"/>
    <p:sldId id="540" r:id="rId46"/>
    <p:sldId id="365" r:id="rId47"/>
    <p:sldId id="368" r:id="rId48"/>
    <p:sldId id="378" r:id="rId49"/>
    <p:sldId id="557" r:id="rId50"/>
    <p:sldId id="366" r:id="rId51"/>
    <p:sldId id="367" r:id="rId52"/>
    <p:sldId id="360" r:id="rId53"/>
    <p:sldId id="334" r:id="rId54"/>
    <p:sldId id="355" r:id="rId55"/>
    <p:sldId id="357" r:id="rId56"/>
    <p:sldId id="576" r:id="rId57"/>
    <p:sldId id="577" r:id="rId58"/>
    <p:sldId id="281" r:id="rId59"/>
    <p:sldId id="325" r:id="rId60"/>
    <p:sldId id="326" r:id="rId61"/>
    <p:sldId id="342" r:id="rId62"/>
    <p:sldId id="261" r:id="rId63"/>
    <p:sldId id="572" r:id="rId64"/>
    <p:sldId id="573" r:id="rId65"/>
    <p:sldId id="574" r:id="rId66"/>
    <p:sldId id="575" r:id="rId67"/>
    <p:sldId id="277" r:id="rId68"/>
    <p:sldId id="596" r:id="rId69"/>
    <p:sldId id="272" r:id="rId70"/>
    <p:sldId id="259" r:id="rId71"/>
    <p:sldId id="269" r:id="rId72"/>
    <p:sldId id="273" r:id="rId73"/>
    <p:sldId id="578" r:id="rId74"/>
    <p:sldId id="275" r:id="rId75"/>
    <p:sldId id="274" r:id="rId76"/>
    <p:sldId id="622" r:id="rId77"/>
    <p:sldId id="623" r:id="rId78"/>
    <p:sldId id="264" r:id="rId79"/>
    <p:sldId id="579" r:id="rId80"/>
    <p:sldId id="624" r:id="rId81"/>
    <p:sldId id="270" r:id="rId82"/>
    <p:sldId id="271" r:id="rId83"/>
    <p:sldId id="595" r:id="rId84"/>
    <p:sldId id="569" r:id="rId85"/>
    <p:sldId id="466" r:id="rId86"/>
    <p:sldId id="377" r:id="rId87"/>
    <p:sldId id="592" r:id="rId88"/>
    <p:sldId id="593" r:id="rId89"/>
    <p:sldId id="610" r:id="rId90"/>
    <p:sldId id="612" r:id="rId91"/>
    <p:sldId id="614" r:id="rId92"/>
    <p:sldId id="611" r:id="rId93"/>
    <p:sldId id="594" r:id="rId94"/>
    <p:sldId id="343" r:id="rId95"/>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457200"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914400"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371600"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1828800"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2286000" algn="l" defTabSz="914400" rtl="0" eaLnBrk="1" latinLnBrk="0" hangingPunct="1">
      <a:defRPr kern="1200">
        <a:solidFill>
          <a:schemeClr val="tx1"/>
        </a:solidFill>
        <a:latin typeface="Corbel" panose="020B0503020204020204" pitchFamily="34" charset="0"/>
        <a:ea typeface="+mn-ea"/>
        <a:cs typeface="+mn-cs"/>
      </a:defRPr>
    </a:lvl6pPr>
    <a:lvl7pPr marL="2743200" algn="l" defTabSz="914400" rtl="0" eaLnBrk="1" latinLnBrk="0" hangingPunct="1">
      <a:defRPr kern="1200">
        <a:solidFill>
          <a:schemeClr val="tx1"/>
        </a:solidFill>
        <a:latin typeface="Corbel" panose="020B0503020204020204" pitchFamily="34" charset="0"/>
        <a:ea typeface="+mn-ea"/>
        <a:cs typeface="+mn-cs"/>
      </a:defRPr>
    </a:lvl7pPr>
    <a:lvl8pPr marL="3200400" algn="l" defTabSz="914400" rtl="0" eaLnBrk="1" latinLnBrk="0" hangingPunct="1">
      <a:defRPr kern="1200">
        <a:solidFill>
          <a:schemeClr val="tx1"/>
        </a:solidFill>
        <a:latin typeface="Corbel" panose="020B0503020204020204" pitchFamily="34" charset="0"/>
        <a:ea typeface="+mn-ea"/>
        <a:cs typeface="+mn-cs"/>
      </a:defRPr>
    </a:lvl8pPr>
    <a:lvl9pPr marL="3657600" algn="l" defTabSz="914400" rtl="0" eaLnBrk="1" latinLnBrk="0" hangingPunct="1">
      <a:defRPr kern="1200">
        <a:solidFill>
          <a:schemeClr val="tx1"/>
        </a:solidFill>
        <a:latin typeface="Corbel" panose="020B0503020204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0810" autoAdjust="0"/>
  </p:normalViewPr>
  <p:slideViewPr>
    <p:cSldViewPr snapToGrid="0">
      <p:cViewPr varScale="1">
        <p:scale>
          <a:sx n="54" d="100"/>
          <a:sy n="54" d="100"/>
        </p:scale>
        <p:origin x="1640" y="44"/>
      </p:cViewPr>
      <p:guideLst>
        <p:guide orient="horz" pos="2160"/>
        <p:guide pos="2880"/>
      </p:guideLst>
    </p:cSldViewPr>
  </p:slideViewPr>
  <p:notesTextViewPr>
    <p:cViewPr>
      <p:scale>
        <a:sx n="100" d="100"/>
        <a:sy n="100" d="100"/>
      </p:scale>
      <p:origin x="0" y="0"/>
    </p:cViewPr>
  </p:notesTextViewPr>
  <p:sorterViewPr>
    <p:cViewPr>
      <p:scale>
        <a:sx n="40" d="100"/>
        <a:sy n="40" d="100"/>
      </p:scale>
      <p:origin x="0" y="543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slide" Target="slides/slide84.xml"/><Relationship Id="rId97" Type="http://schemas.openxmlformats.org/officeDocument/2006/relationships/handoutMaster" Target="handoutMasters/handout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5" Type="http://schemas.openxmlformats.org/officeDocument/2006/relationships/slideMaster" Target="slideMasters/slideMaster1.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rts/_rels/chart1.xml.rels><?xml version="1.0" encoding="UTF-8" standalone="yes"?>
<Relationships xmlns="http://schemas.openxmlformats.org/package/2006/relationships"><Relationship Id="rId2" Type="http://schemas.openxmlformats.org/officeDocument/2006/relationships/oleObject" Target="file:///\\PSOB2-NS4\DATA\SHARED\DWS\Procedures%20&amp;%20Rule%20Interpretations\Procedures\Technical%20Services\Slow%20Sand%20BMP%20-%20DRAFT\Astoria%2000055%20SS%20Cell%202%20Filter%20Performance.xls" TargetMode="External"/><Relationship Id="rId1" Type="http://schemas.openxmlformats.org/officeDocument/2006/relationships/themeOverride" Target="../theme/themeOverride2.xml"/></Relationships>
</file>

<file path=ppt/charts/_rels/chart2.xml.rels><?xml version="1.0" encoding="UTF-8" standalone="yes"?>
<Relationships xmlns="http://schemas.openxmlformats.org/package/2006/relationships"><Relationship Id="rId2" Type="http://schemas.openxmlformats.org/officeDocument/2006/relationships/oleObject" Target="file:///\\PSOB2-NS4\DATA\SHARED\DWS\Procedures%20&amp;%20Rule%20Interpretations\Procedures\Technical%20Services\Slow%20Sand%20BMP%20-%20DRAFT\Astoria%2000055%20SS%20Cell%201%20Filter%20Performance.xls" TargetMode="External"/><Relationship Id="rId1" Type="http://schemas.openxmlformats.org/officeDocument/2006/relationships/themeOverride" Target="../theme/themeOverride3.xml"/></Relationships>
</file>

<file path=ppt/charts/_rels/chart3.xml.rels><?xml version="1.0" encoding="UTF-8" standalone="yes"?>
<Relationships xmlns="http://schemas.openxmlformats.org/package/2006/relationships"><Relationship Id="rId2" Type="http://schemas.openxmlformats.org/officeDocument/2006/relationships/oleObject" Target="file:///\\PSOB2-NS4\DATA\SHARED\DWS\Procedures%20&amp;%20Rule%20Interpretations\Procedures\Technical%20Services\Slow%20Sand%20BMP%20-%20DRAFT\Astoria%2000055%20SS%20Cell%201%20Filter%20Performance.xls" TargetMode="External"/><Relationship Id="rId1" Type="http://schemas.openxmlformats.org/officeDocument/2006/relationships/themeOverride" Target="../theme/themeOverride4.xml"/></Relationships>
</file>

<file path=ppt/charts/_rels/chart4.xml.rels><?xml version="1.0" encoding="UTF-8" standalone="yes"?>
<Relationships xmlns="http://schemas.openxmlformats.org/package/2006/relationships"><Relationship Id="rId2" Type="http://schemas.openxmlformats.org/officeDocument/2006/relationships/oleObject" Target="file:///\\PSOB2-NS4\DATA\SHARED\DWS\FS\Waun\Capacity\AWOP\AWOP\Meetings%20Quarterly\2011_Q2_Meeting_Anchorage\SS%20Workgroup\March%2031%202011%20Call\References.xlsx" TargetMode="External"/><Relationship Id="rId1" Type="http://schemas.openxmlformats.org/officeDocument/2006/relationships/themeOverride" Target="../theme/themeOverride5.xml"/></Relationships>
</file>

<file path=ppt/charts/_rels/chart5.xml.rels><?xml version="1.0" encoding="UTF-8" standalone="yes"?>
<Relationships xmlns="http://schemas.openxmlformats.org/package/2006/relationships"><Relationship Id="rId2" Type="http://schemas.openxmlformats.org/officeDocument/2006/relationships/oleObject" Target="file:///\\PSOB2-NS4\DATA\SHARED\DWS\Procedures%20&amp;%20Rule%20Interpretations\Procedures\Technical%20Services\Slow%20Sand%20BMP%20-%20DRAFT\Compliance%20Simulation%20-%20Salem.xlsx" TargetMode="External"/><Relationship Id="rId1" Type="http://schemas.openxmlformats.org/officeDocument/2006/relationships/themeOverride" Target="../theme/themeOverride6.xml"/></Relationships>
</file>

<file path=ppt/charts/_rels/chart6.xml.rels><?xml version="1.0" encoding="UTF-8" standalone="yes"?>
<Relationships xmlns="http://schemas.openxmlformats.org/package/2006/relationships"><Relationship Id="rId2" Type="http://schemas.openxmlformats.org/officeDocument/2006/relationships/oleObject" Target="file:///\\PSOB2-NS4\DATA\SHARED\DWS\FS\Waun\Capacity\AWOP\AWOP\Meetings%20Quarterly\2011_Q2_Meeting_Anchorage\SS%20Workgroup\March%2031%202011%20Call\References.xlsx" TargetMode="External"/><Relationship Id="rId1" Type="http://schemas.openxmlformats.org/officeDocument/2006/relationships/themeOverride" Target="../theme/themeOverrid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tx>
        <c:rich>
          <a:bodyPr/>
          <a:lstStyle/>
          <a:p>
            <a:pPr>
              <a:defRPr sz="1600"/>
            </a:pPr>
            <a:r>
              <a:rPr lang="en-US" sz="1600" dirty="0">
                <a:latin typeface="Arial" pitchFamily="34" charset="0"/>
                <a:cs typeface="Arial" pitchFamily="34" charset="0"/>
              </a:rPr>
              <a:t>City of Astoria (00055) Cell 2 Total Coliform</a:t>
            </a:r>
          </a:p>
        </c:rich>
      </c:tx>
      <c:layout>
        <c:manualLayout>
          <c:xMode val="edge"/>
          <c:yMode val="edge"/>
          <c:x val="0.51175882887349899"/>
          <c:y val="2.7237640537400121E-2"/>
        </c:manualLayout>
      </c:layout>
      <c:overlay val="0"/>
    </c:title>
    <c:autoTitleDeleted val="0"/>
    <c:plotArea>
      <c:layout>
        <c:manualLayout>
          <c:layoutTarget val="inner"/>
          <c:xMode val="edge"/>
          <c:yMode val="edge"/>
          <c:x val="0.19927231816672647"/>
          <c:y val="0.13849645932949697"/>
          <c:w val="0.73175465610557644"/>
          <c:h val="0.50644678259150178"/>
        </c:manualLayout>
      </c:layout>
      <c:scatterChart>
        <c:scatterStyle val="smoothMarker"/>
        <c:varyColors val="0"/>
        <c:ser>
          <c:idx val="2"/>
          <c:order val="2"/>
          <c:tx>
            <c:strRef>
              <c:f>'Data Input'!$U$6</c:f>
              <c:strCache>
                <c:ptCount val="1"/>
                <c:pt idx="0">
                  <c:v>Filtering to waste</c:v>
                </c:pt>
              </c:strCache>
            </c:strRef>
          </c:tx>
          <c:spPr>
            <a:ln w="47625">
              <a:solidFill>
                <a:schemeClr val="accent1">
                  <a:lumMod val="75000"/>
                </a:schemeClr>
              </a:solidFill>
            </a:ln>
          </c:spPr>
          <c:marker>
            <c:symbol val="none"/>
          </c:marker>
          <c:dLbls>
            <c:dLbl>
              <c:idx val="64"/>
              <c:layout>
                <c:manualLayout>
                  <c:x val="1.5219457993157633E-3"/>
                  <c:y val="-1.0777521823420923E-2"/>
                </c:manualLayout>
              </c:layout>
              <c:spPr>
                <a:noFill/>
              </c:spPr>
              <c:txPr>
                <a:bodyPr/>
                <a:lstStyle/>
                <a:p>
                  <a:pPr>
                    <a:defRPr sz="1400"/>
                  </a:pPr>
                  <a:endParaRPr lang="en-US"/>
                </a:p>
              </c:txPr>
              <c:dLblPos val="t"/>
              <c:showLegendKey val="0"/>
              <c:showVal val="0"/>
              <c:showCatName val="1"/>
              <c:showSerName val="1"/>
              <c:showPercent val="0"/>
              <c:showBubbleSize val="0"/>
              <c:extLst>
                <c:ext xmlns:c15="http://schemas.microsoft.com/office/drawing/2012/chart" uri="{CE6537A1-D6FC-4f65-9D91-7224C49458BB}"/>
                <c:ext xmlns:c16="http://schemas.microsoft.com/office/drawing/2014/chart" uri="{C3380CC4-5D6E-409C-BE32-E72D297353CC}">
                  <c16:uniqueId val="{00000000-D779-4D18-949F-0EF2BDE546B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xVal>
            <c:numRef>
              <c:f>'Data Input'!$T$7:$T$71</c:f>
              <c:numCache>
                <c:formatCode>m/d/yyyy</c:formatCode>
                <c:ptCount val="65"/>
                <c:pt idx="0">
                  <c:v>40518</c:v>
                </c:pt>
                <c:pt idx="1">
                  <c:v>40518</c:v>
                </c:pt>
                <c:pt idx="2">
                  <c:v>40518</c:v>
                </c:pt>
                <c:pt idx="3">
                  <c:v>40518</c:v>
                </c:pt>
                <c:pt idx="4">
                  <c:v>40518</c:v>
                </c:pt>
                <c:pt idx="5">
                  <c:v>40518</c:v>
                </c:pt>
                <c:pt idx="6">
                  <c:v>40518</c:v>
                </c:pt>
                <c:pt idx="7">
                  <c:v>40518</c:v>
                </c:pt>
                <c:pt idx="8">
                  <c:v>40518</c:v>
                </c:pt>
                <c:pt idx="9">
                  <c:v>40518</c:v>
                </c:pt>
                <c:pt idx="10">
                  <c:v>40518</c:v>
                </c:pt>
                <c:pt idx="11">
                  <c:v>40518</c:v>
                </c:pt>
                <c:pt idx="12">
                  <c:v>40518</c:v>
                </c:pt>
                <c:pt idx="13">
                  <c:v>40518</c:v>
                </c:pt>
                <c:pt idx="14">
                  <c:v>40518</c:v>
                </c:pt>
                <c:pt idx="15">
                  <c:v>40518</c:v>
                </c:pt>
                <c:pt idx="16">
                  <c:v>40518</c:v>
                </c:pt>
                <c:pt idx="17">
                  <c:v>40518</c:v>
                </c:pt>
                <c:pt idx="18">
                  <c:v>40518</c:v>
                </c:pt>
                <c:pt idx="19">
                  <c:v>40518</c:v>
                </c:pt>
                <c:pt idx="20">
                  <c:v>40518</c:v>
                </c:pt>
                <c:pt idx="21">
                  <c:v>40518</c:v>
                </c:pt>
                <c:pt idx="22">
                  <c:v>40518</c:v>
                </c:pt>
                <c:pt idx="23">
                  <c:v>40518</c:v>
                </c:pt>
                <c:pt idx="24">
                  <c:v>40518</c:v>
                </c:pt>
                <c:pt idx="25">
                  <c:v>40518</c:v>
                </c:pt>
                <c:pt idx="26">
                  <c:v>40518</c:v>
                </c:pt>
                <c:pt idx="27">
                  <c:v>40518</c:v>
                </c:pt>
                <c:pt idx="28">
                  <c:v>40518</c:v>
                </c:pt>
                <c:pt idx="29">
                  <c:v>40518</c:v>
                </c:pt>
                <c:pt idx="30">
                  <c:v>40518</c:v>
                </c:pt>
                <c:pt idx="31">
                  <c:v>40518</c:v>
                </c:pt>
                <c:pt idx="32">
                  <c:v>40518</c:v>
                </c:pt>
                <c:pt idx="33">
                  <c:v>40518</c:v>
                </c:pt>
                <c:pt idx="34">
                  <c:v>40518</c:v>
                </c:pt>
                <c:pt idx="35">
                  <c:v>40518</c:v>
                </c:pt>
                <c:pt idx="36">
                  <c:v>40518</c:v>
                </c:pt>
                <c:pt idx="37">
                  <c:v>40518</c:v>
                </c:pt>
                <c:pt idx="38">
                  <c:v>40518</c:v>
                </c:pt>
                <c:pt idx="39">
                  <c:v>40518</c:v>
                </c:pt>
                <c:pt idx="40">
                  <c:v>40518</c:v>
                </c:pt>
                <c:pt idx="41">
                  <c:v>40518</c:v>
                </c:pt>
                <c:pt idx="42">
                  <c:v>40518</c:v>
                </c:pt>
                <c:pt idx="43">
                  <c:v>40518</c:v>
                </c:pt>
                <c:pt idx="44">
                  <c:v>40518</c:v>
                </c:pt>
                <c:pt idx="45">
                  <c:v>40518</c:v>
                </c:pt>
                <c:pt idx="46">
                  <c:v>40518</c:v>
                </c:pt>
                <c:pt idx="47">
                  <c:v>40518</c:v>
                </c:pt>
                <c:pt idx="48">
                  <c:v>40518</c:v>
                </c:pt>
                <c:pt idx="49">
                  <c:v>40518</c:v>
                </c:pt>
                <c:pt idx="50">
                  <c:v>40518</c:v>
                </c:pt>
                <c:pt idx="51">
                  <c:v>40518</c:v>
                </c:pt>
                <c:pt idx="52">
                  <c:v>40518</c:v>
                </c:pt>
                <c:pt idx="53">
                  <c:v>40518</c:v>
                </c:pt>
                <c:pt idx="54">
                  <c:v>40518</c:v>
                </c:pt>
                <c:pt idx="55">
                  <c:v>40518</c:v>
                </c:pt>
                <c:pt idx="56">
                  <c:v>40518</c:v>
                </c:pt>
                <c:pt idx="57">
                  <c:v>40518</c:v>
                </c:pt>
                <c:pt idx="58">
                  <c:v>40518</c:v>
                </c:pt>
                <c:pt idx="59">
                  <c:v>40518</c:v>
                </c:pt>
                <c:pt idx="60">
                  <c:v>40518</c:v>
                </c:pt>
                <c:pt idx="61">
                  <c:v>40518</c:v>
                </c:pt>
                <c:pt idx="62">
                  <c:v>40518</c:v>
                </c:pt>
                <c:pt idx="63">
                  <c:v>40518</c:v>
                </c:pt>
                <c:pt idx="64">
                  <c:v>40518</c:v>
                </c:pt>
              </c:numCache>
            </c:numRef>
          </c:xVal>
          <c:yVal>
            <c:numRef>
              <c:f>'Data Input'!$U$7:$U$71</c:f>
              <c:numCache>
                <c:formatCode>General</c:formatCode>
                <c:ptCount val="65"/>
                <c:pt idx="0">
                  <c:v>0</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pt idx="64">
                  <c:v>1</c:v>
                </c:pt>
              </c:numCache>
            </c:numRef>
          </c:yVal>
          <c:smooth val="1"/>
          <c:extLst>
            <c:ext xmlns:c16="http://schemas.microsoft.com/office/drawing/2014/chart" uri="{C3380CC4-5D6E-409C-BE32-E72D297353CC}">
              <c16:uniqueId val="{00000001-D779-4D18-949F-0EF2BDE546B0}"/>
            </c:ext>
          </c:extLst>
        </c:ser>
        <c:dLbls>
          <c:showLegendKey val="0"/>
          <c:showVal val="0"/>
          <c:showCatName val="0"/>
          <c:showSerName val="0"/>
          <c:showPercent val="0"/>
          <c:showBubbleSize val="0"/>
        </c:dLbls>
        <c:axId val="163775232"/>
        <c:axId val="163777152"/>
      </c:scatterChart>
      <c:scatterChart>
        <c:scatterStyle val="lineMarker"/>
        <c:varyColors val="0"/>
        <c:ser>
          <c:idx val="0"/>
          <c:order val="0"/>
          <c:tx>
            <c:strRef>
              <c:f>'Data Input'!$C$7</c:f>
              <c:strCache>
                <c:ptCount val="1"/>
                <c:pt idx="0">
                  <c:v>TC Raw Water</c:v>
                </c:pt>
              </c:strCache>
            </c:strRef>
          </c:tx>
          <c:spPr>
            <a:ln>
              <a:solidFill>
                <a:srgbClr val="C00000"/>
              </a:solidFill>
            </a:ln>
          </c:spPr>
          <c:marker>
            <c:symbol val="diamond"/>
            <c:size val="11"/>
            <c:spPr>
              <a:solidFill>
                <a:srgbClr val="C00000"/>
              </a:solidFill>
              <a:ln>
                <a:solidFill>
                  <a:srgbClr val="C00000"/>
                </a:solidFill>
              </a:ln>
            </c:spPr>
          </c:marker>
          <c:xVal>
            <c:numRef>
              <c:f>'Data Input'!$B$8:$B$71</c:f>
              <c:numCache>
                <c:formatCode>m/d/yyyy</c:formatCode>
                <c:ptCount val="64"/>
                <c:pt idx="0">
                  <c:v>40513</c:v>
                </c:pt>
                <c:pt idx="1">
                  <c:v>40514</c:v>
                </c:pt>
                <c:pt idx="2">
                  <c:v>40515</c:v>
                </c:pt>
                <c:pt idx="3">
                  <c:v>40516</c:v>
                </c:pt>
                <c:pt idx="4">
                  <c:v>40517</c:v>
                </c:pt>
                <c:pt idx="5">
                  <c:v>40518</c:v>
                </c:pt>
                <c:pt idx="6">
                  <c:v>40519</c:v>
                </c:pt>
                <c:pt idx="7">
                  <c:v>40520</c:v>
                </c:pt>
                <c:pt idx="8">
                  <c:v>40521</c:v>
                </c:pt>
                <c:pt idx="9">
                  <c:v>40522</c:v>
                </c:pt>
                <c:pt idx="10">
                  <c:v>40523</c:v>
                </c:pt>
                <c:pt idx="11">
                  <c:v>40524</c:v>
                </c:pt>
                <c:pt idx="12">
                  <c:v>40525</c:v>
                </c:pt>
                <c:pt idx="13">
                  <c:v>40526</c:v>
                </c:pt>
                <c:pt idx="14">
                  <c:v>40527</c:v>
                </c:pt>
                <c:pt idx="15">
                  <c:v>40528</c:v>
                </c:pt>
                <c:pt idx="16">
                  <c:v>40529</c:v>
                </c:pt>
                <c:pt idx="17">
                  <c:v>40530</c:v>
                </c:pt>
                <c:pt idx="18">
                  <c:v>40531</c:v>
                </c:pt>
                <c:pt idx="19">
                  <c:v>40532</c:v>
                </c:pt>
                <c:pt idx="20">
                  <c:v>40533</c:v>
                </c:pt>
                <c:pt idx="21">
                  <c:v>40534</c:v>
                </c:pt>
                <c:pt idx="22">
                  <c:v>40535</c:v>
                </c:pt>
                <c:pt idx="23">
                  <c:v>40536</c:v>
                </c:pt>
                <c:pt idx="24">
                  <c:v>40537</c:v>
                </c:pt>
                <c:pt idx="25">
                  <c:v>40538</c:v>
                </c:pt>
                <c:pt idx="26">
                  <c:v>40539</c:v>
                </c:pt>
                <c:pt idx="27">
                  <c:v>40540</c:v>
                </c:pt>
                <c:pt idx="28">
                  <c:v>40541</c:v>
                </c:pt>
                <c:pt idx="29">
                  <c:v>40542</c:v>
                </c:pt>
                <c:pt idx="30">
                  <c:v>40543</c:v>
                </c:pt>
                <c:pt idx="31">
                  <c:v>40544</c:v>
                </c:pt>
                <c:pt idx="32">
                  <c:v>40545</c:v>
                </c:pt>
                <c:pt idx="33">
                  <c:v>40546</c:v>
                </c:pt>
                <c:pt idx="34">
                  <c:v>40547</c:v>
                </c:pt>
                <c:pt idx="35">
                  <c:v>40548</c:v>
                </c:pt>
                <c:pt idx="36">
                  <c:v>40549</c:v>
                </c:pt>
                <c:pt idx="37">
                  <c:v>40550</c:v>
                </c:pt>
                <c:pt idx="38">
                  <c:v>40551</c:v>
                </c:pt>
                <c:pt idx="39">
                  <c:v>40552</c:v>
                </c:pt>
                <c:pt idx="40">
                  <c:v>40553</c:v>
                </c:pt>
                <c:pt idx="41">
                  <c:v>40554</c:v>
                </c:pt>
                <c:pt idx="42">
                  <c:v>40555</c:v>
                </c:pt>
                <c:pt idx="43">
                  <c:v>40556</c:v>
                </c:pt>
                <c:pt idx="44">
                  <c:v>40557</c:v>
                </c:pt>
                <c:pt idx="45">
                  <c:v>40558</c:v>
                </c:pt>
                <c:pt idx="46">
                  <c:v>40559</c:v>
                </c:pt>
                <c:pt idx="47">
                  <c:v>40560</c:v>
                </c:pt>
                <c:pt idx="48">
                  <c:v>40561</c:v>
                </c:pt>
                <c:pt idx="49">
                  <c:v>40562</c:v>
                </c:pt>
                <c:pt idx="50">
                  <c:v>40563</c:v>
                </c:pt>
                <c:pt idx="51">
                  <c:v>40564</c:v>
                </c:pt>
                <c:pt idx="52">
                  <c:v>40565</c:v>
                </c:pt>
                <c:pt idx="53">
                  <c:v>40566</c:v>
                </c:pt>
                <c:pt idx="54">
                  <c:v>40567</c:v>
                </c:pt>
                <c:pt idx="55">
                  <c:v>40568</c:v>
                </c:pt>
                <c:pt idx="56">
                  <c:v>40569</c:v>
                </c:pt>
                <c:pt idx="57">
                  <c:v>40570</c:v>
                </c:pt>
                <c:pt idx="58">
                  <c:v>40571</c:v>
                </c:pt>
                <c:pt idx="59">
                  <c:v>40572</c:v>
                </c:pt>
                <c:pt idx="60">
                  <c:v>40573</c:v>
                </c:pt>
                <c:pt idx="61">
                  <c:v>40574</c:v>
                </c:pt>
                <c:pt idx="62">
                  <c:v>40575</c:v>
                </c:pt>
                <c:pt idx="63">
                  <c:v>40576</c:v>
                </c:pt>
              </c:numCache>
            </c:numRef>
          </c:xVal>
          <c:yVal>
            <c:numRef>
              <c:f>'Data Input'!$C$8:$C$71</c:f>
              <c:numCache>
                <c:formatCode>General</c:formatCode>
                <c:ptCount val="64"/>
                <c:pt idx="0">
                  <c:v>18.3</c:v>
                </c:pt>
                <c:pt idx="7">
                  <c:v>7.4</c:v>
                </c:pt>
                <c:pt idx="14">
                  <c:v>13.4</c:v>
                </c:pt>
                <c:pt idx="21">
                  <c:v>8.4</c:v>
                </c:pt>
              </c:numCache>
            </c:numRef>
          </c:yVal>
          <c:smooth val="0"/>
          <c:extLst>
            <c:ext xmlns:c16="http://schemas.microsoft.com/office/drawing/2014/chart" uri="{C3380CC4-5D6E-409C-BE32-E72D297353CC}">
              <c16:uniqueId val="{00000002-D779-4D18-949F-0EF2BDE546B0}"/>
            </c:ext>
          </c:extLst>
        </c:ser>
        <c:ser>
          <c:idx val="1"/>
          <c:order val="1"/>
          <c:tx>
            <c:strRef>
              <c:f>'Data Input'!$D$7</c:f>
              <c:strCache>
                <c:ptCount val="1"/>
                <c:pt idx="0">
                  <c:v>TC Filtered Water</c:v>
                </c:pt>
              </c:strCache>
            </c:strRef>
          </c:tx>
          <c:spPr>
            <a:ln>
              <a:solidFill>
                <a:srgbClr val="0000FF"/>
              </a:solidFill>
            </a:ln>
          </c:spPr>
          <c:marker>
            <c:symbol val="square"/>
            <c:size val="10"/>
            <c:spPr>
              <a:solidFill>
                <a:srgbClr val="4F81BD"/>
              </a:solidFill>
              <a:ln>
                <a:noFill/>
              </a:ln>
            </c:spPr>
          </c:marker>
          <c:xVal>
            <c:numRef>
              <c:f>'Data Input'!$B$8:$B$71</c:f>
              <c:numCache>
                <c:formatCode>m/d/yyyy</c:formatCode>
                <c:ptCount val="64"/>
                <c:pt idx="0">
                  <c:v>40513</c:v>
                </c:pt>
                <c:pt idx="1">
                  <c:v>40514</c:v>
                </c:pt>
                <c:pt idx="2">
                  <c:v>40515</c:v>
                </c:pt>
                <c:pt idx="3">
                  <c:v>40516</c:v>
                </c:pt>
                <c:pt idx="4">
                  <c:v>40517</c:v>
                </c:pt>
                <c:pt idx="5">
                  <c:v>40518</c:v>
                </c:pt>
                <c:pt idx="6">
                  <c:v>40519</c:v>
                </c:pt>
                <c:pt idx="7">
                  <c:v>40520</c:v>
                </c:pt>
                <c:pt idx="8">
                  <c:v>40521</c:v>
                </c:pt>
                <c:pt idx="9">
                  <c:v>40522</c:v>
                </c:pt>
                <c:pt idx="10">
                  <c:v>40523</c:v>
                </c:pt>
                <c:pt idx="11">
                  <c:v>40524</c:v>
                </c:pt>
                <c:pt idx="12">
                  <c:v>40525</c:v>
                </c:pt>
                <c:pt idx="13">
                  <c:v>40526</c:v>
                </c:pt>
                <c:pt idx="14">
                  <c:v>40527</c:v>
                </c:pt>
                <c:pt idx="15">
                  <c:v>40528</c:v>
                </c:pt>
                <c:pt idx="16">
                  <c:v>40529</c:v>
                </c:pt>
                <c:pt idx="17">
                  <c:v>40530</c:v>
                </c:pt>
                <c:pt idx="18">
                  <c:v>40531</c:v>
                </c:pt>
                <c:pt idx="19">
                  <c:v>40532</c:v>
                </c:pt>
                <c:pt idx="20">
                  <c:v>40533</c:v>
                </c:pt>
                <c:pt idx="21">
                  <c:v>40534</c:v>
                </c:pt>
                <c:pt idx="22">
                  <c:v>40535</c:v>
                </c:pt>
                <c:pt idx="23">
                  <c:v>40536</c:v>
                </c:pt>
                <c:pt idx="24">
                  <c:v>40537</c:v>
                </c:pt>
                <c:pt idx="25">
                  <c:v>40538</c:v>
                </c:pt>
                <c:pt idx="26">
                  <c:v>40539</c:v>
                </c:pt>
                <c:pt idx="27">
                  <c:v>40540</c:v>
                </c:pt>
                <c:pt idx="28">
                  <c:v>40541</c:v>
                </c:pt>
                <c:pt idx="29">
                  <c:v>40542</c:v>
                </c:pt>
                <c:pt idx="30">
                  <c:v>40543</c:v>
                </c:pt>
                <c:pt idx="31">
                  <c:v>40544</c:v>
                </c:pt>
                <c:pt idx="32">
                  <c:v>40545</c:v>
                </c:pt>
                <c:pt idx="33">
                  <c:v>40546</c:v>
                </c:pt>
                <c:pt idx="34">
                  <c:v>40547</c:v>
                </c:pt>
                <c:pt idx="35">
                  <c:v>40548</c:v>
                </c:pt>
                <c:pt idx="36">
                  <c:v>40549</c:v>
                </c:pt>
                <c:pt idx="37">
                  <c:v>40550</c:v>
                </c:pt>
                <c:pt idx="38">
                  <c:v>40551</c:v>
                </c:pt>
                <c:pt idx="39">
                  <c:v>40552</c:v>
                </c:pt>
                <c:pt idx="40">
                  <c:v>40553</c:v>
                </c:pt>
                <c:pt idx="41">
                  <c:v>40554</c:v>
                </c:pt>
                <c:pt idx="42">
                  <c:v>40555</c:v>
                </c:pt>
                <c:pt idx="43">
                  <c:v>40556</c:v>
                </c:pt>
                <c:pt idx="44">
                  <c:v>40557</c:v>
                </c:pt>
                <c:pt idx="45">
                  <c:v>40558</c:v>
                </c:pt>
                <c:pt idx="46">
                  <c:v>40559</c:v>
                </c:pt>
                <c:pt idx="47">
                  <c:v>40560</c:v>
                </c:pt>
                <c:pt idx="48">
                  <c:v>40561</c:v>
                </c:pt>
                <c:pt idx="49">
                  <c:v>40562</c:v>
                </c:pt>
                <c:pt idx="50">
                  <c:v>40563</c:v>
                </c:pt>
                <c:pt idx="51">
                  <c:v>40564</c:v>
                </c:pt>
                <c:pt idx="52">
                  <c:v>40565</c:v>
                </c:pt>
                <c:pt idx="53">
                  <c:v>40566</c:v>
                </c:pt>
                <c:pt idx="54">
                  <c:v>40567</c:v>
                </c:pt>
                <c:pt idx="55">
                  <c:v>40568</c:v>
                </c:pt>
                <c:pt idx="56">
                  <c:v>40569</c:v>
                </c:pt>
                <c:pt idx="57">
                  <c:v>40570</c:v>
                </c:pt>
                <c:pt idx="58">
                  <c:v>40571</c:v>
                </c:pt>
                <c:pt idx="59">
                  <c:v>40572</c:v>
                </c:pt>
                <c:pt idx="60">
                  <c:v>40573</c:v>
                </c:pt>
                <c:pt idx="61">
                  <c:v>40574</c:v>
                </c:pt>
                <c:pt idx="62">
                  <c:v>40575</c:v>
                </c:pt>
                <c:pt idx="63">
                  <c:v>40576</c:v>
                </c:pt>
              </c:numCache>
            </c:numRef>
          </c:xVal>
          <c:yVal>
            <c:numRef>
              <c:f>'Data Input'!$D$8:$D$71</c:f>
              <c:numCache>
                <c:formatCode>General</c:formatCode>
                <c:ptCount val="64"/>
                <c:pt idx="0">
                  <c:v>1</c:v>
                </c:pt>
                <c:pt idx="7">
                  <c:v>8.5</c:v>
                </c:pt>
                <c:pt idx="14">
                  <c:v>5.2</c:v>
                </c:pt>
                <c:pt idx="21">
                  <c:v>2</c:v>
                </c:pt>
              </c:numCache>
            </c:numRef>
          </c:yVal>
          <c:smooth val="0"/>
          <c:extLst>
            <c:ext xmlns:c16="http://schemas.microsoft.com/office/drawing/2014/chart" uri="{C3380CC4-5D6E-409C-BE32-E72D297353CC}">
              <c16:uniqueId val="{00000003-D779-4D18-949F-0EF2BDE546B0}"/>
            </c:ext>
          </c:extLst>
        </c:ser>
        <c:dLbls>
          <c:showLegendKey val="0"/>
          <c:showVal val="0"/>
          <c:showCatName val="0"/>
          <c:showSerName val="0"/>
          <c:showPercent val="0"/>
          <c:showBubbleSize val="0"/>
        </c:dLbls>
        <c:axId val="163783040"/>
        <c:axId val="163784576"/>
      </c:scatterChart>
      <c:valAx>
        <c:axId val="163775232"/>
        <c:scaling>
          <c:orientation val="minMax"/>
        </c:scaling>
        <c:delete val="0"/>
        <c:axPos val="b"/>
        <c:numFmt formatCode="[$-409]mmmm\ d\,\ yyyy;@" sourceLinked="0"/>
        <c:majorTickMark val="out"/>
        <c:minorTickMark val="none"/>
        <c:tickLblPos val="nextTo"/>
        <c:txPr>
          <a:bodyPr rot="-5400000" vert="horz"/>
          <a:lstStyle/>
          <a:p>
            <a:pPr>
              <a:defRPr sz="1400" b="0" i="0" u="none" strike="noStrike" baseline="0">
                <a:solidFill>
                  <a:schemeClr val="tx1"/>
                </a:solidFill>
                <a:latin typeface="Calibri"/>
                <a:ea typeface="Calibri"/>
                <a:cs typeface="Calibri"/>
              </a:defRPr>
            </a:pPr>
            <a:endParaRPr lang="en-US"/>
          </a:p>
        </c:txPr>
        <c:crossAx val="163777152"/>
        <c:crosses val="autoZero"/>
        <c:crossBetween val="midCat"/>
      </c:valAx>
      <c:valAx>
        <c:axId val="163777152"/>
        <c:scaling>
          <c:orientation val="minMax"/>
          <c:max val="1.1000000000000001"/>
          <c:min val="0"/>
        </c:scaling>
        <c:delete val="0"/>
        <c:axPos val="l"/>
        <c:majorGridlines>
          <c:spPr>
            <a:ln>
              <a:solidFill>
                <a:prstClr val="white">
                  <a:lumMod val="75000"/>
                  <a:alpha val="0"/>
                </a:prstClr>
              </a:solidFill>
            </a:ln>
          </c:spPr>
        </c:majorGridlines>
        <c:numFmt formatCode="General" sourceLinked="1"/>
        <c:majorTickMark val="none"/>
        <c:minorTickMark val="none"/>
        <c:tickLblPos val="none"/>
        <c:crossAx val="163775232"/>
        <c:crosses val="autoZero"/>
        <c:crossBetween val="midCat"/>
      </c:valAx>
      <c:valAx>
        <c:axId val="163783040"/>
        <c:scaling>
          <c:orientation val="minMax"/>
        </c:scaling>
        <c:delete val="1"/>
        <c:axPos val="b"/>
        <c:numFmt formatCode="m/d/yyyy" sourceLinked="1"/>
        <c:majorTickMark val="out"/>
        <c:minorTickMark val="none"/>
        <c:tickLblPos val="nextTo"/>
        <c:crossAx val="163784576"/>
        <c:crosses val="autoZero"/>
        <c:crossBetween val="midCat"/>
      </c:valAx>
      <c:valAx>
        <c:axId val="163784576"/>
        <c:scaling>
          <c:orientation val="minMax"/>
        </c:scaling>
        <c:delete val="0"/>
        <c:axPos val="r"/>
        <c:majorGridlines>
          <c:spPr>
            <a:ln w="9525">
              <a:solidFill>
                <a:prstClr val="white">
                  <a:lumMod val="85000"/>
                  <a:alpha val="28000"/>
                </a:prstClr>
              </a:solidFill>
            </a:ln>
          </c:spPr>
        </c:majorGridlines>
        <c:title>
          <c:tx>
            <c:rich>
              <a:bodyPr rot="0" vert="horz"/>
              <a:lstStyle/>
              <a:p>
                <a:pPr>
                  <a:defRPr sz="1400"/>
                </a:pPr>
                <a:r>
                  <a:rPr lang="en-US" sz="1400" dirty="0"/>
                  <a:t>Total Coliform Colony Counts (Colonies / 100 ml)</a:t>
                </a:r>
              </a:p>
            </c:rich>
          </c:tx>
          <c:layout>
            <c:manualLayout>
              <c:xMode val="edge"/>
              <c:yMode val="edge"/>
              <c:x val="0.69414605718371014"/>
              <c:y val="0.24084791092166091"/>
            </c:manualLayout>
          </c:layout>
          <c:overlay val="0"/>
          <c:spPr>
            <a:solidFill>
              <a:schemeClr val="bg1"/>
            </a:solidFill>
          </c:spPr>
        </c:title>
        <c:numFmt formatCode="General" sourceLinked="1"/>
        <c:majorTickMark val="cross"/>
        <c:minorTickMark val="none"/>
        <c:tickLblPos val="nextTo"/>
        <c:txPr>
          <a:bodyPr rot="0" vert="horz"/>
          <a:lstStyle/>
          <a:p>
            <a:pPr>
              <a:defRPr sz="1600"/>
            </a:pPr>
            <a:endParaRPr lang="en-US"/>
          </a:p>
        </c:txPr>
        <c:crossAx val="163783040"/>
        <c:crosses val="max"/>
        <c:crossBetween val="midCat"/>
      </c:valAx>
      <c:spPr>
        <a:ln>
          <a:solidFill>
            <a:srgbClr val="000000"/>
          </a:solidFill>
        </a:ln>
      </c:spPr>
    </c:plotArea>
    <c:legend>
      <c:legendPos val="r"/>
      <c:layout>
        <c:manualLayout>
          <c:xMode val="edge"/>
          <c:yMode val="edge"/>
          <c:x val="4.5612835443745578E-3"/>
          <c:y val="0.1967631792331577"/>
          <c:w val="0.15649278579356549"/>
          <c:h val="0.50666148440420455"/>
        </c:manualLayout>
      </c:layout>
      <c:overlay val="0"/>
      <c:txPr>
        <a:bodyPr/>
        <a:lstStyle/>
        <a:p>
          <a:pPr>
            <a:defRPr sz="1400"/>
          </a:pPr>
          <a:endParaRPr lang="en-US"/>
        </a:p>
      </c:txPr>
    </c:legend>
    <c:plotVisOnly val="1"/>
    <c:dispBlanksAs val="gap"/>
    <c:showDLblsOverMax val="0"/>
  </c:chart>
  <c:spPr>
    <a:ln>
      <a:no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tx>
        <c:rich>
          <a:bodyPr/>
          <a:lstStyle/>
          <a:p>
            <a:pPr>
              <a:defRPr sz="2000" b="1" i="0" u="none" strike="noStrike" baseline="0">
                <a:solidFill>
                  <a:schemeClr val="tx1"/>
                </a:solidFill>
                <a:latin typeface="Arial"/>
                <a:ea typeface="Arial"/>
                <a:cs typeface="Arial"/>
              </a:defRPr>
            </a:pPr>
            <a:r>
              <a:rPr lang="en-US" sz="2000" dirty="0">
                <a:solidFill>
                  <a:schemeClr val="tx1"/>
                </a:solidFill>
              </a:rPr>
              <a:t>City of Astoria (00055) Cell 1 Turbidity (NTU)</a:t>
            </a:r>
          </a:p>
        </c:rich>
      </c:tx>
      <c:layout>
        <c:manualLayout>
          <c:xMode val="edge"/>
          <c:yMode val="edge"/>
          <c:x val="3.9461076956425652E-2"/>
          <c:y val="5.6650278672555392E-2"/>
        </c:manualLayout>
      </c:layout>
      <c:overlay val="0"/>
      <c:spPr>
        <a:noFill/>
        <a:ln w="25400">
          <a:noFill/>
        </a:ln>
      </c:spPr>
    </c:title>
    <c:autoTitleDeleted val="0"/>
    <c:plotArea>
      <c:layout>
        <c:manualLayout>
          <c:layoutTarget val="inner"/>
          <c:xMode val="edge"/>
          <c:yMode val="edge"/>
          <c:x val="2.6287364325311632E-2"/>
          <c:y val="0.12144246927045775"/>
          <c:w val="0.85997769562594462"/>
          <c:h val="0.63153706024682188"/>
        </c:manualLayout>
      </c:layout>
      <c:scatterChart>
        <c:scatterStyle val="smoothMarker"/>
        <c:varyColors val="0"/>
        <c:ser>
          <c:idx val="0"/>
          <c:order val="3"/>
          <c:tx>
            <c:strRef>
              <c:f>'Data Input'!$U$6</c:f>
              <c:strCache>
                <c:ptCount val="1"/>
                <c:pt idx="0">
                  <c:v>Filtering to waste</c:v>
                </c:pt>
              </c:strCache>
            </c:strRef>
          </c:tx>
          <c:spPr>
            <a:ln w="41275">
              <a:solidFill>
                <a:srgbClr val="00FF00"/>
              </a:solidFill>
              <a:prstDash val="solid"/>
            </a:ln>
          </c:spPr>
          <c:marker>
            <c:symbol val="none"/>
          </c:marker>
          <c:dLbls>
            <c:dLbl>
              <c:idx val="64"/>
              <c:layout>
                <c:manualLayout>
                  <c:x val="-0.14102499831129228"/>
                  <c:y val="0.23439910049459797"/>
                </c:manualLayout>
              </c:layout>
              <c:tx>
                <c:rich>
                  <a:bodyPr/>
                  <a:lstStyle/>
                  <a:p>
                    <a:pPr>
                      <a:defRPr sz="2000" b="0" i="0" u="none" strike="noStrike" baseline="0">
                        <a:solidFill>
                          <a:schemeClr val="tx1"/>
                        </a:solidFill>
                        <a:latin typeface="Arial"/>
                        <a:ea typeface="Arial"/>
                        <a:cs typeface="Arial"/>
                      </a:defRPr>
                    </a:pPr>
                    <a:r>
                      <a:rPr lang="en-US" sz="2000" dirty="0">
                        <a:solidFill>
                          <a:schemeClr val="tx1"/>
                        </a:solidFill>
                      </a:rPr>
                      <a:t>Filtering to waste</a:t>
                    </a:r>
                  </a:p>
                  <a:p>
                    <a:pPr>
                      <a:defRPr sz="2000" b="0" i="0" u="none" strike="noStrike" baseline="0">
                        <a:solidFill>
                          <a:schemeClr val="tx1"/>
                        </a:solidFill>
                        <a:latin typeface="Arial"/>
                        <a:ea typeface="Arial"/>
                        <a:cs typeface="Arial"/>
                      </a:defRPr>
                    </a:pPr>
                    <a:r>
                      <a:rPr lang="en-US" sz="2000" dirty="0">
                        <a:solidFill>
                          <a:schemeClr val="tx1"/>
                        </a:solidFill>
                      </a:rPr>
                      <a:t>8/29/2010</a:t>
                    </a:r>
                  </a:p>
                </c:rich>
              </c:tx>
              <c:spPr>
                <a:noFill/>
                <a:ln w="25400">
                  <a:noFill/>
                </a:ln>
              </c:spPr>
              <c:dLblPos val="t"/>
              <c:showLegendKey val="0"/>
              <c:showVal val="0"/>
              <c:showCatName val="1"/>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3CB3-4765-B6E7-7F3D8282774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xVal>
            <c:numRef>
              <c:f>'Data Input'!$T$7:$T$71</c:f>
              <c:numCache>
                <c:formatCode>m/d/yyyy</c:formatCode>
                <c:ptCount val="65"/>
                <c:pt idx="0">
                  <c:v>40419</c:v>
                </c:pt>
                <c:pt idx="1">
                  <c:v>40419</c:v>
                </c:pt>
                <c:pt idx="2">
                  <c:v>40419</c:v>
                </c:pt>
                <c:pt idx="3">
                  <c:v>40419</c:v>
                </c:pt>
                <c:pt idx="4">
                  <c:v>40419</c:v>
                </c:pt>
                <c:pt idx="5">
                  <c:v>40419</c:v>
                </c:pt>
                <c:pt idx="6">
                  <c:v>40419</c:v>
                </c:pt>
                <c:pt idx="7">
                  <c:v>40419</c:v>
                </c:pt>
                <c:pt idx="8">
                  <c:v>40419</c:v>
                </c:pt>
                <c:pt idx="9">
                  <c:v>40419</c:v>
                </c:pt>
                <c:pt idx="10">
                  <c:v>40419</c:v>
                </c:pt>
                <c:pt idx="11">
                  <c:v>40419</c:v>
                </c:pt>
                <c:pt idx="12">
                  <c:v>40419</c:v>
                </c:pt>
                <c:pt idx="13">
                  <c:v>40419</c:v>
                </c:pt>
                <c:pt idx="14">
                  <c:v>40419</c:v>
                </c:pt>
                <c:pt idx="15">
                  <c:v>40419</c:v>
                </c:pt>
                <c:pt idx="16">
                  <c:v>40419</c:v>
                </c:pt>
                <c:pt idx="17">
                  <c:v>40419</c:v>
                </c:pt>
                <c:pt idx="18">
                  <c:v>40419</c:v>
                </c:pt>
                <c:pt idx="19">
                  <c:v>40419</c:v>
                </c:pt>
                <c:pt idx="20">
                  <c:v>40419</c:v>
                </c:pt>
                <c:pt idx="21">
                  <c:v>40419</c:v>
                </c:pt>
                <c:pt idx="22">
                  <c:v>40419</c:v>
                </c:pt>
                <c:pt idx="23">
                  <c:v>40419</c:v>
                </c:pt>
                <c:pt idx="24">
                  <c:v>40419</c:v>
                </c:pt>
                <c:pt idx="25">
                  <c:v>40419</c:v>
                </c:pt>
                <c:pt idx="26">
                  <c:v>40419</c:v>
                </c:pt>
                <c:pt idx="27">
                  <c:v>40419</c:v>
                </c:pt>
                <c:pt idx="28">
                  <c:v>40419</c:v>
                </c:pt>
                <c:pt idx="29">
                  <c:v>40419</c:v>
                </c:pt>
                <c:pt idx="30">
                  <c:v>40419</c:v>
                </c:pt>
                <c:pt idx="31">
                  <c:v>40419</c:v>
                </c:pt>
                <c:pt idx="32">
                  <c:v>40419</c:v>
                </c:pt>
                <c:pt idx="33">
                  <c:v>40419</c:v>
                </c:pt>
                <c:pt idx="34">
                  <c:v>40419</c:v>
                </c:pt>
                <c:pt idx="35">
                  <c:v>40419</c:v>
                </c:pt>
                <c:pt idx="36">
                  <c:v>40419</c:v>
                </c:pt>
                <c:pt idx="37">
                  <c:v>40419</c:v>
                </c:pt>
                <c:pt idx="38">
                  <c:v>40419</c:v>
                </c:pt>
                <c:pt idx="39">
                  <c:v>40419</c:v>
                </c:pt>
                <c:pt idx="40">
                  <c:v>40419</c:v>
                </c:pt>
                <c:pt idx="41">
                  <c:v>40419</c:v>
                </c:pt>
                <c:pt idx="42">
                  <c:v>40419</c:v>
                </c:pt>
                <c:pt idx="43">
                  <c:v>40419</c:v>
                </c:pt>
                <c:pt idx="44">
                  <c:v>40419</c:v>
                </c:pt>
                <c:pt idx="45">
                  <c:v>40419</c:v>
                </c:pt>
                <c:pt idx="46">
                  <c:v>40419</c:v>
                </c:pt>
                <c:pt idx="47">
                  <c:v>40419</c:v>
                </c:pt>
                <c:pt idx="48">
                  <c:v>40419</c:v>
                </c:pt>
                <c:pt idx="49">
                  <c:v>40419</c:v>
                </c:pt>
                <c:pt idx="50">
                  <c:v>40419</c:v>
                </c:pt>
                <c:pt idx="51">
                  <c:v>40419</c:v>
                </c:pt>
                <c:pt idx="52">
                  <c:v>40419</c:v>
                </c:pt>
                <c:pt idx="53">
                  <c:v>40419</c:v>
                </c:pt>
                <c:pt idx="54">
                  <c:v>40419</c:v>
                </c:pt>
                <c:pt idx="55">
                  <c:v>40419</c:v>
                </c:pt>
                <c:pt idx="56">
                  <c:v>40419</c:v>
                </c:pt>
                <c:pt idx="57">
                  <c:v>40419</c:v>
                </c:pt>
                <c:pt idx="58">
                  <c:v>40419</c:v>
                </c:pt>
                <c:pt idx="59">
                  <c:v>40419</c:v>
                </c:pt>
                <c:pt idx="60">
                  <c:v>40419</c:v>
                </c:pt>
                <c:pt idx="61">
                  <c:v>40419</c:v>
                </c:pt>
                <c:pt idx="62">
                  <c:v>40419</c:v>
                </c:pt>
                <c:pt idx="63">
                  <c:v>40419</c:v>
                </c:pt>
                <c:pt idx="64">
                  <c:v>40419</c:v>
                </c:pt>
              </c:numCache>
            </c:numRef>
          </c:xVal>
          <c:yVal>
            <c:numRef>
              <c:f>'Data Input'!$U$7:$U$71</c:f>
              <c:numCache>
                <c:formatCode>General</c:formatCode>
                <c:ptCount val="65"/>
                <c:pt idx="0">
                  <c:v>0</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pt idx="64">
                  <c:v>1</c:v>
                </c:pt>
              </c:numCache>
            </c:numRef>
          </c:yVal>
          <c:smooth val="1"/>
          <c:extLst>
            <c:ext xmlns:c16="http://schemas.microsoft.com/office/drawing/2014/chart" uri="{C3380CC4-5D6E-409C-BE32-E72D297353CC}">
              <c16:uniqueId val="{00000003-3CB3-4765-B6E7-7F3D82827746}"/>
            </c:ext>
          </c:extLst>
        </c:ser>
        <c:dLbls>
          <c:showLegendKey val="0"/>
          <c:showVal val="0"/>
          <c:showCatName val="0"/>
          <c:showSerName val="0"/>
          <c:showPercent val="0"/>
          <c:showBubbleSize val="0"/>
        </c:dLbls>
        <c:axId val="163967360"/>
        <c:axId val="163969280"/>
      </c:scatterChart>
      <c:scatterChart>
        <c:scatterStyle val="smoothMarker"/>
        <c:varyColors val="0"/>
        <c:ser>
          <c:idx val="3"/>
          <c:order val="0"/>
          <c:tx>
            <c:strRef>
              <c:f>'Data Input'!$R$6</c:f>
              <c:strCache>
                <c:ptCount val="1"/>
                <c:pt idx="0">
                  <c:v>NTU Goal</c:v>
                </c:pt>
              </c:strCache>
            </c:strRef>
          </c:tx>
          <c:spPr>
            <a:ln w="38100">
              <a:solidFill>
                <a:schemeClr val="accent3">
                  <a:lumMod val="75000"/>
                </a:schemeClr>
              </a:solidFill>
              <a:prstDash val="solid"/>
            </a:ln>
          </c:spPr>
          <c:marker>
            <c:symbol val="none"/>
          </c:marker>
          <c:dLbls>
            <c:dLbl>
              <c:idx val="0"/>
              <c:numFmt formatCode="#,##0.0" sourceLinked="0"/>
              <c:spPr>
                <a:solidFill>
                  <a:srgbClr val="FFC000"/>
                </a:solidFill>
                <a:ln w="25400">
                  <a:noFill/>
                </a:ln>
              </c:spPr>
              <c:txPr>
                <a:bodyPr/>
                <a:lstStyle/>
                <a:p>
                  <a:pPr algn="l">
                    <a:defRPr sz="1200" b="0" i="0" u="none" strike="noStrike" baseline="0">
                      <a:solidFill>
                        <a:srgbClr val="000000"/>
                      </a:solidFill>
                      <a:latin typeface="Arial"/>
                      <a:ea typeface="Arial"/>
                      <a:cs typeface="Arial"/>
                    </a:defRPr>
                  </a:pPr>
                  <a:endParaRPr lang="en-US"/>
                </a:p>
              </c:txPr>
              <c:dLblPos val="l"/>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3CB3-4765-B6E7-7F3D8282774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xVal>
            <c:numRef>
              <c:f>'Data Input'!$B$8:$B$71</c:f>
              <c:numCache>
                <c:formatCode>m/d/yyyy</c:formatCode>
                <c:ptCount val="64"/>
                <c:pt idx="0">
                  <c:v>40241</c:v>
                </c:pt>
                <c:pt idx="1">
                  <c:v>40248</c:v>
                </c:pt>
                <c:pt idx="2">
                  <c:v>40262</c:v>
                </c:pt>
                <c:pt idx="3">
                  <c:v>40276</c:v>
                </c:pt>
                <c:pt idx="4">
                  <c:v>40283</c:v>
                </c:pt>
                <c:pt idx="5">
                  <c:v>40311</c:v>
                </c:pt>
                <c:pt idx="6">
                  <c:v>40318</c:v>
                </c:pt>
                <c:pt idx="7">
                  <c:v>40332</c:v>
                </c:pt>
                <c:pt idx="8">
                  <c:v>40339</c:v>
                </c:pt>
                <c:pt idx="9">
                  <c:v>40346</c:v>
                </c:pt>
                <c:pt idx="10">
                  <c:v>40353</c:v>
                </c:pt>
                <c:pt idx="11">
                  <c:v>40360</c:v>
                </c:pt>
                <c:pt idx="12">
                  <c:v>40416</c:v>
                </c:pt>
                <c:pt idx="13">
                  <c:v>40417</c:v>
                </c:pt>
                <c:pt idx="14">
                  <c:v>40418</c:v>
                </c:pt>
                <c:pt idx="15">
                  <c:v>40419</c:v>
                </c:pt>
                <c:pt idx="16">
                  <c:v>40420</c:v>
                </c:pt>
                <c:pt idx="17">
                  <c:v>40421</c:v>
                </c:pt>
                <c:pt idx="18">
                  <c:v>40422</c:v>
                </c:pt>
                <c:pt idx="19">
                  <c:v>40423</c:v>
                </c:pt>
                <c:pt idx="20">
                  <c:v>40424</c:v>
                </c:pt>
                <c:pt idx="21">
                  <c:v>40425</c:v>
                </c:pt>
                <c:pt idx="22">
                  <c:v>40426</c:v>
                </c:pt>
                <c:pt idx="23">
                  <c:v>40427</c:v>
                </c:pt>
                <c:pt idx="24">
                  <c:v>40428</c:v>
                </c:pt>
                <c:pt idx="25">
                  <c:v>40429</c:v>
                </c:pt>
                <c:pt idx="26">
                  <c:v>40430</c:v>
                </c:pt>
                <c:pt idx="27">
                  <c:v>40431</c:v>
                </c:pt>
                <c:pt idx="28">
                  <c:v>40432</c:v>
                </c:pt>
                <c:pt idx="29">
                  <c:v>40433</c:v>
                </c:pt>
                <c:pt idx="30">
                  <c:v>40434</c:v>
                </c:pt>
                <c:pt idx="31">
                  <c:v>40435</c:v>
                </c:pt>
                <c:pt idx="32">
                  <c:v>40436</c:v>
                </c:pt>
                <c:pt idx="33">
                  <c:v>40437</c:v>
                </c:pt>
                <c:pt idx="34">
                  <c:v>40438</c:v>
                </c:pt>
                <c:pt idx="35">
                  <c:v>40439</c:v>
                </c:pt>
                <c:pt idx="36">
                  <c:v>40440</c:v>
                </c:pt>
                <c:pt idx="37">
                  <c:v>40441</c:v>
                </c:pt>
                <c:pt idx="38">
                  <c:v>40442</c:v>
                </c:pt>
                <c:pt idx="39">
                  <c:v>40443</c:v>
                </c:pt>
                <c:pt idx="40">
                  <c:v>40444</c:v>
                </c:pt>
                <c:pt idx="41">
                  <c:v>40445</c:v>
                </c:pt>
                <c:pt idx="42">
                  <c:v>40446</c:v>
                </c:pt>
                <c:pt idx="43">
                  <c:v>40447</c:v>
                </c:pt>
                <c:pt idx="44">
                  <c:v>40448</c:v>
                </c:pt>
                <c:pt idx="45">
                  <c:v>40449</c:v>
                </c:pt>
                <c:pt idx="46">
                  <c:v>40450</c:v>
                </c:pt>
                <c:pt idx="47">
                  <c:v>40451</c:v>
                </c:pt>
                <c:pt idx="48">
                  <c:v>40452</c:v>
                </c:pt>
                <c:pt idx="49">
                  <c:v>40453</c:v>
                </c:pt>
                <c:pt idx="50">
                  <c:v>40454</c:v>
                </c:pt>
                <c:pt idx="51">
                  <c:v>40455</c:v>
                </c:pt>
                <c:pt idx="52">
                  <c:v>40456</c:v>
                </c:pt>
                <c:pt idx="53">
                  <c:v>40457</c:v>
                </c:pt>
                <c:pt idx="54">
                  <c:v>40458</c:v>
                </c:pt>
                <c:pt idx="55">
                  <c:v>40459</c:v>
                </c:pt>
                <c:pt idx="56">
                  <c:v>40460</c:v>
                </c:pt>
                <c:pt idx="57">
                  <c:v>40461</c:v>
                </c:pt>
                <c:pt idx="58">
                  <c:v>40462</c:v>
                </c:pt>
                <c:pt idx="59">
                  <c:v>40463</c:v>
                </c:pt>
                <c:pt idx="60">
                  <c:v>40464</c:v>
                </c:pt>
                <c:pt idx="61">
                  <c:v>40465</c:v>
                </c:pt>
                <c:pt idx="62">
                  <c:v>40466</c:v>
                </c:pt>
                <c:pt idx="63">
                  <c:v>40467</c:v>
                </c:pt>
              </c:numCache>
            </c:numRef>
          </c:xVal>
          <c:yVal>
            <c:numRef>
              <c:f>'Data Input'!$R$8:$R$71</c:f>
              <c:numCache>
                <c:formatCode>General</c:formatCode>
                <c:ptCount val="64"/>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numCache>
            </c:numRef>
          </c:yVal>
          <c:smooth val="1"/>
          <c:extLst>
            <c:ext xmlns:c16="http://schemas.microsoft.com/office/drawing/2014/chart" uri="{C3380CC4-5D6E-409C-BE32-E72D297353CC}">
              <c16:uniqueId val="{00000001-3CB3-4765-B6E7-7F3D82827746}"/>
            </c:ext>
          </c:extLst>
        </c:ser>
        <c:dLbls>
          <c:showLegendKey val="0"/>
          <c:showVal val="0"/>
          <c:showCatName val="0"/>
          <c:showSerName val="0"/>
          <c:showPercent val="0"/>
          <c:showBubbleSize val="0"/>
        </c:dLbls>
        <c:axId val="185475072"/>
        <c:axId val="185476608"/>
      </c:scatterChart>
      <c:scatterChart>
        <c:scatterStyle val="lineMarker"/>
        <c:varyColors val="0"/>
        <c:ser>
          <c:idx val="6"/>
          <c:order val="1"/>
          <c:tx>
            <c:strRef>
              <c:f>'Data Input'!$K$7</c:f>
              <c:strCache>
                <c:ptCount val="1"/>
                <c:pt idx="0">
                  <c:v>Raw Water NTU</c:v>
                </c:pt>
              </c:strCache>
            </c:strRef>
          </c:tx>
          <c:spPr>
            <a:ln w="25400">
              <a:solidFill>
                <a:srgbClr val="C00000"/>
              </a:solidFill>
              <a:prstDash val="solid"/>
            </a:ln>
          </c:spPr>
          <c:marker>
            <c:symbol val="plus"/>
            <c:size val="5"/>
            <c:spPr>
              <a:noFill/>
              <a:ln>
                <a:solidFill>
                  <a:srgbClr val="C00000"/>
                </a:solidFill>
                <a:prstDash val="solid"/>
              </a:ln>
            </c:spPr>
          </c:marker>
          <c:xVal>
            <c:numRef>
              <c:f>'Data Input'!$B$8:$B$71</c:f>
              <c:numCache>
                <c:formatCode>m/d/yyyy</c:formatCode>
                <c:ptCount val="64"/>
                <c:pt idx="0">
                  <c:v>40241</c:v>
                </c:pt>
                <c:pt idx="1">
                  <c:v>40248</c:v>
                </c:pt>
                <c:pt idx="2">
                  <c:v>40262</c:v>
                </c:pt>
                <c:pt idx="3">
                  <c:v>40276</c:v>
                </c:pt>
                <c:pt idx="4">
                  <c:v>40283</c:v>
                </c:pt>
                <c:pt idx="5">
                  <c:v>40311</c:v>
                </c:pt>
                <c:pt idx="6">
                  <c:v>40318</c:v>
                </c:pt>
                <c:pt idx="7">
                  <c:v>40332</c:v>
                </c:pt>
                <c:pt idx="8">
                  <c:v>40339</c:v>
                </c:pt>
                <c:pt idx="9">
                  <c:v>40346</c:v>
                </c:pt>
                <c:pt idx="10">
                  <c:v>40353</c:v>
                </c:pt>
                <c:pt idx="11">
                  <c:v>40360</c:v>
                </c:pt>
                <c:pt idx="12">
                  <c:v>40416</c:v>
                </c:pt>
                <c:pt idx="13">
                  <c:v>40417</c:v>
                </c:pt>
                <c:pt idx="14">
                  <c:v>40418</c:v>
                </c:pt>
                <c:pt idx="15">
                  <c:v>40419</c:v>
                </c:pt>
                <c:pt idx="16">
                  <c:v>40420</c:v>
                </c:pt>
                <c:pt idx="17">
                  <c:v>40421</c:v>
                </c:pt>
                <c:pt idx="18">
                  <c:v>40422</c:v>
                </c:pt>
                <c:pt idx="19">
                  <c:v>40423</c:v>
                </c:pt>
                <c:pt idx="20">
                  <c:v>40424</c:v>
                </c:pt>
                <c:pt idx="21">
                  <c:v>40425</c:v>
                </c:pt>
                <c:pt idx="22">
                  <c:v>40426</c:v>
                </c:pt>
                <c:pt idx="23">
                  <c:v>40427</c:v>
                </c:pt>
                <c:pt idx="24">
                  <c:v>40428</c:v>
                </c:pt>
                <c:pt idx="25">
                  <c:v>40429</c:v>
                </c:pt>
                <c:pt idx="26">
                  <c:v>40430</c:v>
                </c:pt>
                <c:pt idx="27">
                  <c:v>40431</c:v>
                </c:pt>
                <c:pt idx="28">
                  <c:v>40432</c:v>
                </c:pt>
                <c:pt idx="29">
                  <c:v>40433</c:v>
                </c:pt>
                <c:pt idx="30">
                  <c:v>40434</c:v>
                </c:pt>
                <c:pt idx="31">
                  <c:v>40435</c:v>
                </c:pt>
                <c:pt idx="32">
                  <c:v>40436</c:v>
                </c:pt>
                <c:pt idx="33">
                  <c:v>40437</c:v>
                </c:pt>
                <c:pt idx="34">
                  <c:v>40438</c:v>
                </c:pt>
                <c:pt idx="35">
                  <c:v>40439</c:v>
                </c:pt>
                <c:pt idx="36">
                  <c:v>40440</c:v>
                </c:pt>
                <c:pt idx="37">
                  <c:v>40441</c:v>
                </c:pt>
                <c:pt idx="38">
                  <c:v>40442</c:v>
                </c:pt>
                <c:pt idx="39">
                  <c:v>40443</c:v>
                </c:pt>
                <c:pt idx="40">
                  <c:v>40444</c:v>
                </c:pt>
                <c:pt idx="41">
                  <c:v>40445</c:v>
                </c:pt>
                <c:pt idx="42">
                  <c:v>40446</c:v>
                </c:pt>
                <c:pt idx="43">
                  <c:v>40447</c:v>
                </c:pt>
                <c:pt idx="44">
                  <c:v>40448</c:v>
                </c:pt>
                <c:pt idx="45">
                  <c:v>40449</c:v>
                </c:pt>
                <c:pt idx="46">
                  <c:v>40450</c:v>
                </c:pt>
                <c:pt idx="47">
                  <c:v>40451</c:v>
                </c:pt>
                <c:pt idx="48">
                  <c:v>40452</c:v>
                </c:pt>
                <c:pt idx="49">
                  <c:v>40453</c:v>
                </c:pt>
                <c:pt idx="50">
                  <c:v>40454</c:v>
                </c:pt>
                <c:pt idx="51">
                  <c:v>40455</c:v>
                </c:pt>
                <c:pt idx="52">
                  <c:v>40456</c:v>
                </c:pt>
                <c:pt idx="53">
                  <c:v>40457</c:v>
                </c:pt>
                <c:pt idx="54">
                  <c:v>40458</c:v>
                </c:pt>
                <c:pt idx="55">
                  <c:v>40459</c:v>
                </c:pt>
                <c:pt idx="56">
                  <c:v>40460</c:v>
                </c:pt>
                <c:pt idx="57">
                  <c:v>40461</c:v>
                </c:pt>
                <c:pt idx="58">
                  <c:v>40462</c:v>
                </c:pt>
                <c:pt idx="59">
                  <c:v>40463</c:v>
                </c:pt>
                <c:pt idx="60">
                  <c:v>40464</c:v>
                </c:pt>
                <c:pt idx="61">
                  <c:v>40465</c:v>
                </c:pt>
                <c:pt idx="62">
                  <c:v>40466</c:v>
                </c:pt>
                <c:pt idx="63">
                  <c:v>40467</c:v>
                </c:pt>
              </c:numCache>
            </c:numRef>
          </c:xVal>
          <c:yVal>
            <c:numRef>
              <c:f>'Data Input'!$K$8:$K$71</c:f>
              <c:numCache>
                <c:formatCode>General</c:formatCode>
                <c:ptCount val="64"/>
                <c:pt idx="0">
                  <c:v>1.3</c:v>
                </c:pt>
                <c:pt idx="1">
                  <c:v>1.4</c:v>
                </c:pt>
                <c:pt idx="2">
                  <c:v>1.5</c:v>
                </c:pt>
                <c:pt idx="3">
                  <c:v>1.4</c:v>
                </c:pt>
                <c:pt idx="4">
                  <c:v>1.7</c:v>
                </c:pt>
                <c:pt idx="6">
                  <c:v>0.70000000000000062</c:v>
                </c:pt>
                <c:pt idx="7">
                  <c:v>0.8</c:v>
                </c:pt>
                <c:pt idx="8">
                  <c:v>0.8</c:v>
                </c:pt>
                <c:pt idx="9">
                  <c:v>0.70000000000000062</c:v>
                </c:pt>
                <c:pt idx="10">
                  <c:v>0.60000000000000064</c:v>
                </c:pt>
                <c:pt idx="11">
                  <c:v>1.4</c:v>
                </c:pt>
                <c:pt idx="16">
                  <c:v>1.2</c:v>
                </c:pt>
                <c:pt idx="17">
                  <c:v>3.2</c:v>
                </c:pt>
                <c:pt idx="18">
                  <c:v>1.8</c:v>
                </c:pt>
                <c:pt idx="19">
                  <c:v>1.8</c:v>
                </c:pt>
                <c:pt idx="20">
                  <c:v>1.1000000000000001</c:v>
                </c:pt>
                <c:pt idx="21">
                  <c:v>0.9</c:v>
                </c:pt>
                <c:pt idx="22">
                  <c:v>1</c:v>
                </c:pt>
                <c:pt idx="23">
                  <c:v>0.9</c:v>
                </c:pt>
                <c:pt idx="24">
                  <c:v>1.2</c:v>
                </c:pt>
                <c:pt idx="31">
                  <c:v>0.9</c:v>
                </c:pt>
                <c:pt idx="32">
                  <c:v>0.8</c:v>
                </c:pt>
                <c:pt idx="33">
                  <c:v>0.9</c:v>
                </c:pt>
                <c:pt idx="34">
                  <c:v>1</c:v>
                </c:pt>
                <c:pt idx="35">
                  <c:v>1</c:v>
                </c:pt>
                <c:pt idx="36">
                  <c:v>1</c:v>
                </c:pt>
                <c:pt idx="37">
                  <c:v>1.2</c:v>
                </c:pt>
                <c:pt idx="38">
                  <c:v>1.2</c:v>
                </c:pt>
                <c:pt idx="39">
                  <c:v>1</c:v>
                </c:pt>
                <c:pt idx="40">
                  <c:v>1</c:v>
                </c:pt>
                <c:pt idx="41">
                  <c:v>1</c:v>
                </c:pt>
                <c:pt idx="42">
                  <c:v>1</c:v>
                </c:pt>
                <c:pt idx="43">
                  <c:v>1.3</c:v>
                </c:pt>
                <c:pt idx="44">
                  <c:v>1.2</c:v>
                </c:pt>
                <c:pt idx="45">
                  <c:v>1.3</c:v>
                </c:pt>
                <c:pt idx="46">
                  <c:v>1.1000000000000001</c:v>
                </c:pt>
                <c:pt idx="47">
                  <c:v>1</c:v>
                </c:pt>
                <c:pt idx="48">
                  <c:v>1</c:v>
                </c:pt>
                <c:pt idx="49">
                  <c:v>0.8</c:v>
                </c:pt>
                <c:pt idx="50">
                  <c:v>0.9</c:v>
                </c:pt>
                <c:pt idx="51">
                  <c:v>1.4</c:v>
                </c:pt>
                <c:pt idx="52">
                  <c:v>1.4</c:v>
                </c:pt>
                <c:pt idx="53">
                  <c:v>0.8</c:v>
                </c:pt>
                <c:pt idx="54">
                  <c:v>0.9</c:v>
                </c:pt>
                <c:pt idx="55">
                  <c:v>0.9</c:v>
                </c:pt>
                <c:pt idx="56">
                  <c:v>0.8</c:v>
                </c:pt>
                <c:pt idx="57">
                  <c:v>1.1000000000000001</c:v>
                </c:pt>
                <c:pt idx="58">
                  <c:v>1.2</c:v>
                </c:pt>
                <c:pt idx="59">
                  <c:v>1.3</c:v>
                </c:pt>
                <c:pt idx="60">
                  <c:v>0.9</c:v>
                </c:pt>
                <c:pt idx="61">
                  <c:v>1.1000000000000001</c:v>
                </c:pt>
                <c:pt idx="62">
                  <c:v>0.9</c:v>
                </c:pt>
                <c:pt idx="63">
                  <c:v>0.9</c:v>
                </c:pt>
              </c:numCache>
            </c:numRef>
          </c:yVal>
          <c:smooth val="0"/>
          <c:extLst>
            <c:ext xmlns:c16="http://schemas.microsoft.com/office/drawing/2014/chart" uri="{C3380CC4-5D6E-409C-BE32-E72D297353CC}">
              <c16:uniqueId val="{00000004-3CB3-4765-B6E7-7F3D82827746}"/>
            </c:ext>
          </c:extLst>
        </c:ser>
        <c:ser>
          <c:idx val="7"/>
          <c:order val="2"/>
          <c:tx>
            <c:strRef>
              <c:f>'Data Input'!$L$7</c:f>
              <c:strCache>
                <c:ptCount val="1"/>
                <c:pt idx="0">
                  <c:v>Filtered Water NTU</c:v>
                </c:pt>
              </c:strCache>
            </c:strRef>
          </c:tx>
          <c:spPr>
            <a:ln w="12700">
              <a:solidFill>
                <a:schemeClr val="accent4">
                  <a:lumMod val="75000"/>
                </a:schemeClr>
              </a:solidFill>
              <a:prstDash val="solid"/>
            </a:ln>
          </c:spPr>
          <c:marker>
            <c:symbol val="dot"/>
            <c:size val="5"/>
            <c:spPr>
              <a:noFill/>
              <a:ln>
                <a:solidFill>
                  <a:schemeClr val="accent6">
                    <a:lumMod val="60000"/>
                    <a:lumOff val="40000"/>
                  </a:schemeClr>
                </a:solidFill>
                <a:prstDash val="solid"/>
              </a:ln>
            </c:spPr>
          </c:marker>
          <c:xVal>
            <c:numRef>
              <c:f>'Data Input'!$B$8:$B$71</c:f>
              <c:numCache>
                <c:formatCode>m/d/yyyy</c:formatCode>
                <c:ptCount val="64"/>
                <c:pt idx="0">
                  <c:v>40241</c:v>
                </c:pt>
                <c:pt idx="1">
                  <c:v>40248</c:v>
                </c:pt>
                <c:pt idx="2">
                  <c:v>40262</c:v>
                </c:pt>
                <c:pt idx="3">
                  <c:v>40276</c:v>
                </c:pt>
                <c:pt idx="4">
                  <c:v>40283</c:v>
                </c:pt>
                <c:pt idx="5">
                  <c:v>40311</c:v>
                </c:pt>
                <c:pt idx="6">
                  <c:v>40318</c:v>
                </c:pt>
                <c:pt idx="7">
                  <c:v>40332</c:v>
                </c:pt>
                <c:pt idx="8">
                  <c:v>40339</c:v>
                </c:pt>
                <c:pt idx="9">
                  <c:v>40346</c:v>
                </c:pt>
                <c:pt idx="10">
                  <c:v>40353</c:v>
                </c:pt>
                <c:pt idx="11">
                  <c:v>40360</c:v>
                </c:pt>
                <c:pt idx="12">
                  <c:v>40416</c:v>
                </c:pt>
                <c:pt idx="13">
                  <c:v>40417</c:v>
                </c:pt>
                <c:pt idx="14">
                  <c:v>40418</c:v>
                </c:pt>
                <c:pt idx="15">
                  <c:v>40419</c:v>
                </c:pt>
                <c:pt idx="16">
                  <c:v>40420</c:v>
                </c:pt>
                <c:pt idx="17">
                  <c:v>40421</c:v>
                </c:pt>
                <c:pt idx="18">
                  <c:v>40422</c:v>
                </c:pt>
                <c:pt idx="19">
                  <c:v>40423</c:v>
                </c:pt>
                <c:pt idx="20">
                  <c:v>40424</c:v>
                </c:pt>
                <c:pt idx="21">
                  <c:v>40425</c:v>
                </c:pt>
                <c:pt idx="22">
                  <c:v>40426</c:v>
                </c:pt>
                <c:pt idx="23">
                  <c:v>40427</c:v>
                </c:pt>
                <c:pt idx="24">
                  <c:v>40428</c:v>
                </c:pt>
                <c:pt idx="25">
                  <c:v>40429</c:v>
                </c:pt>
                <c:pt idx="26">
                  <c:v>40430</c:v>
                </c:pt>
                <c:pt idx="27">
                  <c:v>40431</c:v>
                </c:pt>
                <c:pt idx="28">
                  <c:v>40432</c:v>
                </c:pt>
                <c:pt idx="29">
                  <c:v>40433</c:v>
                </c:pt>
                <c:pt idx="30">
                  <c:v>40434</c:v>
                </c:pt>
                <c:pt idx="31">
                  <c:v>40435</c:v>
                </c:pt>
                <c:pt idx="32">
                  <c:v>40436</c:v>
                </c:pt>
                <c:pt idx="33">
                  <c:v>40437</c:v>
                </c:pt>
                <c:pt idx="34">
                  <c:v>40438</c:v>
                </c:pt>
                <c:pt idx="35">
                  <c:v>40439</c:v>
                </c:pt>
                <c:pt idx="36">
                  <c:v>40440</c:v>
                </c:pt>
                <c:pt idx="37">
                  <c:v>40441</c:v>
                </c:pt>
                <c:pt idx="38">
                  <c:v>40442</c:v>
                </c:pt>
                <c:pt idx="39">
                  <c:v>40443</c:v>
                </c:pt>
                <c:pt idx="40">
                  <c:v>40444</c:v>
                </c:pt>
                <c:pt idx="41">
                  <c:v>40445</c:v>
                </c:pt>
                <c:pt idx="42">
                  <c:v>40446</c:v>
                </c:pt>
                <c:pt idx="43">
                  <c:v>40447</c:v>
                </c:pt>
                <c:pt idx="44">
                  <c:v>40448</c:v>
                </c:pt>
                <c:pt idx="45">
                  <c:v>40449</c:v>
                </c:pt>
                <c:pt idx="46">
                  <c:v>40450</c:v>
                </c:pt>
                <c:pt idx="47">
                  <c:v>40451</c:v>
                </c:pt>
                <c:pt idx="48">
                  <c:v>40452</c:v>
                </c:pt>
                <c:pt idx="49">
                  <c:v>40453</c:v>
                </c:pt>
                <c:pt idx="50">
                  <c:v>40454</c:v>
                </c:pt>
                <c:pt idx="51">
                  <c:v>40455</c:v>
                </c:pt>
                <c:pt idx="52">
                  <c:v>40456</c:v>
                </c:pt>
                <c:pt idx="53">
                  <c:v>40457</c:v>
                </c:pt>
                <c:pt idx="54">
                  <c:v>40458</c:v>
                </c:pt>
                <c:pt idx="55">
                  <c:v>40459</c:v>
                </c:pt>
                <c:pt idx="56">
                  <c:v>40460</c:v>
                </c:pt>
                <c:pt idx="57">
                  <c:v>40461</c:v>
                </c:pt>
                <c:pt idx="58">
                  <c:v>40462</c:v>
                </c:pt>
                <c:pt idx="59">
                  <c:v>40463</c:v>
                </c:pt>
                <c:pt idx="60">
                  <c:v>40464</c:v>
                </c:pt>
                <c:pt idx="61">
                  <c:v>40465</c:v>
                </c:pt>
                <c:pt idx="62">
                  <c:v>40466</c:v>
                </c:pt>
                <c:pt idx="63">
                  <c:v>40467</c:v>
                </c:pt>
              </c:numCache>
            </c:numRef>
          </c:xVal>
          <c:yVal>
            <c:numRef>
              <c:f>'Data Input'!$L$8:$L$71</c:f>
              <c:numCache>
                <c:formatCode>General</c:formatCode>
                <c:ptCount val="64"/>
                <c:pt idx="0">
                  <c:v>0.1</c:v>
                </c:pt>
                <c:pt idx="1">
                  <c:v>0.1</c:v>
                </c:pt>
                <c:pt idx="2">
                  <c:v>0.1</c:v>
                </c:pt>
                <c:pt idx="3">
                  <c:v>0.2</c:v>
                </c:pt>
                <c:pt idx="4">
                  <c:v>0.1</c:v>
                </c:pt>
                <c:pt idx="6">
                  <c:v>0.2</c:v>
                </c:pt>
                <c:pt idx="7">
                  <c:v>0.1</c:v>
                </c:pt>
                <c:pt idx="8">
                  <c:v>0.1</c:v>
                </c:pt>
                <c:pt idx="9">
                  <c:v>0.2</c:v>
                </c:pt>
                <c:pt idx="10">
                  <c:v>0.1</c:v>
                </c:pt>
                <c:pt idx="11">
                  <c:v>0.2</c:v>
                </c:pt>
                <c:pt idx="16">
                  <c:v>3</c:v>
                </c:pt>
                <c:pt idx="17">
                  <c:v>14.8</c:v>
                </c:pt>
                <c:pt idx="18">
                  <c:v>15.4</c:v>
                </c:pt>
                <c:pt idx="19">
                  <c:v>11.7</c:v>
                </c:pt>
                <c:pt idx="20">
                  <c:v>5.6</c:v>
                </c:pt>
                <c:pt idx="21">
                  <c:v>3.8</c:v>
                </c:pt>
                <c:pt idx="22">
                  <c:v>3.8</c:v>
                </c:pt>
                <c:pt idx="23">
                  <c:v>3.3</c:v>
                </c:pt>
                <c:pt idx="24">
                  <c:v>2.7</c:v>
                </c:pt>
                <c:pt idx="31">
                  <c:v>2.7</c:v>
                </c:pt>
                <c:pt idx="32">
                  <c:v>2.4</c:v>
                </c:pt>
                <c:pt idx="33">
                  <c:v>1.2</c:v>
                </c:pt>
                <c:pt idx="34">
                  <c:v>2.2000000000000002</c:v>
                </c:pt>
                <c:pt idx="35">
                  <c:v>2.2000000000000002</c:v>
                </c:pt>
                <c:pt idx="36">
                  <c:v>2.1</c:v>
                </c:pt>
                <c:pt idx="37">
                  <c:v>1.8</c:v>
                </c:pt>
                <c:pt idx="38">
                  <c:v>1</c:v>
                </c:pt>
                <c:pt idx="39">
                  <c:v>1.6</c:v>
                </c:pt>
                <c:pt idx="40">
                  <c:v>1.1000000000000001</c:v>
                </c:pt>
                <c:pt idx="41">
                  <c:v>1.1000000000000001</c:v>
                </c:pt>
                <c:pt idx="42">
                  <c:v>1.1000000000000001</c:v>
                </c:pt>
                <c:pt idx="43">
                  <c:v>1.1000000000000001</c:v>
                </c:pt>
                <c:pt idx="44">
                  <c:v>1</c:v>
                </c:pt>
                <c:pt idx="45">
                  <c:v>0.9</c:v>
                </c:pt>
                <c:pt idx="46">
                  <c:v>0.9</c:v>
                </c:pt>
                <c:pt idx="47">
                  <c:v>0.9</c:v>
                </c:pt>
                <c:pt idx="48">
                  <c:v>0.9</c:v>
                </c:pt>
                <c:pt idx="49">
                  <c:v>0.8</c:v>
                </c:pt>
                <c:pt idx="50">
                  <c:v>0.8</c:v>
                </c:pt>
                <c:pt idx="51">
                  <c:v>0.8</c:v>
                </c:pt>
                <c:pt idx="52">
                  <c:v>0.70000000000000062</c:v>
                </c:pt>
                <c:pt idx="53">
                  <c:v>0.60000000000000064</c:v>
                </c:pt>
                <c:pt idx="54">
                  <c:v>0.60000000000000064</c:v>
                </c:pt>
                <c:pt idx="55">
                  <c:v>0.60000000000000064</c:v>
                </c:pt>
                <c:pt idx="56">
                  <c:v>0.60000000000000064</c:v>
                </c:pt>
                <c:pt idx="57">
                  <c:v>0.60000000000000064</c:v>
                </c:pt>
                <c:pt idx="58">
                  <c:v>0.8</c:v>
                </c:pt>
                <c:pt idx="59">
                  <c:v>0.70000000000000062</c:v>
                </c:pt>
                <c:pt idx="60">
                  <c:v>0.60000000000000064</c:v>
                </c:pt>
                <c:pt idx="61">
                  <c:v>0.60000000000000064</c:v>
                </c:pt>
                <c:pt idx="62">
                  <c:v>0.60000000000000064</c:v>
                </c:pt>
                <c:pt idx="63">
                  <c:v>0.60000000000000064</c:v>
                </c:pt>
              </c:numCache>
            </c:numRef>
          </c:yVal>
          <c:smooth val="0"/>
          <c:extLst>
            <c:ext xmlns:c16="http://schemas.microsoft.com/office/drawing/2014/chart" uri="{C3380CC4-5D6E-409C-BE32-E72D297353CC}">
              <c16:uniqueId val="{00000005-3CB3-4765-B6E7-7F3D82827746}"/>
            </c:ext>
          </c:extLst>
        </c:ser>
        <c:dLbls>
          <c:showLegendKey val="0"/>
          <c:showVal val="0"/>
          <c:showCatName val="0"/>
          <c:showSerName val="0"/>
          <c:showPercent val="0"/>
          <c:showBubbleSize val="0"/>
        </c:dLbls>
        <c:axId val="185475072"/>
        <c:axId val="185476608"/>
      </c:scatterChart>
      <c:valAx>
        <c:axId val="163967360"/>
        <c:scaling>
          <c:orientation val="minMax"/>
        </c:scaling>
        <c:delete val="0"/>
        <c:axPos val="b"/>
        <c:title>
          <c:tx>
            <c:rich>
              <a:bodyPr/>
              <a:lstStyle/>
              <a:p>
                <a:pPr>
                  <a:defRPr sz="2000" b="1" i="0" u="none" strike="noStrike" baseline="0">
                    <a:solidFill>
                      <a:schemeClr val="tx1"/>
                    </a:solidFill>
                    <a:latin typeface="Arial"/>
                    <a:ea typeface="Arial"/>
                    <a:cs typeface="Arial"/>
                  </a:defRPr>
                </a:pPr>
                <a:r>
                  <a:rPr lang="en-US" sz="2000" dirty="0">
                    <a:solidFill>
                      <a:schemeClr val="tx1"/>
                    </a:solidFill>
                  </a:rPr>
                  <a:t>NTU</a:t>
                </a:r>
              </a:p>
            </c:rich>
          </c:tx>
          <c:layout>
            <c:manualLayout>
              <c:xMode val="edge"/>
              <c:yMode val="edge"/>
              <c:x val="0.91601595459619889"/>
              <c:y val="1.1689792190597924E-2"/>
            </c:manualLayout>
          </c:layout>
          <c:overlay val="0"/>
          <c:spPr>
            <a:noFill/>
            <a:ln w="25400">
              <a:noFill/>
            </a:ln>
          </c:spPr>
        </c:title>
        <c:numFmt formatCode="[$-409]mmmm\ d\,\ yyyy;@" sourceLinked="0"/>
        <c:majorTickMark val="out"/>
        <c:minorTickMark val="none"/>
        <c:tickLblPos val="nextTo"/>
        <c:spPr>
          <a:ln w="3175">
            <a:solidFill>
              <a:schemeClr val="bg2">
                <a:lumMod val="60000"/>
                <a:lumOff val="40000"/>
              </a:schemeClr>
            </a:solidFill>
            <a:prstDash val="solid"/>
          </a:ln>
        </c:spPr>
        <c:txPr>
          <a:bodyPr rot="-1320000" vert="horz"/>
          <a:lstStyle/>
          <a:p>
            <a:pPr>
              <a:defRPr sz="1800" b="0" i="0" u="none" strike="noStrike" baseline="0">
                <a:solidFill>
                  <a:schemeClr val="tx1"/>
                </a:solidFill>
                <a:latin typeface="Arial"/>
                <a:ea typeface="Arial"/>
                <a:cs typeface="Arial"/>
              </a:defRPr>
            </a:pPr>
            <a:endParaRPr lang="en-US"/>
          </a:p>
        </c:txPr>
        <c:crossAx val="163969280"/>
        <c:crosses val="autoZero"/>
        <c:crossBetween val="midCat"/>
      </c:valAx>
      <c:valAx>
        <c:axId val="163969280"/>
        <c:scaling>
          <c:orientation val="minMax"/>
          <c:max val="1.1000000000000001"/>
          <c:min val="0"/>
        </c:scaling>
        <c:delete val="0"/>
        <c:axPos val="l"/>
        <c:majorGridlines>
          <c:spPr>
            <a:ln w="3175">
              <a:solidFill>
                <a:schemeClr val="bg1"/>
              </a:solidFill>
              <a:prstDash val="solid"/>
            </a:ln>
          </c:spPr>
        </c:majorGridlines>
        <c:numFmt formatCode="General" sourceLinked="1"/>
        <c:majorTickMark val="none"/>
        <c:minorTickMark val="none"/>
        <c:tickLblPos val="none"/>
        <c:spPr>
          <a:ln w="3175">
            <a:noFill/>
            <a:prstDash val="solid"/>
          </a:ln>
        </c:spPr>
        <c:crossAx val="163967360"/>
        <c:crosses val="autoZero"/>
        <c:crossBetween val="midCat"/>
      </c:valAx>
      <c:valAx>
        <c:axId val="185475072"/>
        <c:scaling>
          <c:orientation val="minMax"/>
        </c:scaling>
        <c:delete val="1"/>
        <c:axPos val="b"/>
        <c:numFmt formatCode="m/d/yyyy" sourceLinked="1"/>
        <c:majorTickMark val="out"/>
        <c:minorTickMark val="none"/>
        <c:tickLblPos val="nextTo"/>
        <c:crossAx val="185476608"/>
        <c:crosses val="autoZero"/>
        <c:crossBetween val="midCat"/>
      </c:valAx>
      <c:valAx>
        <c:axId val="185476608"/>
        <c:scaling>
          <c:orientation val="minMax"/>
        </c:scaling>
        <c:delete val="0"/>
        <c:axPos val="r"/>
        <c:title>
          <c:tx>
            <c:rich>
              <a:bodyPr/>
              <a:lstStyle/>
              <a:p>
                <a:pPr>
                  <a:defRPr sz="1000" b="1" i="0" u="none" strike="noStrike" baseline="0">
                    <a:solidFill>
                      <a:srgbClr val="000000"/>
                    </a:solidFill>
                    <a:latin typeface="Arial"/>
                    <a:ea typeface="Arial"/>
                    <a:cs typeface="Arial"/>
                  </a:defRPr>
                </a:pPr>
                <a:r>
                  <a:rPr lang="en-US" dirty="0"/>
                  <a:t>Turbidity (NTU)</a:t>
                </a:r>
              </a:p>
            </c:rich>
          </c:tx>
          <c:layout>
            <c:manualLayout>
              <c:xMode val="edge"/>
              <c:yMode val="edge"/>
              <c:x val="0.78912319644839779"/>
              <c:y val="0.34747145187601958"/>
            </c:manualLayout>
          </c:layout>
          <c:overlay val="0"/>
          <c:spPr>
            <a:noFill/>
            <a:ln w="25400">
              <a:noFill/>
            </a:ln>
          </c:spPr>
        </c:title>
        <c:numFmt formatCode="General" sourceLinked="1"/>
        <c:majorTickMark val="cross"/>
        <c:minorTickMark val="none"/>
        <c:tickLblPos val="nextTo"/>
        <c:spPr>
          <a:ln w="3175">
            <a:solidFill>
              <a:schemeClr val="bg2">
                <a:lumMod val="60000"/>
                <a:lumOff val="40000"/>
              </a:schemeClr>
            </a:solidFill>
            <a:prstDash val="solid"/>
          </a:ln>
        </c:spPr>
        <c:txPr>
          <a:bodyPr rot="0" vert="horz"/>
          <a:lstStyle/>
          <a:p>
            <a:pPr>
              <a:defRPr sz="1800" b="0" i="0" u="none" strike="noStrike" baseline="0">
                <a:solidFill>
                  <a:schemeClr val="tx1"/>
                </a:solidFill>
                <a:latin typeface="Arial"/>
                <a:ea typeface="Arial"/>
                <a:cs typeface="Arial"/>
              </a:defRPr>
            </a:pPr>
            <a:endParaRPr lang="en-US"/>
          </a:p>
        </c:txPr>
        <c:crossAx val="185475072"/>
        <c:crosses val="max"/>
        <c:crossBetween val="midCat"/>
      </c:valAx>
      <c:spPr>
        <a:noFill/>
        <a:ln w="12700">
          <a:noFill/>
          <a:prstDash val="solid"/>
        </a:ln>
      </c:spPr>
    </c:plotArea>
    <c:legend>
      <c:legendPos val="r"/>
      <c:legendEntry>
        <c:idx val="0"/>
        <c:txPr>
          <a:bodyPr/>
          <a:lstStyle/>
          <a:p>
            <a:pPr>
              <a:defRPr sz="2000" b="0" i="0" u="none" strike="noStrike" baseline="0">
                <a:solidFill>
                  <a:schemeClr val="tx1"/>
                </a:solidFill>
                <a:latin typeface="Arial"/>
                <a:ea typeface="Arial"/>
                <a:cs typeface="Arial"/>
              </a:defRPr>
            </a:pPr>
            <a:endParaRPr lang="en-US"/>
          </a:p>
        </c:txPr>
      </c:legendEntry>
      <c:legendEntry>
        <c:idx val="1"/>
        <c:txPr>
          <a:bodyPr/>
          <a:lstStyle/>
          <a:p>
            <a:pPr>
              <a:defRPr sz="2000" b="0" i="0" u="none" strike="noStrike" baseline="0">
                <a:solidFill>
                  <a:schemeClr val="tx1"/>
                </a:solidFill>
                <a:latin typeface="Arial"/>
                <a:ea typeface="Arial"/>
                <a:cs typeface="Arial"/>
              </a:defRPr>
            </a:pPr>
            <a:endParaRPr lang="en-US"/>
          </a:p>
        </c:txPr>
      </c:legendEntry>
      <c:legendEntry>
        <c:idx val="2"/>
        <c:txPr>
          <a:bodyPr/>
          <a:lstStyle/>
          <a:p>
            <a:pPr>
              <a:defRPr sz="2000" b="0" i="0" u="none" strike="noStrike" baseline="0">
                <a:solidFill>
                  <a:schemeClr val="tx1"/>
                </a:solidFill>
                <a:latin typeface="Arial"/>
                <a:ea typeface="Arial"/>
                <a:cs typeface="Arial"/>
              </a:defRPr>
            </a:pPr>
            <a:endParaRPr lang="en-US"/>
          </a:p>
        </c:txPr>
      </c:legendEntry>
      <c:legendEntry>
        <c:idx val="3"/>
        <c:txPr>
          <a:bodyPr/>
          <a:lstStyle/>
          <a:p>
            <a:pPr>
              <a:defRPr sz="2000" b="0" i="0" u="none" strike="noStrike" baseline="0">
                <a:solidFill>
                  <a:schemeClr val="tx1"/>
                </a:solidFill>
                <a:latin typeface="Arial"/>
                <a:ea typeface="Arial"/>
                <a:cs typeface="Arial"/>
              </a:defRPr>
            </a:pPr>
            <a:endParaRPr lang="en-US"/>
          </a:p>
        </c:txPr>
      </c:legendEntry>
      <c:layout>
        <c:manualLayout>
          <c:xMode val="edge"/>
          <c:yMode val="edge"/>
          <c:x val="3.7537007447031992E-2"/>
          <c:y val="0.22509502627390235"/>
          <c:w val="0.35559188635403388"/>
          <c:h val="0.35843457067866902"/>
        </c:manualLayout>
      </c:layout>
      <c:overlay val="0"/>
      <c:spPr>
        <a:noFill/>
        <a:ln w="3175">
          <a:noFill/>
          <a:prstDash val="solid"/>
        </a:ln>
      </c:spPr>
      <c:txPr>
        <a:bodyPr/>
        <a:lstStyle/>
        <a:p>
          <a:pPr>
            <a:defRPr sz="2000" b="0" i="0" u="none" strike="noStrike" baseline="0">
              <a:solidFill>
                <a:schemeClr val="tx1"/>
              </a:solidFill>
              <a:latin typeface="Arial"/>
              <a:ea typeface="Arial"/>
              <a:cs typeface="Arial"/>
            </a:defRPr>
          </a:pPr>
          <a:endParaRPr lang="en-US"/>
        </a:p>
      </c:txPr>
    </c:legend>
    <c:plotVisOnly val="1"/>
    <c:dispBlanksAs val="gap"/>
    <c:showDLblsOverMax val="0"/>
  </c:chart>
  <c:spPr>
    <a:noFill/>
    <a:ln w="9525">
      <a:solidFill>
        <a:schemeClr val="tx1"/>
      </a:solidFill>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tx>
        <c:rich>
          <a:bodyPr/>
          <a:lstStyle/>
          <a:p>
            <a:pPr>
              <a:defRPr sz="2000" b="1" i="0" u="none" strike="noStrike" baseline="0">
                <a:solidFill>
                  <a:schemeClr val="tx1"/>
                </a:solidFill>
                <a:latin typeface="Arial"/>
                <a:ea typeface="Arial"/>
                <a:cs typeface="Arial"/>
              </a:defRPr>
            </a:pPr>
            <a:r>
              <a:rPr lang="en-US" sz="2000" dirty="0">
                <a:solidFill>
                  <a:schemeClr val="tx1"/>
                </a:solidFill>
              </a:rPr>
              <a:t>City of Astoria (00055) Cell 1 Turbidity (NTU)</a:t>
            </a:r>
          </a:p>
        </c:rich>
      </c:tx>
      <c:layout>
        <c:manualLayout>
          <c:xMode val="edge"/>
          <c:yMode val="edge"/>
          <c:x val="3.348292826668757E-2"/>
          <c:y val="3.0119935081533895E-2"/>
        </c:manualLayout>
      </c:layout>
      <c:overlay val="0"/>
      <c:spPr>
        <a:noFill/>
        <a:ln w="25400">
          <a:noFill/>
        </a:ln>
      </c:spPr>
    </c:title>
    <c:autoTitleDeleted val="0"/>
    <c:plotArea>
      <c:layout>
        <c:manualLayout>
          <c:layoutTarget val="inner"/>
          <c:xMode val="edge"/>
          <c:yMode val="edge"/>
          <c:x val="2.6287364325311636E-2"/>
          <c:y val="0.11661870200289345"/>
          <c:w val="0.85997769562594462"/>
          <c:h val="0.63636068414309865"/>
        </c:manualLayout>
      </c:layout>
      <c:scatterChart>
        <c:scatterStyle val="smoothMarker"/>
        <c:varyColors val="0"/>
        <c:ser>
          <c:idx val="0"/>
          <c:order val="3"/>
          <c:tx>
            <c:strRef>
              <c:f>'Data Input'!$U$6</c:f>
              <c:strCache>
                <c:ptCount val="1"/>
                <c:pt idx="0">
                  <c:v>Filtering to waste</c:v>
                </c:pt>
              </c:strCache>
            </c:strRef>
          </c:tx>
          <c:spPr>
            <a:ln w="41275">
              <a:solidFill>
                <a:srgbClr val="00FF00"/>
              </a:solidFill>
              <a:prstDash val="solid"/>
            </a:ln>
          </c:spPr>
          <c:marker>
            <c:symbol val="none"/>
          </c:marker>
          <c:dLbls>
            <c:dLbl>
              <c:idx val="64"/>
              <c:layout>
                <c:manualLayout>
                  <c:x val="-0.14102499831129231"/>
                  <c:y val="0.234399100494598"/>
                </c:manualLayout>
              </c:layout>
              <c:tx>
                <c:rich>
                  <a:bodyPr/>
                  <a:lstStyle/>
                  <a:p>
                    <a:pPr>
                      <a:defRPr sz="2000" b="0" i="0" u="none" strike="noStrike" baseline="0">
                        <a:solidFill>
                          <a:schemeClr val="tx1"/>
                        </a:solidFill>
                        <a:latin typeface="Arial"/>
                        <a:ea typeface="Arial"/>
                        <a:cs typeface="Arial"/>
                      </a:defRPr>
                    </a:pPr>
                    <a:r>
                      <a:rPr lang="en-US" sz="2000" dirty="0">
                        <a:solidFill>
                          <a:schemeClr val="tx1"/>
                        </a:solidFill>
                      </a:rPr>
                      <a:t>Filtering to waste</a:t>
                    </a:r>
                  </a:p>
                  <a:p>
                    <a:pPr>
                      <a:defRPr sz="2000" b="0" i="0" u="none" strike="noStrike" baseline="0">
                        <a:solidFill>
                          <a:schemeClr val="tx1"/>
                        </a:solidFill>
                        <a:latin typeface="Arial"/>
                        <a:ea typeface="Arial"/>
                        <a:cs typeface="Arial"/>
                      </a:defRPr>
                    </a:pPr>
                    <a:r>
                      <a:rPr lang="en-US" sz="2000" dirty="0">
                        <a:solidFill>
                          <a:schemeClr val="tx1"/>
                        </a:solidFill>
                      </a:rPr>
                      <a:t>8/29/2010</a:t>
                    </a:r>
                  </a:p>
                </c:rich>
              </c:tx>
              <c:spPr>
                <a:noFill/>
                <a:ln w="25400">
                  <a:noFill/>
                </a:ln>
              </c:spPr>
              <c:dLblPos val="t"/>
              <c:showLegendKey val="0"/>
              <c:showVal val="0"/>
              <c:showCatName val="1"/>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8EBE-4A40-9A66-BFDCE00F411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xVal>
            <c:numRef>
              <c:f>'Data Input'!$T$7:$T$71</c:f>
              <c:numCache>
                <c:formatCode>m/d/yyyy</c:formatCode>
                <c:ptCount val="65"/>
                <c:pt idx="0">
                  <c:v>40419</c:v>
                </c:pt>
                <c:pt idx="1">
                  <c:v>40419</c:v>
                </c:pt>
                <c:pt idx="2">
                  <c:v>40419</c:v>
                </c:pt>
                <c:pt idx="3">
                  <c:v>40419</c:v>
                </c:pt>
                <c:pt idx="4">
                  <c:v>40419</c:v>
                </c:pt>
                <c:pt idx="5">
                  <c:v>40419</c:v>
                </c:pt>
                <c:pt idx="6">
                  <c:v>40419</c:v>
                </c:pt>
                <c:pt idx="7">
                  <c:v>40419</c:v>
                </c:pt>
                <c:pt idx="8">
                  <c:v>40419</c:v>
                </c:pt>
                <c:pt idx="9">
                  <c:v>40419</c:v>
                </c:pt>
                <c:pt idx="10">
                  <c:v>40419</c:v>
                </c:pt>
                <c:pt idx="11">
                  <c:v>40419</c:v>
                </c:pt>
                <c:pt idx="12">
                  <c:v>40419</c:v>
                </c:pt>
                <c:pt idx="13">
                  <c:v>40419</c:v>
                </c:pt>
                <c:pt idx="14">
                  <c:v>40419</c:v>
                </c:pt>
                <c:pt idx="15">
                  <c:v>40419</c:v>
                </c:pt>
                <c:pt idx="16">
                  <c:v>40419</c:v>
                </c:pt>
                <c:pt idx="17">
                  <c:v>40419</c:v>
                </c:pt>
                <c:pt idx="18">
                  <c:v>40419</c:v>
                </c:pt>
                <c:pt idx="19">
                  <c:v>40419</c:v>
                </c:pt>
                <c:pt idx="20">
                  <c:v>40419</c:v>
                </c:pt>
                <c:pt idx="21">
                  <c:v>40419</c:v>
                </c:pt>
                <c:pt idx="22">
                  <c:v>40419</c:v>
                </c:pt>
                <c:pt idx="23">
                  <c:v>40419</c:v>
                </c:pt>
                <c:pt idx="24">
                  <c:v>40419</c:v>
                </c:pt>
                <c:pt idx="25">
                  <c:v>40419</c:v>
                </c:pt>
                <c:pt idx="26">
                  <c:v>40419</c:v>
                </c:pt>
                <c:pt idx="27">
                  <c:v>40419</c:v>
                </c:pt>
                <c:pt idx="28">
                  <c:v>40419</c:v>
                </c:pt>
                <c:pt idx="29">
                  <c:v>40419</c:v>
                </c:pt>
                <c:pt idx="30">
                  <c:v>40419</c:v>
                </c:pt>
                <c:pt idx="31">
                  <c:v>40419</c:v>
                </c:pt>
                <c:pt idx="32">
                  <c:v>40419</c:v>
                </c:pt>
                <c:pt idx="33">
                  <c:v>40419</c:v>
                </c:pt>
                <c:pt idx="34">
                  <c:v>40419</c:v>
                </c:pt>
                <c:pt idx="35">
                  <c:v>40419</c:v>
                </c:pt>
                <c:pt idx="36">
                  <c:v>40419</c:v>
                </c:pt>
                <c:pt idx="37">
                  <c:v>40419</c:v>
                </c:pt>
                <c:pt idx="38">
                  <c:v>40419</c:v>
                </c:pt>
                <c:pt idx="39">
                  <c:v>40419</c:v>
                </c:pt>
                <c:pt idx="40">
                  <c:v>40419</c:v>
                </c:pt>
                <c:pt idx="41">
                  <c:v>40419</c:v>
                </c:pt>
                <c:pt idx="42">
                  <c:v>40419</c:v>
                </c:pt>
                <c:pt idx="43">
                  <c:v>40419</c:v>
                </c:pt>
                <c:pt idx="44">
                  <c:v>40419</c:v>
                </c:pt>
                <c:pt idx="45">
                  <c:v>40419</c:v>
                </c:pt>
                <c:pt idx="46">
                  <c:v>40419</c:v>
                </c:pt>
                <c:pt idx="47">
                  <c:v>40419</c:v>
                </c:pt>
                <c:pt idx="48">
                  <c:v>40419</c:v>
                </c:pt>
                <c:pt idx="49">
                  <c:v>40419</c:v>
                </c:pt>
                <c:pt idx="50">
                  <c:v>40419</c:v>
                </c:pt>
                <c:pt idx="51">
                  <c:v>40419</c:v>
                </c:pt>
                <c:pt idx="52">
                  <c:v>40419</c:v>
                </c:pt>
                <c:pt idx="53">
                  <c:v>40419</c:v>
                </c:pt>
                <c:pt idx="54">
                  <c:v>40419</c:v>
                </c:pt>
                <c:pt idx="55">
                  <c:v>40419</c:v>
                </c:pt>
                <c:pt idx="56">
                  <c:v>40419</c:v>
                </c:pt>
                <c:pt idx="57">
                  <c:v>40419</c:v>
                </c:pt>
                <c:pt idx="58">
                  <c:v>40419</c:v>
                </c:pt>
                <c:pt idx="59">
                  <c:v>40419</c:v>
                </c:pt>
                <c:pt idx="60">
                  <c:v>40419</c:v>
                </c:pt>
                <c:pt idx="61">
                  <c:v>40419</c:v>
                </c:pt>
                <c:pt idx="62">
                  <c:v>40419</c:v>
                </c:pt>
                <c:pt idx="63">
                  <c:v>40419</c:v>
                </c:pt>
                <c:pt idx="64">
                  <c:v>40419</c:v>
                </c:pt>
              </c:numCache>
            </c:numRef>
          </c:xVal>
          <c:yVal>
            <c:numRef>
              <c:f>'Data Input'!$U$7:$U$71</c:f>
              <c:numCache>
                <c:formatCode>General</c:formatCode>
                <c:ptCount val="65"/>
                <c:pt idx="0">
                  <c:v>0</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pt idx="64">
                  <c:v>1</c:v>
                </c:pt>
              </c:numCache>
            </c:numRef>
          </c:yVal>
          <c:smooth val="1"/>
          <c:extLst>
            <c:ext xmlns:c16="http://schemas.microsoft.com/office/drawing/2014/chart" uri="{C3380CC4-5D6E-409C-BE32-E72D297353CC}">
              <c16:uniqueId val="{00000001-8EBE-4A40-9A66-BFDCE00F4115}"/>
            </c:ext>
          </c:extLst>
        </c:ser>
        <c:dLbls>
          <c:showLegendKey val="0"/>
          <c:showVal val="0"/>
          <c:showCatName val="0"/>
          <c:showSerName val="0"/>
          <c:showPercent val="0"/>
          <c:showBubbleSize val="0"/>
        </c:dLbls>
        <c:axId val="187404288"/>
        <c:axId val="187406592"/>
      </c:scatterChart>
      <c:scatterChart>
        <c:scatterStyle val="smoothMarker"/>
        <c:varyColors val="0"/>
        <c:ser>
          <c:idx val="3"/>
          <c:order val="0"/>
          <c:tx>
            <c:strRef>
              <c:f>'Data Input'!$R$6</c:f>
              <c:strCache>
                <c:ptCount val="1"/>
                <c:pt idx="0">
                  <c:v>NTU Goal</c:v>
                </c:pt>
              </c:strCache>
            </c:strRef>
          </c:tx>
          <c:spPr>
            <a:ln w="38100">
              <a:solidFill>
                <a:schemeClr val="accent3">
                  <a:lumMod val="75000"/>
                </a:schemeClr>
              </a:solidFill>
              <a:prstDash val="solid"/>
            </a:ln>
          </c:spPr>
          <c:marker>
            <c:symbol val="none"/>
          </c:marker>
          <c:dLbls>
            <c:dLbl>
              <c:idx val="0"/>
              <c:spPr>
                <a:solidFill>
                  <a:srgbClr val="FFFFFF"/>
                </a:solidFill>
                <a:ln w="25400">
                  <a:noFill/>
                </a:ln>
              </c:spPr>
              <c:txPr>
                <a:bodyPr/>
                <a:lstStyle/>
                <a:p>
                  <a:pPr algn="l">
                    <a:defRPr sz="1200" b="0" i="0" u="none" strike="noStrike" baseline="0">
                      <a:solidFill>
                        <a:srgbClr val="000000"/>
                      </a:solidFill>
                      <a:latin typeface="Arial"/>
                      <a:ea typeface="Arial"/>
                      <a:cs typeface="Arial"/>
                    </a:defRPr>
                  </a:pPr>
                  <a:endParaRPr lang="en-US"/>
                </a:p>
              </c:txPr>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EBE-4A40-9A66-BFDCE00F411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xVal>
            <c:numRef>
              <c:f>'Data Input'!$B$8:$B$71</c:f>
              <c:numCache>
                <c:formatCode>m/d/yyyy</c:formatCode>
                <c:ptCount val="64"/>
                <c:pt idx="0">
                  <c:v>40241</c:v>
                </c:pt>
                <c:pt idx="1">
                  <c:v>40248</c:v>
                </c:pt>
                <c:pt idx="2">
                  <c:v>40262</c:v>
                </c:pt>
                <c:pt idx="3">
                  <c:v>40276</c:v>
                </c:pt>
                <c:pt idx="4">
                  <c:v>40283</c:v>
                </c:pt>
                <c:pt idx="5">
                  <c:v>40311</c:v>
                </c:pt>
                <c:pt idx="6">
                  <c:v>40318</c:v>
                </c:pt>
                <c:pt idx="7">
                  <c:v>40332</c:v>
                </c:pt>
                <c:pt idx="8">
                  <c:v>40339</c:v>
                </c:pt>
                <c:pt idx="9">
                  <c:v>40346</c:v>
                </c:pt>
                <c:pt idx="10">
                  <c:v>40353</c:v>
                </c:pt>
                <c:pt idx="11">
                  <c:v>40360</c:v>
                </c:pt>
                <c:pt idx="12">
                  <c:v>40416</c:v>
                </c:pt>
                <c:pt idx="13">
                  <c:v>40417</c:v>
                </c:pt>
                <c:pt idx="14">
                  <c:v>40418</c:v>
                </c:pt>
                <c:pt idx="15">
                  <c:v>40419</c:v>
                </c:pt>
                <c:pt idx="16">
                  <c:v>40420</c:v>
                </c:pt>
                <c:pt idx="17">
                  <c:v>40421</c:v>
                </c:pt>
                <c:pt idx="18">
                  <c:v>40422</c:v>
                </c:pt>
                <c:pt idx="19">
                  <c:v>40423</c:v>
                </c:pt>
                <c:pt idx="20">
                  <c:v>40424</c:v>
                </c:pt>
                <c:pt idx="21">
                  <c:v>40425</c:v>
                </c:pt>
                <c:pt idx="22">
                  <c:v>40426</c:v>
                </c:pt>
                <c:pt idx="23">
                  <c:v>40427</c:v>
                </c:pt>
                <c:pt idx="24">
                  <c:v>40428</c:v>
                </c:pt>
                <c:pt idx="25">
                  <c:v>40429</c:v>
                </c:pt>
                <c:pt idx="26">
                  <c:v>40430</c:v>
                </c:pt>
                <c:pt idx="27">
                  <c:v>40431</c:v>
                </c:pt>
                <c:pt idx="28">
                  <c:v>40432</c:v>
                </c:pt>
                <c:pt idx="29">
                  <c:v>40433</c:v>
                </c:pt>
                <c:pt idx="30">
                  <c:v>40434</c:v>
                </c:pt>
                <c:pt idx="31">
                  <c:v>40435</c:v>
                </c:pt>
                <c:pt idx="32">
                  <c:v>40436</c:v>
                </c:pt>
                <c:pt idx="33">
                  <c:v>40437</c:v>
                </c:pt>
                <c:pt idx="34">
                  <c:v>40438</c:v>
                </c:pt>
                <c:pt idx="35">
                  <c:v>40439</c:v>
                </c:pt>
                <c:pt idx="36">
                  <c:v>40440</c:v>
                </c:pt>
                <c:pt idx="37">
                  <c:v>40441</c:v>
                </c:pt>
                <c:pt idx="38">
                  <c:v>40442</c:v>
                </c:pt>
                <c:pt idx="39">
                  <c:v>40443</c:v>
                </c:pt>
                <c:pt idx="40">
                  <c:v>40444</c:v>
                </c:pt>
                <c:pt idx="41">
                  <c:v>40445</c:v>
                </c:pt>
                <c:pt idx="42">
                  <c:v>40446</c:v>
                </c:pt>
                <c:pt idx="43">
                  <c:v>40447</c:v>
                </c:pt>
                <c:pt idx="44">
                  <c:v>40448</c:v>
                </c:pt>
                <c:pt idx="45">
                  <c:v>40449</c:v>
                </c:pt>
                <c:pt idx="46">
                  <c:v>40450</c:v>
                </c:pt>
                <c:pt idx="47">
                  <c:v>40451</c:v>
                </c:pt>
                <c:pt idx="48">
                  <c:v>40452</c:v>
                </c:pt>
                <c:pt idx="49">
                  <c:v>40453</c:v>
                </c:pt>
                <c:pt idx="50">
                  <c:v>40454</c:v>
                </c:pt>
                <c:pt idx="51">
                  <c:v>40455</c:v>
                </c:pt>
                <c:pt idx="52">
                  <c:v>40456</c:v>
                </c:pt>
                <c:pt idx="53">
                  <c:v>40457</c:v>
                </c:pt>
                <c:pt idx="54">
                  <c:v>40458</c:v>
                </c:pt>
                <c:pt idx="55">
                  <c:v>40459</c:v>
                </c:pt>
                <c:pt idx="56">
                  <c:v>40460</c:v>
                </c:pt>
                <c:pt idx="57">
                  <c:v>40461</c:v>
                </c:pt>
                <c:pt idx="58">
                  <c:v>40462</c:v>
                </c:pt>
                <c:pt idx="59">
                  <c:v>40463</c:v>
                </c:pt>
                <c:pt idx="60">
                  <c:v>40464</c:v>
                </c:pt>
                <c:pt idx="61">
                  <c:v>40465</c:v>
                </c:pt>
                <c:pt idx="62">
                  <c:v>40466</c:v>
                </c:pt>
                <c:pt idx="63">
                  <c:v>40467</c:v>
                </c:pt>
              </c:numCache>
            </c:numRef>
          </c:xVal>
          <c:yVal>
            <c:numRef>
              <c:f>'Data Input'!$R$8:$R$71</c:f>
              <c:numCache>
                <c:formatCode>General</c:formatCode>
                <c:ptCount val="64"/>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numCache>
            </c:numRef>
          </c:yVal>
          <c:smooth val="1"/>
          <c:extLst>
            <c:ext xmlns:c16="http://schemas.microsoft.com/office/drawing/2014/chart" uri="{C3380CC4-5D6E-409C-BE32-E72D297353CC}">
              <c16:uniqueId val="{00000003-8EBE-4A40-9A66-BFDCE00F4115}"/>
            </c:ext>
          </c:extLst>
        </c:ser>
        <c:dLbls>
          <c:showLegendKey val="0"/>
          <c:showVal val="0"/>
          <c:showCatName val="0"/>
          <c:showSerName val="0"/>
          <c:showPercent val="0"/>
          <c:showBubbleSize val="0"/>
        </c:dLbls>
        <c:axId val="187416576"/>
        <c:axId val="187418112"/>
      </c:scatterChart>
      <c:scatterChart>
        <c:scatterStyle val="lineMarker"/>
        <c:varyColors val="0"/>
        <c:ser>
          <c:idx val="6"/>
          <c:order val="1"/>
          <c:tx>
            <c:strRef>
              <c:f>'Data Input'!$K$7</c:f>
              <c:strCache>
                <c:ptCount val="1"/>
                <c:pt idx="0">
                  <c:v>Raw Water NTU</c:v>
                </c:pt>
              </c:strCache>
            </c:strRef>
          </c:tx>
          <c:spPr>
            <a:ln w="25400">
              <a:solidFill>
                <a:srgbClr val="C00000"/>
              </a:solidFill>
              <a:prstDash val="solid"/>
            </a:ln>
          </c:spPr>
          <c:marker>
            <c:symbol val="plus"/>
            <c:size val="5"/>
            <c:spPr>
              <a:noFill/>
              <a:ln>
                <a:solidFill>
                  <a:srgbClr val="C00000"/>
                </a:solidFill>
                <a:prstDash val="solid"/>
              </a:ln>
            </c:spPr>
          </c:marker>
          <c:xVal>
            <c:numRef>
              <c:f>'Data Input'!$B$8:$B$71</c:f>
              <c:numCache>
                <c:formatCode>m/d/yyyy</c:formatCode>
                <c:ptCount val="64"/>
                <c:pt idx="0">
                  <c:v>40241</c:v>
                </c:pt>
                <c:pt idx="1">
                  <c:v>40248</c:v>
                </c:pt>
                <c:pt idx="2">
                  <c:v>40262</c:v>
                </c:pt>
                <c:pt idx="3">
                  <c:v>40276</c:v>
                </c:pt>
                <c:pt idx="4">
                  <c:v>40283</c:v>
                </c:pt>
                <c:pt idx="5">
                  <c:v>40311</c:v>
                </c:pt>
                <c:pt idx="6">
                  <c:v>40318</c:v>
                </c:pt>
                <c:pt idx="7">
                  <c:v>40332</c:v>
                </c:pt>
                <c:pt idx="8">
                  <c:v>40339</c:v>
                </c:pt>
                <c:pt idx="9">
                  <c:v>40346</c:v>
                </c:pt>
                <c:pt idx="10">
                  <c:v>40353</c:v>
                </c:pt>
                <c:pt idx="11">
                  <c:v>40360</c:v>
                </c:pt>
                <c:pt idx="12">
                  <c:v>40416</c:v>
                </c:pt>
                <c:pt idx="13">
                  <c:v>40417</c:v>
                </c:pt>
                <c:pt idx="14">
                  <c:v>40418</c:v>
                </c:pt>
                <c:pt idx="15">
                  <c:v>40419</c:v>
                </c:pt>
                <c:pt idx="16">
                  <c:v>40420</c:v>
                </c:pt>
                <c:pt idx="17">
                  <c:v>40421</c:v>
                </c:pt>
                <c:pt idx="18">
                  <c:v>40422</c:v>
                </c:pt>
                <c:pt idx="19">
                  <c:v>40423</c:v>
                </c:pt>
                <c:pt idx="20">
                  <c:v>40424</c:v>
                </c:pt>
                <c:pt idx="21">
                  <c:v>40425</c:v>
                </c:pt>
                <c:pt idx="22">
                  <c:v>40426</c:v>
                </c:pt>
                <c:pt idx="23">
                  <c:v>40427</c:v>
                </c:pt>
                <c:pt idx="24">
                  <c:v>40428</c:v>
                </c:pt>
                <c:pt idx="25">
                  <c:v>40429</c:v>
                </c:pt>
                <c:pt idx="26">
                  <c:v>40430</c:v>
                </c:pt>
                <c:pt idx="27">
                  <c:v>40431</c:v>
                </c:pt>
                <c:pt idx="28">
                  <c:v>40432</c:v>
                </c:pt>
                <c:pt idx="29">
                  <c:v>40433</c:v>
                </c:pt>
                <c:pt idx="30">
                  <c:v>40434</c:v>
                </c:pt>
                <c:pt idx="31">
                  <c:v>40435</c:v>
                </c:pt>
                <c:pt idx="32">
                  <c:v>40436</c:v>
                </c:pt>
                <c:pt idx="33">
                  <c:v>40437</c:v>
                </c:pt>
                <c:pt idx="34">
                  <c:v>40438</c:v>
                </c:pt>
                <c:pt idx="35">
                  <c:v>40439</c:v>
                </c:pt>
                <c:pt idx="36">
                  <c:v>40440</c:v>
                </c:pt>
                <c:pt idx="37">
                  <c:v>40441</c:v>
                </c:pt>
                <c:pt idx="38">
                  <c:v>40442</c:v>
                </c:pt>
                <c:pt idx="39">
                  <c:v>40443</c:v>
                </c:pt>
                <c:pt idx="40">
                  <c:v>40444</c:v>
                </c:pt>
                <c:pt idx="41">
                  <c:v>40445</c:v>
                </c:pt>
                <c:pt idx="42">
                  <c:v>40446</c:v>
                </c:pt>
                <c:pt idx="43">
                  <c:v>40447</c:v>
                </c:pt>
                <c:pt idx="44">
                  <c:v>40448</c:v>
                </c:pt>
                <c:pt idx="45">
                  <c:v>40449</c:v>
                </c:pt>
                <c:pt idx="46">
                  <c:v>40450</c:v>
                </c:pt>
                <c:pt idx="47">
                  <c:v>40451</c:v>
                </c:pt>
                <c:pt idx="48">
                  <c:v>40452</c:v>
                </c:pt>
                <c:pt idx="49">
                  <c:v>40453</c:v>
                </c:pt>
                <c:pt idx="50">
                  <c:v>40454</c:v>
                </c:pt>
                <c:pt idx="51">
                  <c:v>40455</c:v>
                </c:pt>
                <c:pt idx="52">
                  <c:v>40456</c:v>
                </c:pt>
                <c:pt idx="53">
                  <c:v>40457</c:v>
                </c:pt>
                <c:pt idx="54">
                  <c:v>40458</c:v>
                </c:pt>
                <c:pt idx="55">
                  <c:v>40459</c:v>
                </c:pt>
                <c:pt idx="56">
                  <c:v>40460</c:v>
                </c:pt>
                <c:pt idx="57">
                  <c:v>40461</c:v>
                </c:pt>
                <c:pt idx="58">
                  <c:v>40462</c:v>
                </c:pt>
                <c:pt idx="59">
                  <c:v>40463</c:v>
                </c:pt>
                <c:pt idx="60">
                  <c:v>40464</c:v>
                </c:pt>
                <c:pt idx="61">
                  <c:v>40465</c:v>
                </c:pt>
                <c:pt idx="62">
                  <c:v>40466</c:v>
                </c:pt>
                <c:pt idx="63">
                  <c:v>40467</c:v>
                </c:pt>
              </c:numCache>
            </c:numRef>
          </c:xVal>
          <c:yVal>
            <c:numRef>
              <c:f>'Data Input'!$K$8:$K$71</c:f>
              <c:numCache>
                <c:formatCode>General</c:formatCode>
                <c:ptCount val="64"/>
                <c:pt idx="0">
                  <c:v>1.3</c:v>
                </c:pt>
                <c:pt idx="1">
                  <c:v>1.4</c:v>
                </c:pt>
                <c:pt idx="2">
                  <c:v>1.5</c:v>
                </c:pt>
                <c:pt idx="3">
                  <c:v>1.4</c:v>
                </c:pt>
                <c:pt idx="4">
                  <c:v>1.7</c:v>
                </c:pt>
                <c:pt idx="6">
                  <c:v>0.70000000000000062</c:v>
                </c:pt>
                <c:pt idx="7">
                  <c:v>0.8</c:v>
                </c:pt>
                <c:pt idx="8">
                  <c:v>0.8</c:v>
                </c:pt>
                <c:pt idx="9">
                  <c:v>0.70000000000000062</c:v>
                </c:pt>
                <c:pt idx="10">
                  <c:v>0.60000000000000064</c:v>
                </c:pt>
                <c:pt idx="11">
                  <c:v>1.4</c:v>
                </c:pt>
                <c:pt idx="16">
                  <c:v>1.2</c:v>
                </c:pt>
                <c:pt idx="17">
                  <c:v>3.2</c:v>
                </c:pt>
                <c:pt idx="18">
                  <c:v>1.8</c:v>
                </c:pt>
                <c:pt idx="19">
                  <c:v>1.8</c:v>
                </c:pt>
                <c:pt idx="20">
                  <c:v>1.1000000000000001</c:v>
                </c:pt>
                <c:pt idx="21">
                  <c:v>0.9</c:v>
                </c:pt>
                <c:pt idx="22">
                  <c:v>1</c:v>
                </c:pt>
                <c:pt idx="23">
                  <c:v>0.9</c:v>
                </c:pt>
                <c:pt idx="24">
                  <c:v>1.2</c:v>
                </c:pt>
                <c:pt idx="31">
                  <c:v>0.9</c:v>
                </c:pt>
                <c:pt idx="32">
                  <c:v>0.8</c:v>
                </c:pt>
                <c:pt idx="33">
                  <c:v>0.9</c:v>
                </c:pt>
                <c:pt idx="34">
                  <c:v>1</c:v>
                </c:pt>
                <c:pt idx="35">
                  <c:v>1</c:v>
                </c:pt>
                <c:pt idx="36">
                  <c:v>1</c:v>
                </c:pt>
                <c:pt idx="37">
                  <c:v>1.2</c:v>
                </c:pt>
                <c:pt idx="38">
                  <c:v>1.2</c:v>
                </c:pt>
                <c:pt idx="39">
                  <c:v>1</c:v>
                </c:pt>
                <c:pt idx="40">
                  <c:v>1</c:v>
                </c:pt>
                <c:pt idx="41">
                  <c:v>1</c:v>
                </c:pt>
                <c:pt idx="42">
                  <c:v>1</c:v>
                </c:pt>
                <c:pt idx="43">
                  <c:v>1.3</c:v>
                </c:pt>
                <c:pt idx="44">
                  <c:v>1.2</c:v>
                </c:pt>
                <c:pt idx="45">
                  <c:v>1.3</c:v>
                </c:pt>
                <c:pt idx="46">
                  <c:v>1.1000000000000001</c:v>
                </c:pt>
                <c:pt idx="47">
                  <c:v>1</c:v>
                </c:pt>
                <c:pt idx="48">
                  <c:v>1</c:v>
                </c:pt>
                <c:pt idx="49">
                  <c:v>0.8</c:v>
                </c:pt>
                <c:pt idx="50">
                  <c:v>0.9</c:v>
                </c:pt>
                <c:pt idx="51">
                  <c:v>1.4</c:v>
                </c:pt>
                <c:pt idx="52">
                  <c:v>1.4</c:v>
                </c:pt>
                <c:pt idx="53">
                  <c:v>0.8</c:v>
                </c:pt>
                <c:pt idx="54">
                  <c:v>0.9</c:v>
                </c:pt>
                <c:pt idx="55">
                  <c:v>0.9</c:v>
                </c:pt>
                <c:pt idx="56">
                  <c:v>0.8</c:v>
                </c:pt>
                <c:pt idx="57">
                  <c:v>1.1000000000000001</c:v>
                </c:pt>
                <c:pt idx="58">
                  <c:v>1.2</c:v>
                </c:pt>
                <c:pt idx="59">
                  <c:v>1.3</c:v>
                </c:pt>
                <c:pt idx="60">
                  <c:v>0.9</c:v>
                </c:pt>
                <c:pt idx="61">
                  <c:v>1.1000000000000001</c:v>
                </c:pt>
                <c:pt idx="62">
                  <c:v>0.9</c:v>
                </c:pt>
                <c:pt idx="63">
                  <c:v>0.9</c:v>
                </c:pt>
              </c:numCache>
            </c:numRef>
          </c:yVal>
          <c:smooth val="0"/>
          <c:extLst>
            <c:ext xmlns:c16="http://schemas.microsoft.com/office/drawing/2014/chart" uri="{C3380CC4-5D6E-409C-BE32-E72D297353CC}">
              <c16:uniqueId val="{00000004-8EBE-4A40-9A66-BFDCE00F4115}"/>
            </c:ext>
          </c:extLst>
        </c:ser>
        <c:ser>
          <c:idx val="7"/>
          <c:order val="2"/>
          <c:tx>
            <c:strRef>
              <c:f>'Data Input'!$L$7</c:f>
              <c:strCache>
                <c:ptCount val="1"/>
                <c:pt idx="0">
                  <c:v>Filtered Water NTU</c:v>
                </c:pt>
              </c:strCache>
            </c:strRef>
          </c:tx>
          <c:spPr>
            <a:ln w="12700">
              <a:solidFill>
                <a:schemeClr val="accent4">
                  <a:lumMod val="75000"/>
                </a:schemeClr>
              </a:solidFill>
              <a:prstDash val="solid"/>
            </a:ln>
          </c:spPr>
          <c:marker>
            <c:symbol val="dot"/>
            <c:size val="5"/>
            <c:spPr>
              <a:noFill/>
              <a:ln>
                <a:solidFill>
                  <a:schemeClr val="accent6">
                    <a:lumMod val="60000"/>
                    <a:lumOff val="40000"/>
                  </a:schemeClr>
                </a:solidFill>
                <a:prstDash val="solid"/>
              </a:ln>
            </c:spPr>
          </c:marker>
          <c:xVal>
            <c:numRef>
              <c:f>'Data Input'!$B$8:$B$71</c:f>
              <c:numCache>
                <c:formatCode>m/d/yyyy</c:formatCode>
                <c:ptCount val="64"/>
                <c:pt idx="0">
                  <c:v>40241</c:v>
                </c:pt>
                <c:pt idx="1">
                  <c:v>40248</c:v>
                </c:pt>
                <c:pt idx="2">
                  <c:v>40262</c:v>
                </c:pt>
                <c:pt idx="3">
                  <c:v>40276</c:v>
                </c:pt>
                <c:pt idx="4">
                  <c:v>40283</c:v>
                </c:pt>
                <c:pt idx="5">
                  <c:v>40311</c:v>
                </c:pt>
                <c:pt idx="6">
                  <c:v>40318</c:v>
                </c:pt>
                <c:pt idx="7">
                  <c:v>40332</c:v>
                </c:pt>
                <c:pt idx="8">
                  <c:v>40339</c:v>
                </c:pt>
                <c:pt idx="9">
                  <c:v>40346</c:v>
                </c:pt>
                <c:pt idx="10">
                  <c:v>40353</c:v>
                </c:pt>
                <c:pt idx="11">
                  <c:v>40360</c:v>
                </c:pt>
                <c:pt idx="12">
                  <c:v>40416</c:v>
                </c:pt>
                <c:pt idx="13">
                  <c:v>40417</c:v>
                </c:pt>
                <c:pt idx="14">
                  <c:v>40418</c:v>
                </c:pt>
                <c:pt idx="15">
                  <c:v>40419</c:v>
                </c:pt>
                <c:pt idx="16">
                  <c:v>40420</c:v>
                </c:pt>
                <c:pt idx="17">
                  <c:v>40421</c:v>
                </c:pt>
                <c:pt idx="18">
                  <c:v>40422</c:v>
                </c:pt>
                <c:pt idx="19">
                  <c:v>40423</c:v>
                </c:pt>
                <c:pt idx="20">
                  <c:v>40424</c:v>
                </c:pt>
                <c:pt idx="21">
                  <c:v>40425</c:v>
                </c:pt>
                <c:pt idx="22">
                  <c:v>40426</c:v>
                </c:pt>
                <c:pt idx="23">
                  <c:v>40427</c:v>
                </c:pt>
                <c:pt idx="24">
                  <c:v>40428</c:v>
                </c:pt>
                <c:pt idx="25">
                  <c:v>40429</c:v>
                </c:pt>
                <c:pt idx="26">
                  <c:v>40430</c:v>
                </c:pt>
                <c:pt idx="27">
                  <c:v>40431</c:v>
                </c:pt>
                <c:pt idx="28">
                  <c:v>40432</c:v>
                </c:pt>
                <c:pt idx="29">
                  <c:v>40433</c:v>
                </c:pt>
                <c:pt idx="30">
                  <c:v>40434</c:v>
                </c:pt>
                <c:pt idx="31">
                  <c:v>40435</c:v>
                </c:pt>
                <c:pt idx="32">
                  <c:v>40436</c:v>
                </c:pt>
                <c:pt idx="33">
                  <c:v>40437</c:v>
                </c:pt>
                <c:pt idx="34">
                  <c:v>40438</c:v>
                </c:pt>
                <c:pt idx="35">
                  <c:v>40439</c:v>
                </c:pt>
                <c:pt idx="36">
                  <c:v>40440</c:v>
                </c:pt>
                <c:pt idx="37">
                  <c:v>40441</c:v>
                </c:pt>
                <c:pt idx="38">
                  <c:v>40442</c:v>
                </c:pt>
                <c:pt idx="39">
                  <c:v>40443</c:v>
                </c:pt>
                <c:pt idx="40">
                  <c:v>40444</c:v>
                </c:pt>
                <c:pt idx="41">
                  <c:v>40445</c:v>
                </c:pt>
                <c:pt idx="42">
                  <c:v>40446</c:v>
                </c:pt>
                <c:pt idx="43">
                  <c:v>40447</c:v>
                </c:pt>
                <c:pt idx="44">
                  <c:v>40448</c:v>
                </c:pt>
                <c:pt idx="45">
                  <c:v>40449</c:v>
                </c:pt>
                <c:pt idx="46">
                  <c:v>40450</c:v>
                </c:pt>
                <c:pt idx="47">
                  <c:v>40451</c:v>
                </c:pt>
                <c:pt idx="48">
                  <c:v>40452</c:v>
                </c:pt>
                <c:pt idx="49">
                  <c:v>40453</c:v>
                </c:pt>
                <c:pt idx="50">
                  <c:v>40454</c:v>
                </c:pt>
                <c:pt idx="51">
                  <c:v>40455</c:v>
                </c:pt>
                <c:pt idx="52">
                  <c:v>40456</c:v>
                </c:pt>
                <c:pt idx="53">
                  <c:v>40457</c:v>
                </c:pt>
                <c:pt idx="54">
                  <c:v>40458</c:v>
                </c:pt>
                <c:pt idx="55">
                  <c:v>40459</c:v>
                </c:pt>
                <c:pt idx="56">
                  <c:v>40460</c:v>
                </c:pt>
                <c:pt idx="57">
                  <c:v>40461</c:v>
                </c:pt>
                <c:pt idx="58">
                  <c:v>40462</c:v>
                </c:pt>
                <c:pt idx="59">
                  <c:v>40463</c:v>
                </c:pt>
                <c:pt idx="60">
                  <c:v>40464</c:v>
                </c:pt>
                <c:pt idx="61">
                  <c:v>40465</c:v>
                </c:pt>
                <c:pt idx="62">
                  <c:v>40466</c:v>
                </c:pt>
                <c:pt idx="63">
                  <c:v>40467</c:v>
                </c:pt>
              </c:numCache>
            </c:numRef>
          </c:xVal>
          <c:yVal>
            <c:numRef>
              <c:f>'Data Input'!$L$8:$L$71</c:f>
              <c:numCache>
                <c:formatCode>General</c:formatCode>
                <c:ptCount val="64"/>
                <c:pt idx="0">
                  <c:v>0.1</c:v>
                </c:pt>
                <c:pt idx="1">
                  <c:v>0.1</c:v>
                </c:pt>
                <c:pt idx="2">
                  <c:v>0.1</c:v>
                </c:pt>
                <c:pt idx="3">
                  <c:v>0.2</c:v>
                </c:pt>
                <c:pt idx="4">
                  <c:v>0.1</c:v>
                </c:pt>
                <c:pt idx="6">
                  <c:v>0.2</c:v>
                </c:pt>
                <c:pt idx="7">
                  <c:v>0.1</c:v>
                </c:pt>
                <c:pt idx="8">
                  <c:v>0.1</c:v>
                </c:pt>
                <c:pt idx="9">
                  <c:v>0.2</c:v>
                </c:pt>
                <c:pt idx="10">
                  <c:v>0.1</c:v>
                </c:pt>
                <c:pt idx="11">
                  <c:v>0.2</c:v>
                </c:pt>
                <c:pt idx="16">
                  <c:v>3</c:v>
                </c:pt>
                <c:pt idx="17">
                  <c:v>14.8</c:v>
                </c:pt>
                <c:pt idx="18">
                  <c:v>15.4</c:v>
                </c:pt>
                <c:pt idx="19">
                  <c:v>11.7</c:v>
                </c:pt>
                <c:pt idx="20">
                  <c:v>5.6</c:v>
                </c:pt>
                <c:pt idx="21">
                  <c:v>3.8</c:v>
                </c:pt>
                <c:pt idx="22">
                  <c:v>3.8</c:v>
                </c:pt>
                <c:pt idx="23">
                  <c:v>3.3</c:v>
                </c:pt>
                <c:pt idx="24">
                  <c:v>2.7</c:v>
                </c:pt>
                <c:pt idx="31">
                  <c:v>2.7</c:v>
                </c:pt>
                <c:pt idx="32">
                  <c:v>2.4</c:v>
                </c:pt>
                <c:pt idx="33">
                  <c:v>1.2</c:v>
                </c:pt>
                <c:pt idx="34">
                  <c:v>2.2000000000000002</c:v>
                </c:pt>
                <c:pt idx="35">
                  <c:v>2.2000000000000002</c:v>
                </c:pt>
                <c:pt idx="36">
                  <c:v>2.1</c:v>
                </c:pt>
                <c:pt idx="37">
                  <c:v>1.8</c:v>
                </c:pt>
                <c:pt idx="38">
                  <c:v>1</c:v>
                </c:pt>
                <c:pt idx="39">
                  <c:v>1.6</c:v>
                </c:pt>
                <c:pt idx="40">
                  <c:v>1.1000000000000001</c:v>
                </c:pt>
                <c:pt idx="41">
                  <c:v>1.1000000000000001</c:v>
                </c:pt>
                <c:pt idx="42">
                  <c:v>1.1000000000000001</c:v>
                </c:pt>
                <c:pt idx="43">
                  <c:v>1.1000000000000001</c:v>
                </c:pt>
                <c:pt idx="44">
                  <c:v>1</c:v>
                </c:pt>
                <c:pt idx="45">
                  <c:v>0.9</c:v>
                </c:pt>
                <c:pt idx="46">
                  <c:v>0.9</c:v>
                </c:pt>
                <c:pt idx="47">
                  <c:v>0.9</c:v>
                </c:pt>
                <c:pt idx="48">
                  <c:v>0.9</c:v>
                </c:pt>
                <c:pt idx="49">
                  <c:v>0.8</c:v>
                </c:pt>
                <c:pt idx="50">
                  <c:v>0.8</c:v>
                </c:pt>
                <c:pt idx="51">
                  <c:v>0.8</c:v>
                </c:pt>
                <c:pt idx="52">
                  <c:v>0.70000000000000062</c:v>
                </c:pt>
                <c:pt idx="53">
                  <c:v>0.60000000000000064</c:v>
                </c:pt>
                <c:pt idx="54">
                  <c:v>0.60000000000000064</c:v>
                </c:pt>
                <c:pt idx="55">
                  <c:v>0.60000000000000064</c:v>
                </c:pt>
                <c:pt idx="56">
                  <c:v>0.60000000000000064</c:v>
                </c:pt>
                <c:pt idx="57">
                  <c:v>0.60000000000000064</c:v>
                </c:pt>
                <c:pt idx="58">
                  <c:v>0.8</c:v>
                </c:pt>
                <c:pt idx="59">
                  <c:v>0.70000000000000062</c:v>
                </c:pt>
                <c:pt idx="60">
                  <c:v>0.60000000000000064</c:v>
                </c:pt>
                <c:pt idx="61">
                  <c:v>0.60000000000000064</c:v>
                </c:pt>
                <c:pt idx="62">
                  <c:v>0.60000000000000064</c:v>
                </c:pt>
                <c:pt idx="63">
                  <c:v>0.60000000000000064</c:v>
                </c:pt>
              </c:numCache>
            </c:numRef>
          </c:yVal>
          <c:smooth val="0"/>
          <c:extLst>
            <c:ext xmlns:c16="http://schemas.microsoft.com/office/drawing/2014/chart" uri="{C3380CC4-5D6E-409C-BE32-E72D297353CC}">
              <c16:uniqueId val="{00000005-8EBE-4A40-9A66-BFDCE00F4115}"/>
            </c:ext>
          </c:extLst>
        </c:ser>
        <c:dLbls>
          <c:showLegendKey val="0"/>
          <c:showVal val="0"/>
          <c:showCatName val="0"/>
          <c:showSerName val="0"/>
          <c:showPercent val="0"/>
          <c:showBubbleSize val="0"/>
        </c:dLbls>
        <c:axId val="187416576"/>
        <c:axId val="187418112"/>
      </c:scatterChart>
      <c:valAx>
        <c:axId val="187404288"/>
        <c:scaling>
          <c:orientation val="minMax"/>
          <c:min val="40400"/>
        </c:scaling>
        <c:delete val="0"/>
        <c:axPos val="b"/>
        <c:title>
          <c:tx>
            <c:rich>
              <a:bodyPr/>
              <a:lstStyle/>
              <a:p>
                <a:pPr>
                  <a:defRPr sz="2000" b="1" i="0" u="none" strike="noStrike" baseline="0">
                    <a:solidFill>
                      <a:schemeClr val="tx1"/>
                    </a:solidFill>
                    <a:latin typeface="Arial"/>
                    <a:ea typeface="Arial"/>
                    <a:cs typeface="Arial"/>
                  </a:defRPr>
                </a:pPr>
                <a:r>
                  <a:rPr lang="en-US" sz="2000" dirty="0">
                    <a:solidFill>
                      <a:schemeClr val="tx1"/>
                    </a:solidFill>
                  </a:rPr>
                  <a:t>NTU</a:t>
                </a:r>
              </a:p>
            </c:rich>
          </c:tx>
          <c:layout>
            <c:manualLayout>
              <c:xMode val="edge"/>
              <c:yMode val="edge"/>
              <c:x val="0.92049956611350281"/>
              <c:y val="2.4017401734476182E-2"/>
            </c:manualLayout>
          </c:layout>
          <c:overlay val="0"/>
          <c:spPr>
            <a:noFill/>
            <a:ln w="25400">
              <a:noFill/>
            </a:ln>
          </c:spPr>
        </c:title>
        <c:numFmt formatCode="[$-409]mmmm\ d\,\ yyyy;@" sourceLinked="0"/>
        <c:majorTickMark val="out"/>
        <c:minorTickMark val="none"/>
        <c:tickLblPos val="nextTo"/>
        <c:spPr>
          <a:ln w="3175">
            <a:solidFill>
              <a:schemeClr val="bg2">
                <a:lumMod val="60000"/>
                <a:lumOff val="40000"/>
              </a:schemeClr>
            </a:solidFill>
            <a:prstDash val="solid"/>
          </a:ln>
        </c:spPr>
        <c:txPr>
          <a:bodyPr rot="-1320000" vert="horz"/>
          <a:lstStyle/>
          <a:p>
            <a:pPr>
              <a:defRPr sz="1800" b="0" i="0" u="none" strike="noStrike" baseline="0">
                <a:solidFill>
                  <a:schemeClr val="tx1"/>
                </a:solidFill>
                <a:latin typeface="Arial"/>
                <a:ea typeface="Arial"/>
                <a:cs typeface="Arial"/>
              </a:defRPr>
            </a:pPr>
            <a:endParaRPr lang="en-US"/>
          </a:p>
        </c:txPr>
        <c:crossAx val="187406592"/>
        <c:crosses val="autoZero"/>
        <c:crossBetween val="midCat"/>
      </c:valAx>
      <c:valAx>
        <c:axId val="187406592"/>
        <c:scaling>
          <c:orientation val="minMax"/>
          <c:max val="1.1000000000000001"/>
          <c:min val="0"/>
        </c:scaling>
        <c:delete val="0"/>
        <c:axPos val="l"/>
        <c:majorGridlines>
          <c:spPr>
            <a:ln w="3175">
              <a:solidFill>
                <a:srgbClr val="000000"/>
              </a:solidFill>
              <a:prstDash val="solid"/>
            </a:ln>
          </c:spPr>
        </c:majorGridlines>
        <c:numFmt formatCode="General" sourceLinked="1"/>
        <c:majorTickMark val="none"/>
        <c:minorTickMark val="none"/>
        <c:tickLblPos val="none"/>
        <c:spPr>
          <a:ln w="3175">
            <a:noFill/>
            <a:prstDash val="solid"/>
          </a:ln>
        </c:spPr>
        <c:crossAx val="187404288"/>
        <c:crosses val="autoZero"/>
        <c:crossBetween val="midCat"/>
      </c:valAx>
      <c:valAx>
        <c:axId val="187416576"/>
        <c:scaling>
          <c:orientation val="minMax"/>
        </c:scaling>
        <c:delete val="1"/>
        <c:axPos val="b"/>
        <c:numFmt formatCode="m/d/yyyy" sourceLinked="1"/>
        <c:majorTickMark val="out"/>
        <c:minorTickMark val="none"/>
        <c:tickLblPos val="nextTo"/>
        <c:crossAx val="187418112"/>
        <c:crosses val="autoZero"/>
        <c:crossBetween val="midCat"/>
      </c:valAx>
      <c:valAx>
        <c:axId val="187418112"/>
        <c:scaling>
          <c:orientation val="minMax"/>
        </c:scaling>
        <c:delete val="0"/>
        <c:axPos val="r"/>
        <c:title>
          <c:tx>
            <c:rich>
              <a:bodyPr/>
              <a:lstStyle/>
              <a:p>
                <a:pPr>
                  <a:defRPr sz="1000" b="1" i="0" u="none" strike="noStrike" baseline="0">
                    <a:solidFill>
                      <a:srgbClr val="000000"/>
                    </a:solidFill>
                    <a:latin typeface="Arial"/>
                    <a:ea typeface="Arial"/>
                    <a:cs typeface="Arial"/>
                  </a:defRPr>
                </a:pPr>
                <a:r>
                  <a:rPr lang="en-US" dirty="0"/>
                  <a:t>Turbidity (NTU)</a:t>
                </a:r>
              </a:p>
            </c:rich>
          </c:tx>
          <c:layout>
            <c:manualLayout>
              <c:xMode val="edge"/>
              <c:yMode val="edge"/>
              <c:x val="0.7891231964483979"/>
              <c:y val="0.34747145187601958"/>
            </c:manualLayout>
          </c:layout>
          <c:overlay val="0"/>
          <c:spPr>
            <a:noFill/>
            <a:ln w="25400">
              <a:noFill/>
            </a:ln>
          </c:spPr>
        </c:title>
        <c:numFmt formatCode="General" sourceLinked="1"/>
        <c:majorTickMark val="cross"/>
        <c:minorTickMark val="none"/>
        <c:tickLblPos val="nextTo"/>
        <c:spPr>
          <a:ln w="3175">
            <a:solidFill>
              <a:schemeClr val="bg2">
                <a:lumMod val="60000"/>
                <a:lumOff val="40000"/>
              </a:schemeClr>
            </a:solidFill>
            <a:prstDash val="solid"/>
          </a:ln>
        </c:spPr>
        <c:txPr>
          <a:bodyPr rot="0" vert="horz"/>
          <a:lstStyle/>
          <a:p>
            <a:pPr>
              <a:defRPr sz="1800" b="0" i="0" u="none" strike="noStrike" baseline="0">
                <a:solidFill>
                  <a:schemeClr val="tx1"/>
                </a:solidFill>
                <a:latin typeface="Arial"/>
                <a:ea typeface="Arial"/>
                <a:cs typeface="Arial"/>
              </a:defRPr>
            </a:pPr>
            <a:endParaRPr lang="en-US"/>
          </a:p>
        </c:txPr>
        <c:crossAx val="187416576"/>
        <c:crosses val="max"/>
        <c:crossBetween val="midCat"/>
      </c:valAx>
      <c:spPr>
        <a:noFill/>
        <a:ln w="12700">
          <a:noFill/>
          <a:prstDash val="solid"/>
        </a:ln>
      </c:spPr>
    </c:plotArea>
    <c:legend>
      <c:legendPos val="r"/>
      <c:legendEntry>
        <c:idx val="0"/>
        <c:txPr>
          <a:bodyPr/>
          <a:lstStyle/>
          <a:p>
            <a:pPr>
              <a:defRPr sz="2000" b="0" i="0" u="none" strike="noStrike" baseline="0">
                <a:solidFill>
                  <a:schemeClr val="tx1"/>
                </a:solidFill>
                <a:latin typeface="Arial"/>
                <a:ea typeface="Arial"/>
                <a:cs typeface="Arial"/>
              </a:defRPr>
            </a:pPr>
            <a:endParaRPr lang="en-US"/>
          </a:p>
        </c:txPr>
      </c:legendEntry>
      <c:legendEntry>
        <c:idx val="1"/>
        <c:txPr>
          <a:bodyPr/>
          <a:lstStyle/>
          <a:p>
            <a:pPr>
              <a:defRPr sz="2000" b="0" i="0" u="none" strike="noStrike" baseline="0">
                <a:solidFill>
                  <a:schemeClr val="tx1"/>
                </a:solidFill>
                <a:latin typeface="Arial"/>
                <a:ea typeface="Arial"/>
                <a:cs typeface="Arial"/>
              </a:defRPr>
            </a:pPr>
            <a:endParaRPr lang="en-US"/>
          </a:p>
        </c:txPr>
      </c:legendEntry>
      <c:legendEntry>
        <c:idx val="2"/>
        <c:txPr>
          <a:bodyPr/>
          <a:lstStyle/>
          <a:p>
            <a:pPr>
              <a:defRPr sz="2000" b="0" i="0" u="none" strike="noStrike" baseline="0">
                <a:solidFill>
                  <a:schemeClr val="tx1"/>
                </a:solidFill>
                <a:latin typeface="Arial"/>
                <a:ea typeface="Arial"/>
                <a:cs typeface="Arial"/>
              </a:defRPr>
            </a:pPr>
            <a:endParaRPr lang="en-US"/>
          </a:p>
        </c:txPr>
      </c:legendEntry>
      <c:legendEntry>
        <c:idx val="3"/>
        <c:txPr>
          <a:bodyPr/>
          <a:lstStyle/>
          <a:p>
            <a:pPr>
              <a:defRPr sz="2000" b="0" i="0" u="none" strike="noStrike" baseline="0">
                <a:solidFill>
                  <a:schemeClr val="tx1"/>
                </a:solidFill>
                <a:latin typeface="Arial"/>
                <a:ea typeface="Arial"/>
                <a:cs typeface="Arial"/>
              </a:defRPr>
            </a:pPr>
            <a:endParaRPr lang="en-US"/>
          </a:p>
        </c:txPr>
      </c:legendEntry>
      <c:layout>
        <c:manualLayout>
          <c:xMode val="edge"/>
          <c:yMode val="edge"/>
          <c:x val="0.51130529110877565"/>
          <c:y val="0.20944895438246464"/>
          <c:w val="0.35559188635403388"/>
          <c:h val="0.35843457067866907"/>
        </c:manualLayout>
      </c:layout>
      <c:overlay val="0"/>
      <c:spPr>
        <a:noFill/>
        <a:ln w="3175">
          <a:noFill/>
          <a:prstDash val="solid"/>
        </a:ln>
      </c:spPr>
      <c:txPr>
        <a:bodyPr/>
        <a:lstStyle/>
        <a:p>
          <a:pPr>
            <a:defRPr sz="2000" b="0" i="0" u="none" strike="noStrike" baseline="0">
              <a:solidFill>
                <a:schemeClr val="tx1"/>
              </a:solidFill>
              <a:latin typeface="Arial"/>
              <a:ea typeface="Arial"/>
              <a:cs typeface="Arial"/>
            </a:defRPr>
          </a:pPr>
          <a:endParaRPr lang="en-US"/>
        </a:p>
      </c:txPr>
    </c:legend>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tx>
        <c:rich>
          <a:bodyPr/>
          <a:lstStyle/>
          <a:p>
            <a:pPr marL="0" marR="9144" algn="ctr" defTabSz="914400" rtl="0" eaLnBrk="1" latinLnBrk="0" hangingPunct="1">
              <a:spcBef>
                <a:spcPct val="0"/>
              </a:spcBef>
              <a:defRPr lang="en-US" sz="2400" b="1" i="0" u="none" strike="noStrike" kern="1200" cap="all" spc="-100" baseline="0" dirty="0" smtClean="0">
                <a:solidFill>
                  <a:srgbClr val="D6ECFF">
                    <a:satMod val="200000"/>
                  </a:srgbClr>
                </a:solidFill>
                <a:latin typeface="+mj-lt"/>
                <a:ea typeface="+mj-ea"/>
                <a:cs typeface="+mj-cs"/>
              </a:defRPr>
            </a:pPr>
            <a:r>
              <a:rPr lang="en-US" sz="2400" b="1" i="0" u="none" strike="noStrike" kern="1200" cap="all" spc="-100" baseline="0" dirty="0">
                <a:solidFill>
                  <a:srgbClr val="FFC000"/>
                </a:solidFill>
                <a:latin typeface="+mj-lt"/>
                <a:ea typeface="+mj-ea"/>
                <a:cs typeface="+mj-cs"/>
              </a:rPr>
              <a:t>Filtration Rate Guideline</a:t>
            </a:r>
          </a:p>
          <a:p>
            <a:pPr marL="0" marR="9144" algn="ctr" defTabSz="914400" rtl="0" eaLnBrk="1" latinLnBrk="0" hangingPunct="1">
              <a:spcBef>
                <a:spcPct val="0"/>
              </a:spcBef>
              <a:defRPr lang="en-US" sz="2400" b="1" i="0" u="none" strike="noStrike" kern="1200" cap="all" spc="-100" baseline="0" dirty="0" smtClean="0">
                <a:solidFill>
                  <a:srgbClr val="D6ECFF">
                    <a:satMod val="200000"/>
                  </a:srgbClr>
                </a:solidFill>
                <a:latin typeface="+mj-lt"/>
                <a:ea typeface="+mj-ea"/>
                <a:cs typeface="+mj-cs"/>
              </a:defRPr>
            </a:pPr>
            <a:r>
              <a:rPr lang="en-US" sz="2400" b="1" i="0" u="none" strike="noStrike" kern="1200" cap="all" spc="-100" baseline="0" dirty="0">
                <a:solidFill>
                  <a:srgbClr val="FFC000"/>
                </a:solidFill>
                <a:latin typeface="+mj-lt"/>
                <a:ea typeface="+mj-ea"/>
                <a:cs typeface="+mj-cs"/>
              </a:rPr>
              <a:t>0.03 – 0.10 gpm/ft</a:t>
            </a:r>
            <a:r>
              <a:rPr lang="en-US" sz="2400" b="1" i="0" u="none" strike="noStrike" kern="1200" cap="all" spc="-100" baseline="30000" dirty="0">
                <a:solidFill>
                  <a:srgbClr val="FFC000"/>
                </a:solidFill>
                <a:latin typeface="+mj-lt"/>
                <a:ea typeface="+mj-ea"/>
                <a:cs typeface="+mj-cs"/>
              </a:rPr>
              <a:t>2</a:t>
            </a:r>
          </a:p>
        </c:rich>
      </c:tx>
      <c:layout>
        <c:manualLayout>
          <c:xMode val="edge"/>
          <c:yMode val="edge"/>
          <c:x val="0.52288290429094098"/>
          <c:y val="8.1738225984834226E-2"/>
        </c:manualLayout>
      </c:layout>
      <c:overlay val="0"/>
      <c:spPr>
        <a:noFill/>
        <a:ln w="25400">
          <a:noFill/>
        </a:ln>
      </c:spPr>
    </c:title>
    <c:autoTitleDeleted val="0"/>
    <c:plotArea>
      <c:layout>
        <c:manualLayout>
          <c:layoutTarget val="inner"/>
          <c:xMode val="edge"/>
          <c:yMode val="edge"/>
          <c:x val="0.18535145021071839"/>
          <c:y val="0.24090057825091518"/>
          <c:w val="0.78097546670624052"/>
          <c:h val="0.47527269025181518"/>
        </c:manualLayout>
      </c:layout>
      <c:barChart>
        <c:barDir val="col"/>
        <c:grouping val="clustered"/>
        <c:varyColors val="0"/>
        <c:ser>
          <c:idx val="0"/>
          <c:order val="0"/>
          <c:tx>
            <c:v>Lower bounds</c:v>
          </c:tx>
          <c:spPr>
            <a:solidFill>
              <a:srgbClr val="9999FF"/>
            </a:solidFill>
            <a:ln w="12700">
              <a:solidFill>
                <a:srgbClr val="000000"/>
              </a:solidFill>
              <a:prstDash val="solid"/>
            </a:ln>
          </c:spPr>
          <c:invertIfNegative val="0"/>
          <c:dPt>
            <c:idx val="8"/>
            <c:invertIfNegative val="0"/>
            <c:bubble3D val="0"/>
            <c:spPr>
              <a:solidFill>
                <a:schemeClr val="accent5">
                  <a:lumMod val="60000"/>
                  <a:lumOff val="40000"/>
                </a:schemeClr>
              </a:solidFill>
              <a:ln w="12700">
                <a:solidFill>
                  <a:srgbClr val="000000"/>
                </a:solidFill>
                <a:prstDash val="solid"/>
              </a:ln>
            </c:spPr>
            <c:extLst>
              <c:ext xmlns:c16="http://schemas.microsoft.com/office/drawing/2014/chart" uri="{C3380CC4-5D6E-409C-BE32-E72D297353CC}">
                <c16:uniqueId val="{00000001-A2CC-4B93-8A46-1F18BB07AC79}"/>
              </c:ext>
            </c:extLst>
          </c:dPt>
          <c:dLbls>
            <c:numFmt formatCode="#,##0.00" sourceLinked="0"/>
            <c:spPr>
              <a:solidFill>
                <a:schemeClr val="bg1"/>
              </a:solidFill>
            </c:spPr>
            <c:txPr>
              <a:bodyPr/>
              <a:lstStyle/>
              <a:p>
                <a:pPr>
                  <a:defRPr sz="1200" baseline="0">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'Min Bed Depth'!$A$2:$A$10</c:f>
              <c:strCache>
                <c:ptCount val="9"/>
                <c:pt idx="0">
                  <c:v>Huismann (WHO 1974)</c:v>
                </c:pt>
                <c:pt idx="1">
                  <c:v>Visscher (IRC 1987)</c:v>
                </c:pt>
                <c:pt idx="2">
                  <c:v>Visscher (AWWA 1990)</c:v>
                </c:pt>
                <c:pt idx="3">
                  <c:v>Hendricks (AWWARF 1991)</c:v>
                </c:pt>
                <c:pt idx="4">
                  <c:v>TSS (2007)</c:v>
                </c:pt>
                <c:pt idx="5">
                  <c:v>Bellamy (EPA 1985)</c:v>
                </c:pt>
                <c:pt idx="6">
                  <c:v>Cleasby (McGraw-Hill 1984)</c:v>
                </c:pt>
                <c:pt idx="7">
                  <c:v>Tanner (1990)</c:v>
                </c:pt>
                <c:pt idx="8">
                  <c:v>Optimization Goal</c:v>
                </c:pt>
              </c:strCache>
            </c:strRef>
          </c:cat>
          <c:val>
            <c:numRef>
              <c:f>'Min Bed Depth'!$Q$2:$Q$10</c:f>
              <c:numCache>
                <c:formatCode>0.000</c:formatCode>
                <c:ptCount val="9"/>
                <c:pt idx="0">
                  <c:v>4.0902684284467333E-2</c:v>
                </c:pt>
                <c:pt idx="1">
                  <c:v>4.0902684284467333E-2</c:v>
                </c:pt>
                <c:pt idx="2">
                  <c:v>4.0902684284467333E-2</c:v>
                </c:pt>
                <c:pt idx="3">
                  <c:v>4.0902684284467333E-2</c:v>
                </c:pt>
                <c:pt idx="4">
                  <c:v>2.8631878999127409E-2</c:v>
                </c:pt>
                <c:pt idx="5">
                  <c:v>1.6361073713787175E-2</c:v>
                </c:pt>
                <c:pt idx="6">
                  <c:v>1.6361073713787175E-2</c:v>
                </c:pt>
                <c:pt idx="7">
                  <c:v>4.0902684284467333E-2</c:v>
                </c:pt>
                <c:pt idx="8">
                  <c:v>3.0000000000000002E-2</c:v>
                </c:pt>
              </c:numCache>
            </c:numRef>
          </c:val>
          <c:extLst>
            <c:ext xmlns:c16="http://schemas.microsoft.com/office/drawing/2014/chart" uri="{C3380CC4-5D6E-409C-BE32-E72D297353CC}">
              <c16:uniqueId val="{00000002-A2CC-4B93-8A46-1F18BB07AC79}"/>
            </c:ext>
          </c:extLst>
        </c:ser>
        <c:ser>
          <c:idx val="1"/>
          <c:order val="1"/>
          <c:tx>
            <c:v>Upper bounds</c:v>
          </c:tx>
          <c:spPr>
            <a:solidFill>
              <a:schemeClr val="accent1">
                <a:lumMod val="75000"/>
              </a:schemeClr>
            </a:solidFill>
            <a:ln w="12700">
              <a:solidFill>
                <a:srgbClr val="000000"/>
              </a:solidFill>
              <a:prstDash val="solid"/>
            </a:ln>
          </c:spPr>
          <c:invertIfNegative val="0"/>
          <c:dPt>
            <c:idx val="8"/>
            <c:invertIfNegative val="0"/>
            <c:bubble3D val="0"/>
            <c:spPr>
              <a:solidFill>
                <a:schemeClr val="accent1">
                  <a:lumMod val="40000"/>
                  <a:lumOff val="60000"/>
                </a:schemeClr>
              </a:solidFill>
              <a:ln w="12700">
                <a:solidFill>
                  <a:srgbClr val="000000"/>
                </a:solidFill>
                <a:prstDash val="solid"/>
              </a:ln>
            </c:spPr>
            <c:extLst>
              <c:ext xmlns:c16="http://schemas.microsoft.com/office/drawing/2014/chart" uri="{C3380CC4-5D6E-409C-BE32-E72D297353CC}">
                <c16:uniqueId val="{00000004-A2CC-4B93-8A46-1F18BB07AC79}"/>
              </c:ext>
            </c:extLst>
          </c:dPt>
          <c:dLbls>
            <c:numFmt formatCode="#,##0.00" sourceLinked="0"/>
            <c:spPr>
              <a:solidFill>
                <a:schemeClr val="bg1"/>
              </a:solidFill>
            </c:spPr>
            <c:txPr>
              <a:bodyPr/>
              <a:lstStyle/>
              <a:p>
                <a:pPr>
                  <a:defRPr sz="1200">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'Min Bed Depth'!$A$2:$A$10</c:f>
              <c:strCache>
                <c:ptCount val="9"/>
                <c:pt idx="0">
                  <c:v>Huismann (WHO 1974)</c:v>
                </c:pt>
                <c:pt idx="1">
                  <c:v>Visscher (IRC 1987)</c:v>
                </c:pt>
                <c:pt idx="2">
                  <c:v>Visscher (AWWA 1990)</c:v>
                </c:pt>
                <c:pt idx="3">
                  <c:v>Hendricks (AWWARF 1991)</c:v>
                </c:pt>
                <c:pt idx="4">
                  <c:v>TSS (2007)</c:v>
                </c:pt>
                <c:pt idx="5">
                  <c:v>Bellamy (EPA 1985)</c:v>
                </c:pt>
                <c:pt idx="6">
                  <c:v>Cleasby (McGraw-Hill 1984)</c:v>
                </c:pt>
                <c:pt idx="7">
                  <c:v>Tanner (1990)</c:v>
                </c:pt>
                <c:pt idx="8">
                  <c:v>Optimization Goal</c:v>
                </c:pt>
              </c:strCache>
            </c:strRef>
          </c:cat>
          <c:val>
            <c:numRef>
              <c:f>'Min Bed Depth'!$R$2:$R$10</c:f>
              <c:numCache>
                <c:formatCode>0.000</c:formatCode>
                <c:ptCount val="9"/>
                <c:pt idx="0" formatCode="General">
                  <c:v>8.1805368568935957E-2</c:v>
                </c:pt>
                <c:pt idx="1">
                  <c:v>8.1805368568935957E-2</c:v>
                </c:pt>
                <c:pt idx="2">
                  <c:v>8.1805368568935957E-2</c:v>
                </c:pt>
                <c:pt idx="3">
                  <c:v>0.16361073713786894</c:v>
                </c:pt>
                <c:pt idx="4">
                  <c:v>0.10225671071116819</c:v>
                </c:pt>
                <c:pt idx="5">
                  <c:v>0.16361073713786894</c:v>
                </c:pt>
                <c:pt idx="6">
                  <c:v>0.16361073713786894</c:v>
                </c:pt>
                <c:pt idx="7">
                  <c:v>0.16361073713786894</c:v>
                </c:pt>
                <c:pt idx="8">
                  <c:v>0.1</c:v>
                </c:pt>
              </c:numCache>
            </c:numRef>
          </c:val>
          <c:extLst>
            <c:ext xmlns:c16="http://schemas.microsoft.com/office/drawing/2014/chart" uri="{C3380CC4-5D6E-409C-BE32-E72D297353CC}">
              <c16:uniqueId val="{00000005-A2CC-4B93-8A46-1F18BB07AC79}"/>
            </c:ext>
          </c:extLst>
        </c:ser>
        <c:dLbls>
          <c:showLegendKey val="0"/>
          <c:showVal val="0"/>
          <c:showCatName val="0"/>
          <c:showSerName val="0"/>
          <c:showPercent val="0"/>
          <c:showBubbleSize val="0"/>
        </c:dLbls>
        <c:gapWidth val="150"/>
        <c:axId val="149390848"/>
        <c:axId val="149392384"/>
      </c:barChart>
      <c:catAx>
        <c:axId val="149390848"/>
        <c:scaling>
          <c:orientation val="minMax"/>
        </c:scaling>
        <c:delete val="0"/>
        <c:axPos val="b"/>
        <c:numFmt formatCode="General" sourceLinked="1"/>
        <c:majorTickMark val="out"/>
        <c:minorTickMark val="none"/>
        <c:tickLblPos val="nextTo"/>
        <c:spPr>
          <a:ln w="3175">
            <a:solidFill>
              <a:schemeClr val="tx1"/>
            </a:solidFill>
            <a:prstDash val="solid"/>
          </a:ln>
        </c:spPr>
        <c:txPr>
          <a:bodyPr rot="-1500000" vert="horz"/>
          <a:lstStyle/>
          <a:p>
            <a:pPr>
              <a:defRPr sz="1600" b="0" i="0" u="none" strike="noStrike" baseline="0">
                <a:solidFill>
                  <a:schemeClr val="tx1"/>
                </a:solidFill>
                <a:latin typeface="Arial"/>
                <a:ea typeface="Arial"/>
                <a:cs typeface="Arial"/>
              </a:defRPr>
            </a:pPr>
            <a:endParaRPr lang="en-US"/>
          </a:p>
        </c:txPr>
        <c:crossAx val="149392384"/>
        <c:crosses val="autoZero"/>
        <c:auto val="1"/>
        <c:lblAlgn val="ctr"/>
        <c:lblOffset val="100"/>
        <c:tickLblSkip val="1"/>
        <c:tickMarkSkip val="1"/>
        <c:noMultiLvlLbl val="0"/>
      </c:catAx>
      <c:valAx>
        <c:axId val="149392384"/>
        <c:scaling>
          <c:orientation val="minMax"/>
          <c:max val="0.18000000000000024"/>
          <c:min val="1.0000000000000005E-2"/>
        </c:scaling>
        <c:delete val="0"/>
        <c:axPos val="l"/>
        <c:majorGridlines>
          <c:spPr>
            <a:ln w="3175">
              <a:solidFill>
                <a:srgbClr val="000000"/>
              </a:solidFill>
              <a:prstDash val="solid"/>
            </a:ln>
          </c:spPr>
        </c:majorGridlines>
        <c:title>
          <c:tx>
            <c:rich>
              <a:bodyPr rot="0" vert="horz"/>
              <a:lstStyle/>
              <a:p>
                <a:pPr algn="ctr" rtl="0">
                  <a:defRPr lang="en-US" sz="2000" b="0" i="0" u="none" strike="noStrike" kern="1200" baseline="0">
                    <a:solidFill>
                      <a:schemeClr val="tx1"/>
                    </a:solidFill>
                    <a:latin typeface="Arial"/>
                    <a:ea typeface="Arial"/>
                    <a:cs typeface="Arial"/>
                  </a:defRPr>
                </a:pPr>
                <a:r>
                  <a:rPr lang="en-US" sz="2000" b="0" i="0" u="none" strike="noStrike" kern="1200" baseline="0" dirty="0">
                    <a:solidFill>
                      <a:schemeClr val="tx1"/>
                    </a:solidFill>
                    <a:latin typeface="Arial"/>
                    <a:ea typeface="Arial"/>
                    <a:cs typeface="Arial"/>
                  </a:rPr>
                  <a:t>gpm/ft</a:t>
                </a:r>
                <a:r>
                  <a:rPr lang="en-US" sz="2000" b="0" i="0" u="none" strike="noStrike" kern="1200" baseline="30000" dirty="0">
                    <a:solidFill>
                      <a:schemeClr val="tx1"/>
                    </a:solidFill>
                    <a:latin typeface="Arial"/>
                    <a:ea typeface="Arial"/>
                    <a:cs typeface="Arial"/>
                  </a:rPr>
                  <a:t>2</a:t>
                </a:r>
                <a:endParaRPr lang="en-US" sz="2000" b="0" i="0" u="none" strike="noStrike" kern="1200" baseline="0" dirty="0">
                  <a:solidFill>
                    <a:schemeClr val="tx1"/>
                  </a:solidFill>
                  <a:latin typeface="Arial"/>
                  <a:ea typeface="Arial"/>
                  <a:cs typeface="Arial"/>
                </a:endParaRPr>
              </a:p>
            </c:rich>
          </c:tx>
          <c:layout>
            <c:manualLayout>
              <c:xMode val="edge"/>
              <c:yMode val="edge"/>
              <c:x val="3.7456460878240873E-4"/>
              <c:y val="0.37301753535838517"/>
            </c:manualLayout>
          </c:layout>
          <c:overlay val="0"/>
          <c:spPr>
            <a:noFill/>
            <a:ln w="25400">
              <a:noFill/>
            </a:ln>
          </c:spPr>
        </c:title>
        <c:numFmt formatCode="0.00" sourceLinked="0"/>
        <c:majorTickMark val="out"/>
        <c:minorTickMark val="none"/>
        <c:tickLblPos val="nextTo"/>
        <c:spPr>
          <a:ln w="3175">
            <a:solidFill>
              <a:schemeClr val="tx1"/>
            </a:solidFill>
            <a:prstDash val="solid"/>
          </a:ln>
        </c:spPr>
        <c:txPr>
          <a:bodyPr rot="0" vert="horz"/>
          <a:lstStyle/>
          <a:p>
            <a:pPr>
              <a:defRPr sz="1400" b="0" i="0" u="none" strike="noStrike" baseline="0">
                <a:solidFill>
                  <a:schemeClr val="tx1"/>
                </a:solidFill>
                <a:latin typeface="Arial"/>
                <a:ea typeface="Arial"/>
                <a:cs typeface="Arial"/>
              </a:defRPr>
            </a:pPr>
            <a:endParaRPr lang="en-US"/>
          </a:p>
        </c:txPr>
        <c:crossAx val="149390848"/>
        <c:crosses val="autoZero"/>
        <c:crossBetween val="between"/>
      </c:valAx>
      <c:spPr>
        <a:noFill/>
        <a:ln w="12700">
          <a:noFill/>
          <a:prstDash val="solid"/>
        </a:ln>
      </c:spPr>
    </c:plotArea>
    <c:plotVisOnly val="1"/>
    <c:dispBlanksAs val="gap"/>
    <c:showDLblsOverMax val="0"/>
  </c:chart>
  <c:spPr>
    <a:noFill/>
    <a:ln w="3175">
      <a:noFill/>
      <a:prstDash val="solid"/>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tx>
        <c:rich>
          <a:bodyPr/>
          <a:lstStyle/>
          <a:p>
            <a:pPr>
              <a:defRPr sz="2000" b="0"/>
            </a:pPr>
            <a:r>
              <a:rPr lang="en-US" sz="2000" b="0" dirty="0">
                <a:solidFill>
                  <a:schemeClr val="tx1"/>
                </a:solidFill>
              </a:rPr>
              <a:t>City of Salem, Oregon</a:t>
            </a:r>
          </a:p>
          <a:p>
            <a:pPr>
              <a:defRPr sz="2000" b="0"/>
            </a:pPr>
            <a:r>
              <a:rPr lang="en-US" sz="2000" b="0" dirty="0">
                <a:solidFill>
                  <a:schemeClr val="tx1"/>
                </a:solidFill>
              </a:rPr>
              <a:t>Slow Sand Data</a:t>
            </a:r>
          </a:p>
          <a:p>
            <a:pPr>
              <a:defRPr sz="2000" b="0"/>
            </a:pPr>
            <a:r>
              <a:rPr lang="en-US" sz="2000" b="0" dirty="0">
                <a:solidFill>
                  <a:schemeClr val="tx1"/>
                </a:solidFill>
              </a:rPr>
              <a:t>Jan 2006 – Dec 2010</a:t>
            </a:r>
          </a:p>
        </c:rich>
      </c:tx>
      <c:overlay val="1"/>
    </c:title>
    <c:autoTitleDeleted val="0"/>
    <c:plotArea>
      <c:layout>
        <c:manualLayout>
          <c:layoutTarget val="inner"/>
          <c:xMode val="edge"/>
          <c:yMode val="edge"/>
          <c:x val="9.3278132274458567E-2"/>
          <c:y val="0.16974290429569924"/>
          <c:w val="0.90553995228921491"/>
          <c:h val="0.74257939376034232"/>
        </c:manualLayout>
      </c:layout>
      <c:lineChart>
        <c:grouping val="standard"/>
        <c:varyColors val="0"/>
        <c:ser>
          <c:idx val="0"/>
          <c:order val="0"/>
          <c:tx>
            <c:v>Goal</c:v>
          </c:tx>
          <c:spPr>
            <a:ln w="25400">
              <a:solidFill>
                <a:srgbClr val="C00000"/>
              </a:solidFill>
            </a:ln>
          </c:spPr>
          <c:marker>
            <c:symbol val="none"/>
          </c:marker>
          <c:cat>
            <c:numRef>
              <c:f>Data!$A$2:$A$1826</c:f>
              <c:numCache>
                <c:formatCode>m/d/yyyy</c:formatCode>
                <c:ptCount val="1825"/>
                <c:pt idx="0">
                  <c:v>38718</c:v>
                </c:pt>
                <c:pt idx="1">
                  <c:v>38719</c:v>
                </c:pt>
                <c:pt idx="2">
                  <c:v>38720</c:v>
                </c:pt>
                <c:pt idx="3">
                  <c:v>38721</c:v>
                </c:pt>
                <c:pt idx="4">
                  <c:v>38722</c:v>
                </c:pt>
                <c:pt idx="5">
                  <c:v>38723</c:v>
                </c:pt>
                <c:pt idx="6">
                  <c:v>38724</c:v>
                </c:pt>
                <c:pt idx="7">
                  <c:v>38725</c:v>
                </c:pt>
                <c:pt idx="8">
                  <c:v>38726</c:v>
                </c:pt>
                <c:pt idx="9">
                  <c:v>38727</c:v>
                </c:pt>
                <c:pt idx="10">
                  <c:v>38728</c:v>
                </c:pt>
                <c:pt idx="11">
                  <c:v>38729</c:v>
                </c:pt>
                <c:pt idx="12">
                  <c:v>38730</c:v>
                </c:pt>
                <c:pt idx="13">
                  <c:v>38731</c:v>
                </c:pt>
                <c:pt idx="14">
                  <c:v>38732</c:v>
                </c:pt>
                <c:pt idx="15">
                  <c:v>38733</c:v>
                </c:pt>
                <c:pt idx="16">
                  <c:v>38734</c:v>
                </c:pt>
                <c:pt idx="17">
                  <c:v>38735</c:v>
                </c:pt>
                <c:pt idx="18">
                  <c:v>38736</c:v>
                </c:pt>
                <c:pt idx="19">
                  <c:v>38737</c:v>
                </c:pt>
                <c:pt idx="20">
                  <c:v>38738</c:v>
                </c:pt>
                <c:pt idx="21">
                  <c:v>38739</c:v>
                </c:pt>
                <c:pt idx="22">
                  <c:v>38740</c:v>
                </c:pt>
                <c:pt idx="23">
                  <c:v>38741</c:v>
                </c:pt>
                <c:pt idx="24">
                  <c:v>38742</c:v>
                </c:pt>
                <c:pt idx="25">
                  <c:v>38743</c:v>
                </c:pt>
                <c:pt idx="26">
                  <c:v>38744</c:v>
                </c:pt>
                <c:pt idx="27">
                  <c:v>38745</c:v>
                </c:pt>
                <c:pt idx="28">
                  <c:v>38746</c:v>
                </c:pt>
                <c:pt idx="29">
                  <c:v>38747</c:v>
                </c:pt>
                <c:pt idx="30">
                  <c:v>38748</c:v>
                </c:pt>
                <c:pt idx="31">
                  <c:v>38749</c:v>
                </c:pt>
                <c:pt idx="32">
                  <c:v>38750</c:v>
                </c:pt>
                <c:pt idx="33">
                  <c:v>38751</c:v>
                </c:pt>
                <c:pt idx="34">
                  <c:v>38752</c:v>
                </c:pt>
                <c:pt idx="35">
                  <c:v>38753</c:v>
                </c:pt>
                <c:pt idx="36">
                  <c:v>38754</c:v>
                </c:pt>
                <c:pt idx="37">
                  <c:v>38755</c:v>
                </c:pt>
                <c:pt idx="38">
                  <c:v>38756</c:v>
                </c:pt>
                <c:pt idx="39">
                  <c:v>38757</c:v>
                </c:pt>
                <c:pt idx="40">
                  <c:v>38758</c:v>
                </c:pt>
                <c:pt idx="41">
                  <c:v>38759</c:v>
                </c:pt>
                <c:pt idx="42">
                  <c:v>38760</c:v>
                </c:pt>
                <c:pt idx="43">
                  <c:v>38761</c:v>
                </c:pt>
                <c:pt idx="44">
                  <c:v>38762</c:v>
                </c:pt>
                <c:pt idx="45">
                  <c:v>38763</c:v>
                </c:pt>
                <c:pt idx="46">
                  <c:v>38764</c:v>
                </c:pt>
                <c:pt idx="47">
                  <c:v>38765</c:v>
                </c:pt>
                <c:pt idx="48">
                  <c:v>38766</c:v>
                </c:pt>
                <c:pt idx="49">
                  <c:v>38767</c:v>
                </c:pt>
                <c:pt idx="50">
                  <c:v>38768</c:v>
                </c:pt>
                <c:pt idx="51">
                  <c:v>38769</c:v>
                </c:pt>
                <c:pt idx="52">
                  <c:v>38770</c:v>
                </c:pt>
                <c:pt idx="53">
                  <c:v>38771</c:v>
                </c:pt>
                <c:pt idx="54">
                  <c:v>38772</c:v>
                </c:pt>
                <c:pt idx="55">
                  <c:v>38773</c:v>
                </c:pt>
                <c:pt idx="56">
                  <c:v>38774</c:v>
                </c:pt>
                <c:pt idx="57">
                  <c:v>38775</c:v>
                </c:pt>
                <c:pt idx="58">
                  <c:v>38776</c:v>
                </c:pt>
                <c:pt idx="59">
                  <c:v>38777</c:v>
                </c:pt>
                <c:pt idx="60">
                  <c:v>38778</c:v>
                </c:pt>
                <c:pt idx="61">
                  <c:v>38779</c:v>
                </c:pt>
                <c:pt idx="62">
                  <c:v>38780</c:v>
                </c:pt>
                <c:pt idx="63">
                  <c:v>38781</c:v>
                </c:pt>
                <c:pt idx="64">
                  <c:v>38782</c:v>
                </c:pt>
                <c:pt idx="65">
                  <c:v>38783</c:v>
                </c:pt>
                <c:pt idx="66">
                  <c:v>38784</c:v>
                </c:pt>
                <c:pt idx="67">
                  <c:v>38785</c:v>
                </c:pt>
                <c:pt idx="68">
                  <c:v>38786</c:v>
                </c:pt>
                <c:pt idx="69">
                  <c:v>38787</c:v>
                </c:pt>
                <c:pt idx="70">
                  <c:v>38788</c:v>
                </c:pt>
                <c:pt idx="71">
                  <c:v>38789</c:v>
                </c:pt>
                <c:pt idx="72">
                  <c:v>38790</c:v>
                </c:pt>
                <c:pt idx="73">
                  <c:v>38791</c:v>
                </c:pt>
                <c:pt idx="74">
                  <c:v>38792</c:v>
                </c:pt>
                <c:pt idx="75">
                  <c:v>38793</c:v>
                </c:pt>
                <c:pt idx="76">
                  <c:v>38794</c:v>
                </c:pt>
                <c:pt idx="77">
                  <c:v>38795</c:v>
                </c:pt>
                <c:pt idx="78">
                  <c:v>38796</c:v>
                </c:pt>
                <c:pt idx="79">
                  <c:v>38797</c:v>
                </c:pt>
                <c:pt idx="80">
                  <c:v>38798</c:v>
                </c:pt>
                <c:pt idx="81">
                  <c:v>38799</c:v>
                </c:pt>
                <c:pt idx="82">
                  <c:v>38800</c:v>
                </c:pt>
                <c:pt idx="83">
                  <c:v>38801</c:v>
                </c:pt>
                <c:pt idx="84">
                  <c:v>38802</c:v>
                </c:pt>
                <c:pt idx="85">
                  <c:v>38803</c:v>
                </c:pt>
                <c:pt idx="86">
                  <c:v>38804</c:v>
                </c:pt>
                <c:pt idx="87">
                  <c:v>38805</c:v>
                </c:pt>
                <c:pt idx="88">
                  <c:v>38806</c:v>
                </c:pt>
                <c:pt idx="89">
                  <c:v>38807</c:v>
                </c:pt>
                <c:pt idx="90">
                  <c:v>38808</c:v>
                </c:pt>
                <c:pt idx="91">
                  <c:v>38809</c:v>
                </c:pt>
                <c:pt idx="92">
                  <c:v>38810</c:v>
                </c:pt>
                <c:pt idx="93">
                  <c:v>38811</c:v>
                </c:pt>
                <c:pt idx="94">
                  <c:v>38812</c:v>
                </c:pt>
                <c:pt idx="95">
                  <c:v>38813</c:v>
                </c:pt>
                <c:pt idx="96">
                  <c:v>38814</c:v>
                </c:pt>
                <c:pt idx="97">
                  <c:v>38815</c:v>
                </c:pt>
                <c:pt idx="98">
                  <c:v>38816</c:v>
                </c:pt>
                <c:pt idx="99">
                  <c:v>38817</c:v>
                </c:pt>
                <c:pt idx="100">
                  <c:v>38818</c:v>
                </c:pt>
                <c:pt idx="101">
                  <c:v>38819</c:v>
                </c:pt>
                <c:pt idx="102">
                  <c:v>38820</c:v>
                </c:pt>
                <c:pt idx="103">
                  <c:v>38821</c:v>
                </c:pt>
                <c:pt idx="104">
                  <c:v>38822</c:v>
                </c:pt>
                <c:pt idx="105">
                  <c:v>38823</c:v>
                </c:pt>
                <c:pt idx="106">
                  <c:v>38824</c:v>
                </c:pt>
                <c:pt idx="107">
                  <c:v>38825</c:v>
                </c:pt>
                <c:pt idx="108">
                  <c:v>38826</c:v>
                </c:pt>
                <c:pt idx="109">
                  <c:v>38827</c:v>
                </c:pt>
                <c:pt idx="110">
                  <c:v>38828</c:v>
                </c:pt>
                <c:pt idx="111">
                  <c:v>38829</c:v>
                </c:pt>
                <c:pt idx="112">
                  <c:v>38830</c:v>
                </c:pt>
                <c:pt idx="113">
                  <c:v>38831</c:v>
                </c:pt>
                <c:pt idx="114">
                  <c:v>38832</c:v>
                </c:pt>
                <c:pt idx="115">
                  <c:v>38833</c:v>
                </c:pt>
                <c:pt idx="116">
                  <c:v>38834</c:v>
                </c:pt>
                <c:pt idx="117">
                  <c:v>38835</c:v>
                </c:pt>
                <c:pt idx="118">
                  <c:v>38836</c:v>
                </c:pt>
                <c:pt idx="119">
                  <c:v>38837</c:v>
                </c:pt>
                <c:pt idx="120">
                  <c:v>38838</c:v>
                </c:pt>
                <c:pt idx="121">
                  <c:v>38839</c:v>
                </c:pt>
                <c:pt idx="122">
                  <c:v>38840</c:v>
                </c:pt>
                <c:pt idx="123">
                  <c:v>38841</c:v>
                </c:pt>
                <c:pt idx="124">
                  <c:v>38842</c:v>
                </c:pt>
                <c:pt idx="125">
                  <c:v>38843</c:v>
                </c:pt>
                <c:pt idx="126">
                  <c:v>38844</c:v>
                </c:pt>
                <c:pt idx="127">
                  <c:v>38845</c:v>
                </c:pt>
                <c:pt idx="128">
                  <c:v>38846</c:v>
                </c:pt>
                <c:pt idx="129">
                  <c:v>38847</c:v>
                </c:pt>
                <c:pt idx="130">
                  <c:v>38848</c:v>
                </c:pt>
                <c:pt idx="131">
                  <c:v>38849</c:v>
                </c:pt>
                <c:pt idx="132">
                  <c:v>38850</c:v>
                </c:pt>
                <c:pt idx="133">
                  <c:v>38851</c:v>
                </c:pt>
                <c:pt idx="134">
                  <c:v>38852</c:v>
                </c:pt>
                <c:pt idx="135">
                  <c:v>38853</c:v>
                </c:pt>
                <c:pt idx="136">
                  <c:v>38854</c:v>
                </c:pt>
                <c:pt idx="137">
                  <c:v>38855</c:v>
                </c:pt>
                <c:pt idx="138">
                  <c:v>38856</c:v>
                </c:pt>
                <c:pt idx="139">
                  <c:v>38857</c:v>
                </c:pt>
                <c:pt idx="140">
                  <c:v>38858</c:v>
                </c:pt>
                <c:pt idx="141">
                  <c:v>38859</c:v>
                </c:pt>
                <c:pt idx="142">
                  <c:v>38860</c:v>
                </c:pt>
                <c:pt idx="143">
                  <c:v>38861</c:v>
                </c:pt>
                <c:pt idx="144">
                  <c:v>38862</c:v>
                </c:pt>
                <c:pt idx="145">
                  <c:v>38863</c:v>
                </c:pt>
                <c:pt idx="146">
                  <c:v>38864</c:v>
                </c:pt>
                <c:pt idx="147">
                  <c:v>38865</c:v>
                </c:pt>
                <c:pt idx="148">
                  <c:v>38866</c:v>
                </c:pt>
                <c:pt idx="149">
                  <c:v>38867</c:v>
                </c:pt>
                <c:pt idx="150">
                  <c:v>38868</c:v>
                </c:pt>
                <c:pt idx="151">
                  <c:v>38869</c:v>
                </c:pt>
                <c:pt idx="152">
                  <c:v>38870</c:v>
                </c:pt>
                <c:pt idx="153">
                  <c:v>38871</c:v>
                </c:pt>
                <c:pt idx="154">
                  <c:v>38872</c:v>
                </c:pt>
                <c:pt idx="155">
                  <c:v>38873</c:v>
                </c:pt>
                <c:pt idx="156">
                  <c:v>38874</c:v>
                </c:pt>
                <c:pt idx="157">
                  <c:v>38875</c:v>
                </c:pt>
                <c:pt idx="158">
                  <c:v>38876</c:v>
                </c:pt>
                <c:pt idx="159">
                  <c:v>38877</c:v>
                </c:pt>
                <c:pt idx="160">
                  <c:v>38878</c:v>
                </c:pt>
                <c:pt idx="161">
                  <c:v>38879</c:v>
                </c:pt>
                <c:pt idx="162">
                  <c:v>38880</c:v>
                </c:pt>
                <c:pt idx="163">
                  <c:v>38881</c:v>
                </c:pt>
                <c:pt idx="164">
                  <c:v>38882</c:v>
                </c:pt>
                <c:pt idx="165">
                  <c:v>38883</c:v>
                </c:pt>
                <c:pt idx="166">
                  <c:v>38884</c:v>
                </c:pt>
                <c:pt idx="167">
                  <c:v>38885</c:v>
                </c:pt>
                <c:pt idx="168">
                  <c:v>38886</c:v>
                </c:pt>
                <c:pt idx="169">
                  <c:v>38887</c:v>
                </c:pt>
                <c:pt idx="170">
                  <c:v>38888</c:v>
                </c:pt>
                <c:pt idx="171">
                  <c:v>38889</c:v>
                </c:pt>
                <c:pt idx="172">
                  <c:v>38890</c:v>
                </c:pt>
                <c:pt idx="173">
                  <c:v>38891</c:v>
                </c:pt>
                <c:pt idx="174">
                  <c:v>38892</c:v>
                </c:pt>
                <c:pt idx="175">
                  <c:v>38893</c:v>
                </c:pt>
                <c:pt idx="176">
                  <c:v>38894</c:v>
                </c:pt>
                <c:pt idx="177">
                  <c:v>38895</c:v>
                </c:pt>
                <c:pt idx="178">
                  <c:v>38896</c:v>
                </c:pt>
                <c:pt idx="179">
                  <c:v>38897</c:v>
                </c:pt>
                <c:pt idx="180">
                  <c:v>38898</c:v>
                </c:pt>
                <c:pt idx="181">
                  <c:v>38899</c:v>
                </c:pt>
                <c:pt idx="182">
                  <c:v>38900</c:v>
                </c:pt>
                <c:pt idx="183">
                  <c:v>38901</c:v>
                </c:pt>
                <c:pt idx="184">
                  <c:v>38902</c:v>
                </c:pt>
                <c:pt idx="185">
                  <c:v>38903</c:v>
                </c:pt>
                <c:pt idx="186">
                  <c:v>38904</c:v>
                </c:pt>
                <c:pt idx="187">
                  <c:v>38905</c:v>
                </c:pt>
                <c:pt idx="188">
                  <c:v>38906</c:v>
                </c:pt>
                <c:pt idx="189">
                  <c:v>38907</c:v>
                </c:pt>
                <c:pt idx="190">
                  <c:v>38908</c:v>
                </c:pt>
                <c:pt idx="191">
                  <c:v>38909</c:v>
                </c:pt>
                <c:pt idx="192">
                  <c:v>38910</c:v>
                </c:pt>
                <c:pt idx="193">
                  <c:v>38911</c:v>
                </c:pt>
                <c:pt idx="194">
                  <c:v>38912</c:v>
                </c:pt>
                <c:pt idx="195">
                  <c:v>38913</c:v>
                </c:pt>
                <c:pt idx="196">
                  <c:v>38914</c:v>
                </c:pt>
                <c:pt idx="197">
                  <c:v>38915</c:v>
                </c:pt>
                <c:pt idx="198">
                  <c:v>38916</c:v>
                </c:pt>
                <c:pt idx="199">
                  <c:v>38917</c:v>
                </c:pt>
                <c:pt idx="200">
                  <c:v>38918</c:v>
                </c:pt>
                <c:pt idx="201">
                  <c:v>38919</c:v>
                </c:pt>
                <c:pt idx="202">
                  <c:v>38920</c:v>
                </c:pt>
                <c:pt idx="203">
                  <c:v>38921</c:v>
                </c:pt>
                <c:pt idx="204">
                  <c:v>38922</c:v>
                </c:pt>
                <c:pt idx="205">
                  <c:v>38923</c:v>
                </c:pt>
                <c:pt idx="206">
                  <c:v>38924</c:v>
                </c:pt>
                <c:pt idx="207">
                  <c:v>38925</c:v>
                </c:pt>
                <c:pt idx="208">
                  <c:v>38926</c:v>
                </c:pt>
                <c:pt idx="209">
                  <c:v>38927</c:v>
                </c:pt>
                <c:pt idx="210">
                  <c:v>38928</c:v>
                </c:pt>
                <c:pt idx="211">
                  <c:v>38929</c:v>
                </c:pt>
                <c:pt idx="212">
                  <c:v>38930</c:v>
                </c:pt>
                <c:pt idx="213">
                  <c:v>38931</c:v>
                </c:pt>
                <c:pt idx="214">
                  <c:v>38932</c:v>
                </c:pt>
                <c:pt idx="215">
                  <c:v>38933</c:v>
                </c:pt>
                <c:pt idx="216">
                  <c:v>38934</c:v>
                </c:pt>
                <c:pt idx="217">
                  <c:v>38935</c:v>
                </c:pt>
                <c:pt idx="218">
                  <c:v>38936</c:v>
                </c:pt>
                <c:pt idx="219">
                  <c:v>38937</c:v>
                </c:pt>
                <c:pt idx="220">
                  <c:v>38938</c:v>
                </c:pt>
                <c:pt idx="221">
                  <c:v>38939</c:v>
                </c:pt>
                <c:pt idx="222">
                  <c:v>38940</c:v>
                </c:pt>
                <c:pt idx="223">
                  <c:v>38941</c:v>
                </c:pt>
                <c:pt idx="224">
                  <c:v>38942</c:v>
                </c:pt>
                <c:pt idx="225">
                  <c:v>38943</c:v>
                </c:pt>
                <c:pt idx="226">
                  <c:v>38944</c:v>
                </c:pt>
                <c:pt idx="227">
                  <c:v>38945</c:v>
                </c:pt>
                <c:pt idx="228">
                  <c:v>38946</c:v>
                </c:pt>
                <c:pt idx="229">
                  <c:v>38947</c:v>
                </c:pt>
                <c:pt idx="230">
                  <c:v>38948</c:v>
                </c:pt>
                <c:pt idx="231">
                  <c:v>38949</c:v>
                </c:pt>
                <c:pt idx="232">
                  <c:v>38950</c:v>
                </c:pt>
                <c:pt idx="233">
                  <c:v>38951</c:v>
                </c:pt>
                <c:pt idx="234">
                  <c:v>38952</c:v>
                </c:pt>
                <c:pt idx="235">
                  <c:v>38953</c:v>
                </c:pt>
                <c:pt idx="236">
                  <c:v>38954</c:v>
                </c:pt>
                <c:pt idx="237">
                  <c:v>38955</c:v>
                </c:pt>
                <c:pt idx="238">
                  <c:v>38956</c:v>
                </c:pt>
                <c:pt idx="239">
                  <c:v>38957</c:v>
                </c:pt>
                <c:pt idx="240">
                  <c:v>38958</c:v>
                </c:pt>
                <c:pt idx="241">
                  <c:v>38959</c:v>
                </c:pt>
                <c:pt idx="242">
                  <c:v>38960</c:v>
                </c:pt>
                <c:pt idx="243">
                  <c:v>38961</c:v>
                </c:pt>
                <c:pt idx="244">
                  <c:v>38962</c:v>
                </c:pt>
                <c:pt idx="245">
                  <c:v>38963</c:v>
                </c:pt>
                <c:pt idx="246">
                  <c:v>38964</c:v>
                </c:pt>
                <c:pt idx="247">
                  <c:v>38965</c:v>
                </c:pt>
                <c:pt idx="248">
                  <c:v>38966</c:v>
                </c:pt>
                <c:pt idx="249">
                  <c:v>38967</c:v>
                </c:pt>
                <c:pt idx="250">
                  <c:v>38968</c:v>
                </c:pt>
                <c:pt idx="251">
                  <c:v>38969</c:v>
                </c:pt>
                <c:pt idx="252">
                  <c:v>38970</c:v>
                </c:pt>
                <c:pt idx="253">
                  <c:v>38971</c:v>
                </c:pt>
                <c:pt idx="254">
                  <c:v>38972</c:v>
                </c:pt>
                <c:pt idx="255">
                  <c:v>38973</c:v>
                </c:pt>
                <c:pt idx="256">
                  <c:v>38974</c:v>
                </c:pt>
                <c:pt idx="257">
                  <c:v>38975</c:v>
                </c:pt>
                <c:pt idx="258">
                  <c:v>38976</c:v>
                </c:pt>
                <c:pt idx="259">
                  <c:v>38977</c:v>
                </c:pt>
                <c:pt idx="260">
                  <c:v>38978</c:v>
                </c:pt>
                <c:pt idx="261">
                  <c:v>38979</c:v>
                </c:pt>
                <c:pt idx="262">
                  <c:v>38980</c:v>
                </c:pt>
                <c:pt idx="263">
                  <c:v>38981</c:v>
                </c:pt>
                <c:pt idx="264">
                  <c:v>38982</c:v>
                </c:pt>
                <c:pt idx="265">
                  <c:v>38983</c:v>
                </c:pt>
                <c:pt idx="266">
                  <c:v>38984</c:v>
                </c:pt>
                <c:pt idx="267">
                  <c:v>38985</c:v>
                </c:pt>
                <c:pt idx="268">
                  <c:v>38986</c:v>
                </c:pt>
                <c:pt idx="269">
                  <c:v>38987</c:v>
                </c:pt>
                <c:pt idx="270">
                  <c:v>38988</c:v>
                </c:pt>
                <c:pt idx="271">
                  <c:v>38989</c:v>
                </c:pt>
                <c:pt idx="272">
                  <c:v>38990</c:v>
                </c:pt>
                <c:pt idx="273">
                  <c:v>38991</c:v>
                </c:pt>
                <c:pt idx="274">
                  <c:v>38992</c:v>
                </c:pt>
                <c:pt idx="275">
                  <c:v>38993</c:v>
                </c:pt>
                <c:pt idx="276">
                  <c:v>38994</c:v>
                </c:pt>
                <c:pt idx="277">
                  <c:v>38995</c:v>
                </c:pt>
                <c:pt idx="278">
                  <c:v>38996</c:v>
                </c:pt>
                <c:pt idx="279">
                  <c:v>38997</c:v>
                </c:pt>
                <c:pt idx="280">
                  <c:v>38998</c:v>
                </c:pt>
                <c:pt idx="281">
                  <c:v>38999</c:v>
                </c:pt>
                <c:pt idx="282">
                  <c:v>39000</c:v>
                </c:pt>
                <c:pt idx="283">
                  <c:v>39001</c:v>
                </c:pt>
                <c:pt idx="284">
                  <c:v>39002</c:v>
                </c:pt>
                <c:pt idx="285">
                  <c:v>39003</c:v>
                </c:pt>
                <c:pt idx="286">
                  <c:v>39004</c:v>
                </c:pt>
                <c:pt idx="287">
                  <c:v>39005</c:v>
                </c:pt>
                <c:pt idx="288">
                  <c:v>39006</c:v>
                </c:pt>
                <c:pt idx="289">
                  <c:v>39007</c:v>
                </c:pt>
                <c:pt idx="290">
                  <c:v>39008</c:v>
                </c:pt>
                <c:pt idx="291">
                  <c:v>39009</c:v>
                </c:pt>
                <c:pt idx="292">
                  <c:v>39010</c:v>
                </c:pt>
                <c:pt idx="293">
                  <c:v>39011</c:v>
                </c:pt>
                <c:pt idx="294">
                  <c:v>39012</c:v>
                </c:pt>
                <c:pt idx="295">
                  <c:v>39013</c:v>
                </c:pt>
                <c:pt idx="296">
                  <c:v>39014</c:v>
                </c:pt>
                <c:pt idx="297">
                  <c:v>39015</c:v>
                </c:pt>
                <c:pt idx="298">
                  <c:v>39016</c:v>
                </c:pt>
                <c:pt idx="299">
                  <c:v>39017</c:v>
                </c:pt>
                <c:pt idx="300">
                  <c:v>39018</c:v>
                </c:pt>
                <c:pt idx="301">
                  <c:v>39019</c:v>
                </c:pt>
                <c:pt idx="302">
                  <c:v>39020</c:v>
                </c:pt>
                <c:pt idx="303">
                  <c:v>39021</c:v>
                </c:pt>
                <c:pt idx="304">
                  <c:v>39022</c:v>
                </c:pt>
                <c:pt idx="305">
                  <c:v>39023</c:v>
                </c:pt>
                <c:pt idx="306">
                  <c:v>39024</c:v>
                </c:pt>
                <c:pt idx="307">
                  <c:v>39025</c:v>
                </c:pt>
                <c:pt idx="308">
                  <c:v>39026</c:v>
                </c:pt>
                <c:pt idx="309">
                  <c:v>39027</c:v>
                </c:pt>
                <c:pt idx="310">
                  <c:v>39028</c:v>
                </c:pt>
                <c:pt idx="311">
                  <c:v>39029</c:v>
                </c:pt>
                <c:pt idx="312">
                  <c:v>39030</c:v>
                </c:pt>
                <c:pt idx="313">
                  <c:v>39031</c:v>
                </c:pt>
                <c:pt idx="314">
                  <c:v>39032</c:v>
                </c:pt>
                <c:pt idx="315">
                  <c:v>39033</c:v>
                </c:pt>
                <c:pt idx="316">
                  <c:v>39034</c:v>
                </c:pt>
                <c:pt idx="317">
                  <c:v>39035</c:v>
                </c:pt>
                <c:pt idx="318">
                  <c:v>39036</c:v>
                </c:pt>
                <c:pt idx="319">
                  <c:v>39037</c:v>
                </c:pt>
                <c:pt idx="320">
                  <c:v>39038</c:v>
                </c:pt>
                <c:pt idx="321">
                  <c:v>39039</c:v>
                </c:pt>
                <c:pt idx="322">
                  <c:v>39040</c:v>
                </c:pt>
                <c:pt idx="323">
                  <c:v>39041</c:v>
                </c:pt>
                <c:pt idx="324">
                  <c:v>39042</c:v>
                </c:pt>
                <c:pt idx="325">
                  <c:v>39043</c:v>
                </c:pt>
                <c:pt idx="326">
                  <c:v>39044</c:v>
                </c:pt>
                <c:pt idx="327">
                  <c:v>39045</c:v>
                </c:pt>
                <c:pt idx="328">
                  <c:v>39046</c:v>
                </c:pt>
                <c:pt idx="329">
                  <c:v>39047</c:v>
                </c:pt>
                <c:pt idx="330">
                  <c:v>39048</c:v>
                </c:pt>
                <c:pt idx="331">
                  <c:v>39049</c:v>
                </c:pt>
                <c:pt idx="332">
                  <c:v>39050</c:v>
                </c:pt>
                <c:pt idx="333">
                  <c:v>39051</c:v>
                </c:pt>
                <c:pt idx="334">
                  <c:v>39052</c:v>
                </c:pt>
                <c:pt idx="335">
                  <c:v>39053</c:v>
                </c:pt>
                <c:pt idx="336">
                  <c:v>39054</c:v>
                </c:pt>
                <c:pt idx="337">
                  <c:v>39055</c:v>
                </c:pt>
                <c:pt idx="338">
                  <c:v>39056</c:v>
                </c:pt>
                <c:pt idx="339">
                  <c:v>39057</c:v>
                </c:pt>
                <c:pt idx="340">
                  <c:v>39058</c:v>
                </c:pt>
                <c:pt idx="341">
                  <c:v>39059</c:v>
                </c:pt>
                <c:pt idx="342">
                  <c:v>39060</c:v>
                </c:pt>
                <c:pt idx="343">
                  <c:v>39061</c:v>
                </c:pt>
                <c:pt idx="344">
                  <c:v>39062</c:v>
                </c:pt>
                <c:pt idx="345">
                  <c:v>39063</c:v>
                </c:pt>
                <c:pt idx="346">
                  <c:v>39064</c:v>
                </c:pt>
                <c:pt idx="347">
                  <c:v>39065</c:v>
                </c:pt>
                <c:pt idx="348">
                  <c:v>39066</c:v>
                </c:pt>
                <c:pt idx="349">
                  <c:v>39067</c:v>
                </c:pt>
                <c:pt idx="350">
                  <c:v>39068</c:v>
                </c:pt>
                <c:pt idx="351">
                  <c:v>39069</c:v>
                </c:pt>
                <c:pt idx="352">
                  <c:v>39070</c:v>
                </c:pt>
                <c:pt idx="353">
                  <c:v>39071</c:v>
                </c:pt>
                <c:pt idx="354">
                  <c:v>39072</c:v>
                </c:pt>
                <c:pt idx="355">
                  <c:v>39073</c:v>
                </c:pt>
                <c:pt idx="356">
                  <c:v>39074</c:v>
                </c:pt>
                <c:pt idx="357">
                  <c:v>39075</c:v>
                </c:pt>
                <c:pt idx="358">
                  <c:v>39076</c:v>
                </c:pt>
                <c:pt idx="359">
                  <c:v>39077</c:v>
                </c:pt>
                <c:pt idx="360">
                  <c:v>39078</c:v>
                </c:pt>
                <c:pt idx="361">
                  <c:v>39079</c:v>
                </c:pt>
                <c:pt idx="362">
                  <c:v>39080</c:v>
                </c:pt>
                <c:pt idx="363">
                  <c:v>39081</c:v>
                </c:pt>
                <c:pt idx="364">
                  <c:v>39082</c:v>
                </c:pt>
                <c:pt idx="365">
                  <c:v>39083</c:v>
                </c:pt>
                <c:pt idx="366">
                  <c:v>39084</c:v>
                </c:pt>
                <c:pt idx="367">
                  <c:v>39085</c:v>
                </c:pt>
                <c:pt idx="368">
                  <c:v>39086</c:v>
                </c:pt>
                <c:pt idx="369">
                  <c:v>39087</c:v>
                </c:pt>
                <c:pt idx="370">
                  <c:v>39088</c:v>
                </c:pt>
                <c:pt idx="371">
                  <c:v>39089</c:v>
                </c:pt>
                <c:pt idx="372">
                  <c:v>39090</c:v>
                </c:pt>
                <c:pt idx="373">
                  <c:v>39091</c:v>
                </c:pt>
                <c:pt idx="374">
                  <c:v>39092</c:v>
                </c:pt>
                <c:pt idx="375">
                  <c:v>39093</c:v>
                </c:pt>
                <c:pt idx="376">
                  <c:v>39094</c:v>
                </c:pt>
                <c:pt idx="377">
                  <c:v>39095</c:v>
                </c:pt>
                <c:pt idx="378">
                  <c:v>39096</c:v>
                </c:pt>
                <c:pt idx="379">
                  <c:v>39097</c:v>
                </c:pt>
                <c:pt idx="380">
                  <c:v>39098</c:v>
                </c:pt>
                <c:pt idx="381">
                  <c:v>39099</c:v>
                </c:pt>
                <c:pt idx="382">
                  <c:v>39100</c:v>
                </c:pt>
                <c:pt idx="383">
                  <c:v>39101</c:v>
                </c:pt>
                <c:pt idx="384">
                  <c:v>39102</c:v>
                </c:pt>
                <c:pt idx="385">
                  <c:v>39103</c:v>
                </c:pt>
                <c:pt idx="386">
                  <c:v>39104</c:v>
                </c:pt>
                <c:pt idx="387">
                  <c:v>39105</c:v>
                </c:pt>
                <c:pt idx="388">
                  <c:v>39106</c:v>
                </c:pt>
                <c:pt idx="389">
                  <c:v>39107</c:v>
                </c:pt>
                <c:pt idx="390">
                  <c:v>39108</c:v>
                </c:pt>
                <c:pt idx="391">
                  <c:v>39109</c:v>
                </c:pt>
                <c:pt idx="392">
                  <c:v>39110</c:v>
                </c:pt>
                <c:pt idx="393">
                  <c:v>39111</c:v>
                </c:pt>
                <c:pt idx="394">
                  <c:v>39112</c:v>
                </c:pt>
                <c:pt idx="395">
                  <c:v>39113</c:v>
                </c:pt>
                <c:pt idx="396">
                  <c:v>39114</c:v>
                </c:pt>
                <c:pt idx="397">
                  <c:v>39115</c:v>
                </c:pt>
                <c:pt idx="398">
                  <c:v>39116</c:v>
                </c:pt>
                <c:pt idx="399">
                  <c:v>39117</c:v>
                </c:pt>
                <c:pt idx="400">
                  <c:v>39118</c:v>
                </c:pt>
                <c:pt idx="401">
                  <c:v>39119</c:v>
                </c:pt>
                <c:pt idx="402">
                  <c:v>39120</c:v>
                </c:pt>
                <c:pt idx="403">
                  <c:v>39121</c:v>
                </c:pt>
                <c:pt idx="404">
                  <c:v>39122</c:v>
                </c:pt>
                <c:pt idx="405">
                  <c:v>39123</c:v>
                </c:pt>
                <c:pt idx="406">
                  <c:v>39124</c:v>
                </c:pt>
                <c:pt idx="407">
                  <c:v>39125</c:v>
                </c:pt>
                <c:pt idx="408">
                  <c:v>39126</c:v>
                </c:pt>
                <c:pt idx="409">
                  <c:v>39127</c:v>
                </c:pt>
                <c:pt idx="410">
                  <c:v>39128</c:v>
                </c:pt>
                <c:pt idx="411">
                  <c:v>39129</c:v>
                </c:pt>
                <c:pt idx="412">
                  <c:v>39130</c:v>
                </c:pt>
                <c:pt idx="413">
                  <c:v>39131</c:v>
                </c:pt>
                <c:pt idx="414">
                  <c:v>39132</c:v>
                </c:pt>
                <c:pt idx="415">
                  <c:v>39133</c:v>
                </c:pt>
                <c:pt idx="416">
                  <c:v>39134</c:v>
                </c:pt>
                <c:pt idx="417">
                  <c:v>39135</c:v>
                </c:pt>
                <c:pt idx="418">
                  <c:v>39136</c:v>
                </c:pt>
                <c:pt idx="419">
                  <c:v>39137</c:v>
                </c:pt>
                <c:pt idx="420">
                  <c:v>39138</c:v>
                </c:pt>
                <c:pt idx="421">
                  <c:v>39139</c:v>
                </c:pt>
                <c:pt idx="422">
                  <c:v>39140</c:v>
                </c:pt>
                <c:pt idx="423">
                  <c:v>39141</c:v>
                </c:pt>
                <c:pt idx="424">
                  <c:v>39142</c:v>
                </c:pt>
                <c:pt idx="425">
                  <c:v>39143</c:v>
                </c:pt>
                <c:pt idx="426">
                  <c:v>39144</c:v>
                </c:pt>
                <c:pt idx="427">
                  <c:v>39145</c:v>
                </c:pt>
                <c:pt idx="428">
                  <c:v>39146</c:v>
                </c:pt>
                <c:pt idx="429">
                  <c:v>39147</c:v>
                </c:pt>
                <c:pt idx="430">
                  <c:v>39148</c:v>
                </c:pt>
                <c:pt idx="431">
                  <c:v>39149</c:v>
                </c:pt>
                <c:pt idx="432">
                  <c:v>39150</c:v>
                </c:pt>
                <c:pt idx="433">
                  <c:v>39151</c:v>
                </c:pt>
                <c:pt idx="434">
                  <c:v>39152</c:v>
                </c:pt>
                <c:pt idx="435">
                  <c:v>39153</c:v>
                </c:pt>
                <c:pt idx="436">
                  <c:v>39154</c:v>
                </c:pt>
                <c:pt idx="437">
                  <c:v>39155</c:v>
                </c:pt>
                <c:pt idx="438">
                  <c:v>39156</c:v>
                </c:pt>
                <c:pt idx="439">
                  <c:v>39157</c:v>
                </c:pt>
                <c:pt idx="440">
                  <c:v>39158</c:v>
                </c:pt>
                <c:pt idx="441">
                  <c:v>39159</c:v>
                </c:pt>
                <c:pt idx="442">
                  <c:v>39160</c:v>
                </c:pt>
                <c:pt idx="443">
                  <c:v>39161</c:v>
                </c:pt>
                <c:pt idx="444">
                  <c:v>39162</c:v>
                </c:pt>
                <c:pt idx="445">
                  <c:v>39163</c:v>
                </c:pt>
                <c:pt idx="446">
                  <c:v>39164</c:v>
                </c:pt>
                <c:pt idx="447">
                  <c:v>39165</c:v>
                </c:pt>
                <c:pt idx="448">
                  <c:v>39166</c:v>
                </c:pt>
                <c:pt idx="449">
                  <c:v>39167</c:v>
                </c:pt>
                <c:pt idx="450">
                  <c:v>39168</c:v>
                </c:pt>
                <c:pt idx="451">
                  <c:v>39169</c:v>
                </c:pt>
                <c:pt idx="452">
                  <c:v>39170</c:v>
                </c:pt>
                <c:pt idx="453">
                  <c:v>39171</c:v>
                </c:pt>
                <c:pt idx="454">
                  <c:v>39172</c:v>
                </c:pt>
                <c:pt idx="455">
                  <c:v>39173</c:v>
                </c:pt>
                <c:pt idx="456">
                  <c:v>39174</c:v>
                </c:pt>
                <c:pt idx="457">
                  <c:v>39175</c:v>
                </c:pt>
                <c:pt idx="458">
                  <c:v>39176</c:v>
                </c:pt>
                <c:pt idx="459">
                  <c:v>39177</c:v>
                </c:pt>
                <c:pt idx="460">
                  <c:v>39178</c:v>
                </c:pt>
                <c:pt idx="461">
                  <c:v>39179</c:v>
                </c:pt>
                <c:pt idx="462">
                  <c:v>39180</c:v>
                </c:pt>
                <c:pt idx="463">
                  <c:v>39181</c:v>
                </c:pt>
                <c:pt idx="464">
                  <c:v>39182</c:v>
                </c:pt>
                <c:pt idx="465">
                  <c:v>39183</c:v>
                </c:pt>
                <c:pt idx="466">
                  <c:v>39184</c:v>
                </c:pt>
                <c:pt idx="467">
                  <c:v>39185</c:v>
                </c:pt>
                <c:pt idx="468">
                  <c:v>39186</c:v>
                </c:pt>
                <c:pt idx="469">
                  <c:v>39187</c:v>
                </c:pt>
                <c:pt idx="470">
                  <c:v>39188</c:v>
                </c:pt>
                <c:pt idx="471">
                  <c:v>39189</c:v>
                </c:pt>
                <c:pt idx="472">
                  <c:v>39190</c:v>
                </c:pt>
                <c:pt idx="473">
                  <c:v>39191</c:v>
                </c:pt>
                <c:pt idx="474">
                  <c:v>39192</c:v>
                </c:pt>
                <c:pt idx="475">
                  <c:v>39193</c:v>
                </c:pt>
                <c:pt idx="476">
                  <c:v>39194</c:v>
                </c:pt>
                <c:pt idx="477">
                  <c:v>39195</c:v>
                </c:pt>
                <c:pt idx="478">
                  <c:v>39196</c:v>
                </c:pt>
                <c:pt idx="479">
                  <c:v>39197</c:v>
                </c:pt>
                <c:pt idx="480">
                  <c:v>39198</c:v>
                </c:pt>
                <c:pt idx="481">
                  <c:v>39199</c:v>
                </c:pt>
                <c:pt idx="482">
                  <c:v>39200</c:v>
                </c:pt>
                <c:pt idx="483">
                  <c:v>39201</c:v>
                </c:pt>
                <c:pt idx="484">
                  <c:v>39202</c:v>
                </c:pt>
                <c:pt idx="485">
                  <c:v>39203</c:v>
                </c:pt>
                <c:pt idx="486">
                  <c:v>39204</c:v>
                </c:pt>
                <c:pt idx="487">
                  <c:v>39205</c:v>
                </c:pt>
                <c:pt idx="488">
                  <c:v>39206</c:v>
                </c:pt>
                <c:pt idx="489">
                  <c:v>39207</c:v>
                </c:pt>
                <c:pt idx="490">
                  <c:v>39208</c:v>
                </c:pt>
                <c:pt idx="491">
                  <c:v>39209</c:v>
                </c:pt>
                <c:pt idx="492">
                  <c:v>39210</c:v>
                </c:pt>
                <c:pt idx="493">
                  <c:v>39211</c:v>
                </c:pt>
                <c:pt idx="494">
                  <c:v>39212</c:v>
                </c:pt>
                <c:pt idx="495">
                  <c:v>39213</c:v>
                </c:pt>
                <c:pt idx="496">
                  <c:v>39214</c:v>
                </c:pt>
                <c:pt idx="497">
                  <c:v>39215</c:v>
                </c:pt>
                <c:pt idx="498">
                  <c:v>39216</c:v>
                </c:pt>
                <c:pt idx="499">
                  <c:v>39217</c:v>
                </c:pt>
                <c:pt idx="500">
                  <c:v>39218</c:v>
                </c:pt>
                <c:pt idx="501">
                  <c:v>39219</c:v>
                </c:pt>
                <c:pt idx="502">
                  <c:v>39220</c:v>
                </c:pt>
                <c:pt idx="503">
                  <c:v>39221</c:v>
                </c:pt>
                <c:pt idx="504">
                  <c:v>39222</c:v>
                </c:pt>
                <c:pt idx="505">
                  <c:v>39223</c:v>
                </c:pt>
                <c:pt idx="506">
                  <c:v>39224</c:v>
                </c:pt>
                <c:pt idx="507">
                  <c:v>39225</c:v>
                </c:pt>
                <c:pt idx="508">
                  <c:v>39226</c:v>
                </c:pt>
                <c:pt idx="509">
                  <c:v>39227</c:v>
                </c:pt>
                <c:pt idx="510">
                  <c:v>39228</c:v>
                </c:pt>
                <c:pt idx="511">
                  <c:v>39229</c:v>
                </c:pt>
                <c:pt idx="512">
                  <c:v>39230</c:v>
                </c:pt>
                <c:pt idx="513">
                  <c:v>39231</c:v>
                </c:pt>
                <c:pt idx="514">
                  <c:v>39232</c:v>
                </c:pt>
                <c:pt idx="515">
                  <c:v>39233</c:v>
                </c:pt>
                <c:pt idx="516">
                  <c:v>39234</c:v>
                </c:pt>
                <c:pt idx="517">
                  <c:v>39235</c:v>
                </c:pt>
                <c:pt idx="518">
                  <c:v>39236</c:v>
                </c:pt>
                <c:pt idx="519">
                  <c:v>39237</c:v>
                </c:pt>
                <c:pt idx="520">
                  <c:v>39238</c:v>
                </c:pt>
                <c:pt idx="521">
                  <c:v>39239</c:v>
                </c:pt>
                <c:pt idx="522">
                  <c:v>39240</c:v>
                </c:pt>
                <c:pt idx="523">
                  <c:v>39241</c:v>
                </c:pt>
                <c:pt idx="524">
                  <c:v>39242</c:v>
                </c:pt>
                <c:pt idx="525">
                  <c:v>39243</c:v>
                </c:pt>
                <c:pt idx="526">
                  <c:v>39244</c:v>
                </c:pt>
                <c:pt idx="527">
                  <c:v>39245</c:v>
                </c:pt>
                <c:pt idx="528">
                  <c:v>39246</c:v>
                </c:pt>
                <c:pt idx="529">
                  <c:v>39247</c:v>
                </c:pt>
                <c:pt idx="530">
                  <c:v>39248</c:v>
                </c:pt>
                <c:pt idx="531">
                  <c:v>39249</c:v>
                </c:pt>
                <c:pt idx="532">
                  <c:v>39250</c:v>
                </c:pt>
                <c:pt idx="533">
                  <c:v>39251</c:v>
                </c:pt>
                <c:pt idx="534">
                  <c:v>39252</c:v>
                </c:pt>
                <c:pt idx="535">
                  <c:v>39253</c:v>
                </c:pt>
                <c:pt idx="536">
                  <c:v>39254</c:v>
                </c:pt>
                <c:pt idx="537">
                  <c:v>39255</c:v>
                </c:pt>
                <c:pt idx="538">
                  <c:v>39256</c:v>
                </c:pt>
                <c:pt idx="539">
                  <c:v>39257</c:v>
                </c:pt>
                <c:pt idx="540">
                  <c:v>39258</c:v>
                </c:pt>
                <c:pt idx="541">
                  <c:v>39259</c:v>
                </c:pt>
                <c:pt idx="542">
                  <c:v>39260</c:v>
                </c:pt>
                <c:pt idx="543">
                  <c:v>39261</c:v>
                </c:pt>
                <c:pt idx="544">
                  <c:v>39262</c:v>
                </c:pt>
                <c:pt idx="545">
                  <c:v>39263</c:v>
                </c:pt>
                <c:pt idx="546">
                  <c:v>39264</c:v>
                </c:pt>
                <c:pt idx="547">
                  <c:v>39265</c:v>
                </c:pt>
                <c:pt idx="548">
                  <c:v>39266</c:v>
                </c:pt>
                <c:pt idx="549">
                  <c:v>39267</c:v>
                </c:pt>
                <c:pt idx="550">
                  <c:v>39268</c:v>
                </c:pt>
                <c:pt idx="551">
                  <c:v>39269</c:v>
                </c:pt>
                <c:pt idx="552">
                  <c:v>39270</c:v>
                </c:pt>
                <c:pt idx="553">
                  <c:v>39271</c:v>
                </c:pt>
                <c:pt idx="554">
                  <c:v>39272</c:v>
                </c:pt>
                <c:pt idx="555">
                  <c:v>39273</c:v>
                </c:pt>
                <c:pt idx="556">
                  <c:v>39274</c:v>
                </c:pt>
                <c:pt idx="557">
                  <c:v>39275</c:v>
                </c:pt>
                <c:pt idx="558">
                  <c:v>39276</c:v>
                </c:pt>
                <c:pt idx="559">
                  <c:v>39277</c:v>
                </c:pt>
                <c:pt idx="560">
                  <c:v>39278</c:v>
                </c:pt>
                <c:pt idx="561">
                  <c:v>39279</c:v>
                </c:pt>
                <c:pt idx="562">
                  <c:v>39280</c:v>
                </c:pt>
                <c:pt idx="563">
                  <c:v>39281</c:v>
                </c:pt>
                <c:pt idx="564">
                  <c:v>39282</c:v>
                </c:pt>
                <c:pt idx="565">
                  <c:v>39283</c:v>
                </c:pt>
                <c:pt idx="566">
                  <c:v>39284</c:v>
                </c:pt>
                <c:pt idx="567">
                  <c:v>39285</c:v>
                </c:pt>
                <c:pt idx="568">
                  <c:v>39286</c:v>
                </c:pt>
                <c:pt idx="569">
                  <c:v>39287</c:v>
                </c:pt>
                <c:pt idx="570">
                  <c:v>39288</c:v>
                </c:pt>
                <c:pt idx="571">
                  <c:v>39289</c:v>
                </c:pt>
                <c:pt idx="572">
                  <c:v>39290</c:v>
                </c:pt>
                <c:pt idx="573">
                  <c:v>39291</c:v>
                </c:pt>
                <c:pt idx="574">
                  <c:v>39292</c:v>
                </c:pt>
                <c:pt idx="575">
                  <c:v>39293</c:v>
                </c:pt>
                <c:pt idx="576">
                  <c:v>39294</c:v>
                </c:pt>
                <c:pt idx="577">
                  <c:v>39295</c:v>
                </c:pt>
                <c:pt idx="578">
                  <c:v>39296</c:v>
                </c:pt>
                <c:pt idx="579">
                  <c:v>39297</c:v>
                </c:pt>
                <c:pt idx="580">
                  <c:v>39298</c:v>
                </c:pt>
                <c:pt idx="581">
                  <c:v>39299</c:v>
                </c:pt>
                <c:pt idx="582">
                  <c:v>39300</c:v>
                </c:pt>
                <c:pt idx="583">
                  <c:v>39301</c:v>
                </c:pt>
                <c:pt idx="584">
                  <c:v>39302</c:v>
                </c:pt>
                <c:pt idx="585">
                  <c:v>39303</c:v>
                </c:pt>
                <c:pt idx="586">
                  <c:v>39304</c:v>
                </c:pt>
                <c:pt idx="587">
                  <c:v>39305</c:v>
                </c:pt>
                <c:pt idx="588">
                  <c:v>39306</c:v>
                </c:pt>
                <c:pt idx="589">
                  <c:v>39307</c:v>
                </c:pt>
                <c:pt idx="590">
                  <c:v>39308</c:v>
                </c:pt>
                <c:pt idx="591">
                  <c:v>39309</c:v>
                </c:pt>
                <c:pt idx="592">
                  <c:v>39310</c:v>
                </c:pt>
                <c:pt idx="593">
                  <c:v>39311</c:v>
                </c:pt>
                <c:pt idx="594">
                  <c:v>39312</c:v>
                </c:pt>
                <c:pt idx="595">
                  <c:v>39313</c:v>
                </c:pt>
                <c:pt idx="596">
                  <c:v>39314</c:v>
                </c:pt>
                <c:pt idx="597">
                  <c:v>39315</c:v>
                </c:pt>
                <c:pt idx="598">
                  <c:v>39316</c:v>
                </c:pt>
                <c:pt idx="599">
                  <c:v>39317</c:v>
                </c:pt>
                <c:pt idx="600">
                  <c:v>39318</c:v>
                </c:pt>
                <c:pt idx="601">
                  <c:v>39319</c:v>
                </c:pt>
                <c:pt idx="602">
                  <c:v>39320</c:v>
                </c:pt>
                <c:pt idx="603">
                  <c:v>39321</c:v>
                </c:pt>
                <c:pt idx="604">
                  <c:v>39322</c:v>
                </c:pt>
                <c:pt idx="605">
                  <c:v>39323</c:v>
                </c:pt>
                <c:pt idx="606">
                  <c:v>39324</c:v>
                </c:pt>
                <c:pt idx="607">
                  <c:v>39325</c:v>
                </c:pt>
                <c:pt idx="608">
                  <c:v>39326</c:v>
                </c:pt>
                <c:pt idx="609">
                  <c:v>39327</c:v>
                </c:pt>
                <c:pt idx="610">
                  <c:v>39328</c:v>
                </c:pt>
                <c:pt idx="611">
                  <c:v>39329</c:v>
                </c:pt>
                <c:pt idx="612">
                  <c:v>39330</c:v>
                </c:pt>
                <c:pt idx="613">
                  <c:v>39331</c:v>
                </c:pt>
                <c:pt idx="614">
                  <c:v>39332</c:v>
                </c:pt>
                <c:pt idx="615">
                  <c:v>39333</c:v>
                </c:pt>
                <c:pt idx="616">
                  <c:v>39334</c:v>
                </c:pt>
                <c:pt idx="617">
                  <c:v>39335</c:v>
                </c:pt>
                <c:pt idx="618">
                  <c:v>39336</c:v>
                </c:pt>
                <c:pt idx="619">
                  <c:v>39337</c:v>
                </c:pt>
                <c:pt idx="620">
                  <c:v>39338</c:v>
                </c:pt>
                <c:pt idx="621">
                  <c:v>39339</c:v>
                </c:pt>
                <c:pt idx="622">
                  <c:v>39340</c:v>
                </c:pt>
                <c:pt idx="623">
                  <c:v>39341</c:v>
                </c:pt>
                <c:pt idx="624">
                  <c:v>39342</c:v>
                </c:pt>
                <c:pt idx="625">
                  <c:v>39343</c:v>
                </c:pt>
                <c:pt idx="626">
                  <c:v>39344</c:v>
                </c:pt>
                <c:pt idx="627">
                  <c:v>39345</c:v>
                </c:pt>
                <c:pt idx="628">
                  <c:v>39346</c:v>
                </c:pt>
                <c:pt idx="629">
                  <c:v>39347</c:v>
                </c:pt>
                <c:pt idx="630">
                  <c:v>39348</c:v>
                </c:pt>
                <c:pt idx="631">
                  <c:v>39349</c:v>
                </c:pt>
                <c:pt idx="632">
                  <c:v>39350</c:v>
                </c:pt>
                <c:pt idx="633">
                  <c:v>39351</c:v>
                </c:pt>
                <c:pt idx="634">
                  <c:v>39352</c:v>
                </c:pt>
                <c:pt idx="635">
                  <c:v>39353</c:v>
                </c:pt>
                <c:pt idx="636">
                  <c:v>39354</c:v>
                </c:pt>
                <c:pt idx="637">
                  <c:v>39355</c:v>
                </c:pt>
                <c:pt idx="638">
                  <c:v>39356</c:v>
                </c:pt>
                <c:pt idx="639">
                  <c:v>39357</c:v>
                </c:pt>
                <c:pt idx="640">
                  <c:v>39358</c:v>
                </c:pt>
                <c:pt idx="641">
                  <c:v>39359</c:v>
                </c:pt>
                <c:pt idx="642">
                  <c:v>39360</c:v>
                </c:pt>
                <c:pt idx="643">
                  <c:v>39361</c:v>
                </c:pt>
                <c:pt idx="644">
                  <c:v>39362</c:v>
                </c:pt>
                <c:pt idx="645">
                  <c:v>39363</c:v>
                </c:pt>
                <c:pt idx="646">
                  <c:v>39364</c:v>
                </c:pt>
                <c:pt idx="647">
                  <c:v>39365</c:v>
                </c:pt>
                <c:pt idx="648">
                  <c:v>39366</c:v>
                </c:pt>
                <c:pt idx="649">
                  <c:v>39367</c:v>
                </c:pt>
                <c:pt idx="650">
                  <c:v>39368</c:v>
                </c:pt>
                <c:pt idx="651">
                  <c:v>39369</c:v>
                </c:pt>
                <c:pt idx="652">
                  <c:v>39370</c:v>
                </c:pt>
                <c:pt idx="653">
                  <c:v>39371</c:v>
                </c:pt>
                <c:pt idx="654">
                  <c:v>39372</c:v>
                </c:pt>
                <c:pt idx="655">
                  <c:v>39373</c:v>
                </c:pt>
                <c:pt idx="656">
                  <c:v>39374</c:v>
                </c:pt>
                <c:pt idx="657">
                  <c:v>39375</c:v>
                </c:pt>
                <c:pt idx="658">
                  <c:v>39376</c:v>
                </c:pt>
                <c:pt idx="659">
                  <c:v>39377</c:v>
                </c:pt>
                <c:pt idx="660">
                  <c:v>39378</c:v>
                </c:pt>
                <c:pt idx="661">
                  <c:v>39379</c:v>
                </c:pt>
                <c:pt idx="662">
                  <c:v>39380</c:v>
                </c:pt>
                <c:pt idx="663">
                  <c:v>39381</c:v>
                </c:pt>
                <c:pt idx="664">
                  <c:v>39382</c:v>
                </c:pt>
                <c:pt idx="665">
                  <c:v>39383</c:v>
                </c:pt>
                <c:pt idx="666">
                  <c:v>39384</c:v>
                </c:pt>
                <c:pt idx="667">
                  <c:v>39385</c:v>
                </c:pt>
                <c:pt idx="668">
                  <c:v>39386</c:v>
                </c:pt>
                <c:pt idx="669">
                  <c:v>39387</c:v>
                </c:pt>
                <c:pt idx="670">
                  <c:v>39388</c:v>
                </c:pt>
                <c:pt idx="671">
                  <c:v>39389</c:v>
                </c:pt>
                <c:pt idx="672">
                  <c:v>39390</c:v>
                </c:pt>
                <c:pt idx="673">
                  <c:v>39391</c:v>
                </c:pt>
                <c:pt idx="674">
                  <c:v>39392</c:v>
                </c:pt>
                <c:pt idx="675">
                  <c:v>39393</c:v>
                </c:pt>
                <c:pt idx="676">
                  <c:v>39394</c:v>
                </c:pt>
                <c:pt idx="677">
                  <c:v>39395</c:v>
                </c:pt>
                <c:pt idx="678">
                  <c:v>39396</c:v>
                </c:pt>
                <c:pt idx="679">
                  <c:v>39397</c:v>
                </c:pt>
                <c:pt idx="680">
                  <c:v>39398</c:v>
                </c:pt>
                <c:pt idx="681">
                  <c:v>39399</c:v>
                </c:pt>
                <c:pt idx="682">
                  <c:v>39400</c:v>
                </c:pt>
                <c:pt idx="683">
                  <c:v>39401</c:v>
                </c:pt>
                <c:pt idx="684">
                  <c:v>39402</c:v>
                </c:pt>
                <c:pt idx="685">
                  <c:v>39403</c:v>
                </c:pt>
                <c:pt idx="686">
                  <c:v>39404</c:v>
                </c:pt>
                <c:pt idx="687">
                  <c:v>39405</c:v>
                </c:pt>
                <c:pt idx="688">
                  <c:v>39406</c:v>
                </c:pt>
                <c:pt idx="689">
                  <c:v>39407</c:v>
                </c:pt>
                <c:pt idx="690">
                  <c:v>39408</c:v>
                </c:pt>
                <c:pt idx="691">
                  <c:v>39409</c:v>
                </c:pt>
                <c:pt idx="692">
                  <c:v>39410</c:v>
                </c:pt>
                <c:pt idx="693">
                  <c:v>39411</c:v>
                </c:pt>
                <c:pt idx="694">
                  <c:v>39412</c:v>
                </c:pt>
                <c:pt idx="695">
                  <c:v>39413</c:v>
                </c:pt>
                <c:pt idx="696">
                  <c:v>39414</c:v>
                </c:pt>
                <c:pt idx="697">
                  <c:v>39415</c:v>
                </c:pt>
                <c:pt idx="698">
                  <c:v>39416</c:v>
                </c:pt>
                <c:pt idx="699">
                  <c:v>39417</c:v>
                </c:pt>
                <c:pt idx="700">
                  <c:v>39418</c:v>
                </c:pt>
                <c:pt idx="701">
                  <c:v>39419</c:v>
                </c:pt>
                <c:pt idx="702">
                  <c:v>39420</c:v>
                </c:pt>
                <c:pt idx="703">
                  <c:v>39421</c:v>
                </c:pt>
                <c:pt idx="704">
                  <c:v>39422</c:v>
                </c:pt>
                <c:pt idx="705">
                  <c:v>39423</c:v>
                </c:pt>
                <c:pt idx="706">
                  <c:v>39424</c:v>
                </c:pt>
                <c:pt idx="707">
                  <c:v>39425</c:v>
                </c:pt>
                <c:pt idx="708">
                  <c:v>39426</c:v>
                </c:pt>
                <c:pt idx="709">
                  <c:v>39427</c:v>
                </c:pt>
                <c:pt idx="710">
                  <c:v>39428</c:v>
                </c:pt>
                <c:pt idx="711">
                  <c:v>39429</c:v>
                </c:pt>
                <c:pt idx="712">
                  <c:v>39430</c:v>
                </c:pt>
                <c:pt idx="713">
                  <c:v>39431</c:v>
                </c:pt>
                <c:pt idx="714">
                  <c:v>39432</c:v>
                </c:pt>
                <c:pt idx="715">
                  <c:v>39433</c:v>
                </c:pt>
                <c:pt idx="716">
                  <c:v>39434</c:v>
                </c:pt>
                <c:pt idx="717">
                  <c:v>39435</c:v>
                </c:pt>
                <c:pt idx="718">
                  <c:v>39436</c:v>
                </c:pt>
                <c:pt idx="719">
                  <c:v>39437</c:v>
                </c:pt>
                <c:pt idx="720">
                  <c:v>39438</c:v>
                </c:pt>
                <c:pt idx="721">
                  <c:v>39439</c:v>
                </c:pt>
                <c:pt idx="722">
                  <c:v>39440</c:v>
                </c:pt>
                <c:pt idx="723">
                  <c:v>39441</c:v>
                </c:pt>
                <c:pt idx="724">
                  <c:v>39442</c:v>
                </c:pt>
                <c:pt idx="725">
                  <c:v>39443</c:v>
                </c:pt>
                <c:pt idx="726">
                  <c:v>39444</c:v>
                </c:pt>
                <c:pt idx="727">
                  <c:v>39445</c:v>
                </c:pt>
                <c:pt idx="728">
                  <c:v>39446</c:v>
                </c:pt>
                <c:pt idx="729">
                  <c:v>39447</c:v>
                </c:pt>
                <c:pt idx="730">
                  <c:v>39448</c:v>
                </c:pt>
                <c:pt idx="731">
                  <c:v>39449</c:v>
                </c:pt>
                <c:pt idx="732">
                  <c:v>39450</c:v>
                </c:pt>
                <c:pt idx="733">
                  <c:v>39451</c:v>
                </c:pt>
                <c:pt idx="734">
                  <c:v>39452</c:v>
                </c:pt>
                <c:pt idx="735">
                  <c:v>39453</c:v>
                </c:pt>
                <c:pt idx="736">
                  <c:v>39454</c:v>
                </c:pt>
                <c:pt idx="737">
                  <c:v>39455</c:v>
                </c:pt>
                <c:pt idx="738">
                  <c:v>39456</c:v>
                </c:pt>
                <c:pt idx="739">
                  <c:v>39457</c:v>
                </c:pt>
                <c:pt idx="740">
                  <c:v>39458</c:v>
                </c:pt>
                <c:pt idx="741">
                  <c:v>39459</c:v>
                </c:pt>
                <c:pt idx="742">
                  <c:v>39460</c:v>
                </c:pt>
                <c:pt idx="743">
                  <c:v>39461</c:v>
                </c:pt>
                <c:pt idx="744">
                  <c:v>39462</c:v>
                </c:pt>
                <c:pt idx="745">
                  <c:v>39463</c:v>
                </c:pt>
                <c:pt idx="746">
                  <c:v>39464</c:v>
                </c:pt>
                <c:pt idx="747">
                  <c:v>39465</c:v>
                </c:pt>
                <c:pt idx="748">
                  <c:v>39466</c:v>
                </c:pt>
                <c:pt idx="749">
                  <c:v>39467</c:v>
                </c:pt>
                <c:pt idx="750">
                  <c:v>39468</c:v>
                </c:pt>
                <c:pt idx="751">
                  <c:v>39469</c:v>
                </c:pt>
                <c:pt idx="752">
                  <c:v>39470</c:v>
                </c:pt>
                <c:pt idx="753">
                  <c:v>39471</c:v>
                </c:pt>
                <c:pt idx="754">
                  <c:v>39472</c:v>
                </c:pt>
                <c:pt idx="755">
                  <c:v>39473</c:v>
                </c:pt>
                <c:pt idx="756">
                  <c:v>39474</c:v>
                </c:pt>
                <c:pt idx="757">
                  <c:v>39475</c:v>
                </c:pt>
                <c:pt idx="758">
                  <c:v>39476</c:v>
                </c:pt>
                <c:pt idx="759">
                  <c:v>39477</c:v>
                </c:pt>
                <c:pt idx="760">
                  <c:v>39478</c:v>
                </c:pt>
                <c:pt idx="761">
                  <c:v>39479</c:v>
                </c:pt>
                <c:pt idx="762">
                  <c:v>39480</c:v>
                </c:pt>
                <c:pt idx="763">
                  <c:v>39481</c:v>
                </c:pt>
                <c:pt idx="764">
                  <c:v>39482</c:v>
                </c:pt>
                <c:pt idx="765">
                  <c:v>39483</c:v>
                </c:pt>
                <c:pt idx="766">
                  <c:v>39484</c:v>
                </c:pt>
                <c:pt idx="767">
                  <c:v>39485</c:v>
                </c:pt>
                <c:pt idx="768">
                  <c:v>39486</c:v>
                </c:pt>
                <c:pt idx="769">
                  <c:v>39487</c:v>
                </c:pt>
                <c:pt idx="770">
                  <c:v>39488</c:v>
                </c:pt>
                <c:pt idx="771">
                  <c:v>39489</c:v>
                </c:pt>
                <c:pt idx="772">
                  <c:v>39490</c:v>
                </c:pt>
                <c:pt idx="773">
                  <c:v>39491</c:v>
                </c:pt>
                <c:pt idx="774">
                  <c:v>39492</c:v>
                </c:pt>
                <c:pt idx="775">
                  <c:v>39493</c:v>
                </c:pt>
                <c:pt idx="776">
                  <c:v>39494</c:v>
                </c:pt>
                <c:pt idx="777">
                  <c:v>39495</c:v>
                </c:pt>
                <c:pt idx="778">
                  <c:v>39496</c:v>
                </c:pt>
                <c:pt idx="779">
                  <c:v>39497</c:v>
                </c:pt>
                <c:pt idx="780">
                  <c:v>39498</c:v>
                </c:pt>
                <c:pt idx="781">
                  <c:v>39499</c:v>
                </c:pt>
                <c:pt idx="782">
                  <c:v>39500</c:v>
                </c:pt>
                <c:pt idx="783">
                  <c:v>39501</c:v>
                </c:pt>
                <c:pt idx="784">
                  <c:v>39502</c:v>
                </c:pt>
                <c:pt idx="785">
                  <c:v>39503</c:v>
                </c:pt>
                <c:pt idx="786">
                  <c:v>39504</c:v>
                </c:pt>
                <c:pt idx="787">
                  <c:v>39505</c:v>
                </c:pt>
                <c:pt idx="788">
                  <c:v>39506</c:v>
                </c:pt>
                <c:pt idx="789">
                  <c:v>39507</c:v>
                </c:pt>
                <c:pt idx="790">
                  <c:v>39508</c:v>
                </c:pt>
                <c:pt idx="791">
                  <c:v>39509</c:v>
                </c:pt>
                <c:pt idx="792">
                  <c:v>39510</c:v>
                </c:pt>
                <c:pt idx="793">
                  <c:v>39511</c:v>
                </c:pt>
                <c:pt idx="794">
                  <c:v>39512</c:v>
                </c:pt>
                <c:pt idx="795">
                  <c:v>39513</c:v>
                </c:pt>
                <c:pt idx="796">
                  <c:v>39514</c:v>
                </c:pt>
                <c:pt idx="797">
                  <c:v>39515</c:v>
                </c:pt>
                <c:pt idx="798">
                  <c:v>39516</c:v>
                </c:pt>
                <c:pt idx="799">
                  <c:v>39517</c:v>
                </c:pt>
                <c:pt idx="800">
                  <c:v>39518</c:v>
                </c:pt>
                <c:pt idx="801">
                  <c:v>39519</c:v>
                </c:pt>
                <c:pt idx="802">
                  <c:v>39520</c:v>
                </c:pt>
                <c:pt idx="803">
                  <c:v>39521</c:v>
                </c:pt>
                <c:pt idx="804">
                  <c:v>39522</c:v>
                </c:pt>
                <c:pt idx="805">
                  <c:v>39523</c:v>
                </c:pt>
                <c:pt idx="806">
                  <c:v>39524</c:v>
                </c:pt>
                <c:pt idx="807">
                  <c:v>39525</c:v>
                </c:pt>
                <c:pt idx="808">
                  <c:v>39526</c:v>
                </c:pt>
                <c:pt idx="809">
                  <c:v>39527</c:v>
                </c:pt>
                <c:pt idx="810">
                  <c:v>39528</c:v>
                </c:pt>
                <c:pt idx="811">
                  <c:v>39529</c:v>
                </c:pt>
                <c:pt idx="812">
                  <c:v>39530</c:v>
                </c:pt>
                <c:pt idx="813">
                  <c:v>39531</c:v>
                </c:pt>
                <c:pt idx="814">
                  <c:v>39532</c:v>
                </c:pt>
                <c:pt idx="815">
                  <c:v>39533</c:v>
                </c:pt>
                <c:pt idx="816">
                  <c:v>39534</c:v>
                </c:pt>
                <c:pt idx="817">
                  <c:v>39535</c:v>
                </c:pt>
                <c:pt idx="818">
                  <c:v>39536</c:v>
                </c:pt>
                <c:pt idx="819">
                  <c:v>39537</c:v>
                </c:pt>
                <c:pt idx="820">
                  <c:v>39538</c:v>
                </c:pt>
                <c:pt idx="821">
                  <c:v>39539</c:v>
                </c:pt>
                <c:pt idx="822">
                  <c:v>39540</c:v>
                </c:pt>
                <c:pt idx="823">
                  <c:v>39541</c:v>
                </c:pt>
                <c:pt idx="824">
                  <c:v>39542</c:v>
                </c:pt>
                <c:pt idx="825">
                  <c:v>39543</c:v>
                </c:pt>
                <c:pt idx="826">
                  <c:v>39544</c:v>
                </c:pt>
                <c:pt idx="827">
                  <c:v>39545</c:v>
                </c:pt>
                <c:pt idx="828">
                  <c:v>39546</c:v>
                </c:pt>
                <c:pt idx="829">
                  <c:v>39547</c:v>
                </c:pt>
                <c:pt idx="830">
                  <c:v>39548</c:v>
                </c:pt>
                <c:pt idx="831">
                  <c:v>39549</c:v>
                </c:pt>
                <c:pt idx="832">
                  <c:v>39550</c:v>
                </c:pt>
                <c:pt idx="833">
                  <c:v>39551</c:v>
                </c:pt>
                <c:pt idx="834">
                  <c:v>39552</c:v>
                </c:pt>
                <c:pt idx="835">
                  <c:v>39553</c:v>
                </c:pt>
                <c:pt idx="836">
                  <c:v>39554</c:v>
                </c:pt>
                <c:pt idx="837">
                  <c:v>39555</c:v>
                </c:pt>
                <c:pt idx="838">
                  <c:v>39556</c:v>
                </c:pt>
                <c:pt idx="839">
                  <c:v>39557</c:v>
                </c:pt>
                <c:pt idx="840">
                  <c:v>39558</c:v>
                </c:pt>
                <c:pt idx="841">
                  <c:v>39559</c:v>
                </c:pt>
                <c:pt idx="842">
                  <c:v>39560</c:v>
                </c:pt>
                <c:pt idx="843">
                  <c:v>39561</c:v>
                </c:pt>
                <c:pt idx="844">
                  <c:v>39562</c:v>
                </c:pt>
                <c:pt idx="845">
                  <c:v>39563</c:v>
                </c:pt>
                <c:pt idx="846">
                  <c:v>39564</c:v>
                </c:pt>
                <c:pt idx="847">
                  <c:v>39565</c:v>
                </c:pt>
                <c:pt idx="848">
                  <c:v>39566</c:v>
                </c:pt>
                <c:pt idx="849">
                  <c:v>39567</c:v>
                </c:pt>
                <c:pt idx="850">
                  <c:v>39568</c:v>
                </c:pt>
                <c:pt idx="851">
                  <c:v>39569</c:v>
                </c:pt>
                <c:pt idx="852">
                  <c:v>39570</c:v>
                </c:pt>
                <c:pt idx="853">
                  <c:v>39571</c:v>
                </c:pt>
                <c:pt idx="854">
                  <c:v>39572</c:v>
                </c:pt>
                <c:pt idx="855">
                  <c:v>39573</c:v>
                </c:pt>
                <c:pt idx="856">
                  <c:v>39574</c:v>
                </c:pt>
                <c:pt idx="857">
                  <c:v>39575</c:v>
                </c:pt>
                <c:pt idx="858">
                  <c:v>39576</c:v>
                </c:pt>
                <c:pt idx="859">
                  <c:v>39577</c:v>
                </c:pt>
                <c:pt idx="860">
                  <c:v>39578</c:v>
                </c:pt>
                <c:pt idx="861">
                  <c:v>39579</c:v>
                </c:pt>
                <c:pt idx="862">
                  <c:v>39580</c:v>
                </c:pt>
                <c:pt idx="863">
                  <c:v>39581</c:v>
                </c:pt>
                <c:pt idx="864">
                  <c:v>39582</c:v>
                </c:pt>
                <c:pt idx="865">
                  <c:v>39583</c:v>
                </c:pt>
                <c:pt idx="866">
                  <c:v>39584</c:v>
                </c:pt>
                <c:pt idx="867">
                  <c:v>39585</c:v>
                </c:pt>
                <c:pt idx="868">
                  <c:v>39586</c:v>
                </c:pt>
                <c:pt idx="869">
                  <c:v>39587</c:v>
                </c:pt>
                <c:pt idx="870">
                  <c:v>39588</c:v>
                </c:pt>
                <c:pt idx="871">
                  <c:v>39589</c:v>
                </c:pt>
                <c:pt idx="872">
                  <c:v>39590</c:v>
                </c:pt>
                <c:pt idx="873">
                  <c:v>39591</c:v>
                </c:pt>
                <c:pt idx="874">
                  <c:v>39592</c:v>
                </c:pt>
                <c:pt idx="875">
                  <c:v>39593</c:v>
                </c:pt>
                <c:pt idx="876">
                  <c:v>39594</c:v>
                </c:pt>
                <c:pt idx="877">
                  <c:v>39595</c:v>
                </c:pt>
                <c:pt idx="878">
                  <c:v>39596</c:v>
                </c:pt>
                <c:pt idx="879">
                  <c:v>39597</c:v>
                </c:pt>
                <c:pt idx="880">
                  <c:v>39598</c:v>
                </c:pt>
                <c:pt idx="881">
                  <c:v>39599</c:v>
                </c:pt>
                <c:pt idx="882">
                  <c:v>39600</c:v>
                </c:pt>
                <c:pt idx="883">
                  <c:v>39601</c:v>
                </c:pt>
                <c:pt idx="884">
                  <c:v>39602</c:v>
                </c:pt>
                <c:pt idx="885">
                  <c:v>39603</c:v>
                </c:pt>
                <c:pt idx="886">
                  <c:v>39604</c:v>
                </c:pt>
                <c:pt idx="887">
                  <c:v>39605</c:v>
                </c:pt>
                <c:pt idx="888">
                  <c:v>39606</c:v>
                </c:pt>
                <c:pt idx="889">
                  <c:v>39607</c:v>
                </c:pt>
                <c:pt idx="890">
                  <c:v>39608</c:v>
                </c:pt>
                <c:pt idx="891">
                  <c:v>39609</c:v>
                </c:pt>
                <c:pt idx="892">
                  <c:v>39610</c:v>
                </c:pt>
                <c:pt idx="893">
                  <c:v>39611</c:v>
                </c:pt>
                <c:pt idx="894">
                  <c:v>39612</c:v>
                </c:pt>
                <c:pt idx="895">
                  <c:v>39613</c:v>
                </c:pt>
                <c:pt idx="896">
                  <c:v>39614</c:v>
                </c:pt>
                <c:pt idx="897">
                  <c:v>39615</c:v>
                </c:pt>
                <c:pt idx="898">
                  <c:v>39616</c:v>
                </c:pt>
                <c:pt idx="899">
                  <c:v>39617</c:v>
                </c:pt>
                <c:pt idx="900">
                  <c:v>39618</c:v>
                </c:pt>
                <c:pt idx="901">
                  <c:v>39619</c:v>
                </c:pt>
                <c:pt idx="902">
                  <c:v>39620</c:v>
                </c:pt>
                <c:pt idx="903">
                  <c:v>39621</c:v>
                </c:pt>
                <c:pt idx="904">
                  <c:v>39622</c:v>
                </c:pt>
                <c:pt idx="905">
                  <c:v>39623</c:v>
                </c:pt>
                <c:pt idx="906">
                  <c:v>39624</c:v>
                </c:pt>
                <c:pt idx="907">
                  <c:v>39625</c:v>
                </c:pt>
                <c:pt idx="908">
                  <c:v>39626</c:v>
                </c:pt>
                <c:pt idx="909">
                  <c:v>39627</c:v>
                </c:pt>
                <c:pt idx="910">
                  <c:v>39628</c:v>
                </c:pt>
                <c:pt idx="911">
                  <c:v>39629</c:v>
                </c:pt>
                <c:pt idx="912">
                  <c:v>39630</c:v>
                </c:pt>
                <c:pt idx="913">
                  <c:v>39631</c:v>
                </c:pt>
                <c:pt idx="914">
                  <c:v>39632</c:v>
                </c:pt>
                <c:pt idx="915">
                  <c:v>39633</c:v>
                </c:pt>
                <c:pt idx="916">
                  <c:v>39634</c:v>
                </c:pt>
                <c:pt idx="917">
                  <c:v>39635</c:v>
                </c:pt>
                <c:pt idx="918">
                  <c:v>39636</c:v>
                </c:pt>
                <c:pt idx="919">
                  <c:v>39637</c:v>
                </c:pt>
                <c:pt idx="920">
                  <c:v>39638</c:v>
                </c:pt>
                <c:pt idx="921">
                  <c:v>39639</c:v>
                </c:pt>
                <c:pt idx="922">
                  <c:v>39640</c:v>
                </c:pt>
                <c:pt idx="923">
                  <c:v>39641</c:v>
                </c:pt>
                <c:pt idx="924">
                  <c:v>39642</c:v>
                </c:pt>
                <c:pt idx="925">
                  <c:v>39643</c:v>
                </c:pt>
                <c:pt idx="926">
                  <c:v>39644</c:v>
                </c:pt>
                <c:pt idx="927">
                  <c:v>39645</c:v>
                </c:pt>
                <c:pt idx="928">
                  <c:v>39646</c:v>
                </c:pt>
                <c:pt idx="929">
                  <c:v>39647</c:v>
                </c:pt>
                <c:pt idx="930">
                  <c:v>39648</c:v>
                </c:pt>
                <c:pt idx="931">
                  <c:v>39649</c:v>
                </c:pt>
                <c:pt idx="932">
                  <c:v>39650</c:v>
                </c:pt>
                <c:pt idx="933">
                  <c:v>39651</c:v>
                </c:pt>
                <c:pt idx="934">
                  <c:v>39652</c:v>
                </c:pt>
                <c:pt idx="935">
                  <c:v>39653</c:v>
                </c:pt>
                <c:pt idx="936">
                  <c:v>39654</c:v>
                </c:pt>
                <c:pt idx="937">
                  <c:v>39655</c:v>
                </c:pt>
                <c:pt idx="938">
                  <c:v>39656</c:v>
                </c:pt>
                <c:pt idx="939">
                  <c:v>39657</c:v>
                </c:pt>
                <c:pt idx="940">
                  <c:v>39658</c:v>
                </c:pt>
                <c:pt idx="941">
                  <c:v>39659</c:v>
                </c:pt>
                <c:pt idx="942">
                  <c:v>39660</c:v>
                </c:pt>
                <c:pt idx="943">
                  <c:v>39661</c:v>
                </c:pt>
                <c:pt idx="944">
                  <c:v>39662</c:v>
                </c:pt>
                <c:pt idx="945">
                  <c:v>39663</c:v>
                </c:pt>
                <c:pt idx="946">
                  <c:v>39664</c:v>
                </c:pt>
                <c:pt idx="947">
                  <c:v>39665</c:v>
                </c:pt>
                <c:pt idx="948">
                  <c:v>39666</c:v>
                </c:pt>
                <c:pt idx="949">
                  <c:v>39667</c:v>
                </c:pt>
                <c:pt idx="950">
                  <c:v>39668</c:v>
                </c:pt>
                <c:pt idx="951">
                  <c:v>39669</c:v>
                </c:pt>
                <c:pt idx="952">
                  <c:v>39670</c:v>
                </c:pt>
                <c:pt idx="953">
                  <c:v>39671</c:v>
                </c:pt>
                <c:pt idx="954">
                  <c:v>39672</c:v>
                </c:pt>
                <c:pt idx="955">
                  <c:v>39673</c:v>
                </c:pt>
                <c:pt idx="956">
                  <c:v>39674</c:v>
                </c:pt>
                <c:pt idx="957">
                  <c:v>39675</c:v>
                </c:pt>
                <c:pt idx="958">
                  <c:v>39676</c:v>
                </c:pt>
                <c:pt idx="959">
                  <c:v>39677</c:v>
                </c:pt>
                <c:pt idx="960">
                  <c:v>39678</c:v>
                </c:pt>
                <c:pt idx="961">
                  <c:v>39679</c:v>
                </c:pt>
                <c:pt idx="962">
                  <c:v>39680</c:v>
                </c:pt>
                <c:pt idx="963">
                  <c:v>39681</c:v>
                </c:pt>
                <c:pt idx="964">
                  <c:v>39682</c:v>
                </c:pt>
                <c:pt idx="965">
                  <c:v>39683</c:v>
                </c:pt>
                <c:pt idx="966">
                  <c:v>39684</c:v>
                </c:pt>
                <c:pt idx="967">
                  <c:v>39685</c:v>
                </c:pt>
                <c:pt idx="968">
                  <c:v>39686</c:v>
                </c:pt>
                <c:pt idx="969">
                  <c:v>39687</c:v>
                </c:pt>
                <c:pt idx="970">
                  <c:v>39688</c:v>
                </c:pt>
                <c:pt idx="971">
                  <c:v>39689</c:v>
                </c:pt>
                <c:pt idx="972">
                  <c:v>39690</c:v>
                </c:pt>
                <c:pt idx="973">
                  <c:v>39691</c:v>
                </c:pt>
                <c:pt idx="974">
                  <c:v>39692</c:v>
                </c:pt>
                <c:pt idx="975">
                  <c:v>39693</c:v>
                </c:pt>
                <c:pt idx="976">
                  <c:v>39694</c:v>
                </c:pt>
                <c:pt idx="977">
                  <c:v>39695</c:v>
                </c:pt>
                <c:pt idx="978">
                  <c:v>39696</c:v>
                </c:pt>
                <c:pt idx="979">
                  <c:v>39697</c:v>
                </c:pt>
                <c:pt idx="980">
                  <c:v>39698</c:v>
                </c:pt>
                <c:pt idx="981">
                  <c:v>39699</c:v>
                </c:pt>
                <c:pt idx="982">
                  <c:v>39700</c:v>
                </c:pt>
                <c:pt idx="983">
                  <c:v>39701</c:v>
                </c:pt>
                <c:pt idx="984">
                  <c:v>39702</c:v>
                </c:pt>
                <c:pt idx="985">
                  <c:v>39703</c:v>
                </c:pt>
                <c:pt idx="986">
                  <c:v>39704</c:v>
                </c:pt>
                <c:pt idx="987">
                  <c:v>39705</c:v>
                </c:pt>
                <c:pt idx="988">
                  <c:v>39706</c:v>
                </c:pt>
                <c:pt idx="989">
                  <c:v>39707</c:v>
                </c:pt>
                <c:pt idx="990">
                  <c:v>39708</c:v>
                </c:pt>
                <c:pt idx="991">
                  <c:v>39709</c:v>
                </c:pt>
                <c:pt idx="992">
                  <c:v>39710</c:v>
                </c:pt>
                <c:pt idx="993">
                  <c:v>39711</c:v>
                </c:pt>
                <c:pt idx="994">
                  <c:v>39712</c:v>
                </c:pt>
                <c:pt idx="995">
                  <c:v>39713</c:v>
                </c:pt>
                <c:pt idx="996">
                  <c:v>39714</c:v>
                </c:pt>
                <c:pt idx="997">
                  <c:v>39715</c:v>
                </c:pt>
                <c:pt idx="998">
                  <c:v>39716</c:v>
                </c:pt>
                <c:pt idx="999">
                  <c:v>39717</c:v>
                </c:pt>
                <c:pt idx="1000">
                  <c:v>39718</c:v>
                </c:pt>
                <c:pt idx="1001">
                  <c:v>39719</c:v>
                </c:pt>
                <c:pt idx="1002">
                  <c:v>39720</c:v>
                </c:pt>
                <c:pt idx="1003">
                  <c:v>39721</c:v>
                </c:pt>
                <c:pt idx="1004">
                  <c:v>39722</c:v>
                </c:pt>
                <c:pt idx="1005">
                  <c:v>39723</c:v>
                </c:pt>
                <c:pt idx="1006">
                  <c:v>39724</c:v>
                </c:pt>
                <c:pt idx="1007">
                  <c:v>39725</c:v>
                </c:pt>
                <c:pt idx="1008">
                  <c:v>39726</c:v>
                </c:pt>
                <c:pt idx="1009">
                  <c:v>39727</c:v>
                </c:pt>
                <c:pt idx="1010">
                  <c:v>39728</c:v>
                </c:pt>
                <c:pt idx="1011">
                  <c:v>39729</c:v>
                </c:pt>
                <c:pt idx="1012">
                  <c:v>39730</c:v>
                </c:pt>
                <c:pt idx="1013">
                  <c:v>39731</c:v>
                </c:pt>
                <c:pt idx="1014">
                  <c:v>39732</c:v>
                </c:pt>
                <c:pt idx="1015">
                  <c:v>39733</c:v>
                </c:pt>
                <c:pt idx="1016">
                  <c:v>39734</c:v>
                </c:pt>
                <c:pt idx="1017">
                  <c:v>39735</c:v>
                </c:pt>
                <c:pt idx="1018">
                  <c:v>39736</c:v>
                </c:pt>
                <c:pt idx="1019">
                  <c:v>39737</c:v>
                </c:pt>
                <c:pt idx="1020">
                  <c:v>39738</c:v>
                </c:pt>
                <c:pt idx="1021">
                  <c:v>39739</c:v>
                </c:pt>
                <c:pt idx="1022">
                  <c:v>39740</c:v>
                </c:pt>
                <c:pt idx="1023">
                  <c:v>39741</c:v>
                </c:pt>
                <c:pt idx="1024">
                  <c:v>39742</c:v>
                </c:pt>
                <c:pt idx="1025">
                  <c:v>39743</c:v>
                </c:pt>
                <c:pt idx="1026">
                  <c:v>39744</c:v>
                </c:pt>
                <c:pt idx="1027">
                  <c:v>39745</c:v>
                </c:pt>
                <c:pt idx="1028">
                  <c:v>39746</c:v>
                </c:pt>
                <c:pt idx="1029">
                  <c:v>39747</c:v>
                </c:pt>
                <c:pt idx="1030">
                  <c:v>39748</c:v>
                </c:pt>
                <c:pt idx="1031">
                  <c:v>39749</c:v>
                </c:pt>
                <c:pt idx="1032">
                  <c:v>39750</c:v>
                </c:pt>
                <c:pt idx="1033">
                  <c:v>39751</c:v>
                </c:pt>
                <c:pt idx="1034">
                  <c:v>39752</c:v>
                </c:pt>
                <c:pt idx="1035">
                  <c:v>39753</c:v>
                </c:pt>
                <c:pt idx="1036">
                  <c:v>39754</c:v>
                </c:pt>
                <c:pt idx="1037">
                  <c:v>39755</c:v>
                </c:pt>
                <c:pt idx="1038">
                  <c:v>39756</c:v>
                </c:pt>
                <c:pt idx="1039">
                  <c:v>39757</c:v>
                </c:pt>
                <c:pt idx="1040">
                  <c:v>39758</c:v>
                </c:pt>
                <c:pt idx="1041">
                  <c:v>39759</c:v>
                </c:pt>
                <c:pt idx="1042">
                  <c:v>39760</c:v>
                </c:pt>
                <c:pt idx="1043">
                  <c:v>39761</c:v>
                </c:pt>
                <c:pt idx="1044">
                  <c:v>39762</c:v>
                </c:pt>
                <c:pt idx="1045">
                  <c:v>39763</c:v>
                </c:pt>
                <c:pt idx="1046">
                  <c:v>39764</c:v>
                </c:pt>
                <c:pt idx="1047">
                  <c:v>39765</c:v>
                </c:pt>
                <c:pt idx="1048">
                  <c:v>39766</c:v>
                </c:pt>
                <c:pt idx="1049">
                  <c:v>39767</c:v>
                </c:pt>
                <c:pt idx="1050">
                  <c:v>39768</c:v>
                </c:pt>
                <c:pt idx="1051">
                  <c:v>39769</c:v>
                </c:pt>
                <c:pt idx="1052">
                  <c:v>39770</c:v>
                </c:pt>
                <c:pt idx="1053">
                  <c:v>39771</c:v>
                </c:pt>
                <c:pt idx="1054">
                  <c:v>39772</c:v>
                </c:pt>
                <c:pt idx="1055">
                  <c:v>39773</c:v>
                </c:pt>
                <c:pt idx="1056">
                  <c:v>39774</c:v>
                </c:pt>
                <c:pt idx="1057">
                  <c:v>39775</c:v>
                </c:pt>
                <c:pt idx="1058">
                  <c:v>39776</c:v>
                </c:pt>
                <c:pt idx="1059">
                  <c:v>39777</c:v>
                </c:pt>
                <c:pt idx="1060">
                  <c:v>39778</c:v>
                </c:pt>
                <c:pt idx="1061">
                  <c:v>39779</c:v>
                </c:pt>
                <c:pt idx="1062">
                  <c:v>39780</c:v>
                </c:pt>
                <c:pt idx="1063">
                  <c:v>39781</c:v>
                </c:pt>
                <c:pt idx="1064">
                  <c:v>39782</c:v>
                </c:pt>
                <c:pt idx="1065">
                  <c:v>39783</c:v>
                </c:pt>
                <c:pt idx="1066">
                  <c:v>39784</c:v>
                </c:pt>
                <c:pt idx="1067">
                  <c:v>39785</c:v>
                </c:pt>
                <c:pt idx="1068">
                  <c:v>39786</c:v>
                </c:pt>
                <c:pt idx="1069">
                  <c:v>39787</c:v>
                </c:pt>
                <c:pt idx="1070">
                  <c:v>39788</c:v>
                </c:pt>
                <c:pt idx="1071">
                  <c:v>39789</c:v>
                </c:pt>
                <c:pt idx="1072">
                  <c:v>39790</c:v>
                </c:pt>
                <c:pt idx="1073">
                  <c:v>39791</c:v>
                </c:pt>
                <c:pt idx="1074">
                  <c:v>39792</c:v>
                </c:pt>
                <c:pt idx="1075">
                  <c:v>39793</c:v>
                </c:pt>
                <c:pt idx="1076">
                  <c:v>39794</c:v>
                </c:pt>
                <c:pt idx="1077">
                  <c:v>39795</c:v>
                </c:pt>
                <c:pt idx="1078">
                  <c:v>39796</c:v>
                </c:pt>
                <c:pt idx="1079">
                  <c:v>39797</c:v>
                </c:pt>
                <c:pt idx="1080">
                  <c:v>39798</c:v>
                </c:pt>
                <c:pt idx="1081">
                  <c:v>39799</c:v>
                </c:pt>
                <c:pt idx="1082">
                  <c:v>39800</c:v>
                </c:pt>
                <c:pt idx="1083">
                  <c:v>39801</c:v>
                </c:pt>
                <c:pt idx="1084">
                  <c:v>39802</c:v>
                </c:pt>
                <c:pt idx="1085">
                  <c:v>39803</c:v>
                </c:pt>
                <c:pt idx="1086">
                  <c:v>39804</c:v>
                </c:pt>
                <c:pt idx="1087">
                  <c:v>39805</c:v>
                </c:pt>
                <c:pt idx="1088">
                  <c:v>39806</c:v>
                </c:pt>
                <c:pt idx="1089">
                  <c:v>39807</c:v>
                </c:pt>
                <c:pt idx="1090">
                  <c:v>39808</c:v>
                </c:pt>
                <c:pt idx="1091">
                  <c:v>39809</c:v>
                </c:pt>
                <c:pt idx="1092">
                  <c:v>39810</c:v>
                </c:pt>
                <c:pt idx="1093">
                  <c:v>39811</c:v>
                </c:pt>
                <c:pt idx="1094">
                  <c:v>39812</c:v>
                </c:pt>
                <c:pt idx="1095">
                  <c:v>39814</c:v>
                </c:pt>
                <c:pt idx="1096">
                  <c:v>39815</c:v>
                </c:pt>
                <c:pt idx="1097">
                  <c:v>39816</c:v>
                </c:pt>
                <c:pt idx="1098">
                  <c:v>39817</c:v>
                </c:pt>
                <c:pt idx="1099">
                  <c:v>39818</c:v>
                </c:pt>
                <c:pt idx="1100">
                  <c:v>39819</c:v>
                </c:pt>
                <c:pt idx="1101">
                  <c:v>39820</c:v>
                </c:pt>
                <c:pt idx="1102">
                  <c:v>39821</c:v>
                </c:pt>
                <c:pt idx="1103">
                  <c:v>39822</c:v>
                </c:pt>
                <c:pt idx="1104">
                  <c:v>39823</c:v>
                </c:pt>
                <c:pt idx="1105">
                  <c:v>39824</c:v>
                </c:pt>
                <c:pt idx="1106">
                  <c:v>39825</c:v>
                </c:pt>
                <c:pt idx="1107">
                  <c:v>39826</c:v>
                </c:pt>
                <c:pt idx="1108">
                  <c:v>39827</c:v>
                </c:pt>
                <c:pt idx="1109">
                  <c:v>39828</c:v>
                </c:pt>
                <c:pt idx="1110">
                  <c:v>39829</c:v>
                </c:pt>
                <c:pt idx="1111">
                  <c:v>39830</c:v>
                </c:pt>
                <c:pt idx="1112">
                  <c:v>39831</c:v>
                </c:pt>
                <c:pt idx="1113">
                  <c:v>39832</c:v>
                </c:pt>
                <c:pt idx="1114">
                  <c:v>39833</c:v>
                </c:pt>
                <c:pt idx="1115">
                  <c:v>39834</c:v>
                </c:pt>
                <c:pt idx="1116">
                  <c:v>39835</c:v>
                </c:pt>
                <c:pt idx="1117">
                  <c:v>39836</c:v>
                </c:pt>
                <c:pt idx="1118">
                  <c:v>39837</c:v>
                </c:pt>
                <c:pt idx="1119">
                  <c:v>39838</c:v>
                </c:pt>
                <c:pt idx="1120">
                  <c:v>39839</c:v>
                </c:pt>
                <c:pt idx="1121">
                  <c:v>39840</c:v>
                </c:pt>
                <c:pt idx="1122">
                  <c:v>39841</c:v>
                </c:pt>
                <c:pt idx="1123">
                  <c:v>39842</c:v>
                </c:pt>
                <c:pt idx="1124">
                  <c:v>39843</c:v>
                </c:pt>
                <c:pt idx="1125">
                  <c:v>39844</c:v>
                </c:pt>
                <c:pt idx="1126">
                  <c:v>39845</c:v>
                </c:pt>
                <c:pt idx="1127">
                  <c:v>39846</c:v>
                </c:pt>
                <c:pt idx="1128">
                  <c:v>39847</c:v>
                </c:pt>
                <c:pt idx="1129">
                  <c:v>39848</c:v>
                </c:pt>
                <c:pt idx="1130">
                  <c:v>39849</c:v>
                </c:pt>
                <c:pt idx="1131">
                  <c:v>39850</c:v>
                </c:pt>
                <c:pt idx="1132">
                  <c:v>39851</c:v>
                </c:pt>
                <c:pt idx="1133">
                  <c:v>39852</c:v>
                </c:pt>
                <c:pt idx="1134">
                  <c:v>39853</c:v>
                </c:pt>
                <c:pt idx="1135">
                  <c:v>39854</c:v>
                </c:pt>
                <c:pt idx="1136">
                  <c:v>39855</c:v>
                </c:pt>
                <c:pt idx="1137">
                  <c:v>39856</c:v>
                </c:pt>
                <c:pt idx="1138">
                  <c:v>39857</c:v>
                </c:pt>
                <c:pt idx="1139">
                  <c:v>39858</c:v>
                </c:pt>
                <c:pt idx="1140">
                  <c:v>39859</c:v>
                </c:pt>
                <c:pt idx="1141">
                  <c:v>39860</c:v>
                </c:pt>
                <c:pt idx="1142">
                  <c:v>39861</c:v>
                </c:pt>
                <c:pt idx="1143">
                  <c:v>39862</c:v>
                </c:pt>
                <c:pt idx="1144">
                  <c:v>39863</c:v>
                </c:pt>
                <c:pt idx="1145">
                  <c:v>39864</c:v>
                </c:pt>
                <c:pt idx="1146">
                  <c:v>39865</c:v>
                </c:pt>
                <c:pt idx="1147">
                  <c:v>39866</c:v>
                </c:pt>
                <c:pt idx="1148">
                  <c:v>39867</c:v>
                </c:pt>
                <c:pt idx="1149">
                  <c:v>39868</c:v>
                </c:pt>
                <c:pt idx="1150">
                  <c:v>39869</c:v>
                </c:pt>
                <c:pt idx="1151">
                  <c:v>39870</c:v>
                </c:pt>
                <c:pt idx="1152">
                  <c:v>39871</c:v>
                </c:pt>
                <c:pt idx="1153">
                  <c:v>39872</c:v>
                </c:pt>
                <c:pt idx="1154">
                  <c:v>39873</c:v>
                </c:pt>
                <c:pt idx="1155">
                  <c:v>39874</c:v>
                </c:pt>
                <c:pt idx="1156">
                  <c:v>39875</c:v>
                </c:pt>
                <c:pt idx="1157">
                  <c:v>39876</c:v>
                </c:pt>
                <c:pt idx="1158">
                  <c:v>39877</c:v>
                </c:pt>
                <c:pt idx="1159">
                  <c:v>39878</c:v>
                </c:pt>
                <c:pt idx="1160">
                  <c:v>39879</c:v>
                </c:pt>
                <c:pt idx="1161">
                  <c:v>39880</c:v>
                </c:pt>
                <c:pt idx="1162">
                  <c:v>39881</c:v>
                </c:pt>
                <c:pt idx="1163">
                  <c:v>39882</c:v>
                </c:pt>
                <c:pt idx="1164">
                  <c:v>39883</c:v>
                </c:pt>
                <c:pt idx="1165">
                  <c:v>39884</c:v>
                </c:pt>
                <c:pt idx="1166">
                  <c:v>39885</c:v>
                </c:pt>
                <c:pt idx="1167">
                  <c:v>39886</c:v>
                </c:pt>
                <c:pt idx="1168">
                  <c:v>39887</c:v>
                </c:pt>
                <c:pt idx="1169">
                  <c:v>39888</c:v>
                </c:pt>
                <c:pt idx="1170">
                  <c:v>39889</c:v>
                </c:pt>
                <c:pt idx="1171">
                  <c:v>39890</c:v>
                </c:pt>
                <c:pt idx="1172">
                  <c:v>39891</c:v>
                </c:pt>
                <c:pt idx="1173">
                  <c:v>39892</c:v>
                </c:pt>
                <c:pt idx="1174">
                  <c:v>39893</c:v>
                </c:pt>
                <c:pt idx="1175">
                  <c:v>39894</c:v>
                </c:pt>
                <c:pt idx="1176">
                  <c:v>39895</c:v>
                </c:pt>
                <c:pt idx="1177">
                  <c:v>39896</c:v>
                </c:pt>
                <c:pt idx="1178">
                  <c:v>39897</c:v>
                </c:pt>
                <c:pt idx="1179">
                  <c:v>39898</c:v>
                </c:pt>
                <c:pt idx="1180">
                  <c:v>39899</c:v>
                </c:pt>
                <c:pt idx="1181">
                  <c:v>39900</c:v>
                </c:pt>
                <c:pt idx="1182">
                  <c:v>39901</c:v>
                </c:pt>
                <c:pt idx="1183">
                  <c:v>39902</c:v>
                </c:pt>
                <c:pt idx="1184">
                  <c:v>39903</c:v>
                </c:pt>
                <c:pt idx="1185">
                  <c:v>39904</c:v>
                </c:pt>
                <c:pt idx="1186">
                  <c:v>39905</c:v>
                </c:pt>
                <c:pt idx="1187">
                  <c:v>39906</c:v>
                </c:pt>
                <c:pt idx="1188">
                  <c:v>39907</c:v>
                </c:pt>
                <c:pt idx="1189">
                  <c:v>39908</c:v>
                </c:pt>
                <c:pt idx="1190">
                  <c:v>39909</c:v>
                </c:pt>
                <c:pt idx="1191">
                  <c:v>39910</c:v>
                </c:pt>
                <c:pt idx="1192">
                  <c:v>39911</c:v>
                </c:pt>
                <c:pt idx="1193">
                  <c:v>39912</c:v>
                </c:pt>
                <c:pt idx="1194">
                  <c:v>39913</c:v>
                </c:pt>
                <c:pt idx="1195">
                  <c:v>39914</c:v>
                </c:pt>
                <c:pt idx="1196">
                  <c:v>39915</c:v>
                </c:pt>
                <c:pt idx="1197">
                  <c:v>39916</c:v>
                </c:pt>
                <c:pt idx="1198">
                  <c:v>39917</c:v>
                </c:pt>
                <c:pt idx="1199">
                  <c:v>39918</c:v>
                </c:pt>
                <c:pt idx="1200">
                  <c:v>39919</c:v>
                </c:pt>
                <c:pt idx="1201">
                  <c:v>39920</c:v>
                </c:pt>
                <c:pt idx="1202">
                  <c:v>39921</c:v>
                </c:pt>
                <c:pt idx="1203">
                  <c:v>39922</c:v>
                </c:pt>
                <c:pt idx="1204">
                  <c:v>39923</c:v>
                </c:pt>
                <c:pt idx="1205">
                  <c:v>39924</c:v>
                </c:pt>
                <c:pt idx="1206">
                  <c:v>39925</c:v>
                </c:pt>
                <c:pt idx="1207">
                  <c:v>39926</c:v>
                </c:pt>
                <c:pt idx="1208">
                  <c:v>39927</c:v>
                </c:pt>
                <c:pt idx="1209">
                  <c:v>39928</c:v>
                </c:pt>
                <c:pt idx="1210">
                  <c:v>39929</c:v>
                </c:pt>
                <c:pt idx="1211">
                  <c:v>39930</c:v>
                </c:pt>
                <c:pt idx="1212">
                  <c:v>39931</c:v>
                </c:pt>
                <c:pt idx="1213">
                  <c:v>39932</c:v>
                </c:pt>
                <c:pt idx="1214">
                  <c:v>39933</c:v>
                </c:pt>
                <c:pt idx="1215">
                  <c:v>39934</c:v>
                </c:pt>
                <c:pt idx="1216">
                  <c:v>39935</c:v>
                </c:pt>
                <c:pt idx="1217">
                  <c:v>39936</c:v>
                </c:pt>
                <c:pt idx="1218">
                  <c:v>39937</c:v>
                </c:pt>
                <c:pt idx="1219">
                  <c:v>39938</c:v>
                </c:pt>
                <c:pt idx="1220">
                  <c:v>39939</c:v>
                </c:pt>
                <c:pt idx="1221">
                  <c:v>39940</c:v>
                </c:pt>
                <c:pt idx="1222">
                  <c:v>39941</c:v>
                </c:pt>
                <c:pt idx="1223">
                  <c:v>39942</c:v>
                </c:pt>
                <c:pt idx="1224">
                  <c:v>39943</c:v>
                </c:pt>
                <c:pt idx="1225">
                  <c:v>39944</c:v>
                </c:pt>
                <c:pt idx="1226">
                  <c:v>39945</c:v>
                </c:pt>
                <c:pt idx="1227">
                  <c:v>39946</c:v>
                </c:pt>
                <c:pt idx="1228">
                  <c:v>39947</c:v>
                </c:pt>
                <c:pt idx="1229">
                  <c:v>39948</c:v>
                </c:pt>
                <c:pt idx="1230">
                  <c:v>39949</c:v>
                </c:pt>
                <c:pt idx="1231">
                  <c:v>39950</c:v>
                </c:pt>
                <c:pt idx="1232">
                  <c:v>39951</c:v>
                </c:pt>
                <c:pt idx="1233">
                  <c:v>39952</c:v>
                </c:pt>
                <c:pt idx="1234">
                  <c:v>39953</c:v>
                </c:pt>
                <c:pt idx="1235">
                  <c:v>39954</c:v>
                </c:pt>
                <c:pt idx="1236">
                  <c:v>39955</c:v>
                </c:pt>
                <c:pt idx="1237">
                  <c:v>39956</c:v>
                </c:pt>
                <c:pt idx="1238">
                  <c:v>39957</c:v>
                </c:pt>
                <c:pt idx="1239">
                  <c:v>39958</c:v>
                </c:pt>
                <c:pt idx="1240">
                  <c:v>39959</c:v>
                </c:pt>
                <c:pt idx="1241">
                  <c:v>39960</c:v>
                </c:pt>
                <c:pt idx="1242">
                  <c:v>39961</c:v>
                </c:pt>
                <c:pt idx="1243">
                  <c:v>39962</c:v>
                </c:pt>
                <c:pt idx="1244">
                  <c:v>39963</c:v>
                </c:pt>
                <c:pt idx="1245">
                  <c:v>39964</c:v>
                </c:pt>
                <c:pt idx="1246">
                  <c:v>39965</c:v>
                </c:pt>
                <c:pt idx="1247">
                  <c:v>39966</c:v>
                </c:pt>
                <c:pt idx="1248">
                  <c:v>39967</c:v>
                </c:pt>
                <c:pt idx="1249">
                  <c:v>39968</c:v>
                </c:pt>
                <c:pt idx="1250">
                  <c:v>39969</c:v>
                </c:pt>
                <c:pt idx="1251">
                  <c:v>39970</c:v>
                </c:pt>
                <c:pt idx="1252">
                  <c:v>39971</c:v>
                </c:pt>
                <c:pt idx="1253">
                  <c:v>39972</c:v>
                </c:pt>
                <c:pt idx="1254">
                  <c:v>39973</c:v>
                </c:pt>
                <c:pt idx="1255">
                  <c:v>39974</c:v>
                </c:pt>
                <c:pt idx="1256">
                  <c:v>39975</c:v>
                </c:pt>
                <c:pt idx="1257">
                  <c:v>39976</c:v>
                </c:pt>
                <c:pt idx="1258">
                  <c:v>39977</c:v>
                </c:pt>
                <c:pt idx="1259">
                  <c:v>39978</c:v>
                </c:pt>
                <c:pt idx="1260">
                  <c:v>39979</c:v>
                </c:pt>
                <c:pt idx="1261">
                  <c:v>39980</c:v>
                </c:pt>
                <c:pt idx="1262">
                  <c:v>39981</c:v>
                </c:pt>
                <c:pt idx="1263">
                  <c:v>39982</c:v>
                </c:pt>
                <c:pt idx="1264">
                  <c:v>39983</c:v>
                </c:pt>
                <c:pt idx="1265">
                  <c:v>39984</c:v>
                </c:pt>
                <c:pt idx="1266">
                  <c:v>39985</c:v>
                </c:pt>
                <c:pt idx="1267">
                  <c:v>39986</c:v>
                </c:pt>
                <c:pt idx="1268">
                  <c:v>39987</c:v>
                </c:pt>
                <c:pt idx="1269">
                  <c:v>39988</c:v>
                </c:pt>
                <c:pt idx="1270">
                  <c:v>39989</c:v>
                </c:pt>
                <c:pt idx="1271">
                  <c:v>39990</c:v>
                </c:pt>
                <c:pt idx="1272">
                  <c:v>39991</c:v>
                </c:pt>
                <c:pt idx="1273">
                  <c:v>39992</c:v>
                </c:pt>
                <c:pt idx="1274">
                  <c:v>39993</c:v>
                </c:pt>
                <c:pt idx="1275">
                  <c:v>39994</c:v>
                </c:pt>
                <c:pt idx="1276">
                  <c:v>39995</c:v>
                </c:pt>
                <c:pt idx="1277">
                  <c:v>39996</c:v>
                </c:pt>
                <c:pt idx="1278">
                  <c:v>39997</c:v>
                </c:pt>
                <c:pt idx="1279">
                  <c:v>39998</c:v>
                </c:pt>
                <c:pt idx="1280">
                  <c:v>39999</c:v>
                </c:pt>
                <c:pt idx="1281">
                  <c:v>40000</c:v>
                </c:pt>
                <c:pt idx="1282">
                  <c:v>40001</c:v>
                </c:pt>
                <c:pt idx="1283">
                  <c:v>40002</c:v>
                </c:pt>
                <c:pt idx="1284">
                  <c:v>40003</c:v>
                </c:pt>
                <c:pt idx="1285">
                  <c:v>40004</c:v>
                </c:pt>
                <c:pt idx="1286">
                  <c:v>40005</c:v>
                </c:pt>
                <c:pt idx="1287">
                  <c:v>40006</c:v>
                </c:pt>
                <c:pt idx="1288">
                  <c:v>40007</c:v>
                </c:pt>
                <c:pt idx="1289">
                  <c:v>40008</c:v>
                </c:pt>
                <c:pt idx="1290">
                  <c:v>40009</c:v>
                </c:pt>
                <c:pt idx="1291">
                  <c:v>40010</c:v>
                </c:pt>
                <c:pt idx="1292">
                  <c:v>40011</c:v>
                </c:pt>
                <c:pt idx="1293">
                  <c:v>40012</c:v>
                </c:pt>
                <c:pt idx="1294">
                  <c:v>40013</c:v>
                </c:pt>
                <c:pt idx="1295">
                  <c:v>40014</c:v>
                </c:pt>
                <c:pt idx="1296">
                  <c:v>40015</c:v>
                </c:pt>
                <c:pt idx="1297">
                  <c:v>40016</c:v>
                </c:pt>
                <c:pt idx="1298">
                  <c:v>40017</c:v>
                </c:pt>
                <c:pt idx="1299">
                  <c:v>40018</c:v>
                </c:pt>
                <c:pt idx="1300">
                  <c:v>40019</c:v>
                </c:pt>
                <c:pt idx="1301">
                  <c:v>40020</c:v>
                </c:pt>
                <c:pt idx="1302">
                  <c:v>40021</c:v>
                </c:pt>
                <c:pt idx="1303">
                  <c:v>40022</c:v>
                </c:pt>
                <c:pt idx="1304">
                  <c:v>40023</c:v>
                </c:pt>
                <c:pt idx="1305">
                  <c:v>40024</c:v>
                </c:pt>
                <c:pt idx="1306">
                  <c:v>40025</c:v>
                </c:pt>
                <c:pt idx="1307">
                  <c:v>40026</c:v>
                </c:pt>
                <c:pt idx="1308">
                  <c:v>40027</c:v>
                </c:pt>
                <c:pt idx="1309">
                  <c:v>40028</c:v>
                </c:pt>
                <c:pt idx="1310">
                  <c:v>40029</c:v>
                </c:pt>
                <c:pt idx="1311">
                  <c:v>40030</c:v>
                </c:pt>
                <c:pt idx="1312">
                  <c:v>40031</c:v>
                </c:pt>
                <c:pt idx="1313">
                  <c:v>40032</c:v>
                </c:pt>
                <c:pt idx="1314">
                  <c:v>40033</c:v>
                </c:pt>
                <c:pt idx="1315">
                  <c:v>40034</c:v>
                </c:pt>
                <c:pt idx="1316">
                  <c:v>40035</c:v>
                </c:pt>
                <c:pt idx="1317">
                  <c:v>40036</c:v>
                </c:pt>
                <c:pt idx="1318">
                  <c:v>40037</c:v>
                </c:pt>
                <c:pt idx="1319">
                  <c:v>40038</c:v>
                </c:pt>
                <c:pt idx="1320">
                  <c:v>40039</c:v>
                </c:pt>
                <c:pt idx="1321">
                  <c:v>40040</c:v>
                </c:pt>
                <c:pt idx="1322">
                  <c:v>40041</c:v>
                </c:pt>
                <c:pt idx="1323">
                  <c:v>40042</c:v>
                </c:pt>
                <c:pt idx="1324">
                  <c:v>40043</c:v>
                </c:pt>
                <c:pt idx="1325">
                  <c:v>40044</c:v>
                </c:pt>
                <c:pt idx="1326">
                  <c:v>40045</c:v>
                </c:pt>
                <c:pt idx="1327">
                  <c:v>40046</c:v>
                </c:pt>
                <c:pt idx="1328">
                  <c:v>40047</c:v>
                </c:pt>
                <c:pt idx="1329">
                  <c:v>40048</c:v>
                </c:pt>
                <c:pt idx="1330">
                  <c:v>40049</c:v>
                </c:pt>
                <c:pt idx="1331">
                  <c:v>40050</c:v>
                </c:pt>
                <c:pt idx="1332">
                  <c:v>40051</c:v>
                </c:pt>
                <c:pt idx="1333">
                  <c:v>40052</c:v>
                </c:pt>
                <c:pt idx="1334">
                  <c:v>40053</c:v>
                </c:pt>
                <c:pt idx="1335">
                  <c:v>40054</c:v>
                </c:pt>
                <c:pt idx="1336">
                  <c:v>40055</c:v>
                </c:pt>
                <c:pt idx="1337">
                  <c:v>40056</c:v>
                </c:pt>
                <c:pt idx="1338">
                  <c:v>40057</c:v>
                </c:pt>
                <c:pt idx="1339">
                  <c:v>40058</c:v>
                </c:pt>
                <c:pt idx="1340">
                  <c:v>40059</c:v>
                </c:pt>
                <c:pt idx="1341">
                  <c:v>40060</c:v>
                </c:pt>
                <c:pt idx="1342">
                  <c:v>40061</c:v>
                </c:pt>
                <c:pt idx="1343">
                  <c:v>40062</c:v>
                </c:pt>
                <c:pt idx="1344">
                  <c:v>40063</c:v>
                </c:pt>
                <c:pt idx="1345">
                  <c:v>40064</c:v>
                </c:pt>
                <c:pt idx="1346">
                  <c:v>40065</c:v>
                </c:pt>
                <c:pt idx="1347">
                  <c:v>40066</c:v>
                </c:pt>
                <c:pt idx="1348">
                  <c:v>40067</c:v>
                </c:pt>
                <c:pt idx="1349">
                  <c:v>40068</c:v>
                </c:pt>
                <c:pt idx="1350">
                  <c:v>40069</c:v>
                </c:pt>
                <c:pt idx="1351">
                  <c:v>40070</c:v>
                </c:pt>
                <c:pt idx="1352">
                  <c:v>40071</c:v>
                </c:pt>
                <c:pt idx="1353">
                  <c:v>40072</c:v>
                </c:pt>
                <c:pt idx="1354">
                  <c:v>40073</c:v>
                </c:pt>
                <c:pt idx="1355">
                  <c:v>40074</c:v>
                </c:pt>
                <c:pt idx="1356">
                  <c:v>40075</c:v>
                </c:pt>
                <c:pt idx="1357">
                  <c:v>40076</c:v>
                </c:pt>
                <c:pt idx="1358">
                  <c:v>40077</c:v>
                </c:pt>
                <c:pt idx="1359">
                  <c:v>40078</c:v>
                </c:pt>
                <c:pt idx="1360">
                  <c:v>40079</c:v>
                </c:pt>
                <c:pt idx="1361">
                  <c:v>40080</c:v>
                </c:pt>
                <c:pt idx="1362">
                  <c:v>40081</c:v>
                </c:pt>
                <c:pt idx="1363">
                  <c:v>40082</c:v>
                </c:pt>
                <c:pt idx="1364">
                  <c:v>40083</c:v>
                </c:pt>
                <c:pt idx="1365">
                  <c:v>40084</c:v>
                </c:pt>
                <c:pt idx="1366">
                  <c:v>40085</c:v>
                </c:pt>
                <c:pt idx="1367">
                  <c:v>40086</c:v>
                </c:pt>
                <c:pt idx="1368">
                  <c:v>40087</c:v>
                </c:pt>
                <c:pt idx="1369">
                  <c:v>40088</c:v>
                </c:pt>
                <c:pt idx="1370">
                  <c:v>40089</c:v>
                </c:pt>
                <c:pt idx="1371">
                  <c:v>40090</c:v>
                </c:pt>
                <c:pt idx="1372">
                  <c:v>40091</c:v>
                </c:pt>
                <c:pt idx="1373">
                  <c:v>40092</c:v>
                </c:pt>
                <c:pt idx="1374">
                  <c:v>40093</c:v>
                </c:pt>
                <c:pt idx="1375">
                  <c:v>40094</c:v>
                </c:pt>
                <c:pt idx="1376">
                  <c:v>40095</c:v>
                </c:pt>
                <c:pt idx="1377">
                  <c:v>40096</c:v>
                </c:pt>
                <c:pt idx="1378">
                  <c:v>40097</c:v>
                </c:pt>
                <c:pt idx="1379">
                  <c:v>40098</c:v>
                </c:pt>
                <c:pt idx="1380">
                  <c:v>40099</c:v>
                </c:pt>
                <c:pt idx="1381">
                  <c:v>40100</c:v>
                </c:pt>
                <c:pt idx="1382">
                  <c:v>40101</c:v>
                </c:pt>
                <c:pt idx="1383">
                  <c:v>40102</c:v>
                </c:pt>
                <c:pt idx="1384">
                  <c:v>40103</c:v>
                </c:pt>
                <c:pt idx="1385">
                  <c:v>40104</c:v>
                </c:pt>
                <c:pt idx="1386">
                  <c:v>40105</c:v>
                </c:pt>
                <c:pt idx="1387">
                  <c:v>40106</c:v>
                </c:pt>
                <c:pt idx="1388">
                  <c:v>40107</c:v>
                </c:pt>
                <c:pt idx="1389">
                  <c:v>40108</c:v>
                </c:pt>
                <c:pt idx="1390">
                  <c:v>40109</c:v>
                </c:pt>
                <c:pt idx="1391">
                  <c:v>40110</c:v>
                </c:pt>
                <c:pt idx="1392">
                  <c:v>40111</c:v>
                </c:pt>
                <c:pt idx="1393">
                  <c:v>40112</c:v>
                </c:pt>
                <c:pt idx="1394">
                  <c:v>40113</c:v>
                </c:pt>
                <c:pt idx="1395">
                  <c:v>40114</c:v>
                </c:pt>
                <c:pt idx="1396">
                  <c:v>40115</c:v>
                </c:pt>
                <c:pt idx="1397">
                  <c:v>40116</c:v>
                </c:pt>
                <c:pt idx="1398">
                  <c:v>40117</c:v>
                </c:pt>
                <c:pt idx="1399">
                  <c:v>40118</c:v>
                </c:pt>
                <c:pt idx="1400">
                  <c:v>40119</c:v>
                </c:pt>
                <c:pt idx="1401">
                  <c:v>40120</c:v>
                </c:pt>
                <c:pt idx="1402">
                  <c:v>40121</c:v>
                </c:pt>
                <c:pt idx="1403">
                  <c:v>40122</c:v>
                </c:pt>
                <c:pt idx="1404">
                  <c:v>40123</c:v>
                </c:pt>
                <c:pt idx="1405">
                  <c:v>40124</c:v>
                </c:pt>
                <c:pt idx="1406">
                  <c:v>40125</c:v>
                </c:pt>
                <c:pt idx="1407">
                  <c:v>40126</c:v>
                </c:pt>
                <c:pt idx="1408">
                  <c:v>40127</c:v>
                </c:pt>
                <c:pt idx="1409">
                  <c:v>40128</c:v>
                </c:pt>
                <c:pt idx="1410">
                  <c:v>40129</c:v>
                </c:pt>
                <c:pt idx="1411">
                  <c:v>40130</c:v>
                </c:pt>
                <c:pt idx="1412">
                  <c:v>40131</c:v>
                </c:pt>
                <c:pt idx="1413">
                  <c:v>40132</c:v>
                </c:pt>
                <c:pt idx="1414">
                  <c:v>40133</c:v>
                </c:pt>
                <c:pt idx="1415">
                  <c:v>40134</c:v>
                </c:pt>
                <c:pt idx="1416">
                  <c:v>40135</c:v>
                </c:pt>
                <c:pt idx="1417">
                  <c:v>40136</c:v>
                </c:pt>
                <c:pt idx="1418">
                  <c:v>40137</c:v>
                </c:pt>
                <c:pt idx="1419">
                  <c:v>40138</c:v>
                </c:pt>
                <c:pt idx="1420">
                  <c:v>40139</c:v>
                </c:pt>
                <c:pt idx="1421">
                  <c:v>40140</c:v>
                </c:pt>
                <c:pt idx="1422">
                  <c:v>40141</c:v>
                </c:pt>
                <c:pt idx="1423">
                  <c:v>40142</c:v>
                </c:pt>
                <c:pt idx="1424">
                  <c:v>40143</c:v>
                </c:pt>
                <c:pt idx="1425">
                  <c:v>40144</c:v>
                </c:pt>
                <c:pt idx="1426">
                  <c:v>40145</c:v>
                </c:pt>
                <c:pt idx="1427">
                  <c:v>40146</c:v>
                </c:pt>
                <c:pt idx="1428">
                  <c:v>40147</c:v>
                </c:pt>
                <c:pt idx="1429">
                  <c:v>40148</c:v>
                </c:pt>
                <c:pt idx="1430">
                  <c:v>40149</c:v>
                </c:pt>
                <c:pt idx="1431">
                  <c:v>40150</c:v>
                </c:pt>
                <c:pt idx="1432">
                  <c:v>40151</c:v>
                </c:pt>
                <c:pt idx="1433">
                  <c:v>40152</c:v>
                </c:pt>
                <c:pt idx="1434">
                  <c:v>40153</c:v>
                </c:pt>
                <c:pt idx="1435">
                  <c:v>40154</c:v>
                </c:pt>
                <c:pt idx="1436">
                  <c:v>40155</c:v>
                </c:pt>
                <c:pt idx="1437">
                  <c:v>40156</c:v>
                </c:pt>
                <c:pt idx="1438">
                  <c:v>40157</c:v>
                </c:pt>
                <c:pt idx="1439">
                  <c:v>40158</c:v>
                </c:pt>
                <c:pt idx="1440">
                  <c:v>40159</c:v>
                </c:pt>
                <c:pt idx="1441">
                  <c:v>40160</c:v>
                </c:pt>
                <c:pt idx="1442">
                  <c:v>40161</c:v>
                </c:pt>
                <c:pt idx="1443">
                  <c:v>40162</c:v>
                </c:pt>
                <c:pt idx="1444">
                  <c:v>40163</c:v>
                </c:pt>
                <c:pt idx="1445">
                  <c:v>40164</c:v>
                </c:pt>
                <c:pt idx="1446">
                  <c:v>40165</c:v>
                </c:pt>
                <c:pt idx="1447">
                  <c:v>40166</c:v>
                </c:pt>
                <c:pt idx="1448">
                  <c:v>40167</c:v>
                </c:pt>
                <c:pt idx="1449">
                  <c:v>40168</c:v>
                </c:pt>
                <c:pt idx="1450">
                  <c:v>40169</c:v>
                </c:pt>
                <c:pt idx="1451">
                  <c:v>40170</c:v>
                </c:pt>
                <c:pt idx="1452">
                  <c:v>40171</c:v>
                </c:pt>
                <c:pt idx="1453">
                  <c:v>40172</c:v>
                </c:pt>
                <c:pt idx="1454">
                  <c:v>40173</c:v>
                </c:pt>
                <c:pt idx="1455">
                  <c:v>40174</c:v>
                </c:pt>
                <c:pt idx="1456">
                  <c:v>40175</c:v>
                </c:pt>
                <c:pt idx="1457">
                  <c:v>40176</c:v>
                </c:pt>
                <c:pt idx="1458">
                  <c:v>40177</c:v>
                </c:pt>
                <c:pt idx="1459">
                  <c:v>40178</c:v>
                </c:pt>
                <c:pt idx="1460">
                  <c:v>40179</c:v>
                </c:pt>
                <c:pt idx="1461">
                  <c:v>40180</c:v>
                </c:pt>
                <c:pt idx="1462">
                  <c:v>40181</c:v>
                </c:pt>
                <c:pt idx="1463">
                  <c:v>40182</c:v>
                </c:pt>
                <c:pt idx="1464">
                  <c:v>40183</c:v>
                </c:pt>
                <c:pt idx="1465">
                  <c:v>40184</c:v>
                </c:pt>
                <c:pt idx="1466">
                  <c:v>40185</c:v>
                </c:pt>
                <c:pt idx="1467">
                  <c:v>40186</c:v>
                </c:pt>
                <c:pt idx="1468">
                  <c:v>40187</c:v>
                </c:pt>
                <c:pt idx="1469">
                  <c:v>40188</c:v>
                </c:pt>
                <c:pt idx="1470">
                  <c:v>40189</c:v>
                </c:pt>
                <c:pt idx="1471">
                  <c:v>40190</c:v>
                </c:pt>
                <c:pt idx="1472">
                  <c:v>40191</c:v>
                </c:pt>
                <c:pt idx="1473">
                  <c:v>40192</c:v>
                </c:pt>
                <c:pt idx="1474">
                  <c:v>40193</c:v>
                </c:pt>
                <c:pt idx="1475">
                  <c:v>40194</c:v>
                </c:pt>
                <c:pt idx="1476">
                  <c:v>40195</c:v>
                </c:pt>
                <c:pt idx="1477">
                  <c:v>40196</c:v>
                </c:pt>
                <c:pt idx="1478">
                  <c:v>40197</c:v>
                </c:pt>
                <c:pt idx="1479">
                  <c:v>40198</c:v>
                </c:pt>
                <c:pt idx="1480">
                  <c:v>40199</c:v>
                </c:pt>
                <c:pt idx="1481">
                  <c:v>40200</c:v>
                </c:pt>
                <c:pt idx="1482">
                  <c:v>40201</c:v>
                </c:pt>
                <c:pt idx="1483">
                  <c:v>40202</c:v>
                </c:pt>
                <c:pt idx="1484">
                  <c:v>40203</c:v>
                </c:pt>
                <c:pt idx="1485">
                  <c:v>40204</c:v>
                </c:pt>
                <c:pt idx="1486">
                  <c:v>40205</c:v>
                </c:pt>
                <c:pt idx="1487">
                  <c:v>40206</c:v>
                </c:pt>
                <c:pt idx="1488">
                  <c:v>40207</c:v>
                </c:pt>
                <c:pt idx="1489">
                  <c:v>40208</c:v>
                </c:pt>
                <c:pt idx="1490">
                  <c:v>40209</c:v>
                </c:pt>
                <c:pt idx="1491">
                  <c:v>40210</c:v>
                </c:pt>
                <c:pt idx="1492">
                  <c:v>40211</c:v>
                </c:pt>
                <c:pt idx="1493">
                  <c:v>40212</c:v>
                </c:pt>
                <c:pt idx="1494">
                  <c:v>40213</c:v>
                </c:pt>
                <c:pt idx="1495">
                  <c:v>40214</c:v>
                </c:pt>
                <c:pt idx="1496">
                  <c:v>40215</c:v>
                </c:pt>
                <c:pt idx="1497">
                  <c:v>40216</c:v>
                </c:pt>
                <c:pt idx="1498">
                  <c:v>40217</c:v>
                </c:pt>
                <c:pt idx="1499">
                  <c:v>40218</c:v>
                </c:pt>
                <c:pt idx="1500">
                  <c:v>40219</c:v>
                </c:pt>
                <c:pt idx="1501">
                  <c:v>40220</c:v>
                </c:pt>
                <c:pt idx="1502">
                  <c:v>40221</c:v>
                </c:pt>
                <c:pt idx="1503">
                  <c:v>40222</c:v>
                </c:pt>
                <c:pt idx="1504">
                  <c:v>40223</c:v>
                </c:pt>
                <c:pt idx="1505">
                  <c:v>40224</c:v>
                </c:pt>
                <c:pt idx="1506">
                  <c:v>40225</c:v>
                </c:pt>
                <c:pt idx="1507">
                  <c:v>40226</c:v>
                </c:pt>
                <c:pt idx="1508">
                  <c:v>40227</c:v>
                </c:pt>
                <c:pt idx="1509">
                  <c:v>40228</c:v>
                </c:pt>
                <c:pt idx="1510">
                  <c:v>40229</c:v>
                </c:pt>
                <c:pt idx="1511">
                  <c:v>40230</c:v>
                </c:pt>
                <c:pt idx="1512">
                  <c:v>40231</c:v>
                </c:pt>
                <c:pt idx="1513">
                  <c:v>40232</c:v>
                </c:pt>
                <c:pt idx="1514">
                  <c:v>40233</c:v>
                </c:pt>
                <c:pt idx="1515">
                  <c:v>40234</c:v>
                </c:pt>
                <c:pt idx="1516">
                  <c:v>40235</c:v>
                </c:pt>
                <c:pt idx="1517">
                  <c:v>40236</c:v>
                </c:pt>
                <c:pt idx="1518">
                  <c:v>40237</c:v>
                </c:pt>
                <c:pt idx="1519">
                  <c:v>40238</c:v>
                </c:pt>
                <c:pt idx="1520">
                  <c:v>40239</c:v>
                </c:pt>
                <c:pt idx="1521">
                  <c:v>40240</c:v>
                </c:pt>
                <c:pt idx="1522">
                  <c:v>40241</c:v>
                </c:pt>
                <c:pt idx="1523">
                  <c:v>40242</c:v>
                </c:pt>
                <c:pt idx="1524">
                  <c:v>40243</c:v>
                </c:pt>
                <c:pt idx="1525">
                  <c:v>40244</c:v>
                </c:pt>
                <c:pt idx="1526">
                  <c:v>40245</c:v>
                </c:pt>
                <c:pt idx="1527">
                  <c:v>40246</c:v>
                </c:pt>
                <c:pt idx="1528">
                  <c:v>40247</c:v>
                </c:pt>
                <c:pt idx="1529">
                  <c:v>40248</c:v>
                </c:pt>
                <c:pt idx="1530">
                  <c:v>40249</c:v>
                </c:pt>
                <c:pt idx="1531">
                  <c:v>40250</c:v>
                </c:pt>
                <c:pt idx="1532">
                  <c:v>40251</c:v>
                </c:pt>
                <c:pt idx="1533">
                  <c:v>40252</c:v>
                </c:pt>
                <c:pt idx="1534">
                  <c:v>40253</c:v>
                </c:pt>
                <c:pt idx="1535">
                  <c:v>40254</c:v>
                </c:pt>
                <c:pt idx="1536">
                  <c:v>40255</c:v>
                </c:pt>
                <c:pt idx="1537">
                  <c:v>40256</c:v>
                </c:pt>
                <c:pt idx="1538">
                  <c:v>40257</c:v>
                </c:pt>
                <c:pt idx="1539">
                  <c:v>40258</c:v>
                </c:pt>
                <c:pt idx="1540">
                  <c:v>40259</c:v>
                </c:pt>
                <c:pt idx="1541">
                  <c:v>40260</c:v>
                </c:pt>
                <c:pt idx="1542">
                  <c:v>40261</c:v>
                </c:pt>
                <c:pt idx="1543">
                  <c:v>40262</c:v>
                </c:pt>
                <c:pt idx="1544">
                  <c:v>40263</c:v>
                </c:pt>
                <c:pt idx="1545">
                  <c:v>40264</c:v>
                </c:pt>
                <c:pt idx="1546">
                  <c:v>40265</c:v>
                </c:pt>
                <c:pt idx="1547">
                  <c:v>40266</c:v>
                </c:pt>
                <c:pt idx="1548">
                  <c:v>40267</c:v>
                </c:pt>
                <c:pt idx="1549">
                  <c:v>40268</c:v>
                </c:pt>
                <c:pt idx="1550">
                  <c:v>40269</c:v>
                </c:pt>
                <c:pt idx="1551">
                  <c:v>40270</c:v>
                </c:pt>
                <c:pt idx="1552">
                  <c:v>40271</c:v>
                </c:pt>
                <c:pt idx="1553">
                  <c:v>40272</c:v>
                </c:pt>
                <c:pt idx="1554">
                  <c:v>40273</c:v>
                </c:pt>
                <c:pt idx="1555">
                  <c:v>40274</c:v>
                </c:pt>
                <c:pt idx="1556">
                  <c:v>40275</c:v>
                </c:pt>
                <c:pt idx="1557">
                  <c:v>40276</c:v>
                </c:pt>
                <c:pt idx="1558">
                  <c:v>40277</c:v>
                </c:pt>
                <c:pt idx="1559">
                  <c:v>40278</c:v>
                </c:pt>
                <c:pt idx="1560">
                  <c:v>40279</c:v>
                </c:pt>
                <c:pt idx="1561">
                  <c:v>40280</c:v>
                </c:pt>
                <c:pt idx="1562">
                  <c:v>40281</c:v>
                </c:pt>
                <c:pt idx="1563">
                  <c:v>40282</c:v>
                </c:pt>
                <c:pt idx="1564">
                  <c:v>40283</c:v>
                </c:pt>
                <c:pt idx="1565">
                  <c:v>40284</c:v>
                </c:pt>
                <c:pt idx="1566">
                  <c:v>40285</c:v>
                </c:pt>
                <c:pt idx="1567">
                  <c:v>40286</c:v>
                </c:pt>
                <c:pt idx="1568">
                  <c:v>40287</c:v>
                </c:pt>
                <c:pt idx="1569">
                  <c:v>40288</c:v>
                </c:pt>
                <c:pt idx="1570">
                  <c:v>40289</c:v>
                </c:pt>
                <c:pt idx="1571">
                  <c:v>40290</c:v>
                </c:pt>
                <c:pt idx="1572">
                  <c:v>40291</c:v>
                </c:pt>
                <c:pt idx="1573">
                  <c:v>40292</c:v>
                </c:pt>
                <c:pt idx="1574">
                  <c:v>40293</c:v>
                </c:pt>
                <c:pt idx="1575">
                  <c:v>40294</c:v>
                </c:pt>
                <c:pt idx="1576">
                  <c:v>40295</c:v>
                </c:pt>
                <c:pt idx="1577">
                  <c:v>40296</c:v>
                </c:pt>
                <c:pt idx="1578">
                  <c:v>40297</c:v>
                </c:pt>
                <c:pt idx="1579">
                  <c:v>40298</c:v>
                </c:pt>
                <c:pt idx="1580">
                  <c:v>40299</c:v>
                </c:pt>
                <c:pt idx="1581">
                  <c:v>40300</c:v>
                </c:pt>
                <c:pt idx="1582">
                  <c:v>40301</c:v>
                </c:pt>
                <c:pt idx="1583">
                  <c:v>40302</c:v>
                </c:pt>
                <c:pt idx="1584">
                  <c:v>40303</c:v>
                </c:pt>
                <c:pt idx="1585">
                  <c:v>40304</c:v>
                </c:pt>
                <c:pt idx="1586">
                  <c:v>40305</c:v>
                </c:pt>
                <c:pt idx="1587">
                  <c:v>40306</c:v>
                </c:pt>
                <c:pt idx="1588">
                  <c:v>40307</c:v>
                </c:pt>
                <c:pt idx="1589">
                  <c:v>40308</c:v>
                </c:pt>
                <c:pt idx="1590">
                  <c:v>40309</c:v>
                </c:pt>
                <c:pt idx="1591">
                  <c:v>40310</c:v>
                </c:pt>
                <c:pt idx="1592">
                  <c:v>40311</c:v>
                </c:pt>
                <c:pt idx="1593">
                  <c:v>40312</c:v>
                </c:pt>
                <c:pt idx="1594">
                  <c:v>40313</c:v>
                </c:pt>
                <c:pt idx="1595">
                  <c:v>40314</c:v>
                </c:pt>
                <c:pt idx="1596">
                  <c:v>40315</c:v>
                </c:pt>
                <c:pt idx="1597">
                  <c:v>40316</c:v>
                </c:pt>
                <c:pt idx="1598">
                  <c:v>40317</c:v>
                </c:pt>
                <c:pt idx="1599">
                  <c:v>40318</c:v>
                </c:pt>
                <c:pt idx="1600">
                  <c:v>40319</c:v>
                </c:pt>
                <c:pt idx="1601">
                  <c:v>40320</c:v>
                </c:pt>
                <c:pt idx="1602">
                  <c:v>40321</c:v>
                </c:pt>
                <c:pt idx="1603">
                  <c:v>40322</c:v>
                </c:pt>
                <c:pt idx="1604">
                  <c:v>40323</c:v>
                </c:pt>
                <c:pt idx="1605">
                  <c:v>40324</c:v>
                </c:pt>
                <c:pt idx="1606">
                  <c:v>40325</c:v>
                </c:pt>
                <c:pt idx="1607">
                  <c:v>40326</c:v>
                </c:pt>
                <c:pt idx="1608">
                  <c:v>40327</c:v>
                </c:pt>
                <c:pt idx="1609">
                  <c:v>40328</c:v>
                </c:pt>
                <c:pt idx="1610">
                  <c:v>40329</c:v>
                </c:pt>
                <c:pt idx="1611">
                  <c:v>40330</c:v>
                </c:pt>
                <c:pt idx="1612">
                  <c:v>40331</c:v>
                </c:pt>
                <c:pt idx="1613">
                  <c:v>40332</c:v>
                </c:pt>
                <c:pt idx="1614">
                  <c:v>40333</c:v>
                </c:pt>
                <c:pt idx="1615">
                  <c:v>40334</c:v>
                </c:pt>
                <c:pt idx="1616">
                  <c:v>40335</c:v>
                </c:pt>
                <c:pt idx="1617">
                  <c:v>40336</c:v>
                </c:pt>
                <c:pt idx="1618">
                  <c:v>40337</c:v>
                </c:pt>
                <c:pt idx="1619">
                  <c:v>40338</c:v>
                </c:pt>
                <c:pt idx="1620">
                  <c:v>40339</c:v>
                </c:pt>
                <c:pt idx="1621">
                  <c:v>40340</c:v>
                </c:pt>
                <c:pt idx="1622">
                  <c:v>40341</c:v>
                </c:pt>
                <c:pt idx="1623">
                  <c:v>40342</c:v>
                </c:pt>
                <c:pt idx="1624">
                  <c:v>40343</c:v>
                </c:pt>
                <c:pt idx="1625">
                  <c:v>40344</c:v>
                </c:pt>
                <c:pt idx="1626">
                  <c:v>40345</c:v>
                </c:pt>
                <c:pt idx="1627">
                  <c:v>40346</c:v>
                </c:pt>
                <c:pt idx="1628">
                  <c:v>40347</c:v>
                </c:pt>
                <c:pt idx="1629">
                  <c:v>40348</c:v>
                </c:pt>
                <c:pt idx="1630">
                  <c:v>40349</c:v>
                </c:pt>
                <c:pt idx="1631">
                  <c:v>40350</c:v>
                </c:pt>
                <c:pt idx="1632">
                  <c:v>40351</c:v>
                </c:pt>
                <c:pt idx="1633">
                  <c:v>40352</c:v>
                </c:pt>
                <c:pt idx="1634">
                  <c:v>40353</c:v>
                </c:pt>
                <c:pt idx="1635">
                  <c:v>40354</c:v>
                </c:pt>
                <c:pt idx="1636">
                  <c:v>40355</c:v>
                </c:pt>
                <c:pt idx="1637">
                  <c:v>40356</c:v>
                </c:pt>
                <c:pt idx="1638">
                  <c:v>40357</c:v>
                </c:pt>
                <c:pt idx="1639">
                  <c:v>40358</c:v>
                </c:pt>
                <c:pt idx="1640">
                  <c:v>40359</c:v>
                </c:pt>
                <c:pt idx="1641">
                  <c:v>40360</c:v>
                </c:pt>
                <c:pt idx="1642">
                  <c:v>40361</c:v>
                </c:pt>
                <c:pt idx="1643">
                  <c:v>40362</c:v>
                </c:pt>
                <c:pt idx="1644">
                  <c:v>40363</c:v>
                </c:pt>
                <c:pt idx="1645">
                  <c:v>40364</c:v>
                </c:pt>
                <c:pt idx="1646">
                  <c:v>40365</c:v>
                </c:pt>
                <c:pt idx="1647">
                  <c:v>40366</c:v>
                </c:pt>
                <c:pt idx="1648">
                  <c:v>40367</c:v>
                </c:pt>
                <c:pt idx="1649">
                  <c:v>40368</c:v>
                </c:pt>
                <c:pt idx="1650">
                  <c:v>40369</c:v>
                </c:pt>
                <c:pt idx="1651">
                  <c:v>40370</c:v>
                </c:pt>
                <c:pt idx="1652">
                  <c:v>40371</c:v>
                </c:pt>
                <c:pt idx="1653">
                  <c:v>40372</c:v>
                </c:pt>
                <c:pt idx="1654">
                  <c:v>40373</c:v>
                </c:pt>
                <c:pt idx="1655">
                  <c:v>40374</c:v>
                </c:pt>
                <c:pt idx="1656">
                  <c:v>40375</c:v>
                </c:pt>
                <c:pt idx="1657">
                  <c:v>40376</c:v>
                </c:pt>
                <c:pt idx="1658">
                  <c:v>40377</c:v>
                </c:pt>
                <c:pt idx="1659">
                  <c:v>40378</c:v>
                </c:pt>
                <c:pt idx="1660">
                  <c:v>40379</c:v>
                </c:pt>
                <c:pt idx="1661">
                  <c:v>40380</c:v>
                </c:pt>
                <c:pt idx="1662">
                  <c:v>40381</c:v>
                </c:pt>
                <c:pt idx="1663">
                  <c:v>40382</c:v>
                </c:pt>
                <c:pt idx="1664">
                  <c:v>40383</c:v>
                </c:pt>
                <c:pt idx="1665">
                  <c:v>40384</c:v>
                </c:pt>
                <c:pt idx="1666">
                  <c:v>40385</c:v>
                </c:pt>
                <c:pt idx="1667">
                  <c:v>40386</c:v>
                </c:pt>
                <c:pt idx="1668">
                  <c:v>40387</c:v>
                </c:pt>
                <c:pt idx="1669">
                  <c:v>40388</c:v>
                </c:pt>
                <c:pt idx="1670">
                  <c:v>40389</c:v>
                </c:pt>
                <c:pt idx="1671">
                  <c:v>40390</c:v>
                </c:pt>
                <c:pt idx="1672">
                  <c:v>40391</c:v>
                </c:pt>
                <c:pt idx="1673">
                  <c:v>40392</c:v>
                </c:pt>
                <c:pt idx="1674">
                  <c:v>40393</c:v>
                </c:pt>
                <c:pt idx="1675">
                  <c:v>40394</c:v>
                </c:pt>
                <c:pt idx="1676">
                  <c:v>40395</c:v>
                </c:pt>
                <c:pt idx="1677">
                  <c:v>40396</c:v>
                </c:pt>
                <c:pt idx="1678">
                  <c:v>40397</c:v>
                </c:pt>
                <c:pt idx="1679">
                  <c:v>40398</c:v>
                </c:pt>
                <c:pt idx="1680">
                  <c:v>40399</c:v>
                </c:pt>
                <c:pt idx="1681">
                  <c:v>40400</c:v>
                </c:pt>
                <c:pt idx="1682">
                  <c:v>40401</c:v>
                </c:pt>
                <c:pt idx="1683">
                  <c:v>40402</c:v>
                </c:pt>
                <c:pt idx="1684">
                  <c:v>40403</c:v>
                </c:pt>
                <c:pt idx="1685">
                  <c:v>40404</c:v>
                </c:pt>
                <c:pt idx="1686">
                  <c:v>40405</c:v>
                </c:pt>
                <c:pt idx="1687">
                  <c:v>40406</c:v>
                </c:pt>
                <c:pt idx="1688">
                  <c:v>40407</c:v>
                </c:pt>
                <c:pt idx="1689">
                  <c:v>40408</c:v>
                </c:pt>
                <c:pt idx="1690">
                  <c:v>40409</c:v>
                </c:pt>
                <c:pt idx="1691">
                  <c:v>40410</c:v>
                </c:pt>
                <c:pt idx="1692">
                  <c:v>40411</c:v>
                </c:pt>
                <c:pt idx="1693">
                  <c:v>40412</c:v>
                </c:pt>
                <c:pt idx="1694">
                  <c:v>40413</c:v>
                </c:pt>
                <c:pt idx="1695">
                  <c:v>40414</c:v>
                </c:pt>
                <c:pt idx="1696">
                  <c:v>40415</c:v>
                </c:pt>
                <c:pt idx="1697">
                  <c:v>40416</c:v>
                </c:pt>
                <c:pt idx="1698">
                  <c:v>40417</c:v>
                </c:pt>
                <c:pt idx="1699">
                  <c:v>40418</c:v>
                </c:pt>
                <c:pt idx="1700">
                  <c:v>40419</c:v>
                </c:pt>
                <c:pt idx="1701">
                  <c:v>40420</c:v>
                </c:pt>
                <c:pt idx="1702">
                  <c:v>40421</c:v>
                </c:pt>
                <c:pt idx="1703">
                  <c:v>40422</c:v>
                </c:pt>
                <c:pt idx="1704">
                  <c:v>40423</c:v>
                </c:pt>
                <c:pt idx="1705">
                  <c:v>40424</c:v>
                </c:pt>
                <c:pt idx="1706">
                  <c:v>40425</c:v>
                </c:pt>
                <c:pt idx="1707">
                  <c:v>40426</c:v>
                </c:pt>
                <c:pt idx="1708">
                  <c:v>40427</c:v>
                </c:pt>
                <c:pt idx="1709">
                  <c:v>40428</c:v>
                </c:pt>
                <c:pt idx="1710">
                  <c:v>40429</c:v>
                </c:pt>
                <c:pt idx="1711">
                  <c:v>40430</c:v>
                </c:pt>
                <c:pt idx="1712">
                  <c:v>40431</c:v>
                </c:pt>
                <c:pt idx="1713">
                  <c:v>40432</c:v>
                </c:pt>
                <c:pt idx="1714">
                  <c:v>40433</c:v>
                </c:pt>
                <c:pt idx="1715">
                  <c:v>40434</c:v>
                </c:pt>
                <c:pt idx="1716">
                  <c:v>40435</c:v>
                </c:pt>
                <c:pt idx="1717">
                  <c:v>40436</c:v>
                </c:pt>
                <c:pt idx="1718">
                  <c:v>40437</c:v>
                </c:pt>
                <c:pt idx="1719">
                  <c:v>40438</c:v>
                </c:pt>
                <c:pt idx="1720">
                  <c:v>40439</c:v>
                </c:pt>
                <c:pt idx="1721">
                  <c:v>40440</c:v>
                </c:pt>
                <c:pt idx="1722">
                  <c:v>40441</c:v>
                </c:pt>
                <c:pt idx="1723">
                  <c:v>40442</c:v>
                </c:pt>
                <c:pt idx="1724">
                  <c:v>40443</c:v>
                </c:pt>
                <c:pt idx="1725">
                  <c:v>40444</c:v>
                </c:pt>
                <c:pt idx="1726">
                  <c:v>40445</c:v>
                </c:pt>
                <c:pt idx="1727">
                  <c:v>40446</c:v>
                </c:pt>
                <c:pt idx="1728">
                  <c:v>40447</c:v>
                </c:pt>
                <c:pt idx="1729">
                  <c:v>40448</c:v>
                </c:pt>
                <c:pt idx="1730">
                  <c:v>40449</c:v>
                </c:pt>
                <c:pt idx="1731">
                  <c:v>40450</c:v>
                </c:pt>
                <c:pt idx="1732">
                  <c:v>40451</c:v>
                </c:pt>
                <c:pt idx="1733">
                  <c:v>40452</c:v>
                </c:pt>
                <c:pt idx="1734">
                  <c:v>40453</c:v>
                </c:pt>
                <c:pt idx="1735">
                  <c:v>40454</c:v>
                </c:pt>
                <c:pt idx="1736">
                  <c:v>40455</c:v>
                </c:pt>
                <c:pt idx="1737">
                  <c:v>40456</c:v>
                </c:pt>
                <c:pt idx="1738">
                  <c:v>40457</c:v>
                </c:pt>
                <c:pt idx="1739">
                  <c:v>40458</c:v>
                </c:pt>
                <c:pt idx="1740">
                  <c:v>40459</c:v>
                </c:pt>
                <c:pt idx="1741">
                  <c:v>40460</c:v>
                </c:pt>
                <c:pt idx="1742">
                  <c:v>40461</c:v>
                </c:pt>
                <c:pt idx="1743">
                  <c:v>40462</c:v>
                </c:pt>
                <c:pt idx="1744">
                  <c:v>40463</c:v>
                </c:pt>
                <c:pt idx="1745">
                  <c:v>40464</c:v>
                </c:pt>
                <c:pt idx="1746">
                  <c:v>40465</c:v>
                </c:pt>
                <c:pt idx="1747">
                  <c:v>40466</c:v>
                </c:pt>
                <c:pt idx="1748">
                  <c:v>40467</c:v>
                </c:pt>
                <c:pt idx="1749">
                  <c:v>40468</c:v>
                </c:pt>
                <c:pt idx="1750">
                  <c:v>40469</c:v>
                </c:pt>
                <c:pt idx="1751">
                  <c:v>40470</c:v>
                </c:pt>
                <c:pt idx="1752">
                  <c:v>40471</c:v>
                </c:pt>
                <c:pt idx="1753">
                  <c:v>40472</c:v>
                </c:pt>
                <c:pt idx="1754">
                  <c:v>40473</c:v>
                </c:pt>
                <c:pt idx="1755">
                  <c:v>40474</c:v>
                </c:pt>
                <c:pt idx="1756">
                  <c:v>40475</c:v>
                </c:pt>
                <c:pt idx="1757">
                  <c:v>40476</c:v>
                </c:pt>
                <c:pt idx="1758">
                  <c:v>40477</c:v>
                </c:pt>
                <c:pt idx="1759">
                  <c:v>40478</c:v>
                </c:pt>
                <c:pt idx="1760">
                  <c:v>40479</c:v>
                </c:pt>
                <c:pt idx="1761">
                  <c:v>40480</c:v>
                </c:pt>
                <c:pt idx="1762">
                  <c:v>40481</c:v>
                </c:pt>
                <c:pt idx="1763">
                  <c:v>40482</c:v>
                </c:pt>
                <c:pt idx="1764">
                  <c:v>40483</c:v>
                </c:pt>
                <c:pt idx="1765">
                  <c:v>40484</c:v>
                </c:pt>
                <c:pt idx="1766">
                  <c:v>40485</c:v>
                </c:pt>
                <c:pt idx="1767">
                  <c:v>40486</c:v>
                </c:pt>
                <c:pt idx="1768">
                  <c:v>40487</c:v>
                </c:pt>
                <c:pt idx="1769">
                  <c:v>40488</c:v>
                </c:pt>
                <c:pt idx="1770">
                  <c:v>40489</c:v>
                </c:pt>
                <c:pt idx="1771">
                  <c:v>40490</c:v>
                </c:pt>
                <c:pt idx="1772">
                  <c:v>40491</c:v>
                </c:pt>
                <c:pt idx="1773">
                  <c:v>40492</c:v>
                </c:pt>
                <c:pt idx="1774">
                  <c:v>40493</c:v>
                </c:pt>
                <c:pt idx="1775">
                  <c:v>40494</c:v>
                </c:pt>
                <c:pt idx="1776">
                  <c:v>40495</c:v>
                </c:pt>
                <c:pt idx="1777">
                  <c:v>40496</c:v>
                </c:pt>
                <c:pt idx="1778">
                  <c:v>40497</c:v>
                </c:pt>
                <c:pt idx="1779">
                  <c:v>40498</c:v>
                </c:pt>
                <c:pt idx="1780">
                  <c:v>40499</c:v>
                </c:pt>
                <c:pt idx="1781">
                  <c:v>40500</c:v>
                </c:pt>
                <c:pt idx="1782">
                  <c:v>40501</c:v>
                </c:pt>
                <c:pt idx="1783">
                  <c:v>40502</c:v>
                </c:pt>
                <c:pt idx="1784">
                  <c:v>40503</c:v>
                </c:pt>
                <c:pt idx="1785">
                  <c:v>40504</c:v>
                </c:pt>
                <c:pt idx="1786">
                  <c:v>40505</c:v>
                </c:pt>
                <c:pt idx="1787">
                  <c:v>40506</c:v>
                </c:pt>
                <c:pt idx="1788">
                  <c:v>40507</c:v>
                </c:pt>
                <c:pt idx="1789">
                  <c:v>40508</c:v>
                </c:pt>
                <c:pt idx="1790">
                  <c:v>40509</c:v>
                </c:pt>
                <c:pt idx="1791">
                  <c:v>40510</c:v>
                </c:pt>
                <c:pt idx="1792">
                  <c:v>40511</c:v>
                </c:pt>
                <c:pt idx="1793">
                  <c:v>40512</c:v>
                </c:pt>
                <c:pt idx="1794">
                  <c:v>40513</c:v>
                </c:pt>
                <c:pt idx="1795">
                  <c:v>40514</c:v>
                </c:pt>
                <c:pt idx="1796">
                  <c:v>40515</c:v>
                </c:pt>
                <c:pt idx="1797">
                  <c:v>40516</c:v>
                </c:pt>
                <c:pt idx="1798">
                  <c:v>40517</c:v>
                </c:pt>
                <c:pt idx="1799">
                  <c:v>40518</c:v>
                </c:pt>
                <c:pt idx="1800">
                  <c:v>40519</c:v>
                </c:pt>
                <c:pt idx="1801">
                  <c:v>40520</c:v>
                </c:pt>
                <c:pt idx="1802">
                  <c:v>40521</c:v>
                </c:pt>
                <c:pt idx="1803">
                  <c:v>40522</c:v>
                </c:pt>
                <c:pt idx="1804">
                  <c:v>40523</c:v>
                </c:pt>
                <c:pt idx="1805">
                  <c:v>40524</c:v>
                </c:pt>
                <c:pt idx="1806">
                  <c:v>40525</c:v>
                </c:pt>
                <c:pt idx="1807">
                  <c:v>40526</c:v>
                </c:pt>
                <c:pt idx="1808">
                  <c:v>40527</c:v>
                </c:pt>
                <c:pt idx="1809">
                  <c:v>40528</c:v>
                </c:pt>
                <c:pt idx="1810">
                  <c:v>40529</c:v>
                </c:pt>
                <c:pt idx="1811">
                  <c:v>40530</c:v>
                </c:pt>
                <c:pt idx="1812">
                  <c:v>40531</c:v>
                </c:pt>
                <c:pt idx="1813">
                  <c:v>40532</c:v>
                </c:pt>
                <c:pt idx="1814">
                  <c:v>40533</c:v>
                </c:pt>
                <c:pt idx="1815">
                  <c:v>40534</c:v>
                </c:pt>
                <c:pt idx="1816">
                  <c:v>40535</c:v>
                </c:pt>
                <c:pt idx="1817">
                  <c:v>40536</c:v>
                </c:pt>
                <c:pt idx="1818">
                  <c:v>40537</c:v>
                </c:pt>
                <c:pt idx="1819">
                  <c:v>40538</c:v>
                </c:pt>
                <c:pt idx="1820">
                  <c:v>40539</c:v>
                </c:pt>
                <c:pt idx="1821">
                  <c:v>40540</c:v>
                </c:pt>
                <c:pt idx="1822">
                  <c:v>40541</c:v>
                </c:pt>
                <c:pt idx="1823">
                  <c:v>40542</c:v>
                </c:pt>
                <c:pt idx="1824">
                  <c:v>40543</c:v>
                </c:pt>
              </c:numCache>
            </c:numRef>
          </c:cat>
          <c:val>
            <c:numRef>
              <c:f>Data!$D$2:$D$1826</c:f>
              <c:numCache>
                <c:formatCode>#,##0.00</c:formatCode>
                <c:ptCount val="1825"/>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pt idx="76">
                  <c:v>1</c:v>
                </c:pt>
                <c:pt idx="77">
                  <c:v>1</c:v>
                </c:pt>
                <c:pt idx="78">
                  <c:v>1</c:v>
                </c:pt>
                <c:pt idx="79">
                  <c:v>1</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pt idx="101">
                  <c:v>1</c:v>
                </c:pt>
                <c:pt idx="102">
                  <c:v>1</c:v>
                </c:pt>
                <c:pt idx="103">
                  <c:v>1</c:v>
                </c:pt>
                <c:pt idx="104">
                  <c:v>1</c:v>
                </c:pt>
                <c:pt idx="105">
                  <c:v>1</c:v>
                </c:pt>
                <c:pt idx="106">
                  <c:v>1</c:v>
                </c:pt>
                <c:pt idx="107">
                  <c:v>1</c:v>
                </c:pt>
                <c:pt idx="108">
                  <c:v>1</c:v>
                </c:pt>
                <c:pt idx="109">
                  <c:v>1</c:v>
                </c:pt>
                <c:pt idx="110">
                  <c:v>1</c:v>
                </c:pt>
                <c:pt idx="111">
                  <c:v>1</c:v>
                </c:pt>
                <c:pt idx="112">
                  <c:v>1</c:v>
                </c:pt>
                <c:pt idx="113">
                  <c:v>1</c:v>
                </c:pt>
                <c:pt idx="114">
                  <c:v>1</c:v>
                </c:pt>
                <c:pt idx="115">
                  <c:v>1</c:v>
                </c:pt>
                <c:pt idx="116">
                  <c:v>1</c:v>
                </c:pt>
                <c:pt idx="117">
                  <c:v>1</c:v>
                </c:pt>
                <c:pt idx="118">
                  <c:v>1</c:v>
                </c:pt>
                <c:pt idx="119">
                  <c:v>1</c:v>
                </c:pt>
                <c:pt idx="120">
                  <c:v>1</c:v>
                </c:pt>
                <c:pt idx="121">
                  <c:v>1</c:v>
                </c:pt>
                <c:pt idx="122">
                  <c:v>1</c:v>
                </c:pt>
                <c:pt idx="123">
                  <c:v>1</c:v>
                </c:pt>
                <c:pt idx="124">
                  <c:v>1</c:v>
                </c:pt>
                <c:pt idx="125">
                  <c:v>1</c:v>
                </c:pt>
                <c:pt idx="126">
                  <c:v>1</c:v>
                </c:pt>
                <c:pt idx="127">
                  <c:v>1</c:v>
                </c:pt>
                <c:pt idx="128">
                  <c:v>1</c:v>
                </c:pt>
                <c:pt idx="129">
                  <c:v>1</c:v>
                </c:pt>
                <c:pt idx="130">
                  <c:v>1</c:v>
                </c:pt>
                <c:pt idx="131">
                  <c:v>1</c:v>
                </c:pt>
                <c:pt idx="132">
                  <c:v>1</c:v>
                </c:pt>
                <c:pt idx="133">
                  <c:v>1</c:v>
                </c:pt>
                <c:pt idx="134">
                  <c:v>1</c:v>
                </c:pt>
                <c:pt idx="135">
                  <c:v>1</c:v>
                </c:pt>
                <c:pt idx="136">
                  <c:v>1</c:v>
                </c:pt>
                <c:pt idx="137">
                  <c:v>1</c:v>
                </c:pt>
                <c:pt idx="138">
                  <c:v>1</c:v>
                </c:pt>
                <c:pt idx="139">
                  <c:v>1</c:v>
                </c:pt>
                <c:pt idx="140">
                  <c:v>1</c:v>
                </c:pt>
                <c:pt idx="141">
                  <c:v>1</c:v>
                </c:pt>
                <c:pt idx="142">
                  <c:v>1</c:v>
                </c:pt>
                <c:pt idx="143">
                  <c:v>1</c:v>
                </c:pt>
                <c:pt idx="144">
                  <c:v>1</c:v>
                </c:pt>
                <c:pt idx="145">
                  <c:v>1</c:v>
                </c:pt>
                <c:pt idx="146">
                  <c:v>1</c:v>
                </c:pt>
                <c:pt idx="147">
                  <c:v>1</c:v>
                </c:pt>
                <c:pt idx="148">
                  <c:v>1</c:v>
                </c:pt>
                <c:pt idx="149">
                  <c:v>1</c:v>
                </c:pt>
                <c:pt idx="150">
                  <c:v>1</c:v>
                </c:pt>
                <c:pt idx="151">
                  <c:v>1</c:v>
                </c:pt>
                <c:pt idx="152">
                  <c:v>1</c:v>
                </c:pt>
                <c:pt idx="153">
                  <c:v>1</c:v>
                </c:pt>
                <c:pt idx="154">
                  <c:v>1</c:v>
                </c:pt>
                <c:pt idx="155">
                  <c:v>1</c:v>
                </c:pt>
                <c:pt idx="156">
                  <c:v>1</c:v>
                </c:pt>
                <c:pt idx="157">
                  <c:v>1</c:v>
                </c:pt>
                <c:pt idx="158">
                  <c:v>1</c:v>
                </c:pt>
                <c:pt idx="159">
                  <c:v>1</c:v>
                </c:pt>
                <c:pt idx="160">
                  <c:v>1</c:v>
                </c:pt>
                <c:pt idx="161">
                  <c:v>1</c:v>
                </c:pt>
                <c:pt idx="162">
                  <c:v>1</c:v>
                </c:pt>
                <c:pt idx="163">
                  <c:v>1</c:v>
                </c:pt>
                <c:pt idx="164">
                  <c:v>1</c:v>
                </c:pt>
                <c:pt idx="165">
                  <c:v>1</c:v>
                </c:pt>
                <c:pt idx="166">
                  <c:v>1</c:v>
                </c:pt>
                <c:pt idx="167">
                  <c:v>1</c:v>
                </c:pt>
                <c:pt idx="168">
                  <c:v>1</c:v>
                </c:pt>
                <c:pt idx="169">
                  <c:v>1</c:v>
                </c:pt>
                <c:pt idx="170">
                  <c:v>1</c:v>
                </c:pt>
                <c:pt idx="171">
                  <c:v>1</c:v>
                </c:pt>
                <c:pt idx="172">
                  <c:v>1</c:v>
                </c:pt>
                <c:pt idx="173">
                  <c:v>1</c:v>
                </c:pt>
                <c:pt idx="174">
                  <c:v>1</c:v>
                </c:pt>
                <c:pt idx="175">
                  <c:v>1</c:v>
                </c:pt>
                <c:pt idx="176">
                  <c:v>1</c:v>
                </c:pt>
                <c:pt idx="177">
                  <c:v>1</c:v>
                </c:pt>
                <c:pt idx="178">
                  <c:v>1</c:v>
                </c:pt>
                <c:pt idx="179">
                  <c:v>1</c:v>
                </c:pt>
                <c:pt idx="180">
                  <c:v>1</c:v>
                </c:pt>
                <c:pt idx="181">
                  <c:v>1</c:v>
                </c:pt>
                <c:pt idx="182">
                  <c:v>1</c:v>
                </c:pt>
                <c:pt idx="183">
                  <c:v>1</c:v>
                </c:pt>
                <c:pt idx="184">
                  <c:v>1</c:v>
                </c:pt>
                <c:pt idx="185">
                  <c:v>1</c:v>
                </c:pt>
                <c:pt idx="186">
                  <c:v>1</c:v>
                </c:pt>
                <c:pt idx="187">
                  <c:v>1</c:v>
                </c:pt>
                <c:pt idx="188">
                  <c:v>1</c:v>
                </c:pt>
                <c:pt idx="189">
                  <c:v>1</c:v>
                </c:pt>
                <c:pt idx="190">
                  <c:v>1</c:v>
                </c:pt>
                <c:pt idx="191">
                  <c:v>1</c:v>
                </c:pt>
                <c:pt idx="192">
                  <c:v>1</c:v>
                </c:pt>
                <c:pt idx="193">
                  <c:v>1</c:v>
                </c:pt>
                <c:pt idx="194">
                  <c:v>1</c:v>
                </c:pt>
                <c:pt idx="195">
                  <c:v>1</c:v>
                </c:pt>
                <c:pt idx="196">
                  <c:v>1</c:v>
                </c:pt>
                <c:pt idx="197">
                  <c:v>1</c:v>
                </c:pt>
                <c:pt idx="198">
                  <c:v>1</c:v>
                </c:pt>
                <c:pt idx="199">
                  <c:v>1</c:v>
                </c:pt>
                <c:pt idx="200">
                  <c:v>1</c:v>
                </c:pt>
                <c:pt idx="201">
                  <c:v>1</c:v>
                </c:pt>
                <c:pt idx="202">
                  <c:v>1</c:v>
                </c:pt>
                <c:pt idx="203">
                  <c:v>1</c:v>
                </c:pt>
                <c:pt idx="204">
                  <c:v>1</c:v>
                </c:pt>
                <c:pt idx="205">
                  <c:v>1</c:v>
                </c:pt>
                <c:pt idx="206">
                  <c:v>1</c:v>
                </c:pt>
                <c:pt idx="207">
                  <c:v>1</c:v>
                </c:pt>
                <c:pt idx="208">
                  <c:v>1</c:v>
                </c:pt>
                <c:pt idx="209">
                  <c:v>1</c:v>
                </c:pt>
                <c:pt idx="210">
                  <c:v>1</c:v>
                </c:pt>
                <c:pt idx="211">
                  <c:v>1</c:v>
                </c:pt>
                <c:pt idx="212">
                  <c:v>1</c:v>
                </c:pt>
                <c:pt idx="213">
                  <c:v>1</c:v>
                </c:pt>
                <c:pt idx="214">
                  <c:v>1</c:v>
                </c:pt>
                <c:pt idx="215">
                  <c:v>1</c:v>
                </c:pt>
                <c:pt idx="216">
                  <c:v>1</c:v>
                </c:pt>
                <c:pt idx="217">
                  <c:v>1</c:v>
                </c:pt>
                <c:pt idx="218">
                  <c:v>1</c:v>
                </c:pt>
                <c:pt idx="219">
                  <c:v>1</c:v>
                </c:pt>
                <c:pt idx="220">
                  <c:v>1</c:v>
                </c:pt>
                <c:pt idx="221">
                  <c:v>1</c:v>
                </c:pt>
                <c:pt idx="222">
                  <c:v>1</c:v>
                </c:pt>
                <c:pt idx="223">
                  <c:v>1</c:v>
                </c:pt>
                <c:pt idx="224">
                  <c:v>1</c:v>
                </c:pt>
                <c:pt idx="225">
                  <c:v>1</c:v>
                </c:pt>
                <c:pt idx="226">
                  <c:v>1</c:v>
                </c:pt>
                <c:pt idx="227">
                  <c:v>1</c:v>
                </c:pt>
                <c:pt idx="228">
                  <c:v>1</c:v>
                </c:pt>
                <c:pt idx="229">
                  <c:v>1</c:v>
                </c:pt>
                <c:pt idx="230">
                  <c:v>1</c:v>
                </c:pt>
                <c:pt idx="231">
                  <c:v>1</c:v>
                </c:pt>
                <c:pt idx="232">
                  <c:v>1</c:v>
                </c:pt>
                <c:pt idx="233">
                  <c:v>1</c:v>
                </c:pt>
                <c:pt idx="234">
                  <c:v>1</c:v>
                </c:pt>
                <c:pt idx="235">
                  <c:v>1</c:v>
                </c:pt>
                <c:pt idx="236">
                  <c:v>1</c:v>
                </c:pt>
                <c:pt idx="237">
                  <c:v>1</c:v>
                </c:pt>
                <c:pt idx="238">
                  <c:v>1</c:v>
                </c:pt>
                <c:pt idx="239">
                  <c:v>1</c:v>
                </c:pt>
                <c:pt idx="240">
                  <c:v>1</c:v>
                </c:pt>
                <c:pt idx="241">
                  <c:v>1</c:v>
                </c:pt>
                <c:pt idx="242">
                  <c:v>1</c:v>
                </c:pt>
                <c:pt idx="243">
                  <c:v>1</c:v>
                </c:pt>
                <c:pt idx="244">
                  <c:v>1</c:v>
                </c:pt>
                <c:pt idx="245">
                  <c:v>1</c:v>
                </c:pt>
                <c:pt idx="246">
                  <c:v>1</c:v>
                </c:pt>
                <c:pt idx="247">
                  <c:v>1</c:v>
                </c:pt>
                <c:pt idx="248">
                  <c:v>1</c:v>
                </c:pt>
                <c:pt idx="249">
                  <c:v>1</c:v>
                </c:pt>
                <c:pt idx="250">
                  <c:v>1</c:v>
                </c:pt>
                <c:pt idx="251">
                  <c:v>1</c:v>
                </c:pt>
                <c:pt idx="252">
                  <c:v>1</c:v>
                </c:pt>
                <c:pt idx="253">
                  <c:v>1</c:v>
                </c:pt>
                <c:pt idx="254">
                  <c:v>1</c:v>
                </c:pt>
                <c:pt idx="255">
                  <c:v>1</c:v>
                </c:pt>
                <c:pt idx="256">
                  <c:v>1</c:v>
                </c:pt>
                <c:pt idx="257">
                  <c:v>1</c:v>
                </c:pt>
                <c:pt idx="258">
                  <c:v>1</c:v>
                </c:pt>
                <c:pt idx="259">
                  <c:v>1</c:v>
                </c:pt>
                <c:pt idx="260">
                  <c:v>1</c:v>
                </c:pt>
                <c:pt idx="261">
                  <c:v>1</c:v>
                </c:pt>
                <c:pt idx="262">
                  <c:v>1</c:v>
                </c:pt>
                <c:pt idx="263">
                  <c:v>1</c:v>
                </c:pt>
                <c:pt idx="264">
                  <c:v>1</c:v>
                </c:pt>
                <c:pt idx="265">
                  <c:v>1</c:v>
                </c:pt>
                <c:pt idx="266">
                  <c:v>1</c:v>
                </c:pt>
                <c:pt idx="267">
                  <c:v>1</c:v>
                </c:pt>
                <c:pt idx="268">
                  <c:v>1</c:v>
                </c:pt>
                <c:pt idx="269">
                  <c:v>1</c:v>
                </c:pt>
                <c:pt idx="270">
                  <c:v>1</c:v>
                </c:pt>
                <c:pt idx="271">
                  <c:v>1</c:v>
                </c:pt>
                <c:pt idx="272">
                  <c:v>1</c:v>
                </c:pt>
                <c:pt idx="273">
                  <c:v>1</c:v>
                </c:pt>
                <c:pt idx="274">
                  <c:v>1</c:v>
                </c:pt>
                <c:pt idx="275">
                  <c:v>1</c:v>
                </c:pt>
                <c:pt idx="276">
                  <c:v>1</c:v>
                </c:pt>
                <c:pt idx="277">
                  <c:v>1</c:v>
                </c:pt>
                <c:pt idx="278">
                  <c:v>1</c:v>
                </c:pt>
                <c:pt idx="279">
                  <c:v>1</c:v>
                </c:pt>
                <c:pt idx="280">
                  <c:v>1</c:v>
                </c:pt>
                <c:pt idx="281">
                  <c:v>1</c:v>
                </c:pt>
                <c:pt idx="282">
                  <c:v>1</c:v>
                </c:pt>
                <c:pt idx="283">
                  <c:v>1</c:v>
                </c:pt>
                <c:pt idx="284">
                  <c:v>1</c:v>
                </c:pt>
                <c:pt idx="285">
                  <c:v>1</c:v>
                </c:pt>
                <c:pt idx="286">
                  <c:v>1</c:v>
                </c:pt>
                <c:pt idx="287">
                  <c:v>1</c:v>
                </c:pt>
                <c:pt idx="288">
                  <c:v>1</c:v>
                </c:pt>
                <c:pt idx="289">
                  <c:v>1</c:v>
                </c:pt>
                <c:pt idx="290">
                  <c:v>1</c:v>
                </c:pt>
                <c:pt idx="291">
                  <c:v>1</c:v>
                </c:pt>
                <c:pt idx="292">
                  <c:v>1</c:v>
                </c:pt>
                <c:pt idx="293">
                  <c:v>1</c:v>
                </c:pt>
                <c:pt idx="294">
                  <c:v>1</c:v>
                </c:pt>
                <c:pt idx="295">
                  <c:v>1</c:v>
                </c:pt>
                <c:pt idx="296">
                  <c:v>1</c:v>
                </c:pt>
                <c:pt idx="297">
                  <c:v>1</c:v>
                </c:pt>
                <c:pt idx="298">
                  <c:v>1</c:v>
                </c:pt>
                <c:pt idx="299">
                  <c:v>1</c:v>
                </c:pt>
                <c:pt idx="300">
                  <c:v>1</c:v>
                </c:pt>
                <c:pt idx="301">
                  <c:v>1</c:v>
                </c:pt>
                <c:pt idx="302">
                  <c:v>1</c:v>
                </c:pt>
                <c:pt idx="303">
                  <c:v>1</c:v>
                </c:pt>
                <c:pt idx="304">
                  <c:v>1</c:v>
                </c:pt>
                <c:pt idx="305">
                  <c:v>1</c:v>
                </c:pt>
                <c:pt idx="306">
                  <c:v>1</c:v>
                </c:pt>
                <c:pt idx="307">
                  <c:v>1</c:v>
                </c:pt>
                <c:pt idx="308">
                  <c:v>1</c:v>
                </c:pt>
                <c:pt idx="309">
                  <c:v>1</c:v>
                </c:pt>
                <c:pt idx="310">
                  <c:v>1</c:v>
                </c:pt>
                <c:pt idx="311">
                  <c:v>1</c:v>
                </c:pt>
                <c:pt idx="312">
                  <c:v>1</c:v>
                </c:pt>
                <c:pt idx="313">
                  <c:v>1</c:v>
                </c:pt>
                <c:pt idx="314">
                  <c:v>1</c:v>
                </c:pt>
                <c:pt idx="315">
                  <c:v>1</c:v>
                </c:pt>
                <c:pt idx="316">
                  <c:v>1</c:v>
                </c:pt>
                <c:pt idx="317">
                  <c:v>1</c:v>
                </c:pt>
                <c:pt idx="318">
                  <c:v>1</c:v>
                </c:pt>
                <c:pt idx="319">
                  <c:v>1</c:v>
                </c:pt>
                <c:pt idx="320">
                  <c:v>1</c:v>
                </c:pt>
                <c:pt idx="321">
                  <c:v>1</c:v>
                </c:pt>
                <c:pt idx="322">
                  <c:v>1</c:v>
                </c:pt>
                <c:pt idx="323">
                  <c:v>1</c:v>
                </c:pt>
                <c:pt idx="324">
                  <c:v>1</c:v>
                </c:pt>
                <c:pt idx="325">
                  <c:v>1</c:v>
                </c:pt>
                <c:pt idx="326">
                  <c:v>1</c:v>
                </c:pt>
                <c:pt idx="327">
                  <c:v>1</c:v>
                </c:pt>
                <c:pt idx="328">
                  <c:v>1</c:v>
                </c:pt>
                <c:pt idx="329">
                  <c:v>1</c:v>
                </c:pt>
                <c:pt idx="330">
                  <c:v>1</c:v>
                </c:pt>
                <c:pt idx="331">
                  <c:v>1</c:v>
                </c:pt>
                <c:pt idx="332">
                  <c:v>1</c:v>
                </c:pt>
                <c:pt idx="333">
                  <c:v>1</c:v>
                </c:pt>
                <c:pt idx="334">
                  <c:v>1</c:v>
                </c:pt>
                <c:pt idx="335">
                  <c:v>1</c:v>
                </c:pt>
                <c:pt idx="336">
                  <c:v>1</c:v>
                </c:pt>
                <c:pt idx="337">
                  <c:v>1</c:v>
                </c:pt>
                <c:pt idx="338">
                  <c:v>1</c:v>
                </c:pt>
                <c:pt idx="339">
                  <c:v>1</c:v>
                </c:pt>
                <c:pt idx="340">
                  <c:v>1</c:v>
                </c:pt>
                <c:pt idx="341">
                  <c:v>1</c:v>
                </c:pt>
                <c:pt idx="342">
                  <c:v>1</c:v>
                </c:pt>
                <c:pt idx="343">
                  <c:v>1</c:v>
                </c:pt>
                <c:pt idx="344">
                  <c:v>1</c:v>
                </c:pt>
                <c:pt idx="345">
                  <c:v>1</c:v>
                </c:pt>
                <c:pt idx="346">
                  <c:v>1</c:v>
                </c:pt>
                <c:pt idx="347">
                  <c:v>1</c:v>
                </c:pt>
                <c:pt idx="348">
                  <c:v>1</c:v>
                </c:pt>
                <c:pt idx="349">
                  <c:v>1</c:v>
                </c:pt>
                <c:pt idx="350">
                  <c:v>1</c:v>
                </c:pt>
                <c:pt idx="351">
                  <c:v>1</c:v>
                </c:pt>
                <c:pt idx="352">
                  <c:v>1</c:v>
                </c:pt>
                <c:pt idx="353">
                  <c:v>1</c:v>
                </c:pt>
                <c:pt idx="354">
                  <c:v>1</c:v>
                </c:pt>
                <c:pt idx="355">
                  <c:v>1</c:v>
                </c:pt>
                <c:pt idx="356">
                  <c:v>1</c:v>
                </c:pt>
                <c:pt idx="357">
                  <c:v>1</c:v>
                </c:pt>
                <c:pt idx="358">
                  <c:v>1</c:v>
                </c:pt>
                <c:pt idx="359">
                  <c:v>1</c:v>
                </c:pt>
                <c:pt idx="360">
                  <c:v>1</c:v>
                </c:pt>
                <c:pt idx="361">
                  <c:v>1</c:v>
                </c:pt>
                <c:pt idx="362">
                  <c:v>1</c:v>
                </c:pt>
                <c:pt idx="363">
                  <c:v>1</c:v>
                </c:pt>
                <c:pt idx="364">
                  <c:v>1</c:v>
                </c:pt>
                <c:pt idx="365">
                  <c:v>1</c:v>
                </c:pt>
                <c:pt idx="366">
                  <c:v>1</c:v>
                </c:pt>
                <c:pt idx="367">
                  <c:v>1</c:v>
                </c:pt>
                <c:pt idx="368">
                  <c:v>1</c:v>
                </c:pt>
                <c:pt idx="369">
                  <c:v>1</c:v>
                </c:pt>
                <c:pt idx="370">
                  <c:v>1</c:v>
                </c:pt>
                <c:pt idx="371">
                  <c:v>1</c:v>
                </c:pt>
                <c:pt idx="372">
                  <c:v>1</c:v>
                </c:pt>
                <c:pt idx="373">
                  <c:v>1</c:v>
                </c:pt>
                <c:pt idx="374">
                  <c:v>1</c:v>
                </c:pt>
                <c:pt idx="375">
                  <c:v>1</c:v>
                </c:pt>
                <c:pt idx="376">
                  <c:v>1</c:v>
                </c:pt>
                <c:pt idx="377">
                  <c:v>1</c:v>
                </c:pt>
                <c:pt idx="378">
                  <c:v>1</c:v>
                </c:pt>
                <c:pt idx="379">
                  <c:v>1</c:v>
                </c:pt>
                <c:pt idx="380">
                  <c:v>1</c:v>
                </c:pt>
                <c:pt idx="381">
                  <c:v>1</c:v>
                </c:pt>
                <c:pt idx="382">
                  <c:v>1</c:v>
                </c:pt>
                <c:pt idx="383">
                  <c:v>1</c:v>
                </c:pt>
                <c:pt idx="384">
                  <c:v>1</c:v>
                </c:pt>
                <c:pt idx="385">
                  <c:v>1</c:v>
                </c:pt>
                <c:pt idx="386">
                  <c:v>1</c:v>
                </c:pt>
                <c:pt idx="387">
                  <c:v>1</c:v>
                </c:pt>
                <c:pt idx="388">
                  <c:v>1</c:v>
                </c:pt>
                <c:pt idx="389">
                  <c:v>1</c:v>
                </c:pt>
                <c:pt idx="390">
                  <c:v>1</c:v>
                </c:pt>
                <c:pt idx="391">
                  <c:v>1</c:v>
                </c:pt>
                <c:pt idx="392">
                  <c:v>1</c:v>
                </c:pt>
                <c:pt idx="393">
                  <c:v>1</c:v>
                </c:pt>
                <c:pt idx="394">
                  <c:v>1</c:v>
                </c:pt>
                <c:pt idx="395">
                  <c:v>1</c:v>
                </c:pt>
                <c:pt idx="396">
                  <c:v>1</c:v>
                </c:pt>
                <c:pt idx="397">
                  <c:v>1</c:v>
                </c:pt>
                <c:pt idx="398">
                  <c:v>1</c:v>
                </c:pt>
                <c:pt idx="399">
                  <c:v>1</c:v>
                </c:pt>
                <c:pt idx="400">
                  <c:v>1</c:v>
                </c:pt>
                <c:pt idx="401">
                  <c:v>1</c:v>
                </c:pt>
                <c:pt idx="402">
                  <c:v>1</c:v>
                </c:pt>
                <c:pt idx="403">
                  <c:v>1</c:v>
                </c:pt>
                <c:pt idx="404">
                  <c:v>1</c:v>
                </c:pt>
                <c:pt idx="405">
                  <c:v>1</c:v>
                </c:pt>
                <c:pt idx="406">
                  <c:v>1</c:v>
                </c:pt>
                <c:pt idx="407">
                  <c:v>1</c:v>
                </c:pt>
                <c:pt idx="408">
                  <c:v>1</c:v>
                </c:pt>
                <c:pt idx="409">
                  <c:v>1</c:v>
                </c:pt>
                <c:pt idx="410">
                  <c:v>1</c:v>
                </c:pt>
                <c:pt idx="411">
                  <c:v>1</c:v>
                </c:pt>
                <c:pt idx="412">
                  <c:v>1</c:v>
                </c:pt>
                <c:pt idx="413">
                  <c:v>1</c:v>
                </c:pt>
                <c:pt idx="414">
                  <c:v>1</c:v>
                </c:pt>
                <c:pt idx="415">
                  <c:v>1</c:v>
                </c:pt>
                <c:pt idx="416">
                  <c:v>1</c:v>
                </c:pt>
                <c:pt idx="417">
                  <c:v>1</c:v>
                </c:pt>
                <c:pt idx="418">
                  <c:v>1</c:v>
                </c:pt>
                <c:pt idx="419">
                  <c:v>1</c:v>
                </c:pt>
                <c:pt idx="420">
                  <c:v>1</c:v>
                </c:pt>
                <c:pt idx="421">
                  <c:v>1</c:v>
                </c:pt>
                <c:pt idx="422">
                  <c:v>1</c:v>
                </c:pt>
                <c:pt idx="423">
                  <c:v>1</c:v>
                </c:pt>
                <c:pt idx="424">
                  <c:v>1</c:v>
                </c:pt>
                <c:pt idx="425">
                  <c:v>1</c:v>
                </c:pt>
                <c:pt idx="426">
                  <c:v>1</c:v>
                </c:pt>
                <c:pt idx="427">
                  <c:v>1</c:v>
                </c:pt>
                <c:pt idx="428">
                  <c:v>1</c:v>
                </c:pt>
                <c:pt idx="429">
                  <c:v>1</c:v>
                </c:pt>
                <c:pt idx="430">
                  <c:v>1</c:v>
                </c:pt>
                <c:pt idx="431">
                  <c:v>1</c:v>
                </c:pt>
                <c:pt idx="432">
                  <c:v>1</c:v>
                </c:pt>
                <c:pt idx="433">
                  <c:v>1</c:v>
                </c:pt>
                <c:pt idx="434">
                  <c:v>1</c:v>
                </c:pt>
                <c:pt idx="435">
                  <c:v>1</c:v>
                </c:pt>
                <c:pt idx="436">
                  <c:v>1</c:v>
                </c:pt>
                <c:pt idx="437">
                  <c:v>1</c:v>
                </c:pt>
                <c:pt idx="438">
                  <c:v>1</c:v>
                </c:pt>
                <c:pt idx="439">
                  <c:v>1</c:v>
                </c:pt>
                <c:pt idx="440">
                  <c:v>1</c:v>
                </c:pt>
                <c:pt idx="441">
                  <c:v>1</c:v>
                </c:pt>
                <c:pt idx="442">
                  <c:v>1</c:v>
                </c:pt>
                <c:pt idx="443">
                  <c:v>1</c:v>
                </c:pt>
                <c:pt idx="444">
                  <c:v>1</c:v>
                </c:pt>
                <c:pt idx="445">
                  <c:v>1</c:v>
                </c:pt>
                <c:pt idx="446">
                  <c:v>1</c:v>
                </c:pt>
                <c:pt idx="447">
                  <c:v>1</c:v>
                </c:pt>
                <c:pt idx="448">
                  <c:v>1</c:v>
                </c:pt>
                <c:pt idx="449">
                  <c:v>1</c:v>
                </c:pt>
                <c:pt idx="450">
                  <c:v>1</c:v>
                </c:pt>
                <c:pt idx="451">
                  <c:v>1</c:v>
                </c:pt>
                <c:pt idx="452">
                  <c:v>1</c:v>
                </c:pt>
                <c:pt idx="453">
                  <c:v>1</c:v>
                </c:pt>
                <c:pt idx="454">
                  <c:v>1</c:v>
                </c:pt>
                <c:pt idx="455">
                  <c:v>1</c:v>
                </c:pt>
                <c:pt idx="456">
                  <c:v>1</c:v>
                </c:pt>
                <c:pt idx="457">
                  <c:v>1</c:v>
                </c:pt>
                <c:pt idx="458">
                  <c:v>1</c:v>
                </c:pt>
                <c:pt idx="459">
                  <c:v>1</c:v>
                </c:pt>
                <c:pt idx="460">
                  <c:v>1</c:v>
                </c:pt>
                <c:pt idx="461">
                  <c:v>1</c:v>
                </c:pt>
                <c:pt idx="462">
                  <c:v>1</c:v>
                </c:pt>
                <c:pt idx="463">
                  <c:v>1</c:v>
                </c:pt>
                <c:pt idx="464">
                  <c:v>1</c:v>
                </c:pt>
                <c:pt idx="465">
                  <c:v>1</c:v>
                </c:pt>
                <c:pt idx="466">
                  <c:v>1</c:v>
                </c:pt>
                <c:pt idx="467">
                  <c:v>1</c:v>
                </c:pt>
                <c:pt idx="468">
                  <c:v>1</c:v>
                </c:pt>
                <c:pt idx="469">
                  <c:v>1</c:v>
                </c:pt>
                <c:pt idx="470">
                  <c:v>1</c:v>
                </c:pt>
                <c:pt idx="471">
                  <c:v>1</c:v>
                </c:pt>
                <c:pt idx="472">
                  <c:v>1</c:v>
                </c:pt>
                <c:pt idx="473">
                  <c:v>1</c:v>
                </c:pt>
                <c:pt idx="474">
                  <c:v>1</c:v>
                </c:pt>
                <c:pt idx="475">
                  <c:v>1</c:v>
                </c:pt>
                <c:pt idx="476">
                  <c:v>1</c:v>
                </c:pt>
                <c:pt idx="477">
                  <c:v>1</c:v>
                </c:pt>
                <c:pt idx="478">
                  <c:v>1</c:v>
                </c:pt>
                <c:pt idx="479">
                  <c:v>1</c:v>
                </c:pt>
                <c:pt idx="480">
                  <c:v>1</c:v>
                </c:pt>
                <c:pt idx="481">
                  <c:v>1</c:v>
                </c:pt>
                <c:pt idx="482">
                  <c:v>1</c:v>
                </c:pt>
                <c:pt idx="483">
                  <c:v>1</c:v>
                </c:pt>
                <c:pt idx="484">
                  <c:v>1</c:v>
                </c:pt>
                <c:pt idx="485">
                  <c:v>1</c:v>
                </c:pt>
                <c:pt idx="486">
                  <c:v>1</c:v>
                </c:pt>
                <c:pt idx="487">
                  <c:v>1</c:v>
                </c:pt>
                <c:pt idx="488">
                  <c:v>1</c:v>
                </c:pt>
                <c:pt idx="489">
                  <c:v>1</c:v>
                </c:pt>
                <c:pt idx="490">
                  <c:v>1</c:v>
                </c:pt>
                <c:pt idx="491">
                  <c:v>1</c:v>
                </c:pt>
                <c:pt idx="492">
                  <c:v>1</c:v>
                </c:pt>
                <c:pt idx="493">
                  <c:v>1</c:v>
                </c:pt>
                <c:pt idx="494">
                  <c:v>1</c:v>
                </c:pt>
                <c:pt idx="495">
                  <c:v>1</c:v>
                </c:pt>
                <c:pt idx="496">
                  <c:v>1</c:v>
                </c:pt>
                <c:pt idx="497">
                  <c:v>1</c:v>
                </c:pt>
                <c:pt idx="498">
                  <c:v>1</c:v>
                </c:pt>
                <c:pt idx="499">
                  <c:v>1</c:v>
                </c:pt>
                <c:pt idx="500">
                  <c:v>1</c:v>
                </c:pt>
                <c:pt idx="501">
                  <c:v>1</c:v>
                </c:pt>
                <c:pt idx="502">
                  <c:v>1</c:v>
                </c:pt>
                <c:pt idx="503">
                  <c:v>1</c:v>
                </c:pt>
                <c:pt idx="504">
                  <c:v>1</c:v>
                </c:pt>
                <c:pt idx="505">
                  <c:v>1</c:v>
                </c:pt>
                <c:pt idx="506">
                  <c:v>1</c:v>
                </c:pt>
                <c:pt idx="507">
                  <c:v>1</c:v>
                </c:pt>
                <c:pt idx="508">
                  <c:v>1</c:v>
                </c:pt>
                <c:pt idx="509">
                  <c:v>1</c:v>
                </c:pt>
                <c:pt idx="510">
                  <c:v>1</c:v>
                </c:pt>
                <c:pt idx="511">
                  <c:v>1</c:v>
                </c:pt>
                <c:pt idx="512">
                  <c:v>1</c:v>
                </c:pt>
                <c:pt idx="513">
                  <c:v>1</c:v>
                </c:pt>
                <c:pt idx="514">
                  <c:v>1</c:v>
                </c:pt>
                <c:pt idx="515">
                  <c:v>1</c:v>
                </c:pt>
                <c:pt idx="516">
                  <c:v>1</c:v>
                </c:pt>
                <c:pt idx="517">
                  <c:v>1</c:v>
                </c:pt>
                <c:pt idx="518">
                  <c:v>1</c:v>
                </c:pt>
                <c:pt idx="519">
                  <c:v>1</c:v>
                </c:pt>
                <c:pt idx="520">
                  <c:v>1</c:v>
                </c:pt>
                <c:pt idx="521">
                  <c:v>1</c:v>
                </c:pt>
                <c:pt idx="522">
                  <c:v>1</c:v>
                </c:pt>
                <c:pt idx="523">
                  <c:v>1</c:v>
                </c:pt>
                <c:pt idx="524">
                  <c:v>1</c:v>
                </c:pt>
                <c:pt idx="525">
                  <c:v>1</c:v>
                </c:pt>
                <c:pt idx="526">
                  <c:v>1</c:v>
                </c:pt>
                <c:pt idx="527">
                  <c:v>1</c:v>
                </c:pt>
                <c:pt idx="528">
                  <c:v>1</c:v>
                </c:pt>
                <c:pt idx="529">
                  <c:v>1</c:v>
                </c:pt>
                <c:pt idx="530">
                  <c:v>1</c:v>
                </c:pt>
                <c:pt idx="531">
                  <c:v>1</c:v>
                </c:pt>
                <c:pt idx="532">
                  <c:v>1</c:v>
                </c:pt>
                <c:pt idx="533">
                  <c:v>1</c:v>
                </c:pt>
                <c:pt idx="534">
                  <c:v>1</c:v>
                </c:pt>
                <c:pt idx="535">
                  <c:v>1</c:v>
                </c:pt>
                <c:pt idx="536">
                  <c:v>1</c:v>
                </c:pt>
                <c:pt idx="537">
                  <c:v>1</c:v>
                </c:pt>
                <c:pt idx="538">
                  <c:v>1</c:v>
                </c:pt>
                <c:pt idx="539">
                  <c:v>1</c:v>
                </c:pt>
                <c:pt idx="540">
                  <c:v>1</c:v>
                </c:pt>
                <c:pt idx="541">
                  <c:v>1</c:v>
                </c:pt>
                <c:pt idx="542">
                  <c:v>1</c:v>
                </c:pt>
                <c:pt idx="543">
                  <c:v>1</c:v>
                </c:pt>
                <c:pt idx="544">
                  <c:v>1</c:v>
                </c:pt>
                <c:pt idx="545">
                  <c:v>1</c:v>
                </c:pt>
                <c:pt idx="546">
                  <c:v>1</c:v>
                </c:pt>
                <c:pt idx="547">
                  <c:v>1</c:v>
                </c:pt>
                <c:pt idx="548">
                  <c:v>1</c:v>
                </c:pt>
                <c:pt idx="549">
                  <c:v>1</c:v>
                </c:pt>
                <c:pt idx="550">
                  <c:v>1</c:v>
                </c:pt>
                <c:pt idx="551">
                  <c:v>1</c:v>
                </c:pt>
                <c:pt idx="552">
                  <c:v>1</c:v>
                </c:pt>
                <c:pt idx="553">
                  <c:v>1</c:v>
                </c:pt>
                <c:pt idx="554">
                  <c:v>1</c:v>
                </c:pt>
                <c:pt idx="555">
                  <c:v>1</c:v>
                </c:pt>
                <c:pt idx="556">
                  <c:v>1</c:v>
                </c:pt>
                <c:pt idx="557">
                  <c:v>1</c:v>
                </c:pt>
                <c:pt idx="558">
                  <c:v>1</c:v>
                </c:pt>
                <c:pt idx="559">
                  <c:v>1</c:v>
                </c:pt>
                <c:pt idx="560">
                  <c:v>1</c:v>
                </c:pt>
                <c:pt idx="561">
                  <c:v>1</c:v>
                </c:pt>
                <c:pt idx="562">
                  <c:v>1</c:v>
                </c:pt>
                <c:pt idx="563">
                  <c:v>1</c:v>
                </c:pt>
                <c:pt idx="564">
                  <c:v>1</c:v>
                </c:pt>
                <c:pt idx="565">
                  <c:v>1</c:v>
                </c:pt>
                <c:pt idx="566">
                  <c:v>1</c:v>
                </c:pt>
                <c:pt idx="567">
                  <c:v>1</c:v>
                </c:pt>
                <c:pt idx="568">
                  <c:v>1</c:v>
                </c:pt>
                <c:pt idx="569">
                  <c:v>1</c:v>
                </c:pt>
                <c:pt idx="570">
                  <c:v>1</c:v>
                </c:pt>
                <c:pt idx="571">
                  <c:v>1</c:v>
                </c:pt>
                <c:pt idx="572">
                  <c:v>1</c:v>
                </c:pt>
                <c:pt idx="573">
                  <c:v>1</c:v>
                </c:pt>
                <c:pt idx="574">
                  <c:v>1</c:v>
                </c:pt>
                <c:pt idx="575">
                  <c:v>1</c:v>
                </c:pt>
                <c:pt idx="576">
                  <c:v>1</c:v>
                </c:pt>
                <c:pt idx="577">
                  <c:v>1</c:v>
                </c:pt>
                <c:pt idx="578">
                  <c:v>1</c:v>
                </c:pt>
                <c:pt idx="579">
                  <c:v>1</c:v>
                </c:pt>
                <c:pt idx="580">
                  <c:v>1</c:v>
                </c:pt>
                <c:pt idx="581">
                  <c:v>1</c:v>
                </c:pt>
                <c:pt idx="582">
                  <c:v>1</c:v>
                </c:pt>
                <c:pt idx="583">
                  <c:v>1</c:v>
                </c:pt>
                <c:pt idx="584">
                  <c:v>1</c:v>
                </c:pt>
                <c:pt idx="585">
                  <c:v>1</c:v>
                </c:pt>
                <c:pt idx="586">
                  <c:v>1</c:v>
                </c:pt>
                <c:pt idx="587">
                  <c:v>1</c:v>
                </c:pt>
                <c:pt idx="588">
                  <c:v>1</c:v>
                </c:pt>
                <c:pt idx="589">
                  <c:v>1</c:v>
                </c:pt>
                <c:pt idx="590">
                  <c:v>1</c:v>
                </c:pt>
                <c:pt idx="591">
                  <c:v>1</c:v>
                </c:pt>
                <c:pt idx="592">
                  <c:v>1</c:v>
                </c:pt>
                <c:pt idx="593">
                  <c:v>1</c:v>
                </c:pt>
                <c:pt idx="594">
                  <c:v>1</c:v>
                </c:pt>
                <c:pt idx="595">
                  <c:v>1</c:v>
                </c:pt>
                <c:pt idx="596">
                  <c:v>1</c:v>
                </c:pt>
                <c:pt idx="597">
                  <c:v>1</c:v>
                </c:pt>
                <c:pt idx="598">
                  <c:v>1</c:v>
                </c:pt>
                <c:pt idx="599">
                  <c:v>1</c:v>
                </c:pt>
                <c:pt idx="600">
                  <c:v>1</c:v>
                </c:pt>
                <c:pt idx="601">
                  <c:v>1</c:v>
                </c:pt>
                <c:pt idx="602">
                  <c:v>1</c:v>
                </c:pt>
                <c:pt idx="603">
                  <c:v>1</c:v>
                </c:pt>
                <c:pt idx="604">
                  <c:v>1</c:v>
                </c:pt>
                <c:pt idx="605">
                  <c:v>1</c:v>
                </c:pt>
                <c:pt idx="606">
                  <c:v>1</c:v>
                </c:pt>
                <c:pt idx="607">
                  <c:v>1</c:v>
                </c:pt>
                <c:pt idx="608">
                  <c:v>1</c:v>
                </c:pt>
                <c:pt idx="609">
                  <c:v>1</c:v>
                </c:pt>
                <c:pt idx="610">
                  <c:v>1</c:v>
                </c:pt>
                <c:pt idx="611">
                  <c:v>1</c:v>
                </c:pt>
                <c:pt idx="612">
                  <c:v>1</c:v>
                </c:pt>
                <c:pt idx="613">
                  <c:v>1</c:v>
                </c:pt>
                <c:pt idx="614">
                  <c:v>1</c:v>
                </c:pt>
                <c:pt idx="615">
                  <c:v>1</c:v>
                </c:pt>
                <c:pt idx="616">
                  <c:v>1</c:v>
                </c:pt>
                <c:pt idx="617">
                  <c:v>1</c:v>
                </c:pt>
                <c:pt idx="618">
                  <c:v>1</c:v>
                </c:pt>
                <c:pt idx="619">
                  <c:v>1</c:v>
                </c:pt>
                <c:pt idx="620">
                  <c:v>1</c:v>
                </c:pt>
                <c:pt idx="621">
                  <c:v>1</c:v>
                </c:pt>
                <c:pt idx="622">
                  <c:v>1</c:v>
                </c:pt>
                <c:pt idx="623">
                  <c:v>1</c:v>
                </c:pt>
                <c:pt idx="624">
                  <c:v>1</c:v>
                </c:pt>
                <c:pt idx="625">
                  <c:v>1</c:v>
                </c:pt>
                <c:pt idx="626">
                  <c:v>1</c:v>
                </c:pt>
                <c:pt idx="627">
                  <c:v>1</c:v>
                </c:pt>
                <c:pt idx="628">
                  <c:v>1</c:v>
                </c:pt>
                <c:pt idx="629">
                  <c:v>1</c:v>
                </c:pt>
                <c:pt idx="630">
                  <c:v>1</c:v>
                </c:pt>
                <c:pt idx="631">
                  <c:v>1</c:v>
                </c:pt>
                <c:pt idx="632">
                  <c:v>1</c:v>
                </c:pt>
                <c:pt idx="633">
                  <c:v>1</c:v>
                </c:pt>
                <c:pt idx="634">
                  <c:v>1</c:v>
                </c:pt>
                <c:pt idx="635">
                  <c:v>1</c:v>
                </c:pt>
                <c:pt idx="636">
                  <c:v>1</c:v>
                </c:pt>
                <c:pt idx="637">
                  <c:v>1</c:v>
                </c:pt>
                <c:pt idx="638">
                  <c:v>1</c:v>
                </c:pt>
                <c:pt idx="639">
                  <c:v>1</c:v>
                </c:pt>
                <c:pt idx="640">
                  <c:v>1</c:v>
                </c:pt>
                <c:pt idx="641">
                  <c:v>1</c:v>
                </c:pt>
                <c:pt idx="642">
                  <c:v>1</c:v>
                </c:pt>
                <c:pt idx="643">
                  <c:v>1</c:v>
                </c:pt>
                <c:pt idx="644">
                  <c:v>1</c:v>
                </c:pt>
                <c:pt idx="645">
                  <c:v>1</c:v>
                </c:pt>
                <c:pt idx="646">
                  <c:v>1</c:v>
                </c:pt>
                <c:pt idx="647">
                  <c:v>1</c:v>
                </c:pt>
                <c:pt idx="648">
                  <c:v>1</c:v>
                </c:pt>
                <c:pt idx="649">
                  <c:v>1</c:v>
                </c:pt>
                <c:pt idx="650">
                  <c:v>1</c:v>
                </c:pt>
                <c:pt idx="651">
                  <c:v>1</c:v>
                </c:pt>
                <c:pt idx="652">
                  <c:v>1</c:v>
                </c:pt>
                <c:pt idx="653">
                  <c:v>1</c:v>
                </c:pt>
                <c:pt idx="654">
                  <c:v>1</c:v>
                </c:pt>
                <c:pt idx="655">
                  <c:v>1</c:v>
                </c:pt>
                <c:pt idx="656">
                  <c:v>1</c:v>
                </c:pt>
                <c:pt idx="657">
                  <c:v>1</c:v>
                </c:pt>
                <c:pt idx="658">
                  <c:v>1</c:v>
                </c:pt>
                <c:pt idx="659">
                  <c:v>1</c:v>
                </c:pt>
                <c:pt idx="660">
                  <c:v>1</c:v>
                </c:pt>
                <c:pt idx="661">
                  <c:v>1</c:v>
                </c:pt>
                <c:pt idx="662">
                  <c:v>1</c:v>
                </c:pt>
                <c:pt idx="663">
                  <c:v>1</c:v>
                </c:pt>
                <c:pt idx="664">
                  <c:v>1</c:v>
                </c:pt>
                <c:pt idx="665">
                  <c:v>1</c:v>
                </c:pt>
                <c:pt idx="666">
                  <c:v>1</c:v>
                </c:pt>
                <c:pt idx="667">
                  <c:v>1</c:v>
                </c:pt>
                <c:pt idx="668">
                  <c:v>1</c:v>
                </c:pt>
                <c:pt idx="669">
                  <c:v>1</c:v>
                </c:pt>
                <c:pt idx="670">
                  <c:v>1</c:v>
                </c:pt>
                <c:pt idx="671">
                  <c:v>1</c:v>
                </c:pt>
                <c:pt idx="672">
                  <c:v>1</c:v>
                </c:pt>
                <c:pt idx="673">
                  <c:v>1</c:v>
                </c:pt>
                <c:pt idx="674">
                  <c:v>1</c:v>
                </c:pt>
                <c:pt idx="675">
                  <c:v>1</c:v>
                </c:pt>
                <c:pt idx="676">
                  <c:v>1</c:v>
                </c:pt>
                <c:pt idx="677">
                  <c:v>1</c:v>
                </c:pt>
                <c:pt idx="678">
                  <c:v>1</c:v>
                </c:pt>
                <c:pt idx="679">
                  <c:v>1</c:v>
                </c:pt>
                <c:pt idx="680">
                  <c:v>1</c:v>
                </c:pt>
                <c:pt idx="681">
                  <c:v>1</c:v>
                </c:pt>
                <c:pt idx="682">
                  <c:v>1</c:v>
                </c:pt>
                <c:pt idx="683">
                  <c:v>1</c:v>
                </c:pt>
                <c:pt idx="684">
                  <c:v>1</c:v>
                </c:pt>
                <c:pt idx="685">
                  <c:v>1</c:v>
                </c:pt>
                <c:pt idx="686">
                  <c:v>1</c:v>
                </c:pt>
                <c:pt idx="687">
                  <c:v>1</c:v>
                </c:pt>
                <c:pt idx="688">
                  <c:v>1</c:v>
                </c:pt>
                <c:pt idx="689">
                  <c:v>1</c:v>
                </c:pt>
                <c:pt idx="690">
                  <c:v>1</c:v>
                </c:pt>
                <c:pt idx="691">
                  <c:v>1</c:v>
                </c:pt>
                <c:pt idx="692">
                  <c:v>1</c:v>
                </c:pt>
                <c:pt idx="693">
                  <c:v>1</c:v>
                </c:pt>
                <c:pt idx="694">
                  <c:v>1</c:v>
                </c:pt>
                <c:pt idx="695">
                  <c:v>1</c:v>
                </c:pt>
                <c:pt idx="696">
                  <c:v>1</c:v>
                </c:pt>
                <c:pt idx="697">
                  <c:v>1</c:v>
                </c:pt>
                <c:pt idx="698">
                  <c:v>1</c:v>
                </c:pt>
                <c:pt idx="699">
                  <c:v>1</c:v>
                </c:pt>
                <c:pt idx="700">
                  <c:v>1</c:v>
                </c:pt>
                <c:pt idx="701">
                  <c:v>1</c:v>
                </c:pt>
                <c:pt idx="702">
                  <c:v>1</c:v>
                </c:pt>
                <c:pt idx="703">
                  <c:v>1</c:v>
                </c:pt>
                <c:pt idx="704">
                  <c:v>1</c:v>
                </c:pt>
                <c:pt idx="705">
                  <c:v>1</c:v>
                </c:pt>
                <c:pt idx="706">
                  <c:v>1</c:v>
                </c:pt>
                <c:pt idx="707">
                  <c:v>1</c:v>
                </c:pt>
                <c:pt idx="708">
                  <c:v>1</c:v>
                </c:pt>
                <c:pt idx="709">
                  <c:v>1</c:v>
                </c:pt>
                <c:pt idx="710">
                  <c:v>1</c:v>
                </c:pt>
                <c:pt idx="711">
                  <c:v>1</c:v>
                </c:pt>
                <c:pt idx="712">
                  <c:v>1</c:v>
                </c:pt>
                <c:pt idx="713">
                  <c:v>1</c:v>
                </c:pt>
                <c:pt idx="714">
                  <c:v>1</c:v>
                </c:pt>
                <c:pt idx="715">
                  <c:v>1</c:v>
                </c:pt>
                <c:pt idx="716">
                  <c:v>1</c:v>
                </c:pt>
                <c:pt idx="717">
                  <c:v>1</c:v>
                </c:pt>
                <c:pt idx="718">
                  <c:v>1</c:v>
                </c:pt>
                <c:pt idx="719">
                  <c:v>1</c:v>
                </c:pt>
                <c:pt idx="720">
                  <c:v>1</c:v>
                </c:pt>
                <c:pt idx="721">
                  <c:v>1</c:v>
                </c:pt>
                <c:pt idx="722">
                  <c:v>1</c:v>
                </c:pt>
                <c:pt idx="723">
                  <c:v>1</c:v>
                </c:pt>
                <c:pt idx="724">
                  <c:v>1</c:v>
                </c:pt>
                <c:pt idx="725">
                  <c:v>1</c:v>
                </c:pt>
                <c:pt idx="726">
                  <c:v>1</c:v>
                </c:pt>
                <c:pt idx="727">
                  <c:v>1</c:v>
                </c:pt>
                <c:pt idx="728">
                  <c:v>1</c:v>
                </c:pt>
                <c:pt idx="729">
                  <c:v>1</c:v>
                </c:pt>
                <c:pt idx="730">
                  <c:v>1</c:v>
                </c:pt>
                <c:pt idx="731">
                  <c:v>1</c:v>
                </c:pt>
                <c:pt idx="732">
                  <c:v>1</c:v>
                </c:pt>
                <c:pt idx="733">
                  <c:v>1</c:v>
                </c:pt>
                <c:pt idx="734">
                  <c:v>1</c:v>
                </c:pt>
                <c:pt idx="735">
                  <c:v>1</c:v>
                </c:pt>
                <c:pt idx="736">
                  <c:v>1</c:v>
                </c:pt>
                <c:pt idx="737">
                  <c:v>1</c:v>
                </c:pt>
                <c:pt idx="738">
                  <c:v>1</c:v>
                </c:pt>
                <c:pt idx="739">
                  <c:v>1</c:v>
                </c:pt>
                <c:pt idx="740">
                  <c:v>1</c:v>
                </c:pt>
                <c:pt idx="741">
                  <c:v>1</c:v>
                </c:pt>
                <c:pt idx="742">
                  <c:v>1</c:v>
                </c:pt>
                <c:pt idx="743">
                  <c:v>1</c:v>
                </c:pt>
                <c:pt idx="744">
                  <c:v>1</c:v>
                </c:pt>
                <c:pt idx="745">
                  <c:v>1</c:v>
                </c:pt>
                <c:pt idx="746">
                  <c:v>1</c:v>
                </c:pt>
                <c:pt idx="747">
                  <c:v>1</c:v>
                </c:pt>
                <c:pt idx="748">
                  <c:v>1</c:v>
                </c:pt>
                <c:pt idx="749">
                  <c:v>1</c:v>
                </c:pt>
                <c:pt idx="750">
                  <c:v>1</c:v>
                </c:pt>
                <c:pt idx="751">
                  <c:v>1</c:v>
                </c:pt>
                <c:pt idx="752">
                  <c:v>1</c:v>
                </c:pt>
                <c:pt idx="753">
                  <c:v>1</c:v>
                </c:pt>
                <c:pt idx="754">
                  <c:v>1</c:v>
                </c:pt>
                <c:pt idx="755">
                  <c:v>1</c:v>
                </c:pt>
                <c:pt idx="756">
                  <c:v>1</c:v>
                </c:pt>
                <c:pt idx="757">
                  <c:v>1</c:v>
                </c:pt>
                <c:pt idx="758">
                  <c:v>1</c:v>
                </c:pt>
                <c:pt idx="759">
                  <c:v>1</c:v>
                </c:pt>
                <c:pt idx="760">
                  <c:v>1</c:v>
                </c:pt>
                <c:pt idx="761">
                  <c:v>1</c:v>
                </c:pt>
                <c:pt idx="762">
                  <c:v>1</c:v>
                </c:pt>
                <c:pt idx="763">
                  <c:v>1</c:v>
                </c:pt>
                <c:pt idx="764">
                  <c:v>1</c:v>
                </c:pt>
                <c:pt idx="765">
                  <c:v>1</c:v>
                </c:pt>
                <c:pt idx="766">
                  <c:v>1</c:v>
                </c:pt>
                <c:pt idx="767">
                  <c:v>1</c:v>
                </c:pt>
                <c:pt idx="768">
                  <c:v>1</c:v>
                </c:pt>
                <c:pt idx="769">
                  <c:v>1</c:v>
                </c:pt>
                <c:pt idx="770">
                  <c:v>1</c:v>
                </c:pt>
                <c:pt idx="771">
                  <c:v>1</c:v>
                </c:pt>
                <c:pt idx="772">
                  <c:v>1</c:v>
                </c:pt>
                <c:pt idx="773">
                  <c:v>1</c:v>
                </c:pt>
                <c:pt idx="774">
                  <c:v>1</c:v>
                </c:pt>
                <c:pt idx="775">
                  <c:v>1</c:v>
                </c:pt>
                <c:pt idx="776">
                  <c:v>1</c:v>
                </c:pt>
                <c:pt idx="777">
                  <c:v>1</c:v>
                </c:pt>
                <c:pt idx="778">
                  <c:v>1</c:v>
                </c:pt>
                <c:pt idx="779">
                  <c:v>1</c:v>
                </c:pt>
                <c:pt idx="780">
                  <c:v>1</c:v>
                </c:pt>
                <c:pt idx="781">
                  <c:v>1</c:v>
                </c:pt>
                <c:pt idx="782">
                  <c:v>1</c:v>
                </c:pt>
                <c:pt idx="783">
                  <c:v>1</c:v>
                </c:pt>
                <c:pt idx="784">
                  <c:v>1</c:v>
                </c:pt>
                <c:pt idx="785">
                  <c:v>1</c:v>
                </c:pt>
                <c:pt idx="786">
                  <c:v>1</c:v>
                </c:pt>
                <c:pt idx="787">
                  <c:v>1</c:v>
                </c:pt>
                <c:pt idx="788">
                  <c:v>1</c:v>
                </c:pt>
                <c:pt idx="789">
                  <c:v>1</c:v>
                </c:pt>
                <c:pt idx="790">
                  <c:v>1</c:v>
                </c:pt>
                <c:pt idx="791">
                  <c:v>1</c:v>
                </c:pt>
                <c:pt idx="792">
                  <c:v>1</c:v>
                </c:pt>
                <c:pt idx="793">
                  <c:v>1</c:v>
                </c:pt>
                <c:pt idx="794">
                  <c:v>1</c:v>
                </c:pt>
                <c:pt idx="795">
                  <c:v>1</c:v>
                </c:pt>
                <c:pt idx="796">
                  <c:v>1</c:v>
                </c:pt>
                <c:pt idx="797">
                  <c:v>1</c:v>
                </c:pt>
                <c:pt idx="798">
                  <c:v>1</c:v>
                </c:pt>
                <c:pt idx="799">
                  <c:v>1</c:v>
                </c:pt>
                <c:pt idx="800">
                  <c:v>1</c:v>
                </c:pt>
                <c:pt idx="801">
                  <c:v>1</c:v>
                </c:pt>
                <c:pt idx="802">
                  <c:v>1</c:v>
                </c:pt>
                <c:pt idx="803">
                  <c:v>1</c:v>
                </c:pt>
                <c:pt idx="804">
                  <c:v>1</c:v>
                </c:pt>
                <c:pt idx="805">
                  <c:v>1</c:v>
                </c:pt>
                <c:pt idx="806">
                  <c:v>1</c:v>
                </c:pt>
                <c:pt idx="807">
                  <c:v>1</c:v>
                </c:pt>
                <c:pt idx="808">
                  <c:v>1</c:v>
                </c:pt>
                <c:pt idx="809">
                  <c:v>1</c:v>
                </c:pt>
                <c:pt idx="810">
                  <c:v>1</c:v>
                </c:pt>
                <c:pt idx="811">
                  <c:v>1</c:v>
                </c:pt>
                <c:pt idx="812">
                  <c:v>1</c:v>
                </c:pt>
                <c:pt idx="813">
                  <c:v>1</c:v>
                </c:pt>
                <c:pt idx="814">
                  <c:v>1</c:v>
                </c:pt>
                <c:pt idx="815">
                  <c:v>1</c:v>
                </c:pt>
                <c:pt idx="816">
                  <c:v>1</c:v>
                </c:pt>
                <c:pt idx="817">
                  <c:v>1</c:v>
                </c:pt>
                <c:pt idx="818">
                  <c:v>1</c:v>
                </c:pt>
                <c:pt idx="819">
                  <c:v>1</c:v>
                </c:pt>
                <c:pt idx="820">
                  <c:v>1</c:v>
                </c:pt>
                <c:pt idx="821">
                  <c:v>1</c:v>
                </c:pt>
                <c:pt idx="822">
                  <c:v>1</c:v>
                </c:pt>
                <c:pt idx="823">
                  <c:v>1</c:v>
                </c:pt>
                <c:pt idx="824">
                  <c:v>1</c:v>
                </c:pt>
                <c:pt idx="825">
                  <c:v>1</c:v>
                </c:pt>
                <c:pt idx="826">
                  <c:v>1</c:v>
                </c:pt>
                <c:pt idx="827">
                  <c:v>1</c:v>
                </c:pt>
                <c:pt idx="828">
                  <c:v>1</c:v>
                </c:pt>
                <c:pt idx="829">
                  <c:v>1</c:v>
                </c:pt>
                <c:pt idx="830">
                  <c:v>1</c:v>
                </c:pt>
                <c:pt idx="831">
                  <c:v>1</c:v>
                </c:pt>
                <c:pt idx="832">
                  <c:v>1</c:v>
                </c:pt>
                <c:pt idx="833">
                  <c:v>1</c:v>
                </c:pt>
                <c:pt idx="834">
                  <c:v>1</c:v>
                </c:pt>
                <c:pt idx="835">
                  <c:v>1</c:v>
                </c:pt>
                <c:pt idx="836">
                  <c:v>1</c:v>
                </c:pt>
                <c:pt idx="837">
                  <c:v>1</c:v>
                </c:pt>
                <c:pt idx="838">
                  <c:v>1</c:v>
                </c:pt>
                <c:pt idx="839">
                  <c:v>1</c:v>
                </c:pt>
                <c:pt idx="840">
                  <c:v>1</c:v>
                </c:pt>
                <c:pt idx="841">
                  <c:v>1</c:v>
                </c:pt>
                <c:pt idx="842">
                  <c:v>1</c:v>
                </c:pt>
                <c:pt idx="843">
                  <c:v>1</c:v>
                </c:pt>
                <c:pt idx="844">
                  <c:v>1</c:v>
                </c:pt>
                <c:pt idx="845">
                  <c:v>1</c:v>
                </c:pt>
                <c:pt idx="846">
                  <c:v>1</c:v>
                </c:pt>
                <c:pt idx="847">
                  <c:v>1</c:v>
                </c:pt>
                <c:pt idx="848">
                  <c:v>1</c:v>
                </c:pt>
                <c:pt idx="849">
                  <c:v>1</c:v>
                </c:pt>
                <c:pt idx="850">
                  <c:v>1</c:v>
                </c:pt>
                <c:pt idx="851">
                  <c:v>1</c:v>
                </c:pt>
                <c:pt idx="852">
                  <c:v>1</c:v>
                </c:pt>
                <c:pt idx="853">
                  <c:v>1</c:v>
                </c:pt>
                <c:pt idx="854">
                  <c:v>1</c:v>
                </c:pt>
                <c:pt idx="855">
                  <c:v>1</c:v>
                </c:pt>
                <c:pt idx="856">
                  <c:v>1</c:v>
                </c:pt>
                <c:pt idx="857">
                  <c:v>1</c:v>
                </c:pt>
                <c:pt idx="858">
                  <c:v>1</c:v>
                </c:pt>
                <c:pt idx="859">
                  <c:v>1</c:v>
                </c:pt>
                <c:pt idx="860">
                  <c:v>1</c:v>
                </c:pt>
                <c:pt idx="861">
                  <c:v>1</c:v>
                </c:pt>
                <c:pt idx="862">
                  <c:v>1</c:v>
                </c:pt>
                <c:pt idx="863">
                  <c:v>1</c:v>
                </c:pt>
                <c:pt idx="864">
                  <c:v>1</c:v>
                </c:pt>
                <c:pt idx="865">
                  <c:v>1</c:v>
                </c:pt>
                <c:pt idx="866">
                  <c:v>1</c:v>
                </c:pt>
                <c:pt idx="867">
                  <c:v>1</c:v>
                </c:pt>
                <c:pt idx="868">
                  <c:v>1</c:v>
                </c:pt>
                <c:pt idx="869">
                  <c:v>1</c:v>
                </c:pt>
                <c:pt idx="870">
                  <c:v>1</c:v>
                </c:pt>
                <c:pt idx="871">
                  <c:v>1</c:v>
                </c:pt>
                <c:pt idx="872">
                  <c:v>1</c:v>
                </c:pt>
                <c:pt idx="873">
                  <c:v>1</c:v>
                </c:pt>
                <c:pt idx="874">
                  <c:v>1</c:v>
                </c:pt>
                <c:pt idx="875">
                  <c:v>1</c:v>
                </c:pt>
                <c:pt idx="876">
                  <c:v>1</c:v>
                </c:pt>
                <c:pt idx="877">
                  <c:v>1</c:v>
                </c:pt>
                <c:pt idx="878">
                  <c:v>1</c:v>
                </c:pt>
                <c:pt idx="879">
                  <c:v>1</c:v>
                </c:pt>
                <c:pt idx="880">
                  <c:v>1</c:v>
                </c:pt>
                <c:pt idx="881">
                  <c:v>1</c:v>
                </c:pt>
                <c:pt idx="882">
                  <c:v>1</c:v>
                </c:pt>
                <c:pt idx="883">
                  <c:v>1</c:v>
                </c:pt>
                <c:pt idx="884">
                  <c:v>1</c:v>
                </c:pt>
                <c:pt idx="885">
                  <c:v>1</c:v>
                </c:pt>
                <c:pt idx="886">
                  <c:v>1</c:v>
                </c:pt>
                <c:pt idx="887">
                  <c:v>1</c:v>
                </c:pt>
                <c:pt idx="888">
                  <c:v>1</c:v>
                </c:pt>
                <c:pt idx="889">
                  <c:v>1</c:v>
                </c:pt>
                <c:pt idx="890">
                  <c:v>1</c:v>
                </c:pt>
                <c:pt idx="891">
                  <c:v>1</c:v>
                </c:pt>
                <c:pt idx="892">
                  <c:v>1</c:v>
                </c:pt>
                <c:pt idx="893">
                  <c:v>1</c:v>
                </c:pt>
                <c:pt idx="894">
                  <c:v>1</c:v>
                </c:pt>
                <c:pt idx="895">
                  <c:v>1</c:v>
                </c:pt>
                <c:pt idx="896">
                  <c:v>1</c:v>
                </c:pt>
                <c:pt idx="897">
                  <c:v>1</c:v>
                </c:pt>
                <c:pt idx="898">
                  <c:v>1</c:v>
                </c:pt>
                <c:pt idx="899">
                  <c:v>1</c:v>
                </c:pt>
                <c:pt idx="900">
                  <c:v>1</c:v>
                </c:pt>
                <c:pt idx="901">
                  <c:v>1</c:v>
                </c:pt>
                <c:pt idx="902">
                  <c:v>1</c:v>
                </c:pt>
                <c:pt idx="903">
                  <c:v>1</c:v>
                </c:pt>
                <c:pt idx="904">
                  <c:v>1</c:v>
                </c:pt>
                <c:pt idx="905">
                  <c:v>1</c:v>
                </c:pt>
                <c:pt idx="906">
                  <c:v>1</c:v>
                </c:pt>
                <c:pt idx="907">
                  <c:v>1</c:v>
                </c:pt>
                <c:pt idx="908">
                  <c:v>1</c:v>
                </c:pt>
                <c:pt idx="909">
                  <c:v>1</c:v>
                </c:pt>
                <c:pt idx="910">
                  <c:v>1</c:v>
                </c:pt>
                <c:pt idx="911">
                  <c:v>1</c:v>
                </c:pt>
                <c:pt idx="912">
                  <c:v>1</c:v>
                </c:pt>
                <c:pt idx="913">
                  <c:v>1</c:v>
                </c:pt>
                <c:pt idx="914">
                  <c:v>1</c:v>
                </c:pt>
                <c:pt idx="915">
                  <c:v>1</c:v>
                </c:pt>
                <c:pt idx="916">
                  <c:v>1</c:v>
                </c:pt>
                <c:pt idx="917">
                  <c:v>1</c:v>
                </c:pt>
                <c:pt idx="918">
                  <c:v>1</c:v>
                </c:pt>
                <c:pt idx="919">
                  <c:v>1</c:v>
                </c:pt>
                <c:pt idx="920">
                  <c:v>1</c:v>
                </c:pt>
                <c:pt idx="921">
                  <c:v>1</c:v>
                </c:pt>
                <c:pt idx="922">
                  <c:v>1</c:v>
                </c:pt>
                <c:pt idx="923">
                  <c:v>1</c:v>
                </c:pt>
                <c:pt idx="924">
                  <c:v>1</c:v>
                </c:pt>
                <c:pt idx="925">
                  <c:v>1</c:v>
                </c:pt>
                <c:pt idx="926">
                  <c:v>1</c:v>
                </c:pt>
                <c:pt idx="927">
                  <c:v>1</c:v>
                </c:pt>
                <c:pt idx="928">
                  <c:v>1</c:v>
                </c:pt>
                <c:pt idx="929">
                  <c:v>1</c:v>
                </c:pt>
                <c:pt idx="930">
                  <c:v>1</c:v>
                </c:pt>
                <c:pt idx="931">
                  <c:v>1</c:v>
                </c:pt>
                <c:pt idx="932">
                  <c:v>1</c:v>
                </c:pt>
                <c:pt idx="933">
                  <c:v>1</c:v>
                </c:pt>
                <c:pt idx="934">
                  <c:v>1</c:v>
                </c:pt>
                <c:pt idx="935">
                  <c:v>1</c:v>
                </c:pt>
                <c:pt idx="936">
                  <c:v>1</c:v>
                </c:pt>
                <c:pt idx="937">
                  <c:v>1</c:v>
                </c:pt>
                <c:pt idx="938">
                  <c:v>1</c:v>
                </c:pt>
                <c:pt idx="939">
                  <c:v>1</c:v>
                </c:pt>
                <c:pt idx="940">
                  <c:v>1</c:v>
                </c:pt>
                <c:pt idx="941">
                  <c:v>1</c:v>
                </c:pt>
                <c:pt idx="942">
                  <c:v>1</c:v>
                </c:pt>
                <c:pt idx="943">
                  <c:v>1</c:v>
                </c:pt>
                <c:pt idx="944">
                  <c:v>1</c:v>
                </c:pt>
                <c:pt idx="945">
                  <c:v>1</c:v>
                </c:pt>
                <c:pt idx="946">
                  <c:v>1</c:v>
                </c:pt>
                <c:pt idx="947">
                  <c:v>1</c:v>
                </c:pt>
                <c:pt idx="948">
                  <c:v>1</c:v>
                </c:pt>
                <c:pt idx="949">
                  <c:v>1</c:v>
                </c:pt>
                <c:pt idx="950">
                  <c:v>1</c:v>
                </c:pt>
                <c:pt idx="951">
                  <c:v>1</c:v>
                </c:pt>
                <c:pt idx="952">
                  <c:v>1</c:v>
                </c:pt>
                <c:pt idx="953">
                  <c:v>1</c:v>
                </c:pt>
                <c:pt idx="954">
                  <c:v>1</c:v>
                </c:pt>
                <c:pt idx="955">
                  <c:v>1</c:v>
                </c:pt>
                <c:pt idx="956">
                  <c:v>1</c:v>
                </c:pt>
                <c:pt idx="957">
                  <c:v>1</c:v>
                </c:pt>
                <c:pt idx="958">
                  <c:v>1</c:v>
                </c:pt>
                <c:pt idx="959">
                  <c:v>1</c:v>
                </c:pt>
                <c:pt idx="960">
                  <c:v>1</c:v>
                </c:pt>
                <c:pt idx="961">
                  <c:v>1</c:v>
                </c:pt>
                <c:pt idx="962">
                  <c:v>1</c:v>
                </c:pt>
                <c:pt idx="963">
                  <c:v>1</c:v>
                </c:pt>
                <c:pt idx="964">
                  <c:v>1</c:v>
                </c:pt>
                <c:pt idx="965">
                  <c:v>1</c:v>
                </c:pt>
                <c:pt idx="966">
                  <c:v>1</c:v>
                </c:pt>
                <c:pt idx="967">
                  <c:v>1</c:v>
                </c:pt>
                <c:pt idx="968">
                  <c:v>1</c:v>
                </c:pt>
                <c:pt idx="969">
                  <c:v>1</c:v>
                </c:pt>
                <c:pt idx="970">
                  <c:v>1</c:v>
                </c:pt>
                <c:pt idx="971">
                  <c:v>1</c:v>
                </c:pt>
                <c:pt idx="972">
                  <c:v>1</c:v>
                </c:pt>
                <c:pt idx="973">
                  <c:v>1</c:v>
                </c:pt>
                <c:pt idx="974">
                  <c:v>1</c:v>
                </c:pt>
                <c:pt idx="975">
                  <c:v>1</c:v>
                </c:pt>
                <c:pt idx="976">
                  <c:v>1</c:v>
                </c:pt>
                <c:pt idx="977">
                  <c:v>1</c:v>
                </c:pt>
                <c:pt idx="978">
                  <c:v>1</c:v>
                </c:pt>
                <c:pt idx="979">
                  <c:v>1</c:v>
                </c:pt>
                <c:pt idx="980">
                  <c:v>1</c:v>
                </c:pt>
                <c:pt idx="981">
                  <c:v>1</c:v>
                </c:pt>
                <c:pt idx="982">
                  <c:v>1</c:v>
                </c:pt>
                <c:pt idx="983">
                  <c:v>1</c:v>
                </c:pt>
                <c:pt idx="984">
                  <c:v>1</c:v>
                </c:pt>
                <c:pt idx="985">
                  <c:v>1</c:v>
                </c:pt>
                <c:pt idx="986">
                  <c:v>1</c:v>
                </c:pt>
                <c:pt idx="987">
                  <c:v>1</c:v>
                </c:pt>
                <c:pt idx="988">
                  <c:v>1</c:v>
                </c:pt>
                <c:pt idx="989">
                  <c:v>1</c:v>
                </c:pt>
                <c:pt idx="990">
                  <c:v>1</c:v>
                </c:pt>
                <c:pt idx="991">
                  <c:v>1</c:v>
                </c:pt>
                <c:pt idx="992">
                  <c:v>1</c:v>
                </c:pt>
                <c:pt idx="993">
                  <c:v>1</c:v>
                </c:pt>
                <c:pt idx="994">
                  <c:v>1</c:v>
                </c:pt>
                <c:pt idx="995">
                  <c:v>1</c:v>
                </c:pt>
                <c:pt idx="996">
                  <c:v>1</c:v>
                </c:pt>
                <c:pt idx="997">
                  <c:v>1</c:v>
                </c:pt>
                <c:pt idx="998">
                  <c:v>1</c:v>
                </c:pt>
                <c:pt idx="999">
                  <c:v>1</c:v>
                </c:pt>
                <c:pt idx="1000">
                  <c:v>1</c:v>
                </c:pt>
                <c:pt idx="1001">
                  <c:v>1</c:v>
                </c:pt>
                <c:pt idx="1002">
                  <c:v>1</c:v>
                </c:pt>
                <c:pt idx="1003">
                  <c:v>1</c:v>
                </c:pt>
                <c:pt idx="1004">
                  <c:v>1</c:v>
                </c:pt>
                <c:pt idx="1005">
                  <c:v>1</c:v>
                </c:pt>
                <c:pt idx="1006">
                  <c:v>1</c:v>
                </c:pt>
                <c:pt idx="1007">
                  <c:v>1</c:v>
                </c:pt>
                <c:pt idx="1008">
                  <c:v>1</c:v>
                </c:pt>
                <c:pt idx="1009">
                  <c:v>1</c:v>
                </c:pt>
                <c:pt idx="1010">
                  <c:v>1</c:v>
                </c:pt>
                <c:pt idx="1011">
                  <c:v>1</c:v>
                </c:pt>
                <c:pt idx="1012">
                  <c:v>1</c:v>
                </c:pt>
                <c:pt idx="1013">
                  <c:v>1</c:v>
                </c:pt>
                <c:pt idx="1014">
                  <c:v>1</c:v>
                </c:pt>
                <c:pt idx="1015">
                  <c:v>1</c:v>
                </c:pt>
                <c:pt idx="1016">
                  <c:v>1</c:v>
                </c:pt>
                <c:pt idx="1017">
                  <c:v>1</c:v>
                </c:pt>
                <c:pt idx="1018">
                  <c:v>1</c:v>
                </c:pt>
                <c:pt idx="1019">
                  <c:v>1</c:v>
                </c:pt>
                <c:pt idx="1020">
                  <c:v>1</c:v>
                </c:pt>
                <c:pt idx="1021">
                  <c:v>1</c:v>
                </c:pt>
                <c:pt idx="1022">
                  <c:v>1</c:v>
                </c:pt>
                <c:pt idx="1023">
                  <c:v>1</c:v>
                </c:pt>
                <c:pt idx="1024">
                  <c:v>1</c:v>
                </c:pt>
                <c:pt idx="1025">
                  <c:v>1</c:v>
                </c:pt>
                <c:pt idx="1026">
                  <c:v>1</c:v>
                </c:pt>
                <c:pt idx="1027">
                  <c:v>1</c:v>
                </c:pt>
                <c:pt idx="1028">
                  <c:v>1</c:v>
                </c:pt>
                <c:pt idx="1029">
                  <c:v>1</c:v>
                </c:pt>
                <c:pt idx="1030">
                  <c:v>1</c:v>
                </c:pt>
                <c:pt idx="1031">
                  <c:v>1</c:v>
                </c:pt>
                <c:pt idx="1032">
                  <c:v>1</c:v>
                </c:pt>
                <c:pt idx="1033">
                  <c:v>1</c:v>
                </c:pt>
                <c:pt idx="1034">
                  <c:v>1</c:v>
                </c:pt>
                <c:pt idx="1035">
                  <c:v>1</c:v>
                </c:pt>
                <c:pt idx="1036">
                  <c:v>1</c:v>
                </c:pt>
                <c:pt idx="1037">
                  <c:v>1</c:v>
                </c:pt>
                <c:pt idx="1038">
                  <c:v>1</c:v>
                </c:pt>
                <c:pt idx="1039">
                  <c:v>1</c:v>
                </c:pt>
                <c:pt idx="1040">
                  <c:v>1</c:v>
                </c:pt>
                <c:pt idx="1041">
                  <c:v>1</c:v>
                </c:pt>
                <c:pt idx="1042">
                  <c:v>1</c:v>
                </c:pt>
                <c:pt idx="1043">
                  <c:v>1</c:v>
                </c:pt>
                <c:pt idx="1044">
                  <c:v>1</c:v>
                </c:pt>
                <c:pt idx="1045">
                  <c:v>1</c:v>
                </c:pt>
                <c:pt idx="1046">
                  <c:v>1</c:v>
                </c:pt>
                <c:pt idx="1047">
                  <c:v>1</c:v>
                </c:pt>
                <c:pt idx="1048">
                  <c:v>1</c:v>
                </c:pt>
                <c:pt idx="1049">
                  <c:v>1</c:v>
                </c:pt>
                <c:pt idx="1050">
                  <c:v>1</c:v>
                </c:pt>
                <c:pt idx="1051">
                  <c:v>1</c:v>
                </c:pt>
                <c:pt idx="1052">
                  <c:v>1</c:v>
                </c:pt>
                <c:pt idx="1053">
                  <c:v>1</c:v>
                </c:pt>
                <c:pt idx="1054">
                  <c:v>1</c:v>
                </c:pt>
                <c:pt idx="1055">
                  <c:v>1</c:v>
                </c:pt>
                <c:pt idx="1056">
                  <c:v>1</c:v>
                </c:pt>
                <c:pt idx="1057">
                  <c:v>1</c:v>
                </c:pt>
                <c:pt idx="1058">
                  <c:v>1</c:v>
                </c:pt>
                <c:pt idx="1059">
                  <c:v>1</c:v>
                </c:pt>
                <c:pt idx="1060">
                  <c:v>1</c:v>
                </c:pt>
                <c:pt idx="1061">
                  <c:v>1</c:v>
                </c:pt>
                <c:pt idx="1062">
                  <c:v>1</c:v>
                </c:pt>
                <c:pt idx="1063">
                  <c:v>1</c:v>
                </c:pt>
                <c:pt idx="1064">
                  <c:v>1</c:v>
                </c:pt>
                <c:pt idx="1065">
                  <c:v>1</c:v>
                </c:pt>
                <c:pt idx="1066">
                  <c:v>1</c:v>
                </c:pt>
                <c:pt idx="1067">
                  <c:v>1</c:v>
                </c:pt>
                <c:pt idx="1068">
                  <c:v>1</c:v>
                </c:pt>
                <c:pt idx="1069">
                  <c:v>1</c:v>
                </c:pt>
                <c:pt idx="1070">
                  <c:v>1</c:v>
                </c:pt>
                <c:pt idx="1071">
                  <c:v>1</c:v>
                </c:pt>
                <c:pt idx="1072">
                  <c:v>1</c:v>
                </c:pt>
                <c:pt idx="1073">
                  <c:v>1</c:v>
                </c:pt>
                <c:pt idx="1074">
                  <c:v>1</c:v>
                </c:pt>
                <c:pt idx="1075">
                  <c:v>1</c:v>
                </c:pt>
                <c:pt idx="1076">
                  <c:v>1</c:v>
                </c:pt>
                <c:pt idx="1077">
                  <c:v>1</c:v>
                </c:pt>
                <c:pt idx="1078">
                  <c:v>1</c:v>
                </c:pt>
                <c:pt idx="1079">
                  <c:v>1</c:v>
                </c:pt>
                <c:pt idx="1080">
                  <c:v>1</c:v>
                </c:pt>
                <c:pt idx="1081">
                  <c:v>1</c:v>
                </c:pt>
                <c:pt idx="1082">
                  <c:v>1</c:v>
                </c:pt>
                <c:pt idx="1083">
                  <c:v>1</c:v>
                </c:pt>
                <c:pt idx="1084">
                  <c:v>1</c:v>
                </c:pt>
                <c:pt idx="1085">
                  <c:v>1</c:v>
                </c:pt>
                <c:pt idx="1086">
                  <c:v>1</c:v>
                </c:pt>
                <c:pt idx="1087">
                  <c:v>1</c:v>
                </c:pt>
                <c:pt idx="1088">
                  <c:v>1</c:v>
                </c:pt>
                <c:pt idx="1089">
                  <c:v>1</c:v>
                </c:pt>
                <c:pt idx="1090">
                  <c:v>1</c:v>
                </c:pt>
                <c:pt idx="1091">
                  <c:v>1</c:v>
                </c:pt>
                <c:pt idx="1092">
                  <c:v>1</c:v>
                </c:pt>
                <c:pt idx="1093">
                  <c:v>1</c:v>
                </c:pt>
                <c:pt idx="1094">
                  <c:v>1</c:v>
                </c:pt>
                <c:pt idx="1095">
                  <c:v>1</c:v>
                </c:pt>
                <c:pt idx="1096">
                  <c:v>1</c:v>
                </c:pt>
                <c:pt idx="1097">
                  <c:v>1</c:v>
                </c:pt>
                <c:pt idx="1098">
                  <c:v>1</c:v>
                </c:pt>
                <c:pt idx="1099">
                  <c:v>1</c:v>
                </c:pt>
                <c:pt idx="1100">
                  <c:v>1</c:v>
                </c:pt>
                <c:pt idx="1101">
                  <c:v>1</c:v>
                </c:pt>
                <c:pt idx="1102">
                  <c:v>1</c:v>
                </c:pt>
                <c:pt idx="1103">
                  <c:v>1</c:v>
                </c:pt>
                <c:pt idx="1104">
                  <c:v>1</c:v>
                </c:pt>
                <c:pt idx="1105">
                  <c:v>1</c:v>
                </c:pt>
                <c:pt idx="1106">
                  <c:v>1</c:v>
                </c:pt>
                <c:pt idx="1107">
                  <c:v>1</c:v>
                </c:pt>
                <c:pt idx="1108">
                  <c:v>1</c:v>
                </c:pt>
                <c:pt idx="1109">
                  <c:v>1</c:v>
                </c:pt>
                <c:pt idx="1110">
                  <c:v>1</c:v>
                </c:pt>
                <c:pt idx="1111">
                  <c:v>1</c:v>
                </c:pt>
                <c:pt idx="1112">
                  <c:v>1</c:v>
                </c:pt>
                <c:pt idx="1113">
                  <c:v>1</c:v>
                </c:pt>
                <c:pt idx="1114">
                  <c:v>1</c:v>
                </c:pt>
                <c:pt idx="1115">
                  <c:v>1</c:v>
                </c:pt>
                <c:pt idx="1116">
                  <c:v>1</c:v>
                </c:pt>
                <c:pt idx="1117">
                  <c:v>1</c:v>
                </c:pt>
                <c:pt idx="1118">
                  <c:v>1</c:v>
                </c:pt>
                <c:pt idx="1119">
                  <c:v>1</c:v>
                </c:pt>
                <c:pt idx="1120">
                  <c:v>1</c:v>
                </c:pt>
                <c:pt idx="1121">
                  <c:v>1</c:v>
                </c:pt>
                <c:pt idx="1122">
                  <c:v>1</c:v>
                </c:pt>
                <c:pt idx="1123">
                  <c:v>1</c:v>
                </c:pt>
                <c:pt idx="1124">
                  <c:v>1</c:v>
                </c:pt>
                <c:pt idx="1125">
                  <c:v>1</c:v>
                </c:pt>
                <c:pt idx="1126">
                  <c:v>1</c:v>
                </c:pt>
                <c:pt idx="1127">
                  <c:v>1</c:v>
                </c:pt>
                <c:pt idx="1128">
                  <c:v>1</c:v>
                </c:pt>
                <c:pt idx="1129">
                  <c:v>1</c:v>
                </c:pt>
                <c:pt idx="1130">
                  <c:v>1</c:v>
                </c:pt>
                <c:pt idx="1131">
                  <c:v>1</c:v>
                </c:pt>
                <c:pt idx="1132">
                  <c:v>1</c:v>
                </c:pt>
                <c:pt idx="1133">
                  <c:v>1</c:v>
                </c:pt>
                <c:pt idx="1134">
                  <c:v>1</c:v>
                </c:pt>
                <c:pt idx="1135">
                  <c:v>1</c:v>
                </c:pt>
                <c:pt idx="1136">
                  <c:v>1</c:v>
                </c:pt>
                <c:pt idx="1137">
                  <c:v>1</c:v>
                </c:pt>
                <c:pt idx="1138">
                  <c:v>1</c:v>
                </c:pt>
                <c:pt idx="1139">
                  <c:v>1</c:v>
                </c:pt>
                <c:pt idx="1140">
                  <c:v>1</c:v>
                </c:pt>
                <c:pt idx="1141">
                  <c:v>1</c:v>
                </c:pt>
                <c:pt idx="1142">
                  <c:v>1</c:v>
                </c:pt>
                <c:pt idx="1143">
                  <c:v>1</c:v>
                </c:pt>
                <c:pt idx="1144">
                  <c:v>1</c:v>
                </c:pt>
                <c:pt idx="1145">
                  <c:v>1</c:v>
                </c:pt>
                <c:pt idx="1146">
                  <c:v>1</c:v>
                </c:pt>
                <c:pt idx="1147">
                  <c:v>1</c:v>
                </c:pt>
                <c:pt idx="1148">
                  <c:v>1</c:v>
                </c:pt>
                <c:pt idx="1149">
                  <c:v>1</c:v>
                </c:pt>
                <c:pt idx="1150">
                  <c:v>1</c:v>
                </c:pt>
                <c:pt idx="1151">
                  <c:v>1</c:v>
                </c:pt>
                <c:pt idx="1152">
                  <c:v>1</c:v>
                </c:pt>
                <c:pt idx="1153">
                  <c:v>1</c:v>
                </c:pt>
                <c:pt idx="1154">
                  <c:v>1</c:v>
                </c:pt>
                <c:pt idx="1155">
                  <c:v>1</c:v>
                </c:pt>
                <c:pt idx="1156">
                  <c:v>1</c:v>
                </c:pt>
                <c:pt idx="1157">
                  <c:v>1</c:v>
                </c:pt>
                <c:pt idx="1158">
                  <c:v>1</c:v>
                </c:pt>
                <c:pt idx="1159">
                  <c:v>1</c:v>
                </c:pt>
                <c:pt idx="1160">
                  <c:v>1</c:v>
                </c:pt>
                <c:pt idx="1161">
                  <c:v>1</c:v>
                </c:pt>
                <c:pt idx="1162">
                  <c:v>1</c:v>
                </c:pt>
                <c:pt idx="1163">
                  <c:v>1</c:v>
                </c:pt>
                <c:pt idx="1164">
                  <c:v>1</c:v>
                </c:pt>
                <c:pt idx="1165">
                  <c:v>1</c:v>
                </c:pt>
                <c:pt idx="1166">
                  <c:v>1</c:v>
                </c:pt>
                <c:pt idx="1167">
                  <c:v>1</c:v>
                </c:pt>
                <c:pt idx="1168">
                  <c:v>1</c:v>
                </c:pt>
                <c:pt idx="1169">
                  <c:v>1</c:v>
                </c:pt>
                <c:pt idx="1170">
                  <c:v>1</c:v>
                </c:pt>
                <c:pt idx="1171">
                  <c:v>1</c:v>
                </c:pt>
                <c:pt idx="1172">
                  <c:v>1</c:v>
                </c:pt>
                <c:pt idx="1173">
                  <c:v>1</c:v>
                </c:pt>
                <c:pt idx="1174">
                  <c:v>1</c:v>
                </c:pt>
                <c:pt idx="1175">
                  <c:v>1</c:v>
                </c:pt>
                <c:pt idx="1176">
                  <c:v>1</c:v>
                </c:pt>
                <c:pt idx="1177">
                  <c:v>1</c:v>
                </c:pt>
                <c:pt idx="1178">
                  <c:v>1</c:v>
                </c:pt>
                <c:pt idx="1179">
                  <c:v>1</c:v>
                </c:pt>
                <c:pt idx="1180">
                  <c:v>1</c:v>
                </c:pt>
                <c:pt idx="1181">
                  <c:v>1</c:v>
                </c:pt>
                <c:pt idx="1182">
                  <c:v>1</c:v>
                </c:pt>
                <c:pt idx="1183">
                  <c:v>1</c:v>
                </c:pt>
                <c:pt idx="1184">
                  <c:v>1</c:v>
                </c:pt>
                <c:pt idx="1185">
                  <c:v>1</c:v>
                </c:pt>
                <c:pt idx="1186">
                  <c:v>1</c:v>
                </c:pt>
                <c:pt idx="1187">
                  <c:v>1</c:v>
                </c:pt>
                <c:pt idx="1188">
                  <c:v>1</c:v>
                </c:pt>
                <c:pt idx="1189">
                  <c:v>1</c:v>
                </c:pt>
                <c:pt idx="1190">
                  <c:v>1</c:v>
                </c:pt>
                <c:pt idx="1191">
                  <c:v>1</c:v>
                </c:pt>
                <c:pt idx="1192">
                  <c:v>1</c:v>
                </c:pt>
                <c:pt idx="1193">
                  <c:v>1</c:v>
                </c:pt>
                <c:pt idx="1194">
                  <c:v>1</c:v>
                </c:pt>
                <c:pt idx="1195">
                  <c:v>1</c:v>
                </c:pt>
                <c:pt idx="1196">
                  <c:v>1</c:v>
                </c:pt>
                <c:pt idx="1197">
                  <c:v>1</c:v>
                </c:pt>
                <c:pt idx="1198">
                  <c:v>1</c:v>
                </c:pt>
                <c:pt idx="1199">
                  <c:v>1</c:v>
                </c:pt>
                <c:pt idx="1200">
                  <c:v>1</c:v>
                </c:pt>
                <c:pt idx="1201">
                  <c:v>1</c:v>
                </c:pt>
                <c:pt idx="1202">
                  <c:v>1</c:v>
                </c:pt>
                <c:pt idx="1203">
                  <c:v>1</c:v>
                </c:pt>
                <c:pt idx="1204">
                  <c:v>1</c:v>
                </c:pt>
                <c:pt idx="1205">
                  <c:v>1</c:v>
                </c:pt>
                <c:pt idx="1206">
                  <c:v>1</c:v>
                </c:pt>
                <c:pt idx="1207">
                  <c:v>1</c:v>
                </c:pt>
                <c:pt idx="1208">
                  <c:v>1</c:v>
                </c:pt>
                <c:pt idx="1209">
                  <c:v>1</c:v>
                </c:pt>
                <c:pt idx="1210">
                  <c:v>1</c:v>
                </c:pt>
                <c:pt idx="1211">
                  <c:v>1</c:v>
                </c:pt>
                <c:pt idx="1212">
                  <c:v>1</c:v>
                </c:pt>
                <c:pt idx="1213">
                  <c:v>1</c:v>
                </c:pt>
                <c:pt idx="1214">
                  <c:v>1</c:v>
                </c:pt>
                <c:pt idx="1215">
                  <c:v>1</c:v>
                </c:pt>
                <c:pt idx="1216">
                  <c:v>1</c:v>
                </c:pt>
                <c:pt idx="1217">
                  <c:v>1</c:v>
                </c:pt>
                <c:pt idx="1218">
                  <c:v>1</c:v>
                </c:pt>
                <c:pt idx="1219">
                  <c:v>1</c:v>
                </c:pt>
                <c:pt idx="1220">
                  <c:v>1</c:v>
                </c:pt>
                <c:pt idx="1221">
                  <c:v>1</c:v>
                </c:pt>
                <c:pt idx="1222">
                  <c:v>1</c:v>
                </c:pt>
                <c:pt idx="1223">
                  <c:v>1</c:v>
                </c:pt>
                <c:pt idx="1224">
                  <c:v>1</c:v>
                </c:pt>
                <c:pt idx="1225">
                  <c:v>1</c:v>
                </c:pt>
                <c:pt idx="1226">
                  <c:v>1</c:v>
                </c:pt>
                <c:pt idx="1227">
                  <c:v>1</c:v>
                </c:pt>
                <c:pt idx="1228">
                  <c:v>1</c:v>
                </c:pt>
                <c:pt idx="1229">
                  <c:v>1</c:v>
                </c:pt>
                <c:pt idx="1230">
                  <c:v>1</c:v>
                </c:pt>
                <c:pt idx="1231">
                  <c:v>1</c:v>
                </c:pt>
                <c:pt idx="1232">
                  <c:v>1</c:v>
                </c:pt>
                <c:pt idx="1233">
                  <c:v>1</c:v>
                </c:pt>
                <c:pt idx="1234">
                  <c:v>1</c:v>
                </c:pt>
                <c:pt idx="1235">
                  <c:v>1</c:v>
                </c:pt>
                <c:pt idx="1236">
                  <c:v>1</c:v>
                </c:pt>
                <c:pt idx="1237">
                  <c:v>1</c:v>
                </c:pt>
                <c:pt idx="1238">
                  <c:v>1</c:v>
                </c:pt>
                <c:pt idx="1239">
                  <c:v>1</c:v>
                </c:pt>
                <c:pt idx="1240">
                  <c:v>1</c:v>
                </c:pt>
                <c:pt idx="1241">
                  <c:v>1</c:v>
                </c:pt>
                <c:pt idx="1242">
                  <c:v>1</c:v>
                </c:pt>
                <c:pt idx="1243">
                  <c:v>1</c:v>
                </c:pt>
                <c:pt idx="1244">
                  <c:v>1</c:v>
                </c:pt>
                <c:pt idx="1245">
                  <c:v>1</c:v>
                </c:pt>
                <c:pt idx="1246">
                  <c:v>1</c:v>
                </c:pt>
                <c:pt idx="1247">
                  <c:v>1</c:v>
                </c:pt>
                <c:pt idx="1248">
                  <c:v>1</c:v>
                </c:pt>
                <c:pt idx="1249">
                  <c:v>1</c:v>
                </c:pt>
                <c:pt idx="1250">
                  <c:v>1</c:v>
                </c:pt>
                <c:pt idx="1251">
                  <c:v>1</c:v>
                </c:pt>
                <c:pt idx="1252">
                  <c:v>1</c:v>
                </c:pt>
                <c:pt idx="1253">
                  <c:v>1</c:v>
                </c:pt>
                <c:pt idx="1254">
                  <c:v>1</c:v>
                </c:pt>
                <c:pt idx="1255">
                  <c:v>1</c:v>
                </c:pt>
                <c:pt idx="1256">
                  <c:v>1</c:v>
                </c:pt>
                <c:pt idx="1257">
                  <c:v>1</c:v>
                </c:pt>
                <c:pt idx="1258">
                  <c:v>1</c:v>
                </c:pt>
                <c:pt idx="1259">
                  <c:v>1</c:v>
                </c:pt>
                <c:pt idx="1260">
                  <c:v>1</c:v>
                </c:pt>
                <c:pt idx="1261">
                  <c:v>1</c:v>
                </c:pt>
                <c:pt idx="1262">
                  <c:v>1</c:v>
                </c:pt>
                <c:pt idx="1263">
                  <c:v>1</c:v>
                </c:pt>
                <c:pt idx="1264">
                  <c:v>1</c:v>
                </c:pt>
                <c:pt idx="1265">
                  <c:v>1</c:v>
                </c:pt>
                <c:pt idx="1266">
                  <c:v>1</c:v>
                </c:pt>
                <c:pt idx="1267">
                  <c:v>1</c:v>
                </c:pt>
                <c:pt idx="1268">
                  <c:v>1</c:v>
                </c:pt>
                <c:pt idx="1269">
                  <c:v>1</c:v>
                </c:pt>
                <c:pt idx="1270">
                  <c:v>1</c:v>
                </c:pt>
                <c:pt idx="1271">
                  <c:v>1</c:v>
                </c:pt>
                <c:pt idx="1272">
                  <c:v>1</c:v>
                </c:pt>
                <c:pt idx="1273">
                  <c:v>1</c:v>
                </c:pt>
                <c:pt idx="1274">
                  <c:v>1</c:v>
                </c:pt>
                <c:pt idx="1275">
                  <c:v>1</c:v>
                </c:pt>
                <c:pt idx="1276">
                  <c:v>1</c:v>
                </c:pt>
                <c:pt idx="1277">
                  <c:v>1</c:v>
                </c:pt>
                <c:pt idx="1278">
                  <c:v>1</c:v>
                </c:pt>
                <c:pt idx="1279">
                  <c:v>1</c:v>
                </c:pt>
                <c:pt idx="1280">
                  <c:v>1</c:v>
                </c:pt>
                <c:pt idx="1281">
                  <c:v>1</c:v>
                </c:pt>
                <c:pt idx="1282">
                  <c:v>1</c:v>
                </c:pt>
                <c:pt idx="1283">
                  <c:v>1</c:v>
                </c:pt>
                <c:pt idx="1284">
                  <c:v>1</c:v>
                </c:pt>
                <c:pt idx="1285">
                  <c:v>1</c:v>
                </c:pt>
                <c:pt idx="1286">
                  <c:v>1</c:v>
                </c:pt>
                <c:pt idx="1287">
                  <c:v>1</c:v>
                </c:pt>
                <c:pt idx="1288">
                  <c:v>1</c:v>
                </c:pt>
                <c:pt idx="1289">
                  <c:v>1</c:v>
                </c:pt>
                <c:pt idx="1290">
                  <c:v>1</c:v>
                </c:pt>
                <c:pt idx="1291">
                  <c:v>1</c:v>
                </c:pt>
                <c:pt idx="1292">
                  <c:v>1</c:v>
                </c:pt>
                <c:pt idx="1293">
                  <c:v>1</c:v>
                </c:pt>
                <c:pt idx="1294">
                  <c:v>1</c:v>
                </c:pt>
                <c:pt idx="1295">
                  <c:v>1</c:v>
                </c:pt>
                <c:pt idx="1296">
                  <c:v>1</c:v>
                </c:pt>
                <c:pt idx="1297">
                  <c:v>1</c:v>
                </c:pt>
                <c:pt idx="1298">
                  <c:v>1</c:v>
                </c:pt>
                <c:pt idx="1299">
                  <c:v>1</c:v>
                </c:pt>
                <c:pt idx="1300">
                  <c:v>1</c:v>
                </c:pt>
                <c:pt idx="1301">
                  <c:v>1</c:v>
                </c:pt>
                <c:pt idx="1302">
                  <c:v>1</c:v>
                </c:pt>
                <c:pt idx="1303">
                  <c:v>1</c:v>
                </c:pt>
                <c:pt idx="1304">
                  <c:v>1</c:v>
                </c:pt>
                <c:pt idx="1305">
                  <c:v>1</c:v>
                </c:pt>
                <c:pt idx="1306">
                  <c:v>1</c:v>
                </c:pt>
                <c:pt idx="1307">
                  <c:v>1</c:v>
                </c:pt>
                <c:pt idx="1308">
                  <c:v>1</c:v>
                </c:pt>
                <c:pt idx="1309">
                  <c:v>1</c:v>
                </c:pt>
                <c:pt idx="1310">
                  <c:v>1</c:v>
                </c:pt>
                <c:pt idx="1311">
                  <c:v>1</c:v>
                </c:pt>
                <c:pt idx="1312">
                  <c:v>1</c:v>
                </c:pt>
                <c:pt idx="1313">
                  <c:v>1</c:v>
                </c:pt>
                <c:pt idx="1314">
                  <c:v>1</c:v>
                </c:pt>
                <c:pt idx="1315">
                  <c:v>1</c:v>
                </c:pt>
                <c:pt idx="1316">
                  <c:v>1</c:v>
                </c:pt>
                <c:pt idx="1317">
                  <c:v>1</c:v>
                </c:pt>
                <c:pt idx="1318">
                  <c:v>1</c:v>
                </c:pt>
                <c:pt idx="1319">
                  <c:v>1</c:v>
                </c:pt>
                <c:pt idx="1320">
                  <c:v>1</c:v>
                </c:pt>
                <c:pt idx="1321">
                  <c:v>1</c:v>
                </c:pt>
                <c:pt idx="1322">
                  <c:v>1</c:v>
                </c:pt>
                <c:pt idx="1323">
                  <c:v>1</c:v>
                </c:pt>
                <c:pt idx="1324">
                  <c:v>1</c:v>
                </c:pt>
                <c:pt idx="1325">
                  <c:v>1</c:v>
                </c:pt>
                <c:pt idx="1326">
                  <c:v>1</c:v>
                </c:pt>
                <c:pt idx="1327">
                  <c:v>1</c:v>
                </c:pt>
                <c:pt idx="1328">
                  <c:v>1</c:v>
                </c:pt>
                <c:pt idx="1329">
                  <c:v>1</c:v>
                </c:pt>
                <c:pt idx="1330">
                  <c:v>1</c:v>
                </c:pt>
                <c:pt idx="1331">
                  <c:v>1</c:v>
                </c:pt>
                <c:pt idx="1332">
                  <c:v>1</c:v>
                </c:pt>
                <c:pt idx="1333">
                  <c:v>1</c:v>
                </c:pt>
                <c:pt idx="1334">
                  <c:v>1</c:v>
                </c:pt>
                <c:pt idx="1335">
                  <c:v>1</c:v>
                </c:pt>
                <c:pt idx="1336">
                  <c:v>1</c:v>
                </c:pt>
                <c:pt idx="1337">
                  <c:v>1</c:v>
                </c:pt>
                <c:pt idx="1338">
                  <c:v>1</c:v>
                </c:pt>
                <c:pt idx="1339">
                  <c:v>1</c:v>
                </c:pt>
                <c:pt idx="1340">
                  <c:v>1</c:v>
                </c:pt>
                <c:pt idx="1341">
                  <c:v>1</c:v>
                </c:pt>
                <c:pt idx="1342">
                  <c:v>1</c:v>
                </c:pt>
                <c:pt idx="1343">
                  <c:v>1</c:v>
                </c:pt>
                <c:pt idx="1344">
                  <c:v>1</c:v>
                </c:pt>
                <c:pt idx="1345">
                  <c:v>1</c:v>
                </c:pt>
                <c:pt idx="1346">
                  <c:v>1</c:v>
                </c:pt>
                <c:pt idx="1347">
                  <c:v>1</c:v>
                </c:pt>
                <c:pt idx="1348">
                  <c:v>1</c:v>
                </c:pt>
                <c:pt idx="1349">
                  <c:v>1</c:v>
                </c:pt>
                <c:pt idx="1350">
                  <c:v>1</c:v>
                </c:pt>
                <c:pt idx="1351">
                  <c:v>1</c:v>
                </c:pt>
                <c:pt idx="1352">
                  <c:v>1</c:v>
                </c:pt>
                <c:pt idx="1353">
                  <c:v>1</c:v>
                </c:pt>
                <c:pt idx="1354">
                  <c:v>1</c:v>
                </c:pt>
                <c:pt idx="1355">
                  <c:v>1</c:v>
                </c:pt>
                <c:pt idx="1356">
                  <c:v>1</c:v>
                </c:pt>
                <c:pt idx="1357">
                  <c:v>1</c:v>
                </c:pt>
                <c:pt idx="1358">
                  <c:v>1</c:v>
                </c:pt>
                <c:pt idx="1359">
                  <c:v>1</c:v>
                </c:pt>
                <c:pt idx="1360">
                  <c:v>1</c:v>
                </c:pt>
                <c:pt idx="1361">
                  <c:v>1</c:v>
                </c:pt>
                <c:pt idx="1362">
                  <c:v>1</c:v>
                </c:pt>
                <c:pt idx="1363">
                  <c:v>1</c:v>
                </c:pt>
                <c:pt idx="1364">
                  <c:v>1</c:v>
                </c:pt>
                <c:pt idx="1365">
                  <c:v>1</c:v>
                </c:pt>
                <c:pt idx="1366">
                  <c:v>1</c:v>
                </c:pt>
                <c:pt idx="1367">
                  <c:v>1</c:v>
                </c:pt>
                <c:pt idx="1368">
                  <c:v>1</c:v>
                </c:pt>
                <c:pt idx="1369">
                  <c:v>1</c:v>
                </c:pt>
                <c:pt idx="1370">
                  <c:v>1</c:v>
                </c:pt>
                <c:pt idx="1371">
                  <c:v>1</c:v>
                </c:pt>
                <c:pt idx="1372">
                  <c:v>1</c:v>
                </c:pt>
                <c:pt idx="1373">
                  <c:v>1</c:v>
                </c:pt>
                <c:pt idx="1374">
                  <c:v>1</c:v>
                </c:pt>
                <c:pt idx="1375">
                  <c:v>1</c:v>
                </c:pt>
                <c:pt idx="1376">
                  <c:v>1</c:v>
                </c:pt>
                <c:pt idx="1377">
                  <c:v>1</c:v>
                </c:pt>
                <c:pt idx="1378">
                  <c:v>1</c:v>
                </c:pt>
                <c:pt idx="1379">
                  <c:v>1</c:v>
                </c:pt>
                <c:pt idx="1380">
                  <c:v>1</c:v>
                </c:pt>
                <c:pt idx="1381">
                  <c:v>1</c:v>
                </c:pt>
                <c:pt idx="1382">
                  <c:v>1</c:v>
                </c:pt>
                <c:pt idx="1383">
                  <c:v>1</c:v>
                </c:pt>
                <c:pt idx="1384">
                  <c:v>1</c:v>
                </c:pt>
                <c:pt idx="1385">
                  <c:v>1</c:v>
                </c:pt>
                <c:pt idx="1386">
                  <c:v>1</c:v>
                </c:pt>
                <c:pt idx="1387">
                  <c:v>1</c:v>
                </c:pt>
                <c:pt idx="1388">
                  <c:v>1</c:v>
                </c:pt>
                <c:pt idx="1389">
                  <c:v>1</c:v>
                </c:pt>
                <c:pt idx="1390">
                  <c:v>1</c:v>
                </c:pt>
                <c:pt idx="1391">
                  <c:v>1</c:v>
                </c:pt>
                <c:pt idx="1392">
                  <c:v>1</c:v>
                </c:pt>
                <c:pt idx="1393">
                  <c:v>1</c:v>
                </c:pt>
                <c:pt idx="1394">
                  <c:v>1</c:v>
                </c:pt>
                <c:pt idx="1395">
                  <c:v>1</c:v>
                </c:pt>
                <c:pt idx="1396">
                  <c:v>1</c:v>
                </c:pt>
                <c:pt idx="1397">
                  <c:v>1</c:v>
                </c:pt>
                <c:pt idx="1398">
                  <c:v>1</c:v>
                </c:pt>
                <c:pt idx="1399">
                  <c:v>1</c:v>
                </c:pt>
                <c:pt idx="1400">
                  <c:v>1</c:v>
                </c:pt>
                <c:pt idx="1401">
                  <c:v>1</c:v>
                </c:pt>
                <c:pt idx="1402">
                  <c:v>1</c:v>
                </c:pt>
                <c:pt idx="1403">
                  <c:v>1</c:v>
                </c:pt>
                <c:pt idx="1404">
                  <c:v>1</c:v>
                </c:pt>
                <c:pt idx="1405">
                  <c:v>1</c:v>
                </c:pt>
                <c:pt idx="1406">
                  <c:v>1</c:v>
                </c:pt>
                <c:pt idx="1407">
                  <c:v>1</c:v>
                </c:pt>
                <c:pt idx="1408">
                  <c:v>1</c:v>
                </c:pt>
                <c:pt idx="1409">
                  <c:v>1</c:v>
                </c:pt>
                <c:pt idx="1410">
                  <c:v>1</c:v>
                </c:pt>
                <c:pt idx="1411">
                  <c:v>1</c:v>
                </c:pt>
                <c:pt idx="1412">
                  <c:v>1</c:v>
                </c:pt>
                <c:pt idx="1413">
                  <c:v>1</c:v>
                </c:pt>
                <c:pt idx="1414">
                  <c:v>1</c:v>
                </c:pt>
                <c:pt idx="1415">
                  <c:v>1</c:v>
                </c:pt>
                <c:pt idx="1416">
                  <c:v>1</c:v>
                </c:pt>
                <c:pt idx="1417">
                  <c:v>1</c:v>
                </c:pt>
                <c:pt idx="1418">
                  <c:v>1</c:v>
                </c:pt>
                <c:pt idx="1419">
                  <c:v>1</c:v>
                </c:pt>
                <c:pt idx="1420">
                  <c:v>1</c:v>
                </c:pt>
                <c:pt idx="1421">
                  <c:v>1</c:v>
                </c:pt>
                <c:pt idx="1422">
                  <c:v>1</c:v>
                </c:pt>
                <c:pt idx="1423">
                  <c:v>1</c:v>
                </c:pt>
                <c:pt idx="1424">
                  <c:v>1</c:v>
                </c:pt>
                <c:pt idx="1425">
                  <c:v>1</c:v>
                </c:pt>
                <c:pt idx="1426">
                  <c:v>1</c:v>
                </c:pt>
                <c:pt idx="1427">
                  <c:v>1</c:v>
                </c:pt>
                <c:pt idx="1428">
                  <c:v>1</c:v>
                </c:pt>
                <c:pt idx="1429">
                  <c:v>1</c:v>
                </c:pt>
                <c:pt idx="1430">
                  <c:v>1</c:v>
                </c:pt>
                <c:pt idx="1431">
                  <c:v>1</c:v>
                </c:pt>
                <c:pt idx="1432">
                  <c:v>1</c:v>
                </c:pt>
                <c:pt idx="1433">
                  <c:v>1</c:v>
                </c:pt>
                <c:pt idx="1434">
                  <c:v>1</c:v>
                </c:pt>
                <c:pt idx="1435">
                  <c:v>1</c:v>
                </c:pt>
                <c:pt idx="1436">
                  <c:v>1</c:v>
                </c:pt>
                <c:pt idx="1437">
                  <c:v>1</c:v>
                </c:pt>
                <c:pt idx="1438">
                  <c:v>1</c:v>
                </c:pt>
                <c:pt idx="1439">
                  <c:v>1</c:v>
                </c:pt>
                <c:pt idx="1440">
                  <c:v>1</c:v>
                </c:pt>
                <c:pt idx="1441">
                  <c:v>1</c:v>
                </c:pt>
                <c:pt idx="1442">
                  <c:v>1</c:v>
                </c:pt>
                <c:pt idx="1443">
                  <c:v>1</c:v>
                </c:pt>
                <c:pt idx="1444">
                  <c:v>1</c:v>
                </c:pt>
                <c:pt idx="1445">
                  <c:v>1</c:v>
                </c:pt>
                <c:pt idx="1446">
                  <c:v>1</c:v>
                </c:pt>
                <c:pt idx="1447">
                  <c:v>1</c:v>
                </c:pt>
                <c:pt idx="1448">
                  <c:v>1</c:v>
                </c:pt>
                <c:pt idx="1449">
                  <c:v>1</c:v>
                </c:pt>
                <c:pt idx="1450">
                  <c:v>1</c:v>
                </c:pt>
                <c:pt idx="1451">
                  <c:v>1</c:v>
                </c:pt>
                <c:pt idx="1452">
                  <c:v>1</c:v>
                </c:pt>
                <c:pt idx="1453">
                  <c:v>1</c:v>
                </c:pt>
                <c:pt idx="1454">
                  <c:v>1</c:v>
                </c:pt>
                <c:pt idx="1455">
                  <c:v>1</c:v>
                </c:pt>
                <c:pt idx="1456">
                  <c:v>1</c:v>
                </c:pt>
                <c:pt idx="1457">
                  <c:v>1</c:v>
                </c:pt>
                <c:pt idx="1458">
                  <c:v>1</c:v>
                </c:pt>
                <c:pt idx="1459">
                  <c:v>1</c:v>
                </c:pt>
                <c:pt idx="1460">
                  <c:v>1</c:v>
                </c:pt>
                <c:pt idx="1461">
                  <c:v>1</c:v>
                </c:pt>
                <c:pt idx="1462">
                  <c:v>1</c:v>
                </c:pt>
                <c:pt idx="1463">
                  <c:v>1</c:v>
                </c:pt>
                <c:pt idx="1464">
                  <c:v>1</c:v>
                </c:pt>
                <c:pt idx="1465">
                  <c:v>1</c:v>
                </c:pt>
                <c:pt idx="1466">
                  <c:v>1</c:v>
                </c:pt>
                <c:pt idx="1467">
                  <c:v>1</c:v>
                </c:pt>
                <c:pt idx="1468">
                  <c:v>1</c:v>
                </c:pt>
                <c:pt idx="1469">
                  <c:v>1</c:v>
                </c:pt>
                <c:pt idx="1470">
                  <c:v>1</c:v>
                </c:pt>
                <c:pt idx="1471">
                  <c:v>1</c:v>
                </c:pt>
                <c:pt idx="1472">
                  <c:v>1</c:v>
                </c:pt>
                <c:pt idx="1473">
                  <c:v>1</c:v>
                </c:pt>
                <c:pt idx="1474">
                  <c:v>1</c:v>
                </c:pt>
                <c:pt idx="1475">
                  <c:v>1</c:v>
                </c:pt>
                <c:pt idx="1476">
                  <c:v>1</c:v>
                </c:pt>
                <c:pt idx="1477">
                  <c:v>1</c:v>
                </c:pt>
                <c:pt idx="1478">
                  <c:v>1</c:v>
                </c:pt>
                <c:pt idx="1479">
                  <c:v>1</c:v>
                </c:pt>
                <c:pt idx="1480">
                  <c:v>1</c:v>
                </c:pt>
                <c:pt idx="1481">
                  <c:v>1</c:v>
                </c:pt>
                <c:pt idx="1482">
                  <c:v>1</c:v>
                </c:pt>
                <c:pt idx="1483">
                  <c:v>1</c:v>
                </c:pt>
                <c:pt idx="1484">
                  <c:v>1</c:v>
                </c:pt>
                <c:pt idx="1485">
                  <c:v>1</c:v>
                </c:pt>
                <c:pt idx="1486">
                  <c:v>1</c:v>
                </c:pt>
                <c:pt idx="1487">
                  <c:v>1</c:v>
                </c:pt>
                <c:pt idx="1488">
                  <c:v>1</c:v>
                </c:pt>
                <c:pt idx="1489">
                  <c:v>1</c:v>
                </c:pt>
                <c:pt idx="1490">
                  <c:v>1</c:v>
                </c:pt>
                <c:pt idx="1491">
                  <c:v>1</c:v>
                </c:pt>
                <c:pt idx="1492">
                  <c:v>1</c:v>
                </c:pt>
                <c:pt idx="1493">
                  <c:v>1</c:v>
                </c:pt>
                <c:pt idx="1494">
                  <c:v>1</c:v>
                </c:pt>
                <c:pt idx="1495">
                  <c:v>1</c:v>
                </c:pt>
                <c:pt idx="1496">
                  <c:v>1</c:v>
                </c:pt>
                <c:pt idx="1497">
                  <c:v>1</c:v>
                </c:pt>
                <c:pt idx="1498">
                  <c:v>1</c:v>
                </c:pt>
                <c:pt idx="1499">
                  <c:v>1</c:v>
                </c:pt>
                <c:pt idx="1500">
                  <c:v>1</c:v>
                </c:pt>
                <c:pt idx="1501">
                  <c:v>1</c:v>
                </c:pt>
                <c:pt idx="1502">
                  <c:v>1</c:v>
                </c:pt>
                <c:pt idx="1503">
                  <c:v>1</c:v>
                </c:pt>
                <c:pt idx="1504">
                  <c:v>1</c:v>
                </c:pt>
                <c:pt idx="1505">
                  <c:v>1</c:v>
                </c:pt>
                <c:pt idx="1506">
                  <c:v>1</c:v>
                </c:pt>
                <c:pt idx="1507">
                  <c:v>1</c:v>
                </c:pt>
                <c:pt idx="1508">
                  <c:v>1</c:v>
                </c:pt>
                <c:pt idx="1509">
                  <c:v>1</c:v>
                </c:pt>
                <c:pt idx="1510">
                  <c:v>1</c:v>
                </c:pt>
                <c:pt idx="1511">
                  <c:v>1</c:v>
                </c:pt>
                <c:pt idx="1512">
                  <c:v>1</c:v>
                </c:pt>
                <c:pt idx="1513">
                  <c:v>1</c:v>
                </c:pt>
                <c:pt idx="1514">
                  <c:v>1</c:v>
                </c:pt>
                <c:pt idx="1515">
                  <c:v>1</c:v>
                </c:pt>
                <c:pt idx="1516">
                  <c:v>1</c:v>
                </c:pt>
                <c:pt idx="1517">
                  <c:v>1</c:v>
                </c:pt>
                <c:pt idx="1518">
                  <c:v>1</c:v>
                </c:pt>
                <c:pt idx="1519">
                  <c:v>1</c:v>
                </c:pt>
                <c:pt idx="1520">
                  <c:v>1</c:v>
                </c:pt>
                <c:pt idx="1521">
                  <c:v>1</c:v>
                </c:pt>
                <c:pt idx="1522">
                  <c:v>1</c:v>
                </c:pt>
                <c:pt idx="1523">
                  <c:v>1</c:v>
                </c:pt>
                <c:pt idx="1524">
                  <c:v>1</c:v>
                </c:pt>
                <c:pt idx="1525">
                  <c:v>1</c:v>
                </c:pt>
                <c:pt idx="1526">
                  <c:v>1</c:v>
                </c:pt>
                <c:pt idx="1527">
                  <c:v>1</c:v>
                </c:pt>
                <c:pt idx="1528">
                  <c:v>1</c:v>
                </c:pt>
                <c:pt idx="1529">
                  <c:v>1</c:v>
                </c:pt>
                <c:pt idx="1530">
                  <c:v>1</c:v>
                </c:pt>
                <c:pt idx="1531">
                  <c:v>1</c:v>
                </c:pt>
                <c:pt idx="1532">
                  <c:v>1</c:v>
                </c:pt>
                <c:pt idx="1533">
                  <c:v>1</c:v>
                </c:pt>
                <c:pt idx="1534">
                  <c:v>1</c:v>
                </c:pt>
                <c:pt idx="1535">
                  <c:v>1</c:v>
                </c:pt>
                <c:pt idx="1536">
                  <c:v>1</c:v>
                </c:pt>
                <c:pt idx="1537">
                  <c:v>1</c:v>
                </c:pt>
                <c:pt idx="1538">
                  <c:v>1</c:v>
                </c:pt>
                <c:pt idx="1539">
                  <c:v>1</c:v>
                </c:pt>
                <c:pt idx="1540">
                  <c:v>1</c:v>
                </c:pt>
                <c:pt idx="1541">
                  <c:v>1</c:v>
                </c:pt>
                <c:pt idx="1542">
                  <c:v>1</c:v>
                </c:pt>
                <c:pt idx="1543">
                  <c:v>1</c:v>
                </c:pt>
                <c:pt idx="1544">
                  <c:v>1</c:v>
                </c:pt>
                <c:pt idx="1545">
                  <c:v>1</c:v>
                </c:pt>
                <c:pt idx="1546">
                  <c:v>1</c:v>
                </c:pt>
                <c:pt idx="1547">
                  <c:v>1</c:v>
                </c:pt>
                <c:pt idx="1548">
                  <c:v>1</c:v>
                </c:pt>
                <c:pt idx="1549">
                  <c:v>1</c:v>
                </c:pt>
                <c:pt idx="1550">
                  <c:v>1</c:v>
                </c:pt>
                <c:pt idx="1551">
                  <c:v>1</c:v>
                </c:pt>
                <c:pt idx="1552">
                  <c:v>1</c:v>
                </c:pt>
                <c:pt idx="1553">
                  <c:v>1</c:v>
                </c:pt>
                <c:pt idx="1554">
                  <c:v>1</c:v>
                </c:pt>
                <c:pt idx="1555">
                  <c:v>1</c:v>
                </c:pt>
                <c:pt idx="1556">
                  <c:v>1</c:v>
                </c:pt>
                <c:pt idx="1557">
                  <c:v>1</c:v>
                </c:pt>
                <c:pt idx="1558">
                  <c:v>1</c:v>
                </c:pt>
                <c:pt idx="1559">
                  <c:v>1</c:v>
                </c:pt>
                <c:pt idx="1560">
                  <c:v>1</c:v>
                </c:pt>
                <c:pt idx="1561">
                  <c:v>1</c:v>
                </c:pt>
                <c:pt idx="1562">
                  <c:v>1</c:v>
                </c:pt>
                <c:pt idx="1563">
                  <c:v>1</c:v>
                </c:pt>
                <c:pt idx="1564">
                  <c:v>1</c:v>
                </c:pt>
                <c:pt idx="1565">
                  <c:v>1</c:v>
                </c:pt>
                <c:pt idx="1566">
                  <c:v>1</c:v>
                </c:pt>
                <c:pt idx="1567">
                  <c:v>1</c:v>
                </c:pt>
                <c:pt idx="1568">
                  <c:v>1</c:v>
                </c:pt>
                <c:pt idx="1569">
                  <c:v>1</c:v>
                </c:pt>
                <c:pt idx="1570">
                  <c:v>1</c:v>
                </c:pt>
                <c:pt idx="1571">
                  <c:v>1</c:v>
                </c:pt>
                <c:pt idx="1572">
                  <c:v>1</c:v>
                </c:pt>
                <c:pt idx="1573">
                  <c:v>1</c:v>
                </c:pt>
                <c:pt idx="1574">
                  <c:v>1</c:v>
                </c:pt>
                <c:pt idx="1575">
                  <c:v>1</c:v>
                </c:pt>
                <c:pt idx="1576">
                  <c:v>1</c:v>
                </c:pt>
                <c:pt idx="1577">
                  <c:v>1</c:v>
                </c:pt>
                <c:pt idx="1578">
                  <c:v>1</c:v>
                </c:pt>
                <c:pt idx="1579">
                  <c:v>1</c:v>
                </c:pt>
                <c:pt idx="1580">
                  <c:v>1</c:v>
                </c:pt>
                <c:pt idx="1581">
                  <c:v>1</c:v>
                </c:pt>
                <c:pt idx="1582">
                  <c:v>1</c:v>
                </c:pt>
                <c:pt idx="1583">
                  <c:v>1</c:v>
                </c:pt>
                <c:pt idx="1584">
                  <c:v>1</c:v>
                </c:pt>
                <c:pt idx="1585">
                  <c:v>1</c:v>
                </c:pt>
                <c:pt idx="1586">
                  <c:v>1</c:v>
                </c:pt>
                <c:pt idx="1587">
                  <c:v>1</c:v>
                </c:pt>
                <c:pt idx="1588">
                  <c:v>1</c:v>
                </c:pt>
                <c:pt idx="1589">
                  <c:v>1</c:v>
                </c:pt>
                <c:pt idx="1590">
                  <c:v>1</c:v>
                </c:pt>
                <c:pt idx="1591">
                  <c:v>1</c:v>
                </c:pt>
                <c:pt idx="1592">
                  <c:v>1</c:v>
                </c:pt>
                <c:pt idx="1593">
                  <c:v>1</c:v>
                </c:pt>
                <c:pt idx="1594">
                  <c:v>1</c:v>
                </c:pt>
                <c:pt idx="1595">
                  <c:v>1</c:v>
                </c:pt>
                <c:pt idx="1596">
                  <c:v>1</c:v>
                </c:pt>
                <c:pt idx="1597">
                  <c:v>1</c:v>
                </c:pt>
                <c:pt idx="1598">
                  <c:v>1</c:v>
                </c:pt>
                <c:pt idx="1599">
                  <c:v>1</c:v>
                </c:pt>
                <c:pt idx="1600">
                  <c:v>1</c:v>
                </c:pt>
                <c:pt idx="1601">
                  <c:v>1</c:v>
                </c:pt>
                <c:pt idx="1602">
                  <c:v>1</c:v>
                </c:pt>
                <c:pt idx="1603">
                  <c:v>1</c:v>
                </c:pt>
                <c:pt idx="1604">
                  <c:v>1</c:v>
                </c:pt>
                <c:pt idx="1605">
                  <c:v>1</c:v>
                </c:pt>
                <c:pt idx="1606">
                  <c:v>1</c:v>
                </c:pt>
                <c:pt idx="1607">
                  <c:v>1</c:v>
                </c:pt>
                <c:pt idx="1608">
                  <c:v>1</c:v>
                </c:pt>
                <c:pt idx="1609">
                  <c:v>1</c:v>
                </c:pt>
                <c:pt idx="1610">
                  <c:v>1</c:v>
                </c:pt>
                <c:pt idx="1611">
                  <c:v>1</c:v>
                </c:pt>
                <c:pt idx="1612">
                  <c:v>1</c:v>
                </c:pt>
                <c:pt idx="1613">
                  <c:v>1</c:v>
                </c:pt>
                <c:pt idx="1614">
                  <c:v>1</c:v>
                </c:pt>
                <c:pt idx="1615">
                  <c:v>1</c:v>
                </c:pt>
                <c:pt idx="1616">
                  <c:v>1</c:v>
                </c:pt>
                <c:pt idx="1617">
                  <c:v>1</c:v>
                </c:pt>
                <c:pt idx="1618">
                  <c:v>1</c:v>
                </c:pt>
                <c:pt idx="1619">
                  <c:v>1</c:v>
                </c:pt>
                <c:pt idx="1620">
                  <c:v>1</c:v>
                </c:pt>
                <c:pt idx="1621">
                  <c:v>1</c:v>
                </c:pt>
                <c:pt idx="1622">
                  <c:v>1</c:v>
                </c:pt>
                <c:pt idx="1623">
                  <c:v>1</c:v>
                </c:pt>
                <c:pt idx="1624">
                  <c:v>1</c:v>
                </c:pt>
                <c:pt idx="1625">
                  <c:v>1</c:v>
                </c:pt>
                <c:pt idx="1626">
                  <c:v>1</c:v>
                </c:pt>
                <c:pt idx="1627">
                  <c:v>1</c:v>
                </c:pt>
                <c:pt idx="1628">
                  <c:v>1</c:v>
                </c:pt>
                <c:pt idx="1629">
                  <c:v>1</c:v>
                </c:pt>
                <c:pt idx="1630">
                  <c:v>1</c:v>
                </c:pt>
                <c:pt idx="1631">
                  <c:v>1</c:v>
                </c:pt>
                <c:pt idx="1632">
                  <c:v>1</c:v>
                </c:pt>
                <c:pt idx="1633">
                  <c:v>1</c:v>
                </c:pt>
                <c:pt idx="1634">
                  <c:v>1</c:v>
                </c:pt>
                <c:pt idx="1635">
                  <c:v>1</c:v>
                </c:pt>
                <c:pt idx="1636">
                  <c:v>1</c:v>
                </c:pt>
                <c:pt idx="1637">
                  <c:v>1</c:v>
                </c:pt>
                <c:pt idx="1638">
                  <c:v>1</c:v>
                </c:pt>
                <c:pt idx="1639">
                  <c:v>1</c:v>
                </c:pt>
                <c:pt idx="1640">
                  <c:v>1</c:v>
                </c:pt>
                <c:pt idx="1641">
                  <c:v>1</c:v>
                </c:pt>
                <c:pt idx="1642">
                  <c:v>1</c:v>
                </c:pt>
                <c:pt idx="1643">
                  <c:v>1</c:v>
                </c:pt>
                <c:pt idx="1644">
                  <c:v>1</c:v>
                </c:pt>
                <c:pt idx="1645">
                  <c:v>1</c:v>
                </c:pt>
                <c:pt idx="1646">
                  <c:v>1</c:v>
                </c:pt>
                <c:pt idx="1647">
                  <c:v>1</c:v>
                </c:pt>
                <c:pt idx="1648">
                  <c:v>1</c:v>
                </c:pt>
                <c:pt idx="1649">
                  <c:v>1</c:v>
                </c:pt>
                <c:pt idx="1650">
                  <c:v>1</c:v>
                </c:pt>
                <c:pt idx="1651">
                  <c:v>1</c:v>
                </c:pt>
                <c:pt idx="1652">
                  <c:v>1</c:v>
                </c:pt>
                <c:pt idx="1653">
                  <c:v>1</c:v>
                </c:pt>
                <c:pt idx="1654">
                  <c:v>1</c:v>
                </c:pt>
                <c:pt idx="1655">
                  <c:v>1</c:v>
                </c:pt>
                <c:pt idx="1656">
                  <c:v>1</c:v>
                </c:pt>
                <c:pt idx="1657">
                  <c:v>1</c:v>
                </c:pt>
                <c:pt idx="1658">
                  <c:v>1</c:v>
                </c:pt>
                <c:pt idx="1659">
                  <c:v>1</c:v>
                </c:pt>
                <c:pt idx="1660">
                  <c:v>1</c:v>
                </c:pt>
                <c:pt idx="1661">
                  <c:v>1</c:v>
                </c:pt>
                <c:pt idx="1662">
                  <c:v>1</c:v>
                </c:pt>
                <c:pt idx="1663">
                  <c:v>1</c:v>
                </c:pt>
                <c:pt idx="1664">
                  <c:v>1</c:v>
                </c:pt>
                <c:pt idx="1665">
                  <c:v>1</c:v>
                </c:pt>
                <c:pt idx="1666">
                  <c:v>1</c:v>
                </c:pt>
                <c:pt idx="1667">
                  <c:v>1</c:v>
                </c:pt>
                <c:pt idx="1668">
                  <c:v>1</c:v>
                </c:pt>
                <c:pt idx="1669">
                  <c:v>1</c:v>
                </c:pt>
                <c:pt idx="1670">
                  <c:v>1</c:v>
                </c:pt>
                <c:pt idx="1671">
                  <c:v>1</c:v>
                </c:pt>
                <c:pt idx="1672">
                  <c:v>1</c:v>
                </c:pt>
                <c:pt idx="1673">
                  <c:v>1</c:v>
                </c:pt>
                <c:pt idx="1674">
                  <c:v>1</c:v>
                </c:pt>
                <c:pt idx="1675">
                  <c:v>1</c:v>
                </c:pt>
                <c:pt idx="1676">
                  <c:v>1</c:v>
                </c:pt>
                <c:pt idx="1677">
                  <c:v>1</c:v>
                </c:pt>
                <c:pt idx="1678">
                  <c:v>1</c:v>
                </c:pt>
                <c:pt idx="1679">
                  <c:v>1</c:v>
                </c:pt>
                <c:pt idx="1680">
                  <c:v>1</c:v>
                </c:pt>
                <c:pt idx="1681">
                  <c:v>1</c:v>
                </c:pt>
                <c:pt idx="1682">
                  <c:v>1</c:v>
                </c:pt>
                <c:pt idx="1683">
                  <c:v>1</c:v>
                </c:pt>
                <c:pt idx="1684">
                  <c:v>1</c:v>
                </c:pt>
                <c:pt idx="1685">
                  <c:v>1</c:v>
                </c:pt>
                <c:pt idx="1686">
                  <c:v>1</c:v>
                </c:pt>
                <c:pt idx="1687">
                  <c:v>1</c:v>
                </c:pt>
                <c:pt idx="1688">
                  <c:v>1</c:v>
                </c:pt>
                <c:pt idx="1689">
                  <c:v>1</c:v>
                </c:pt>
                <c:pt idx="1690">
                  <c:v>1</c:v>
                </c:pt>
                <c:pt idx="1691">
                  <c:v>1</c:v>
                </c:pt>
                <c:pt idx="1692">
                  <c:v>1</c:v>
                </c:pt>
                <c:pt idx="1693">
                  <c:v>1</c:v>
                </c:pt>
                <c:pt idx="1694">
                  <c:v>1</c:v>
                </c:pt>
                <c:pt idx="1695">
                  <c:v>1</c:v>
                </c:pt>
                <c:pt idx="1696">
                  <c:v>1</c:v>
                </c:pt>
                <c:pt idx="1697">
                  <c:v>1</c:v>
                </c:pt>
                <c:pt idx="1698">
                  <c:v>1</c:v>
                </c:pt>
                <c:pt idx="1699">
                  <c:v>1</c:v>
                </c:pt>
                <c:pt idx="1700">
                  <c:v>1</c:v>
                </c:pt>
                <c:pt idx="1701">
                  <c:v>1</c:v>
                </c:pt>
                <c:pt idx="1702">
                  <c:v>1</c:v>
                </c:pt>
                <c:pt idx="1703">
                  <c:v>1</c:v>
                </c:pt>
                <c:pt idx="1704">
                  <c:v>1</c:v>
                </c:pt>
                <c:pt idx="1705">
                  <c:v>1</c:v>
                </c:pt>
                <c:pt idx="1706">
                  <c:v>1</c:v>
                </c:pt>
                <c:pt idx="1707">
                  <c:v>1</c:v>
                </c:pt>
                <c:pt idx="1708">
                  <c:v>1</c:v>
                </c:pt>
                <c:pt idx="1709">
                  <c:v>1</c:v>
                </c:pt>
                <c:pt idx="1710">
                  <c:v>1</c:v>
                </c:pt>
                <c:pt idx="1711">
                  <c:v>1</c:v>
                </c:pt>
                <c:pt idx="1712">
                  <c:v>1</c:v>
                </c:pt>
                <c:pt idx="1713">
                  <c:v>1</c:v>
                </c:pt>
                <c:pt idx="1714">
                  <c:v>1</c:v>
                </c:pt>
                <c:pt idx="1715">
                  <c:v>1</c:v>
                </c:pt>
                <c:pt idx="1716">
                  <c:v>1</c:v>
                </c:pt>
                <c:pt idx="1717">
                  <c:v>1</c:v>
                </c:pt>
                <c:pt idx="1718">
                  <c:v>1</c:v>
                </c:pt>
                <c:pt idx="1719">
                  <c:v>1</c:v>
                </c:pt>
                <c:pt idx="1720">
                  <c:v>1</c:v>
                </c:pt>
                <c:pt idx="1721">
                  <c:v>1</c:v>
                </c:pt>
                <c:pt idx="1722">
                  <c:v>1</c:v>
                </c:pt>
                <c:pt idx="1723">
                  <c:v>1</c:v>
                </c:pt>
                <c:pt idx="1724">
                  <c:v>1</c:v>
                </c:pt>
                <c:pt idx="1725">
                  <c:v>1</c:v>
                </c:pt>
                <c:pt idx="1726">
                  <c:v>1</c:v>
                </c:pt>
                <c:pt idx="1727">
                  <c:v>1</c:v>
                </c:pt>
                <c:pt idx="1728">
                  <c:v>1</c:v>
                </c:pt>
                <c:pt idx="1729">
                  <c:v>1</c:v>
                </c:pt>
                <c:pt idx="1730">
                  <c:v>1</c:v>
                </c:pt>
                <c:pt idx="1731">
                  <c:v>1</c:v>
                </c:pt>
                <c:pt idx="1732">
                  <c:v>1</c:v>
                </c:pt>
                <c:pt idx="1733">
                  <c:v>1</c:v>
                </c:pt>
                <c:pt idx="1734">
                  <c:v>1</c:v>
                </c:pt>
                <c:pt idx="1735">
                  <c:v>1</c:v>
                </c:pt>
                <c:pt idx="1736">
                  <c:v>1</c:v>
                </c:pt>
                <c:pt idx="1737">
                  <c:v>1</c:v>
                </c:pt>
                <c:pt idx="1738">
                  <c:v>1</c:v>
                </c:pt>
                <c:pt idx="1739">
                  <c:v>1</c:v>
                </c:pt>
                <c:pt idx="1740">
                  <c:v>1</c:v>
                </c:pt>
                <c:pt idx="1741">
                  <c:v>1</c:v>
                </c:pt>
                <c:pt idx="1742">
                  <c:v>1</c:v>
                </c:pt>
                <c:pt idx="1743">
                  <c:v>1</c:v>
                </c:pt>
                <c:pt idx="1744">
                  <c:v>1</c:v>
                </c:pt>
                <c:pt idx="1745">
                  <c:v>1</c:v>
                </c:pt>
                <c:pt idx="1746">
                  <c:v>1</c:v>
                </c:pt>
                <c:pt idx="1747">
                  <c:v>1</c:v>
                </c:pt>
                <c:pt idx="1748">
                  <c:v>1</c:v>
                </c:pt>
                <c:pt idx="1749">
                  <c:v>1</c:v>
                </c:pt>
                <c:pt idx="1750">
                  <c:v>1</c:v>
                </c:pt>
                <c:pt idx="1751">
                  <c:v>1</c:v>
                </c:pt>
                <c:pt idx="1752">
                  <c:v>1</c:v>
                </c:pt>
                <c:pt idx="1753">
                  <c:v>1</c:v>
                </c:pt>
                <c:pt idx="1754">
                  <c:v>1</c:v>
                </c:pt>
                <c:pt idx="1755">
                  <c:v>1</c:v>
                </c:pt>
                <c:pt idx="1756">
                  <c:v>1</c:v>
                </c:pt>
                <c:pt idx="1757">
                  <c:v>1</c:v>
                </c:pt>
                <c:pt idx="1758">
                  <c:v>1</c:v>
                </c:pt>
                <c:pt idx="1759">
                  <c:v>1</c:v>
                </c:pt>
                <c:pt idx="1760">
                  <c:v>1</c:v>
                </c:pt>
                <c:pt idx="1761">
                  <c:v>1</c:v>
                </c:pt>
                <c:pt idx="1762">
                  <c:v>1</c:v>
                </c:pt>
                <c:pt idx="1763">
                  <c:v>1</c:v>
                </c:pt>
                <c:pt idx="1764">
                  <c:v>1</c:v>
                </c:pt>
                <c:pt idx="1765">
                  <c:v>1</c:v>
                </c:pt>
                <c:pt idx="1766">
                  <c:v>1</c:v>
                </c:pt>
                <c:pt idx="1767">
                  <c:v>1</c:v>
                </c:pt>
                <c:pt idx="1768">
                  <c:v>1</c:v>
                </c:pt>
                <c:pt idx="1769">
                  <c:v>1</c:v>
                </c:pt>
                <c:pt idx="1770">
                  <c:v>1</c:v>
                </c:pt>
                <c:pt idx="1771">
                  <c:v>1</c:v>
                </c:pt>
                <c:pt idx="1772">
                  <c:v>1</c:v>
                </c:pt>
                <c:pt idx="1773">
                  <c:v>1</c:v>
                </c:pt>
                <c:pt idx="1774">
                  <c:v>1</c:v>
                </c:pt>
                <c:pt idx="1775">
                  <c:v>1</c:v>
                </c:pt>
                <c:pt idx="1776">
                  <c:v>1</c:v>
                </c:pt>
                <c:pt idx="1777">
                  <c:v>1</c:v>
                </c:pt>
                <c:pt idx="1778">
                  <c:v>1</c:v>
                </c:pt>
                <c:pt idx="1779">
                  <c:v>1</c:v>
                </c:pt>
                <c:pt idx="1780">
                  <c:v>1</c:v>
                </c:pt>
                <c:pt idx="1781">
                  <c:v>1</c:v>
                </c:pt>
                <c:pt idx="1782">
                  <c:v>1</c:v>
                </c:pt>
                <c:pt idx="1783">
                  <c:v>1</c:v>
                </c:pt>
                <c:pt idx="1784">
                  <c:v>1</c:v>
                </c:pt>
                <c:pt idx="1785">
                  <c:v>1</c:v>
                </c:pt>
                <c:pt idx="1786">
                  <c:v>1</c:v>
                </c:pt>
                <c:pt idx="1787">
                  <c:v>1</c:v>
                </c:pt>
                <c:pt idx="1788">
                  <c:v>1</c:v>
                </c:pt>
                <c:pt idx="1789">
                  <c:v>1</c:v>
                </c:pt>
                <c:pt idx="1790">
                  <c:v>1</c:v>
                </c:pt>
                <c:pt idx="1791">
                  <c:v>1</c:v>
                </c:pt>
                <c:pt idx="1792">
                  <c:v>1</c:v>
                </c:pt>
                <c:pt idx="1793">
                  <c:v>1</c:v>
                </c:pt>
                <c:pt idx="1794">
                  <c:v>1</c:v>
                </c:pt>
                <c:pt idx="1795">
                  <c:v>1</c:v>
                </c:pt>
                <c:pt idx="1796">
                  <c:v>1</c:v>
                </c:pt>
                <c:pt idx="1797">
                  <c:v>1</c:v>
                </c:pt>
                <c:pt idx="1798">
                  <c:v>1</c:v>
                </c:pt>
                <c:pt idx="1799">
                  <c:v>1</c:v>
                </c:pt>
                <c:pt idx="1800">
                  <c:v>1</c:v>
                </c:pt>
                <c:pt idx="1801">
                  <c:v>1</c:v>
                </c:pt>
                <c:pt idx="1802">
                  <c:v>1</c:v>
                </c:pt>
                <c:pt idx="1803">
                  <c:v>1</c:v>
                </c:pt>
                <c:pt idx="1804">
                  <c:v>1</c:v>
                </c:pt>
                <c:pt idx="1805">
                  <c:v>1</c:v>
                </c:pt>
                <c:pt idx="1806">
                  <c:v>1</c:v>
                </c:pt>
                <c:pt idx="1807">
                  <c:v>1</c:v>
                </c:pt>
                <c:pt idx="1808">
                  <c:v>1</c:v>
                </c:pt>
                <c:pt idx="1809">
                  <c:v>1</c:v>
                </c:pt>
                <c:pt idx="1810">
                  <c:v>1</c:v>
                </c:pt>
                <c:pt idx="1811">
                  <c:v>1</c:v>
                </c:pt>
                <c:pt idx="1812">
                  <c:v>1</c:v>
                </c:pt>
                <c:pt idx="1813">
                  <c:v>1</c:v>
                </c:pt>
                <c:pt idx="1814">
                  <c:v>1</c:v>
                </c:pt>
                <c:pt idx="1815">
                  <c:v>1</c:v>
                </c:pt>
                <c:pt idx="1816">
                  <c:v>1</c:v>
                </c:pt>
                <c:pt idx="1817">
                  <c:v>1</c:v>
                </c:pt>
                <c:pt idx="1818">
                  <c:v>1</c:v>
                </c:pt>
                <c:pt idx="1819">
                  <c:v>1</c:v>
                </c:pt>
                <c:pt idx="1820">
                  <c:v>1</c:v>
                </c:pt>
                <c:pt idx="1821">
                  <c:v>1</c:v>
                </c:pt>
                <c:pt idx="1822">
                  <c:v>1</c:v>
                </c:pt>
                <c:pt idx="1823">
                  <c:v>1</c:v>
                </c:pt>
                <c:pt idx="1824">
                  <c:v>1</c:v>
                </c:pt>
              </c:numCache>
            </c:numRef>
          </c:val>
          <c:smooth val="0"/>
          <c:extLst>
            <c:ext xmlns:c16="http://schemas.microsoft.com/office/drawing/2014/chart" uri="{C3380CC4-5D6E-409C-BE32-E72D297353CC}">
              <c16:uniqueId val="{00000000-4AA0-4071-9E7F-39B23745A575}"/>
            </c:ext>
          </c:extLst>
        </c:ser>
        <c:ser>
          <c:idx val="1"/>
          <c:order val="1"/>
          <c:tx>
            <c:v>CFE</c:v>
          </c:tx>
          <c:spPr>
            <a:ln w="12700">
              <a:solidFill>
                <a:schemeClr val="accent1">
                  <a:lumMod val="75000"/>
                </a:schemeClr>
              </a:solidFill>
            </a:ln>
          </c:spPr>
          <c:marker>
            <c:symbol val="none"/>
          </c:marker>
          <c:cat>
            <c:numRef>
              <c:f>Data!$A$2:$A$1826</c:f>
              <c:numCache>
                <c:formatCode>m/d/yyyy</c:formatCode>
                <c:ptCount val="1825"/>
                <c:pt idx="0">
                  <c:v>38718</c:v>
                </c:pt>
                <c:pt idx="1">
                  <c:v>38719</c:v>
                </c:pt>
                <c:pt idx="2">
                  <c:v>38720</c:v>
                </c:pt>
                <c:pt idx="3">
                  <c:v>38721</c:v>
                </c:pt>
                <c:pt idx="4">
                  <c:v>38722</c:v>
                </c:pt>
                <c:pt idx="5">
                  <c:v>38723</c:v>
                </c:pt>
                <c:pt idx="6">
                  <c:v>38724</c:v>
                </c:pt>
                <c:pt idx="7">
                  <c:v>38725</c:v>
                </c:pt>
                <c:pt idx="8">
                  <c:v>38726</c:v>
                </c:pt>
                <c:pt idx="9">
                  <c:v>38727</c:v>
                </c:pt>
                <c:pt idx="10">
                  <c:v>38728</c:v>
                </c:pt>
                <c:pt idx="11">
                  <c:v>38729</c:v>
                </c:pt>
                <c:pt idx="12">
                  <c:v>38730</c:v>
                </c:pt>
                <c:pt idx="13">
                  <c:v>38731</c:v>
                </c:pt>
                <c:pt idx="14">
                  <c:v>38732</c:v>
                </c:pt>
                <c:pt idx="15">
                  <c:v>38733</c:v>
                </c:pt>
                <c:pt idx="16">
                  <c:v>38734</c:v>
                </c:pt>
                <c:pt idx="17">
                  <c:v>38735</c:v>
                </c:pt>
                <c:pt idx="18">
                  <c:v>38736</c:v>
                </c:pt>
                <c:pt idx="19">
                  <c:v>38737</c:v>
                </c:pt>
                <c:pt idx="20">
                  <c:v>38738</c:v>
                </c:pt>
                <c:pt idx="21">
                  <c:v>38739</c:v>
                </c:pt>
                <c:pt idx="22">
                  <c:v>38740</c:v>
                </c:pt>
                <c:pt idx="23">
                  <c:v>38741</c:v>
                </c:pt>
                <c:pt idx="24">
                  <c:v>38742</c:v>
                </c:pt>
                <c:pt idx="25">
                  <c:v>38743</c:v>
                </c:pt>
                <c:pt idx="26">
                  <c:v>38744</c:v>
                </c:pt>
                <c:pt idx="27">
                  <c:v>38745</c:v>
                </c:pt>
                <c:pt idx="28">
                  <c:v>38746</c:v>
                </c:pt>
                <c:pt idx="29">
                  <c:v>38747</c:v>
                </c:pt>
                <c:pt idx="30">
                  <c:v>38748</c:v>
                </c:pt>
                <c:pt idx="31">
                  <c:v>38749</c:v>
                </c:pt>
                <c:pt idx="32">
                  <c:v>38750</c:v>
                </c:pt>
                <c:pt idx="33">
                  <c:v>38751</c:v>
                </c:pt>
                <c:pt idx="34">
                  <c:v>38752</c:v>
                </c:pt>
                <c:pt idx="35">
                  <c:v>38753</c:v>
                </c:pt>
                <c:pt idx="36">
                  <c:v>38754</c:v>
                </c:pt>
                <c:pt idx="37">
                  <c:v>38755</c:v>
                </c:pt>
                <c:pt idx="38">
                  <c:v>38756</c:v>
                </c:pt>
                <c:pt idx="39">
                  <c:v>38757</c:v>
                </c:pt>
                <c:pt idx="40">
                  <c:v>38758</c:v>
                </c:pt>
                <c:pt idx="41">
                  <c:v>38759</c:v>
                </c:pt>
                <c:pt idx="42">
                  <c:v>38760</c:v>
                </c:pt>
                <c:pt idx="43">
                  <c:v>38761</c:v>
                </c:pt>
                <c:pt idx="44">
                  <c:v>38762</c:v>
                </c:pt>
                <c:pt idx="45">
                  <c:v>38763</c:v>
                </c:pt>
                <c:pt idx="46">
                  <c:v>38764</c:v>
                </c:pt>
                <c:pt idx="47">
                  <c:v>38765</c:v>
                </c:pt>
                <c:pt idx="48">
                  <c:v>38766</c:v>
                </c:pt>
                <c:pt idx="49">
                  <c:v>38767</c:v>
                </c:pt>
                <c:pt idx="50">
                  <c:v>38768</c:v>
                </c:pt>
                <c:pt idx="51">
                  <c:v>38769</c:v>
                </c:pt>
                <c:pt idx="52">
                  <c:v>38770</c:v>
                </c:pt>
                <c:pt idx="53">
                  <c:v>38771</c:v>
                </c:pt>
                <c:pt idx="54">
                  <c:v>38772</c:v>
                </c:pt>
                <c:pt idx="55">
                  <c:v>38773</c:v>
                </c:pt>
                <c:pt idx="56">
                  <c:v>38774</c:v>
                </c:pt>
                <c:pt idx="57">
                  <c:v>38775</c:v>
                </c:pt>
                <c:pt idx="58">
                  <c:v>38776</c:v>
                </c:pt>
                <c:pt idx="59">
                  <c:v>38777</c:v>
                </c:pt>
                <c:pt idx="60">
                  <c:v>38778</c:v>
                </c:pt>
                <c:pt idx="61">
                  <c:v>38779</c:v>
                </c:pt>
                <c:pt idx="62">
                  <c:v>38780</c:v>
                </c:pt>
                <c:pt idx="63">
                  <c:v>38781</c:v>
                </c:pt>
                <c:pt idx="64">
                  <c:v>38782</c:v>
                </c:pt>
                <c:pt idx="65">
                  <c:v>38783</c:v>
                </c:pt>
                <c:pt idx="66">
                  <c:v>38784</c:v>
                </c:pt>
                <c:pt idx="67">
                  <c:v>38785</c:v>
                </c:pt>
                <c:pt idx="68">
                  <c:v>38786</c:v>
                </c:pt>
                <c:pt idx="69">
                  <c:v>38787</c:v>
                </c:pt>
                <c:pt idx="70">
                  <c:v>38788</c:v>
                </c:pt>
                <c:pt idx="71">
                  <c:v>38789</c:v>
                </c:pt>
                <c:pt idx="72">
                  <c:v>38790</c:v>
                </c:pt>
                <c:pt idx="73">
                  <c:v>38791</c:v>
                </c:pt>
                <c:pt idx="74">
                  <c:v>38792</c:v>
                </c:pt>
                <c:pt idx="75">
                  <c:v>38793</c:v>
                </c:pt>
                <c:pt idx="76">
                  <c:v>38794</c:v>
                </c:pt>
                <c:pt idx="77">
                  <c:v>38795</c:v>
                </c:pt>
                <c:pt idx="78">
                  <c:v>38796</c:v>
                </c:pt>
                <c:pt idx="79">
                  <c:v>38797</c:v>
                </c:pt>
                <c:pt idx="80">
                  <c:v>38798</c:v>
                </c:pt>
                <c:pt idx="81">
                  <c:v>38799</c:v>
                </c:pt>
                <c:pt idx="82">
                  <c:v>38800</c:v>
                </c:pt>
                <c:pt idx="83">
                  <c:v>38801</c:v>
                </c:pt>
                <c:pt idx="84">
                  <c:v>38802</c:v>
                </c:pt>
                <c:pt idx="85">
                  <c:v>38803</c:v>
                </c:pt>
                <c:pt idx="86">
                  <c:v>38804</c:v>
                </c:pt>
                <c:pt idx="87">
                  <c:v>38805</c:v>
                </c:pt>
                <c:pt idx="88">
                  <c:v>38806</c:v>
                </c:pt>
                <c:pt idx="89">
                  <c:v>38807</c:v>
                </c:pt>
                <c:pt idx="90">
                  <c:v>38808</c:v>
                </c:pt>
                <c:pt idx="91">
                  <c:v>38809</c:v>
                </c:pt>
                <c:pt idx="92">
                  <c:v>38810</c:v>
                </c:pt>
                <c:pt idx="93">
                  <c:v>38811</c:v>
                </c:pt>
                <c:pt idx="94">
                  <c:v>38812</c:v>
                </c:pt>
                <c:pt idx="95">
                  <c:v>38813</c:v>
                </c:pt>
                <c:pt idx="96">
                  <c:v>38814</c:v>
                </c:pt>
                <c:pt idx="97">
                  <c:v>38815</c:v>
                </c:pt>
                <c:pt idx="98">
                  <c:v>38816</c:v>
                </c:pt>
                <c:pt idx="99">
                  <c:v>38817</c:v>
                </c:pt>
                <c:pt idx="100">
                  <c:v>38818</c:v>
                </c:pt>
                <c:pt idx="101">
                  <c:v>38819</c:v>
                </c:pt>
                <c:pt idx="102">
                  <c:v>38820</c:v>
                </c:pt>
                <c:pt idx="103">
                  <c:v>38821</c:v>
                </c:pt>
                <c:pt idx="104">
                  <c:v>38822</c:v>
                </c:pt>
                <c:pt idx="105">
                  <c:v>38823</c:v>
                </c:pt>
                <c:pt idx="106">
                  <c:v>38824</c:v>
                </c:pt>
                <c:pt idx="107">
                  <c:v>38825</c:v>
                </c:pt>
                <c:pt idx="108">
                  <c:v>38826</c:v>
                </c:pt>
                <c:pt idx="109">
                  <c:v>38827</c:v>
                </c:pt>
                <c:pt idx="110">
                  <c:v>38828</c:v>
                </c:pt>
                <c:pt idx="111">
                  <c:v>38829</c:v>
                </c:pt>
                <c:pt idx="112">
                  <c:v>38830</c:v>
                </c:pt>
                <c:pt idx="113">
                  <c:v>38831</c:v>
                </c:pt>
                <c:pt idx="114">
                  <c:v>38832</c:v>
                </c:pt>
                <c:pt idx="115">
                  <c:v>38833</c:v>
                </c:pt>
                <c:pt idx="116">
                  <c:v>38834</c:v>
                </c:pt>
                <c:pt idx="117">
                  <c:v>38835</c:v>
                </c:pt>
                <c:pt idx="118">
                  <c:v>38836</c:v>
                </c:pt>
                <c:pt idx="119">
                  <c:v>38837</c:v>
                </c:pt>
                <c:pt idx="120">
                  <c:v>38838</c:v>
                </c:pt>
                <c:pt idx="121">
                  <c:v>38839</c:v>
                </c:pt>
                <c:pt idx="122">
                  <c:v>38840</c:v>
                </c:pt>
                <c:pt idx="123">
                  <c:v>38841</c:v>
                </c:pt>
                <c:pt idx="124">
                  <c:v>38842</c:v>
                </c:pt>
                <c:pt idx="125">
                  <c:v>38843</c:v>
                </c:pt>
                <c:pt idx="126">
                  <c:v>38844</c:v>
                </c:pt>
                <c:pt idx="127">
                  <c:v>38845</c:v>
                </c:pt>
                <c:pt idx="128">
                  <c:v>38846</c:v>
                </c:pt>
                <c:pt idx="129">
                  <c:v>38847</c:v>
                </c:pt>
                <c:pt idx="130">
                  <c:v>38848</c:v>
                </c:pt>
                <c:pt idx="131">
                  <c:v>38849</c:v>
                </c:pt>
                <c:pt idx="132">
                  <c:v>38850</c:v>
                </c:pt>
                <c:pt idx="133">
                  <c:v>38851</c:v>
                </c:pt>
                <c:pt idx="134">
                  <c:v>38852</c:v>
                </c:pt>
                <c:pt idx="135">
                  <c:v>38853</c:v>
                </c:pt>
                <c:pt idx="136">
                  <c:v>38854</c:v>
                </c:pt>
                <c:pt idx="137">
                  <c:v>38855</c:v>
                </c:pt>
                <c:pt idx="138">
                  <c:v>38856</c:v>
                </c:pt>
                <c:pt idx="139">
                  <c:v>38857</c:v>
                </c:pt>
                <c:pt idx="140">
                  <c:v>38858</c:v>
                </c:pt>
                <c:pt idx="141">
                  <c:v>38859</c:v>
                </c:pt>
                <c:pt idx="142">
                  <c:v>38860</c:v>
                </c:pt>
                <c:pt idx="143">
                  <c:v>38861</c:v>
                </c:pt>
                <c:pt idx="144">
                  <c:v>38862</c:v>
                </c:pt>
                <c:pt idx="145">
                  <c:v>38863</c:v>
                </c:pt>
                <c:pt idx="146">
                  <c:v>38864</c:v>
                </c:pt>
                <c:pt idx="147">
                  <c:v>38865</c:v>
                </c:pt>
                <c:pt idx="148">
                  <c:v>38866</c:v>
                </c:pt>
                <c:pt idx="149">
                  <c:v>38867</c:v>
                </c:pt>
                <c:pt idx="150">
                  <c:v>38868</c:v>
                </c:pt>
                <c:pt idx="151">
                  <c:v>38869</c:v>
                </c:pt>
                <c:pt idx="152">
                  <c:v>38870</c:v>
                </c:pt>
                <c:pt idx="153">
                  <c:v>38871</c:v>
                </c:pt>
                <c:pt idx="154">
                  <c:v>38872</c:v>
                </c:pt>
                <c:pt idx="155">
                  <c:v>38873</c:v>
                </c:pt>
                <c:pt idx="156">
                  <c:v>38874</c:v>
                </c:pt>
                <c:pt idx="157">
                  <c:v>38875</c:v>
                </c:pt>
                <c:pt idx="158">
                  <c:v>38876</c:v>
                </c:pt>
                <c:pt idx="159">
                  <c:v>38877</c:v>
                </c:pt>
                <c:pt idx="160">
                  <c:v>38878</c:v>
                </c:pt>
                <c:pt idx="161">
                  <c:v>38879</c:v>
                </c:pt>
                <c:pt idx="162">
                  <c:v>38880</c:v>
                </c:pt>
                <c:pt idx="163">
                  <c:v>38881</c:v>
                </c:pt>
                <c:pt idx="164">
                  <c:v>38882</c:v>
                </c:pt>
                <c:pt idx="165">
                  <c:v>38883</c:v>
                </c:pt>
                <c:pt idx="166">
                  <c:v>38884</c:v>
                </c:pt>
                <c:pt idx="167">
                  <c:v>38885</c:v>
                </c:pt>
                <c:pt idx="168">
                  <c:v>38886</c:v>
                </c:pt>
                <c:pt idx="169">
                  <c:v>38887</c:v>
                </c:pt>
                <c:pt idx="170">
                  <c:v>38888</c:v>
                </c:pt>
                <c:pt idx="171">
                  <c:v>38889</c:v>
                </c:pt>
                <c:pt idx="172">
                  <c:v>38890</c:v>
                </c:pt>
                <c:pt idx="173">
                  <c:v>38891</c:v>
                </c:pt>
                <c:pt idx="174">
                  <c:v>38892</c:v>
                </c:pt>
                <c:pt idx="175">
                  <c:v>38893</c:v>
                </c:pt>
                <c:pt idx="176">
                  <c:v>38894</c:v>
                </c:pt>
                <c:pt idx="177">
                  <c:v>38895</c:v>
                </c:pt>
                <c:pt idx="178">
                  <c:v>38896</c:v>
                </c:pt>
                <c:pt idx="179">
                  <c:v>38897</c:v>
                </c:pt>
                <c:pt idx="180">
                  <c:v>38898</c:v>
                </c:pt>
                <c:pt idx="181">
                  <c:v>38899</c:v>
                </c:pt>
                <c:pt idx="182">
                  <c:v>38900</c:v>
                </c:pt>
                <c:pt idx="183">
                  <c:v>38901</c:v>
                </c:pt>
                <c:pt idx="184">
                  <c:v>38902</c:v>
                </c:pt>
                <c:pt idx="185">
                  <c:v>38903</c:v>
                </c:pt>
                <c:pt idx="186">
                  <c:v>38904</c:v>
                </c:pt>
                <c:pt idx="187">
                  <c:v>38905</c:v>
                </c:pt>
                <c:pt idx="188">
                  <c:v>38906</c:v>
                </c:pt>
                <c:pt idx="189">
                  <c:v>38907</c:v>
                </c:pt>
                <c:pt idx="190">
                  <c:v>38908</c:v>
                </c:pt>
                <c:pt idx="191">
                  <c:v>38909</c:v>
                </c:pt>
                <c:pt idx="192">
                  <c:v>38910</c:v>
                </c:pt>
                <c:pt idx="193">
                  <c:v>38911</c:v>
                </c:pt>
                <c:pt idx="194">
                  <c:v>38912</c:v>
                </c:pt>
                <c:pt idx="195">
                  <c:v>38913</c:v>
                </c:pt>
                <c:pt idx="196">
                  <c:v>38914</c:v>
                </c:pt>
                <c:pt idx="197">
                  <c:v>38915</c:v>
                </c:pt>
                <c:pt idx="198">
                  <c:v>38916</c:v>
                </c:pt>
                <c:pt idx="199">
                  <c:v>38917</c:v>
                </c:pt>
                <c:pt idx="200">
                  <c:v>38918</c:v>
                </c:pt>
                <c:pt idx="201">
                  <c:v>38919</c:v>
                </c:pt>
                <c:pt idx="202">
                  <c:v>38920</c:v>
                </c:pt>
                <c:pt idx="203">
                  <c:v>38921</c:v>
                </c:pt>
                <c:pt idx="204">
                  <c:v>38922</c:v>
                </c:pt>
                <c:pt idx="205">
                  <c:v>38923</c:v>
                </c:pt>
                <c:pt idx="206">
                  <c:v>38924</c:v>
                </c:pt>
                <c:pt idx="207">
                  <c:v>38925</c:v>
                </c:pt>
                <c:pt idx="208">
                  <c:v>38926</c:v>
                </c:pt>
                <c:pt idx="209">
                  <c:v>38927</c:v>
                </c:pt>
                <c:pt idx="210">
                  <c:v>38928</c:v>
                </c:pt>
                <c:pt idx="211">
                  <c:v>38929</c:v>
                </c:pt>
                <c:pt idx="212">
                  <c:v>38930</c:v>
                </c:pt>
                <c:pt idx="213">
                  <c:v>38931</c:v>
                </c:pt>
                <c:pt idx="214">
                  <c:v>38932</c:v>
                </c:pt>
                <c:pt idx="215">
                  <c:v>38933</c:v>
                </c:pt>
                <c:pt idx="216">
                  <c:v>38934</c:v>
                </c:pt>
                <c:pt idx="217">
                  <c:v>38935</c:v>
                </c:pt>
                <c:pt idx="218">
                  <c:v>38936</c:v>
                </c:pt>
                <c:pt idx="219">
                  <c:v>38937</c:v>
                </c:pt>
                <c:pt idx="220">
                  <c:v>38938</c:v>
                </c:pt>
                <c:pt idx="221">
                  <c:v>38939</c:v>
                </c:pt>
                <c:pt idx="222">
                  <c:v>38940</c:v>
                </c:pt>
                <c:pt idx="223">
                  <c:v>38941</c:v>
                </c:pt>
                <c:pt idx="224">
                  <c:v>38942</c:v>
                </c:pt>
                <c:pt idx="225">
                  <c:v>38943</c:v>
                </c:pt>
                <c:pt idx="226">
                  <c:v>38944</c:v>
                </c:pt>
                <c:pt idx="227">
                  <c:v>38945</c:v>
                </c:pt>
                <c:pt idx="228">
                  <c:v>38946</c:v>
                </c:pt>
                <c:pt idx="229">
                  <c:v>38947</c:v>
                </c:pt>
                <c:pt idx="230">
                  <c:v>38948</c:v>
                </c:pt>
                <c:pt idx="231">
                  <c:v>38949</c:v>
                </c:pt>
                <c:pt idx="232">
                  <c:v>38950</c:v>
                </c:pt>
                <c:pt idx="233">
                  <c:v>38951</c:v>
                </c:pt>
                <c:pt idx="234">
                  <c:v>38952</c:v>
                </c:pt>
                <c:pt idx="235">
                  <c:v>38953</c:v>
                </c:pt>
                <c:pt idx="236">
                  <c:v>38954</c:v>
                </c:pt>
                <c:pt idx="237">
                  <c:v>38955</c:v>
                </c:pt>
                <c:pt idx="238">
                  <c:v>38956</c:v>
                </c:pt>
                <c:pt idx="239">
                  <c:v>38957</c:v>
                </c:pt>
                <c:pt idx="240">
                  <c:v>38958</c:v>
                </c:pt>
                <c:pt idx="241">
                  <c:v>38959</c:v>
                </c:pt>
                <c:pt idx="242">
                  <c:v>38960</c:v>
                </c:pt>
                <c:pt idx="243">
                  <c:v>38961</c:v>
                </c:pt>
                <c:pt idx="244">
                  <c:v>38962</c:v>
                </c:pt>
                <c:pt idx="245">
                  <c:v>38963</c:v>
                </c:pt>
                <c:pt idx="246">
                  <c:v>38964</c:v>
                </c:pt>
                <c:pt idx="247">
                  <c:v>38965</c:v>
                </c:pt>
                <c:pt idx="248">
                  <c:v>38966</c:v>
                </c:pt>
                <c:pt idx="249">
                  <c:v>38967</c:v>
                </c:pt>
                <c:pt idx="250">
                  <c:v>38968</c:v>
                </c:pt>
                <c:pt idx="251">
                  <c:v>38969</c:v>
                </c:pt>
                <c:pt idx="252">
                  <c:v>38970</c:v>
                </c:pt>
                <c:pt idx="253">
                  <c:v>38971</c:v>
                </c:pt>
                <c:pt idx="254">
                  <c:v>38972</c:v>
                </c:pt>
                <c:pt idx="255">
                  <c:v>38973</c:v>
                </c:pt>
                <c:pt idx="256">
                  <c:v>38974</c:v>
                </c:pt>
                <c:pt idx="257">
                  <c:v>38975</c:v>
                </c:pt>
                <c:pt idx="258">
                  <c:v>38976</c:v>
                </c:pt>
                <c:pt idx="259">
                  <c:v>38977</c:v>
                </c:pt>
                <c:pt idx="260">
                  <c:v>38978</c:v>
                </c:pt>
                <c:pt idx="261">
                  <c:v>38979</c:v>
                </c:pt>
                <c:pt idx="262">
                  <c:v>38980</c:v>
                </c:pt>
                <c:pt idx="263">
                  <c:v>38981</c:v>
                </c:pt>
                <c:pt idx="264">
                  <c:v>38982</c:v>
                </c:pt>
                <c:pt idx="265">
                  <c:v>38983</c:v>
                </c:pt>
                <c:pt idx="266">
                  <c:v>38984</c:v>
                </c:pt>
                <c:pt idx="267">
                  <c:v>38985</c:v>
                </c:pt>
                <c:pt idx="268">
                  <c:v>38986</c:v>
                </c:pt>
                <c:pt idx="269">
                  <c:v>38987</c:v>
                </c:pt>
                <c:pt idx="270">
                  <c:v>38988</c:v>
                </c:pt>
                <c:pt idx="271">
                  <c:v>38989</c:v>
                </c:pt>
                <c:pt idx="272">
                  <c:v>38990</c:v>
                </c:pt>
                <c:pt idx="273">
                  <c:v>38991</c:v>
                </c:pt>
                <c:pt idx="274">
                  <c:v>38992</c:v>
                </c:pt>
                <c:pt idx="275">
                  <c:v>38993</c:v>
                </c:pt>
                <c:pt idx="276">
                  <c:v>38994</c:v>
                </c:pt>
                <c:pt idx="277">
                  <c:v>38995</c:v>
                </c:pt>
                <c:pt idx="278">
                  <c:v>38996</c:v>
                </c:pt>
                <c:pt idx="279">
                  <c:v>38997</c:v>
                </c:pt>
                <c:pt idx="280">
                  <c:v>38998</c:v>
                </c:pt>
                <c:pt idx="281">
                  <c:v>38999</c:v>
                </c:pt>
                <c:pt idx="282">
                  <c:v>39000</c:v>
                </c:pt>
                <c:pt idx="283">
                  <c:v>39001</c:v>
                </c:pt>
                <c:pt idx="284">
                  <c:v>39002</c:v>
                </c:pt>
                <c:pt idx="285">
                  <c:v>39003</c:v>
                </c:pt>
                <c:pt idx="286">
                  <c:v>39004</c:v>
                </c:pt>
                <c:pt idx="287">
                  <c:v>39005</c:v>
                </c:pt>
                <c:pt idx="288">
                  <c:v>39006</c:v>
                </c:pt>
                <c:pt idx="289">
                  <c:v>39007</c:v>
                </c:pt>
                <c:pt idx="290">
                  <c:v>39008</c:v>
                </c:pt>
                <c:pt idx="291">
                  <c:v>39009</c:v>
                </c:pt>
                <c:pt idx="292">
                  <c:v>39010</c:v>
                </c:pt>
                <c:pt idx="293">
                  <c:v>39011</c:v>
                </c:pt>
                <c:pt idx="294">
                  <c:v>39012</c:v>
                </c:pt>
                <c:pt idx="295">
                  <c:v>39013</c:v>
                </c:pt>
                <c:pt idx="296">
                  <c:v>39014</c:v>
                </c:pt>
                <c:pt idx="297">
                  <c:v>39015</c:v>
                </c:pt>
                <c:pt idx="298">
                  <c:v>39016</c:v>
                </c:pt>
                <c:pt idx="299">
                  <c:v>39017</c:v>
                </c:pt>
                <c:pt idx="300">
                  <c:v>39018</c:v>
                </c:pt>
                <c:pt idx="301">
                  <c:v>39019</c:v>
                </c:pt>
                <c:pt idx="302">
                  <c:v>39020</c:v>
                </c:pt>
                <c:pt idx="303">
                  <c:v>39021</c:v>
                </c:pt>
                <c:pt idx="304">
                  <c:v>39022</c:v>
                </c:pt>
                <c:pt idx="305">
                  <c:v>39023</c:v>
                </c:pt>
                <c:pt idx="306">
                  <c:v>39024</c:v>
                </c:pt>
                <c:pt idx="307">
                  <c:v>39025</c:v>
                </c:pt>
                <c:pt idx="308">
                  <c:v>39026</c:v>
                </c:pt>
                <c:pt idx="309">
                  <c:v>39027</c:v>
                </c:pt>
                <c:pt idx="310">
                  <c:v>39028</c:v>
                </c:pt>
                <c:pt idx="311">
                  <c:v>39029</c:v>
                </c:pt>
                <c:pt idx="312">
                  <c:v>39030</c:v>
                </c:pt>
                <c:pt idx="313">
                  <c:v>39031</c:v>
                </c:pt>
                <c:pt idx="314">
                  <c:v>39032</c:v>
                </c:pt>
                <c:pt idx="315">
                  <c:v>39033</c:v>
                </c:pt>
                <c:pt idx="316">
                  <c:v>39034</c:v>
                </c:pt>
                <c:pt idx="317">
                  <c:v>39035</c:v>
                </c:pt>
                <c:pt idx="318">
                  <c:v>39036</c:v>
                </c:pt>
                <c:pt idx="319">
                  <c:v>39037</c:v>
                </c:pt>
                <c:pt idx="320">
                  <c:v>39038</c:v>
                </c:pt>
                <c:pt idx="321">
                  <c:v>39039</c:v>
                </c:pt>
                <c:pt idx="322">
                  <c:v>39040</c:v>
                </c:pt>
                <c:pt idx="323">
                  <c:v>39041</c:v>
                </c:pt>
                <c:pt idx="324">
                  <c:v>39042</c:v>
                </c:pt>
                <c:pt idx="325">
                  <c:v>39043</c:v>
                </c:pt>
                <c:pt idx="326">
                  <c:v>39044</c:v>
                </c:pt>
                <c:pt idx="327">
                  <c:v>39045</c:v>
                </c:pt>
                <c:pt idx="328">
                  <c:v>39046</c:v>
                </c:pt>
                <c:pt idx="329">
                  <c:v>39047</c:v>
                </c:pt>
                <c:pt idx="330">
                  <c:v>39048</c:v>
                </c:pt>
                <c:pt idx="331">
                  <c:v>39049</c:v>
                </c:pt>
                <c:pt idx="332">
                  <c:v>39050</c:v>
                </c:pt>
                <c:pt idx="333">
                  <c:v>39051</c:v>
                </c:pt>
                <c:pt idx="334">
                  <c:v>39052</c:v>
                </c:pt>
                <c:pt idx="335">
                  <c:v>39053</c:v>
                </c:pt>
                <c:pt idx="336">
                  <c:v>39054</c:v>
                </c:pt>
                <c:pt idx="337">
                  <c:v>39055</c:v>
                </c:pt>
                <c:pt idx="338">
                  <c:v>39056</c:v>
                </c:pt>
                <c:pt idx="339">
                  <c:v>39057</c:v>
                </c:pt>
                <c:pt idx="340">
                  <c:v>39058</c:v>
                </c:pt>
                <c:pt idx="341">
                  <c:v>39059</c:v>
                </c:pt>
                <c:pt idx="342">
                  <c:v>39060</c:v>
                </c:pt>
                <c:pt idx="343">
                  <c:v>39061</c:v>
                </c:pt>
                <c:pt idx="344">
                  <c:v>39062</c:v>
                </c:pt>
                <c:pt idx="345">
                  <c:v>39063</c:v>
                </c:pt>
                <c:pt idx="346">
                  <c:v>39064</c:v>
                </c:pt>
                <c:pt idx="347">
                  <c:v>39065</c:v>
                </c:pt>
                <c:pt idx="348">
                  <c:v>39066</c:v>
                </c:pt>
                <c:pt idx="349">
                  <c:v>39067</c:v>
                </c:pt>
                <c:pt idx="350">
                  <c:v>39068</c:v>
                </c:pt>
                <c:pt idx="351">
                  <c:v>39069</c:v>
                </c:pt>
                <c:pt idx="352">
                  <c:v>39070</c:v>
                </c:pt>
                <c:pt idx="353">
                  <c:v>39071</c:v>
                </c:pt>
                <c:pt idx="354">
                  <c:v>39072</c:v>
                </c:pt>
                <c:pt idx="355">
                  <c:v>39073</c:v>
                </c:pt>
                <c:pt idx="356">
                  <c:v>39074</c:v>
                </c:pt>
                <c:pt idx="357">
                  <c:v>39075</c:v>
                </c:pt>
                <c:pt idx="358">
                  <c:v>39076</c:v>
                </c:pt>
                <c:pt idx="359">
                  <c:v>39077</c:v>
                </c:pt>
                <c:pt idx="360">
                  <c:v>39078</c:v>
                </c:pt>
                <c:pt idx="361">
                  <c:v>39079</c:v>
                </c:pt>
                <c:pt idx="362">
                  <c:v>39080</c:v>
                </c:pt>
                <c:pt idx="363">
                  <c:v>39081</c:v>
                </c:pt>
                <c:pt idx="364">
                  <c:v>39082</c:v>
                </c:pt>
                <c:pt idx="365">
                  <c:v>39083</c:v>
                </c:pt>
                <c:pt idx="366">
                  <c:v>39084</c:v>
                </c:pt>
                <c:pt idx="367">
                  <c:v>39085</c:v>
                </c:pt>
                <c:pt idx="368">
                  <c:v>39086</c:v>
                </c:pt>
                <c:pt idx="369">
                  <c:v>39087</c:v>
                </c:pt>
                <c:pt idx="370">
                  <c:v>39088</c:v>
                </c:pt>
                <c:pt idx="371">
                  <c:v>39089</c:v>
                </c:pt>
                <c:pt idx="372">
                  <c:v>39090</c:v>
                </c:pt>
                <c:pt idx="373">
                  <c:v>39091</c:v>
                </c:pt>
                <c:pt idx="374">
                  <c:v>39092</c:v>
                </c:pt>
                <c:pt idx="375">
                  <c:v>39093</c:v>
                </c:pt>
                <c:pt idx="376">
                  <c:v>39094</c:v>
                </c:pt>
                <c:pt idx="377">
                  <c:v>39095</c:v>
                </c:pt>
                <c:pt idx="378">
                  <c:v>39096</c:v>
                </c:pt>
                <c:pt idx="379">
                  <c:v>39097</c:v>
                </c:pt>
                <c:pt idx="380">
                  <c:v>39098</c:v>
                </c:pt>
                <c:pt idx="381">
                  <c:v>39099</c:v>
                </c:pt>
                <c:pt idx="382">
                  <c:v>39100</c:v>
                </c:pt>
                <c:pt idx="383">
                  <c:v>39101</c:v>
                </c:pt>
                <c:pt idx="384">
                  <c:v>39102</c:v>
                </c:pt>
                <c:pt idx="385">
                  <c:v>39103</c:v>
                </c:pt>
                <c:pt idx="386">
                  <c:v>39104</c:v>
                </c:pt>
                <c:pt idx="387">
                  <c:v>39105</c:v>
                </c:pt>
                <c:pt idx="388">
                  <c:v>39106</c:v>
                </c:pt>
                <c:pt idx="389">
                  <c:v>39107</c:v>
                </c:pt>
                <c:pt idx="390">
                  <c:v>39108</c:v>
                </c:pt>
                <c:pt idx="391">
                  <c:v>39109</c:v>
                </c:pt>
                <c:pt idx="392">
                  <c:v>39110</c:v>
                </c:pt>
                <c:pt idx="393">
                  <c:v>39111</c:v>
                </c:pt>
                <c:pt idx="394">
                  <c:v>39112</c:v>
                </c:pt>
                <c:pt idx="395">
                  <c:v>39113</c:v>
                </c:pt>
                <c:pt idx="396">
                  <c:v>39114</c:v>
                </c:pt>
                <c:pt idx="397">
                  <c:v>39115</c:v>
                </c:pt>
                <c:pt idx="398">
                  <c:v>39116</c:v>
                </c:pt>
                <c:pt idx="399">
                  <c:v>39117</c:v>
                </c:pt>
                <c:pt idx="400">
                  <c:v>39118</c:v>
                </c:pt>
                <c:pt idx="401">
                  <c:v>39119</c:v>
                </c:pt>
                <c:pt idx="402">
                  <c:v>39120</c:v>
                </c:pt>
                <c:pt idx="403">
                  <c:v>39121</c:v>
                </c:pt>
                <c:pt idx="404">
                  <c:v>39122</c:v>
                </c:pt>
                <c:pt idx="405">
                  <c:v>39123</c:v>
                </c:pt>
                <c:pt idx="406">
                  <c:v>39124</c:v>
                </c:pt>
                <c:pt idx="407">
                  <c:v>39125</c:v>
                </c:pt>
                <c:pt idx="408">
                  <c:v>39126</c:v>
                </c:pt>
                <c:pt idx="409">
                  <c:v>39127</c:v>
                </c:pt>
                <c:pt idx="410">
                  <c:v>39128</c:v>
                </c:pt>
                <c:pt idx="411">
                  <c:v>39129</c:v>
                </c:pt>
                <c:pt idx="412">
                  <c:v>39130</c:v>
                </c:pt>
                <c:pt idx="413">
                  <c:v>39131</c:v>
                </c:pt>
                <c:pt idx="414">
                  <c:v>39132</c:v>
                </c:pt>
                <c:pt idx="415">
                  <c:v>39133</c:v>
                </c:pt>
                <c:pt idx="416">
                  <c:v>39134</c:v>
                </c:pt>
                <c:pt idx="417">
                  <c:v>39135</c:v>
                </c:pt>
                <c:pt idx="418">
                  <c:v>39136</c:v>
                </c:pt>
                <c:pt idx="419">
                  <c:v>39137</c:v>
                </c:pt>
                <c:pt idx="420">
                  <c:v>39138</c:v>
                </c:pt>
                <c:pt idx="421">
                  <c:v>39139</c:v>
                </c:pt>
                <c:pt idx="422">
                  <c:v>39140</c:v>
                </c:pt>
                <c:pt idx="423">
                  <c:v>39141</c:v>
                </c:pt>
                <c:pt idx="424">
                  <c:v>39142</c:v>
                </c:pt>
                <c:pt idx="425">
                  <c:v>39143</c:v>
                </c:pt>
                <c:pt idx="426">
                  <c:v>39144</c:v>
                </c:pt>
                <c:pt idx="427">
                  <c:v>39145</c:v>
                </c:pt>
                <c:pt idx="428">
                  <c:v>39146</c:v>
                </c:pt>
                <c:pt idx="429">
                  <c:v>39147</c:v>
                </c:pt>
                <c:pt idx="430">
                  <c:v>39148</c:v>
                </c:pt>
                <c:pt idx="431">
                  <c:v>39149</c:v>
                </c:pt>
                <c:pt idx="432">
                  <c:v>39150</c:v>
                </c:pt>
                <c:pt idx="433">
                  <c:v>39151</c:v>
                </c:pt>
                <c:pt idx="434">
                  <c:v>39152</c:v>
                </c:pt>
                <c:pt idx="435">
                  <c:v>39153</c:v>
                </c:pt>
                <c:pt idx="436">
                  <c:v>39154</c:v>
                </c:pt>
                <c:pt idx="437">
                  <c:v>39155</c:v>
                </c:pt>
                <c:pt idx="438">
                  <c:v>39156</c:v>
                </c:pt>
                <c:pt idx="439">
                  <c:v>39157</c:v>
                </c:pt>
                <c:pt idx="440">
                  <c:v>39158</c:v>
                </c:pt>
                <c:pt idx="441">
                  <c:v>39159</c:v>
                </c:pt>
                <c:pt idx="442">
                  <c:v>39160</c:v>
                </c:pt>
                <c:pt idx="443">
                  <c:v>39161</c:v>
                </c:pt>
                <c:pt idx="444">
                  <c:v>39162</c:v>
                </c:pt>
                <c:pt idx="445">
                  <c:v>39163</c:v>
                </c:pt>
                <c:pt idx="446">
                  <c:v>39164</c:v>
                </c:pt>
                <c:pt idx="447">
                  <c:v>39165</c:v>
                </c:pt>
                <c:pt idx="448">
                  <c:v>39166</c:v>
                </c:pt>
                <c:pt idx="449">
                  <c:v>39167</c:v>
                </c:pt>
                <c:pt idx="450">
                  <c:v>39168</c:v>
                </c:pt>
                <c:pt idx="451">
                  <c:v>39169</c:v>
                </c:pt>
                <c:pt idx="452">
                  <c:v>39170</c:v>
                </c:pt>
                <c:pt idx="453">
                  <c:v>39171</c:v>
                </c:pt>
                <c:pt idx="454">
                  <c:v>39172</c:v>
                </c:pt>
                <c:pt idx="455">
                  <c:v>39173</c:v>
                </c:pt>
                <c:pt idx="456">
                  <c:v>39174</c:v>
                </c:pt>
                <c:pt idx="457">
                  <c:v>39175</c:v>
                </c:pt>
                <c:pt idx="458">
                  <c:v>39176</c:v>
                </c:pt>
                <c:pt idx="459">
                  <c:v>39177</c:v>
                </c:pt>
                <c:pt idx="460">
                  <c:v>39178</c:v>
                </c:pt>
                <c:pt idx="461">
                  <c:v>39179</c:v>
                </c:pt>
                <c:pt idx="462">
                  <c:v>39180</c:v>
                </c:pt>
                <c:pt idx="463">
                  <c:v>39181</c:v>
                </c:pt>
                <c:pt idx="464">
                  <c:v>39182</c:v>
                </c:pt>
                <c:pt idx="465">
                  <c:v>39183</c:v>
                </c:pt>
                <c:pt idx="466">
                  <c:v>39184</c:v>
                </c:pt>
                <c:pt idx="467">
                  <c:v>39185</c:v>
                </c:pt>
                <c:pt idx="468">
                  <c:v>39186</c:v>
                </c:pt>
                <c:pt idx="469">
                  <c:v>39187</c:v>
                </c:pt>
                <c:pt idx="470">
                  <c:v>39188</c:v>
                </c:pt>
                <c:pt idx="471">
                  <c:v>39189</c:v>
                </c:pt>
                <c:pt idx="472">
                  <c:v>39190</c:v>
                </c:pt>
                <c:pt idx="473">
                  <c:v>39191</c:v>
                </c:pt>
                <c:pt idx="474">
                  <c:v>39192</c:v>
                </c:pt>
                <c:pt idx="475">
                  <c:v>39193</c:v>
                </c:pt>
                <c:pt idx="476">
                  <c:v>39194</c:v>
                </c:pt>
                <c:pt idx="477">
                  <c:v>39195</c:v>
                </c:pt>
                <c:pt idx="478">
                  <c:v>39196</c:v>
                </c:pt>
                <c:pt idx="479">
                  <c:v>39197</c:v>
                </c:pt>
                <c:pt idx="480">
                  <c:v>39198</c:v>
                </c:pt>
                <c:pt idx="481">
                  <c:v>39199</c:v>
                </c:pt>
                <c:pt idx="482">
                  <c:v>39200</c:v>
                </c:pt>
                <c:pt idx="483">
                  <c:v>39201</c:v>
                </c:pt>
                <c:pt idx="484">
                  <c:v>39202</c:v>
                </c:pt>
                <c:pt idx="485">
                  <c:v>39203</c:v>
                </c:pt>
                <c:pt idx="486">
                  <c:v>39204</c:v>
                </c:pt>
                <c:pt idx="487">
                  <c:v>39205</c:v>
                </c:pt>
                <c:pt idx="488">
                  <c:v>39206</c:v>
                </c:pt>
                <c:pt idx="489">
                  <c:v>39207</c:v>
                </c:pt>
                <c:pt idx="490">
                  <c:v>39208</c:v>
                </c:pt>
                <c:pt idx="491">
                  <c:v>39209</c:v>
                </c:pt>
                <c:pt idx="492">
                  <c:v>39210</c:v>
                </c:pt>
                <c:pt idx="493">
                  <c:v>39211</c:v>
                </c:pt>
                <c:pt idx="494">
                  <c:v>39212</c:v>
                </c:pt>
                <c:pt idx="495">
                  <c:v>39213</c:v>
                </c:pt>
                <c:pt idx="496">
                  <c:v>39214</c:v>
                </c:pt>
                <c:pt idx="497">
                  <c:v>39215</c:v>
                </c:pt>
                <c:pt idx="498">
                  <c:v>39216</c:v>
                </c:pt>
                <c:pt idx="499">
                  <c:v>39217</c:v>
                </c:pt>
                <c:pt idx="500">
                  <c:v>39218</c:v>
                </c:pt>
                <c:pt idx="501">
                  <c:v>39219</c:v>
                </c:pt>
                <c:pt idx="502">
                  <c:v>39220</c:v>
                </c:pt>
                <c:pt idx="503">
                  <c:v>39221</c:v>
                </c:pt>
                <c:pt idx="504">
                  <c:v>39222</c:v>
                </c:pt>
                <c:pt idx="505">
                  <c:v>39223</c:v>
                </c:pt>
                <c:pt idx="506">
                  <c:v>39224</c:v>
                </c:pt>
                <c:pt idx="507">
                  <c:v>39225</c:v>
                </c:pt>
                <c:pt idx="508">
                  <c:v>39226</c:v>
                </c:pt>
                <c:pt idx="509">
                  <c:v>39227</c:v>
                </c:pt>
                <c:pt idx="510">
                  <c:v>39228</c:v>
                </c:pt>
                <c:pt idx="511">
                  <c:v>39229</c:v>
                </c:pt>
                <c:pt idx="512">
                  <c:v>39230</c:v>
                </c:pt>
                <c:pt idx="513">
                  <c:v>39231</c:v>
                </c:pt>
                <c:pt idx="514">
                  <c:v>39232</c:v>
                </c:pt>
                <c:pt idx="515">
                  <c:v>39233</c:v>
                </c:pt>
                <c:pt idx="516">
                  <c:v>39234</c:v>
                </c:pt>
                <c:pt idx="517">
                  <c:v>39235</c:v>
                </c:pt>
                <c:pt idx="518">
                  <c:v>39236</c:v>
                </c:pt>
                <c:pt idx="519">
                  <c:v>39237</c:v>
                </c:pt>
                <c:pt idx="520">
                  <c:v>39238</c:v>
                </c:pt>
                <c:pt idx="521">
                  <c:v>39239</c:v>
                </c:pt>
                <c:pt idx="522">
                  <c:v>39240</c:v>
                </c:pt>
                <c:pt idx="523">
                  <c:v>39241</c:v>
                </c:pt>
                <c:pt idx="524">
                  <c:v>39242</c:v>
                </c:pt>
                <c:pt idx="525">
                  <c:v>39243</c:v>
                </c:pt>
                <c:pt idx="526">
                  <c:v>39244</c:v>
                </c:pt>
                <c:pt idx="527">
                  <c:v>39245</c:v>
                </c:pt>
                <c:pt idx="528">
                  <c:v>39246</c:v>
                </c:pt>
                <c:pt idx="529">
                  <c:v>39247</c:v>
                </c:pt>
                <c:pt idx="530">
                  <c:v>39248</c:v>
                </c:pt>
                <c:pt idx="531">
                  <c:v>39249</c:v>
                </c:pt>
                <c:pt idx="532">
                  <c:v>39250</c:v>
                </c:pt>
                <c:pt idx="533">
                  <c:v>39251</c:v>
                </c:pt>
                <c:pt idx="534">
                  <c:v>39252</c:v>
                </c:pt>
                <c:pt idx="535">
                  <c:v>39253</c:v>
                </c:pt>
                <c:pt idx="536">
                  <c:v>39254</c:v>
                </c:pt>
                <c:pt idx="537">
                  <c:v>39255</c:v>
                </c:pt>
                <c:pt idx="538">
                  <c:v>39256</c:v>
                </c:pt>
                <c:pt idx="539">
                  <c:v>39257</c:v>
                </c:pt>
                <c:pt idx="540">
                  <c:v>39258</c:v>
                </c:pt>
                <c:pt idx="541">
                  <c:v>39259</c:v>
                </c:pt>
                <c:pt idx="542">
                  <c:v>39260</c:v>
                </c:pt>
                <c:pt idx="543">
                  <c:v>39261</c:v>
                </c:pt>
                <c:pt idx="544">
                  <c:v>39262</c:v>
                </c:pt>
                <c:pt idx="545">
                  <c:v>39263</c:v>
                </c:pt>
                <c:pt idx="546">
                  <c:v>39264</c:v>
                </c:pt>
                <c:pt idx="547">
                  <c:v>39265</c:v>
                </c:pt>
                <c:pt idx="548">
                  <c:v>39266</c:v>
                </c:pt>
                <c:pt idx="549">
                  <c:v>39267</c:v>
                </c:pt>
                <c:pt idx="550">
                  <c:v>39268</c:v>
                </c:pt>
                <c:pt idx="551">
                  <c:v>39269</c:v>
                </c:pt>
                <c:pt idx="552">
                  <c:v>39270</c:v>
                </c:pt>
                <c:pt idx="553">
                  <c:v>39271</c:v>
                </c:pt>
                <c:pt idx="554">
                  <c:v>39272</c:v>
                </c:pt>
                <c:pt idx="555">
                  <c:v>39273</c:v>
                </c:pt>
                <c:pt idx="556">
                  <c:v>39274</c:v>
                </c:pt>
                <c:pt idx="557">
                  <c:v>39275</c:v>
                </c:pt>
                <c:pt idx="558">
                  <c:v>39276</c:v>
                </c:pt>
                <c:pt idx="559">
                  <c:v>39277</c:v>
                </c:pt>
                <c:pt idx="560">
                  <c:v>39278</c:v>
                </c:pt>
                <c:pt idx="561">
                  <c:v>39279</c:v>
                </c:pt>
                <c:pt idx="562">
                  <c:v>39280</c:v>
                </c:pt>
                <c:pt idx="563">
                  <c:v>39281</c:v>
                </c:pt>
                <c:pt idx="564">
                  <c:v>39282</c:v>
                </c:pt>
                <c:pt idx="565">
                  <c:v>39283</c:v>
                </c:pt>
                <c:pt idx="566">
                  <c:v>39284</c:v>
                </c:pt>
                <c:pt idx="567">
                  <c:v>39285</c:v>
                </c:pt>
                <c:pt idx="568">
                  <c:v>39286</c:v>
                </c:pt>
                <c:pt idx="569">
                  <c:v>39287</c:v>
                </c:pt>
                <c:pt idx="570">
                  <c:v>39288</c:v>
                </c:pt>
                <c:pt idx="571">
                  <c:v>39289</c:v>
                </c:pt>
                <c:pt idx="572">
                  <c:v>39290</c:v>
                </c:pt>
                <c:pt idx="573">
                  <c:v>39291</c:v>
                </c:pt>
                <c:pt idx="574">
                  <c:v>39292</c:v>
                </c:pt>
                <c:pt idx="575">
                  <c:v>39293</c:v>
                </c:pt>
                <c:pt idx="576">
                  <c:v>39294</c:v>
                </c:pt>
                <c:pt idx="577">
                  <c:v>39295</c:v>
                </c:pt>
                <c:pt idx="578">
                  <c:v>39296</c:v>
                </c:pt>
                <c:pt idx="579">
                  <c:v>39297</c:v>
                </c:pt>
                <c:pt idx="580">
                  <c:v>39298</c:v>
                </c:pt>
                <c:pt idx="581">
                  <c:v>39299</c:v>
                </c:pt>
                <c:pt idx="582">
                  <c:v>39300</c:v>
                </c:pt>
                <c:pt idx="583">
                  <c:v>39301</c:v>
                </c:pt>
                <c:pt idx="584">
                  <c:v>39302</c:v>
                </c:pt>
                <c:pt idx="585">
                  <c:v>39303</c:v>
                </c:pt>
                <c:pt idx="586">
                  <c:v>39304</c:v>
                </c:pt>
                <c:pt idx="587">
                  <c:v>39305</c:v>
                </c:pt>
                <c:pt idx="588">
                  <c:v>39306</c:v>
                </c:pt>
                <c:pt idx="589">
                  <c:v>39307</c:v>
                </c:pt>
                <c:pt idx="590">
                  <c:v>39308</c:v>
                </c:pt>
                <c:pt idx="591">
                  <c:v>39309</c:v>
                </c:pt>
                <c:pt idx="592">
                  <c:v>39310</c:v>
                </c:pt>
                <c:pt idx="593">
                  <c:v>39311</c:v>
                </c:pt>
                <c:pt idx="594">
                  <c:v>39312</c:v>
                </c:pt>
                <c:pt idx="595">
                  <c:v>39313</c:v>
                </c:pt>
                <c:pt idx="596">
                  <c:v>39314</c:v>
                </c:pt>
                <c:pt idx="597">
                  <c:v>39315</c:v>
                </c:pt>
                <c:pt idx="598">
                  <c:v>39316</c:v>
                </c:pt>
                <c:pt idx="599">
                  <c:v>39317</c:v>
                </c:pt>
                <c:pt idx="600">
                  <c:v>39318</c:v>
                </c:pt>
                <c:pt idx="601">
                  <c:v>39319</c:v>
                </c:pt>
                <c:pt idx="602">
                  <c:v>39320</c:v>
                </c:pt>
                <c:pt idx="603">
                  <c:v>39321</c:v>
                </c:pt>
                <c:pt idx="604">
                  <c:v>39322</c:v>
                </c:pt>
                <c:pt idx="605">
                  <c:v>39323</c:v>
                </c:pt>
                <c:pt idx="606">
                  <c:v>39324</c:v>
                </c:pt>
                <c:pt idx="607">
                  <c:v>39325</c:v>
                </c:pt>
                <c:pt idx="608">
                  <c:v>39326</c:v>
                </c:pt>
                <c:pt idx="609">
                  <c:v>39327</c:v>
                </c:pt>
                <c:pt idx="610">
                  <c:v>39328</c:v>
                </c:pt>
                <c:pt idx="611">
                  <c:v>39329</c:v>
                </c:pt>
                <c:pt idx="612">
                  <c:v>39330</c:v>
                </c:pt>
                <c:pt idx="613">
                  <c:v>39331</c:v>
                </c:pt>
                <c:pt idx="614">
                  <c:v>39332</c:v>
                </c:pt>
                <c:pt idx="615">
                  <c:v>39333</c:v>
                </c:pt>
                <c:pt idx="616">
                  <c:v>39334</c:v>
                </c:pt>
                <c:pt idx="617">
                  <c:v>39335</c:v>
                </c:pt>
                <c:pt idx="618">
                  <c:v>39336</c:v>
                </c:pt>
                <c:pt idx="619">
                  <c:v>39337</c:v>
                </c:pt>
                <c:pt idx="620">
                  <c:v>39338</c:v>
                </c:pt>
                <c:pt idx="621">
                  <c:v>39339</c:v>
                </c:pt>
                <c:pt idx="622">
                  <c:v>39340</c:v>
                </c:pt>
                <c:pt idx="623">
                  <c:v>39341</c:v>
                </c:pt>
                <c:pt idx="624">
                  <c:v>39342</c:v>
                </c:pt>
                <c:pt idx="625">
                  <c:v>39343</c:v>
                </c:pt>
                <c:pt idx="626">
                  <c:v>39344</c:v>
                </c:pt>
                <c:pt idx="627">
                  <c:v>39345</c:v>
                </c:pt>
                <c:pt idx="628">
                  <c:v>39346</c:v>
                </c:pt>
                <c:pt idx="629">
                  <c:v>39347</c:v>
                </c:pt>
                <c:pt idx="630">
                  <c:v>39348</c:v>
                </c:pt>
                <c:pt idx="631">
                  <c:v>39349</c:v>
                </c:pt>
                <c:pt idx="632">
                  <c:v>39350</c:v>
                </c:pt>
                <c:pt idx="633">
                  <c:v>39351</c:v>
                </c:pt>
                <c:pt idx="634">
                  <c:v>39352</c:v>
                </c:pt>
                <c:pt idx="635">
                  <c:v>39353</c:v>
                </c:pt>
                <c:pt idx="636">
                  <c:v>39354</c:v>
                </c:pt>
                <c:pt idx="637">
                  <c:v>39355</c:v>
                </c:pt>
                <c:pt idx="638">
                  <c:v>39356</c:v>
                </c:pt>
                <c:pt idx="639">
                  <c:v>39357</c:v>
                </c:pt>
                <c:pt idx="640">
                  <c:v>39358</c:v>
                </c:pt>
                <c:pt idx="641">
                  <c:v>39359</c:v>
                </c:pt>
                <c:pt idx="642">
                  <c:v>39360</c:v>
                </c:pt>
                <c:pt idx="643">
                  <c:v>39361</c:v>
                </c:pt>
                <c:pt idx="644">
                  <c:v>39362</c:v>
                </c:pt>
                <c:pt idx="645">
                  <c:v>39363</c:v>
                </c:pt>
                <c:pt idx="646">
                  <c:v>39364</c:v>
                </c:pt>
                <c:pt idx="647">
                  <c:v>39365</c:v>
                </c:pt>
                <c:pt idx="648">
                  <c:v>39366</c:v>
                </c:pt>
                <c:pt idx="649">
                  <c:v>39367</c:v>
                </c:pt>
                <c:pt idx="650">
                  <c:v>39368</c:v>
                </c:pt>
                <c:pt idx="651">
                  <c:v>39369</c:v>
                </c:pt>
                <c:pt idx="652">
                  <c:v>39370</c:v>
                </c:pt>
                <c:pt idx="653">
                  <c:v>39371</c:v>
                </c:pt>
                <c:pt idx="654">
                  <c:v>39372</c:v>
                </c:pt>
                <c:pt idx="655">
                  <c:v>39373</c:v>
                </c:pt>
                <c:pt idx="656">
                  <c:v>39374</c:v>
                </c:pt>
                <c:pt idx="657">
                  <c:v>39375</c:v>
                </c:pt>
                <c:pt idx="658">
                  <c:v>39376</c:v>
                </c:pt>
                <c:pt idx="659">
                  <c:v>39377</c:v>
                </c:pt>
                <c:pt idx="660">
                  <c:v>39378</c:v>
                </c:pt>
                <c:pt idx="661">
                  <c:v>39379</c:v>
                </c:pt>
                <c:pt idx="662">
                  <c:v>39380</c:v>
                </c:pt>
                <c:pt idx="663">
                  <c:v>39381</c:v>
                </c:pt>
                <c:pt idx="664">
                  <c:v>39382</c:v>
                </c:pt>
                <c:pt idx="665">
                  <c:v>39383</c:v>
                </c:pt>
                <c:pt idx="666">
                  <c:v>39384</c:v>
                </c:pt>
                <c:pt idx="667">
                  <c:v>39385</c:v>
                </c:pt>
                <c:pt idx="668">
                  <c:v>39386</c:v>
                </c:pt>
                <c:pt idx="669">
                  <c:v>39387</c:v>
                </c:pt>
                <c:pt idx="670">
                  <c:v>39388</c:v>
                </c:pt>
                <c:pt idx="671">
                  <c:v>39389</c:v>
                </c:pt>
                <c:pt idx="672">
                  <c:v>39390</c:v>
                </c:pt>
                <c:pt idx="673">
                  <c:v>39391</c:v>
                </c:pt>
                <c:pt idx="674">
                  <c:v>39392</c:v>
                </c:pt>
                <c:pt idx="675">
                  <c:v>39393</c:v>
                </c:pt>
                <c:pt idx="676">
                  <c:v>39394</c:v>
                </c:pt>
                <c:pt idx="677">
                  <c:v>39395</c:v>
                </c:pt>
                <c:pt idx="678">
                  <c:v>39396</c:v>
                </c:pt>
                <c:pt idx="679">
                  <c:v>39397</c:v>
                </c:pt>
                <c:pt idx="680">
                  <c:v>39398</c:v>
                </c:pt>
                <c:pt idx="681">
                  <c:v>39399</c:v>
                </c:pt>
                <c:pt idx="682">
                  <c:v>39400</c:v>
                </c:pt>
                <c:pt idx="683">
                  <c:v>39401</c:v>
                </c:pt>
                <c:pt idx="684">
                  <c:v>39402</c:v>
                </c:pt>
                <c:pt idx="685">
                  <c:v>39403</c:v>
                </c:pt>
                <c:pt idx="686">
                  <c:v>39404</c:v>
                </c:pt>
                <c:pt idx="687">
                  <c:v>39405</c:v>
                </c:pt>
                <c:pt idx="688">
                  <c:v>39406</c:v>
                </c:pt>
                <c:pt idx="689">
                  <c:v>39407</c:v>
                </c:pt>
                <c:pt idx="690">
                  <c:v>39408</c:v>
                </c:pt>
                <c:pt idx="691">
                  <c:v>39409</c:v>
                </c:pt>
                <c:pt idx="692">
                  <c:v>39410</c:v>
                </c:pt>
                <c:pt idx="693">
                  <c:v>39411</c:v>
                </c:pt>
                <c:pt idx="694">
                  <c:v>39412</c:v>
                </c:pt>
                <c:pt idx="695">
                  <c:v>39413</c:v>
                </c:pt>
                <c:pt idx="696">
                  <c:v>39414</c:v>
                </c:pt>
                <c:pt idx="697">
                  <c:v>39415</c:v>
                </c:pt>
                <c:pt idx="698">
                  <c:v>39416</c:v>
                </c:pt>
                <c:pt idx="699">
                  <c:v>39417</c:v>
                </c:pt>
                <c:pt idx="700">
                  <c:v>39418</c:v>
                </c:pt>
                <c:pt idx="701">
                  <c:v>39419</c:v>
                </c:pt>
                <c:pt idx="702">
                  <c:v>39420</c:v>
                </c:pt>
                <c:pt idx="703">
                  <c:v>39421</c:v>
                </c:pt>
                <c:pt idx="704">
                  <c:v>39422</c:v>
                </c:pt>
                <c:pt idx="705">
                  <c:v>39423</c:v>
                </c:pt>
                <c:pt idx="706">
                  <c:v>39424</c:v>
                </c:pt>
                <c:pt idx="707">
                  <c:v>39425</c:v>
                </c:pt>
                <c:pt idx="708">
                  <c:v>39426</c:v>
                </c:pt>
                <c:pt idx="709">
                  <c:v>39427</c:v>
                </c:pt>
                <c:pt idx="710">
                  <c:v>39428</c:v>
                </c:pt>
                <c:pt idx="711">
                  <c:v>39429</c:v>
                </c:pt>
                <c:pt idx="712">
                  <c:v>39430</c:v>
                </c:pt>
                <c:pt idx="713">
                  <c:v>39431</c:v>
                </c:pt>
                <c:pt idx="714">
                  <c:v>39432</c:v>
                </c:pt>
                <c:pt idx="715">
                  <c:v>39433</c:v>
                </c:pt>
                <c:pt idx="716">
                  <c:v>39434</c:v>
                </c:pt>
                <c:pt idx="717">
                  <c:v>39435</c:v>
                </c:pt>
                <c:pt idx="718">
                  <c:v>39436</c:v>
                </c:pt>
                <c:pt idx="719">
                  <c:v>39437</c:v>
                </c:pt>
                <c:pt idx="720">
                  <c:v>39438</c:v>
                </c:pt>
                <c:pt idx="721">
                  <c:v>39439</c:v>
                </c:pt>
                <c:pt idx="722">
                  <c:v>39440</c:v>
                </c:pt>
                <c:pt idx="723">
                  <c:v>39441</c:v>
                </c:pt>
                <c:pt idx="724">
                  <c:v>39442</c:v>
                </c:pt>
                <c:pt idx="725">
                  <c:v>39443</c:v>
                </c:pt>
                <c:pt idx="726">
                  <c:v>39444</c:v>
                </c:pt>
                <c:pt idx="727">
                  <c:v>39445</c:v>
                </c:pt>
                <c:pt idx="728">
                  <c:v>39446</c:v>
                </c:pt>
                <c:pt idx="729">
                  <c:v>39447</c:v>
                </c:pt>
                <c:pt idx="730">
                  <c:v>39448</c:v>
                </c:pt>
                <c:pt idx="731">
                  <c:v>39449</c:v>
                </c:pt>
                <c:pt idx="732">
                  <c:v>39450</c:v>
                </c:pt>
                <c:pt idx="733">
                  <c:v>39451</c:v>
                </c:pt>
                <c:pt idx="734">
                  <c:v>39452</c:v>
                </c:pt>
                <c:pt idx="735">
                  <c:v>39453</c:v>
                </c:pt>
                <c:pt idx="736">
                  <c:v>39454</c:v>
                </c:pt>
                <c:pt idx="737">
                  <c:v>39455</c:v>
                </c:pt>
                <c:pt idx="738">
                  <c:v>39456</c:v>
                </c:pt>
                <c:pt idx="739">
                  <c:v>39457</c:v>
                </c:pt>
                <c:pt idx="740">
                  <c:v>39458</c:v>
                </c:pt>
                <c:pt idx="741">
                  <c:v>39459</c:v>
                </c:pt>
                <c:pt idx="742">
                  <c:v>39460</c:v>
                </c:pt>
                <c:pt idx="743">
                  <c:v>39461</c:v>
                </c:pt>
                <c:pt idx="744">
                  <c:v>39462</c:v>
                </c:pt>
                <c:pt idx="745">
                  <c:v>39463</c:v>
                </c:pt>
                <c:pt idx="746">
                  <c:v>39464</c:v>
                </c:pt>
                <c:pt idx="747">
                  <c:v>39465</c:v>
                </c:pt>
                <c:pt idx="748">
                  <c:v>39466</c:v>
                </c:pt>
                <c:pt idx="749">
                  <c:v>39467</c:v>
                </c:pt>
                <c:pt idx="750">
                  <c:v>39468</c:v>
                </c:pt>
                <c:pt idx="751">
                  <c:v>39469</c:v>
                </c:pt>
                <c:pt idx="752">
                  <c:v>39470</c:v>
                </c:pt>
                <c:pt idx="753">
                  <c:v>39471</c:v>
                </c:pt>
                <c:pt idx="754">
                  <c:v>39472</c:v>
                </c:pt>
                <c:pt idx="755">
                  <c:v>39473</c:v>
                </c:pt>
                <c:pt idx="756">
                  <c:v>39474</c:v>
                </c:pt>
                <c:pt idx="757">
                  <c:v>39475</c:v>
                </c:pt>
                <c:pt idx="758">
                  <c:v>39476</c:v>
                </c:pt>
                <c:pt idx="759">
                  <c:v>39477</c:v>
                </c:pt>
                <c:pt idx="760">
                  <c:v>39478</c:v>
                </c:pt>
                <c:pt idx="761">
                  <c:v>39479</c:v>
                </c:pt>
                <c:pt idx="762">
                  <c:v>39480</c:v>
                </c:pt>
                <c:pt idx="763">
                  <c:v>39481</c:v>
                </c:pt>
                <c:pt idx="764">
                  <c:v>39482</c:v>
                </c:pt>
                <c:pt idx="765">
                  <c:v>39483</c:v>
                </c:pt>
                <c:pt idx="766">
                  <c:v>39484</c:v>
                </c:pt>
                <c:pt idx="767">
                  <c:v>39485</c:v>
                </c:pt>
                <c:pt idx="768">
                  <c:v>39486</c:v>
                </c:pt>
                <c:pt idx="769">
                  <c:v>39487</c:v>
                </c:pt>
                <c:pt idx="770">
                  <c:v>39488</c:v>
                </c:pt>
                <c:pt idx="771">
                  <c:v>39489</c:v>
                </c:pt>
                <c:pt idx="772">
                  <c:v>39490</c:v>
                </c:pt>
                <c:pt idx="773">
                  <c:v>39491</c:v>
                </c:pt>
                <c:pt idx="774">
                  <c:v>39492</c:v>
                </c:pt>
                <c:pt idx="775">
                  <c:v>39493</c:v>
                </c:pt>
                <c:pt idx="776">
                  <c:v>39494</c:v>
                </c:pt>
                <c:pt idx="777">
                  <c:v>39495</c:v>
                </c:pt>
                <c:pt idx="778">
                  <c:v>39496</c:v>
                </c:pt>
                <c:pt idx="779">
                  <c:v>39497</c:v>
                </c:pt>
                <c:pt idx="780">
                  <c:v>39498</c:v>
                </c:pt>
                <c:pt idx="781">
                  <c:v>39499</c:v>
                </c:pt>
                <c:pt idx="782">
                  <c:v>39500</c:v>
                </c:pt>
                <c:pt idx="783">
                  <c:v>39501</c:v>
                </c:pt>
                <c:pt idx="784">
                  <c:v>39502</c:v>
                </c:pt>
                <c:pt idx="785">
                  <c:v>39503</c:v>
                </c:pt>
                <c:pt idx="786">
                  <c:v>39504</c:v>
                </c:pt>
                <c:pt idx="787">
                  <c:v>39505</c:v>
                </c:pt>
                <c:pt idx="788">
                  <c:v>39506</c:v>
                </c:pt>
                <c:pt idx="789">
                  <c:v>39507</c:v>
                </c:pt>
                <c:pt idx="790">
                  <c:v>39508</c:v>
                </c:pt>
                <c:pt idx="791">
                  <c:v>39509</c:v>
                </c:pt>
                <c:pt idx="792">
                  <c:v>39510</c:v>
                </c:pt>
                <c:pt idx="793">
                  <c:v>39511</c:v>
                </c:pt>
                <c:pt idx="794">
                  <c:v>39512</c:v>
                </c:pt>
                <c:pt idx="795">
                  <c:v>39513</c:v>
                </c:pt>
                <c:pt idx="796">
                  <c:v>39514</c:v>
                </c:pt>
                <c:pt idx="797">
                  <c:v>39515</c:v>
                </c:pt>
                <c:pt idx="798">
                  <c:v>39516</c:v>
                </c:pt>
                <c:pt idx="799">
                  <c:v>39517</c:v>
                </c:pt>
                <c:pt idx="800">
                  <c:v>39518</c:v>
                </c:pt>
                <c:pt idx="801">
                  <c:v>39519</c:v>
                </c:pt>
                <c:pt idx="802">
                  <c:v>39520</c:v>
                </c:pt>
                <c:pt idx="803">
                  <c:v>39521</c:v>
                </c:pt>
                <c:pt idx="804">
                  <c:v>39522</c:v>
                </c:pt>
                <c:pt idx="805">
                  <c:v>39523</c:v>
                </c:pt>
                <c:pt idx="806">
                  <c:v>39524</c:v>
                </c:pt>
                <c:pt idx="807">
                  <c:v>39525</c:v>
                </c:pt>
                <c:pt idx="808">
                  <c:v>39526</c:v>
                </c:pt>
                <c:pt idx="809">
                  <c:v>39527</c:v>
                </c:pt>
                <c:pt idx="810">
                  <c:v>39528</c:v>
                </c:pt>
                <c:pt idx="811">
                  <c:v>39529</c:v>
                </c:pt>
                <c:pt idx="812">
                  <c:v>39530</c:v>
                </c:pt>
                <c:pt idx="813">
                  <c:v>39531</c:v>
                </c:pt>
                <c:pt idx="814">
                  <c:v>39532</c:v>
                </c:pt>
                <c:pt idx="815">
                  <c:v>39533</c:v>
                </c:pt>
                <c:pt idx="816">
                  <c:v>39534</c:v>
                </c:pt>
                <c:pt idx="817">
                  <c:v>39535</c:v>
                </c:pt>
                <c:pt idx="818">
                  <c:v>39536</c:v>
                </c:pt>
                <c:pt idx="819">
                  <c:v>39537</c:v>
                </c:pt>
                <c:pt idx="820">
                  <c:v>39538</c:v>
                </c:pt>
                <c:pt idx="821">
                  <c:v>39539</c:v>
                </c:pt>
                <c:pt idx="822">
                  <c:v>39540</c:v>
                </c:pt>
                <c:pt idx="823">
                  <c:v>39541</c:v>
                </c:pt>
                <c:pt idx="824">
                  <c:v>39542</c:v>
                </c:pt>
                <c:pt idx="825">
                  <c:v>39543</c:v>
                </c:pt>
                <c:pt idx="826">
                  <c:v>39544</c:v>
                </c:pt>
                <c:pt idx="827">
                  <c:v>39545</c:v>
                </c:pt>
                <c:pt idx="828">
                  <c:v>39546</c:v>
                </c:pt>
                <c:pt idx="829">
                  <c:v>39547</c:v>
                </c:pt>
                <c:pt idx="830">
                  <c:v>39548</c:v>
                </c:pt>
                <c:pt idx="831">
                  <c:v>39549</c:v>
                </c:pt>
                <c:pt idx="832">
                  <c:v>39550</c:v>
                </c:pt>
                <c:pt idx="833">
                  <c:v>39551</c:v>
                </c:pt>
                <c:pt idx="834">
                  <c:v>39552</c:v>
                </c:pt>
                <c:pt idx="835">
                  <c:v>39553</c:v>
                </c:pt>
                <c:pt idx="836">
                  <c:v>39554</c:v>
                </c:pt>
                <c:pt idx="837">
                  <c:v>39555</c:v>
                </c:pt>
                <c:pt idx="838">
                  <c:v>39556</c:v>
                </c:pt>
                <c:pt idx="839">
                  <c:v>39557</c:v>
                </c:pt>
                <c:pt idx="840">
                  <c:v>39558</c:v>
                </c:pt>
                <c:pt idx="841">
                  <c:v>39559</c:v>
                </c:pt>
                <c:pt idx="842">
                  <c:v>39560</c:v>
                </c:pt>
                <c:pt idx="843">
                  <c:v>39561</c:v>
                </c:pt>
                <c:pt idx="844">
                  <c:v>39562</c:v>
                </c:pt>
                <c:pt idx="845">
                  <c:v>39563</c:v>
                </c:pt>
                <c:pt idx="846">
                  <c:v>39564</c:v>
                </c:pt>
                <c:pt idx="847">
                  <c:v>39565</c:v>
                </c:pt>
                <c:pt idx="848">
                  <c:v>39566</c:v>
                </c:pt>
                <c:pt idx="849">
                  <c:v>39567</c:v>
                </c:pt>
                <c:pt idx="850">
                  <c:v>39568</c:v>
                </c:pt>
                <c:pt idx="851">
                  <c:v>39569</c:v>
                </c:pt>
                <c:pt idx="852">
                  <c:v>39570</c:v>
                </c:pt>
                <c:pt idx="853">
                  <c:v>39571</c:v>
                </c:pt>
                <c:pt idx="854">
                  <c:v>39572</c:v>
                </c:pt>
                <c:pt idx="855">
                  <c:v>39573</c:v>
                </c:pt>
                <c:pt idx="856">
                  <c:v>39574</c:v>
                </c:pt>
                <c:pt idx="857">
                  <c:v>39575</c:v>
                </c:pt>
                <c:pt idx="858">
                  <c:v>39576</c:v>
                </c:pt>
                <c:pt idx="859">
                  <c:v>39577</c:v>
                </c:pt>
                <c:pt idx="860">
                  <c:v>39578</c:v>
                </c:pt>
                <c:pt idx="861">
                  <c:v>39579</c:v>
                </c:pt>
                <c:pt idx="862">
                  <c:v>39580</c:v>
                </c:pt>
                <c:pt idx="863">
                  <c:v>39581</c:v>
                </c:pt>
                <c:pt idx="864">
                  <c:v>39582</c:v>
                </c:pt>
                <c:pt idx="865">
                  <c:v>39583</c:v>
                </c:pt>
                <c:pt idx="866">
                  <c:v>39584</c:v>
                </c:pt>
                <c:pt idx="867">
                  <c:v>39585</c:v>
                </c:pt>
                <c:pt idx="868">
                  <c:v>39586</c:v>
                </c:pt>
                <c:pt idx="869">
                  <c:v>39587</c:v>
                </c:pt>
                <c:pt idx="870">
                  <c:v>39588</c:v>
                </c:pt>
                <c:pt idx="871">
                  <c:v>39589</c:v>
                </c:pt>
                <c:pt idx="872">
                  <c:v>39590</c:v>
                </c:pt>
                <c:pt idx="873">
                  <c:v>39591</c:v>
                </c:pt>
                <c:pt idx="874">
                  <c:v>39592</c:v>
                </c:pt>
                <c:pt idx="875">
                  <c:v>39593</c:v>
                </c:pt>
                <c:pt idx="876">
                  <c:v>39594</c:v>
                </c:pt>
                <c:pt idx="877">
                  <c:v>39595</c:v>
                </c:pt>
                <c:pt idx="878">
                  <c:v>39596</c:v>
                </c:pt>
                <c:pt idx="879">
                  <c:v>39597</c:v>
                </c:pt>
                <c:pt idx="880">
                  <c:v>39598</c:v>
                </c:pt>
                <c:pt idx="881">
                  <c:v>39599</c:v>
                </c:pt>
                <c:pt idx="882">
                  <c:v>39600</c:v>
                </c:pt>
                <c:pt idx="883">
                  <c:v>39601</c:v>
                </c:pt>
                <c:pt idx="884">
                  <c:v>39602</c:v>
                </c:pt>
                <c:pt idx="885">
                  <c:v>39603</c:v>
                </c:pt>
                <c:pt idx="886">
                  <c:v>39604</c:v>
                </c:pt>
                <c:pt idx="887">
                  <c:v>39605</c:v>
                </c:pt>
                <c:pt idx="888">
                  <c:v>39606</c:v>
                </c:pt>
                <c:pt idx="889">
                  <c:v>39607</c:v>
                </c:pt>
                <c:pt idx="890">
                  <c:v>39608</c:v>
                </c:pt>
                <c:pt idx="891">
                  <c:v>39609</c:v>
                </c:pt>
                <c:pt idx="892">
                  <c:v>39610</c:v>
                </c:pt>
                <c:pt idx="893">
                  <c:v>39611</c:v>
                </c:pt>
                <c:pt idx="894">
                  <c:v>39612</c:v>
                </c:pt>
                <c:pt idx="895">
                  <c:v>39613</c:v>
                </c:pt>
                <c:pt idx="896">
                  <c:v>39614</c:v>
                </c:pt>
                <c:pt idx="897">
                  <c:v>39615</c:v>
                </c:pt>
                <c:pt idx="898">
                  <c:v>39616</c:v>
                </c:pt>
                <c:pt idx="899">
                  <c:v>39617</c:v>
                </c:pt>
                <c:pt idx="900">
                  <c:v>39618</c:v>
                </c:pt>
                <c:pt idx="901">
                  <c:v>39619</c:v>
                </c:pt>
                <c:pt idx="902">
                  <c:v>39620</c:v>
                </c:pt>
                <c:pt idx="903">
                  <c:v>39621</c:v>
                </c:pt>
                <c:pt idx="904">
                  <c:v>39622</c:v>
                </c:pt>
                <c:pt idx="905">
                  <c:v>39623</c:v>
                </c:pt>
                <c:pt idx="906">
                  <c:v>39624</c:v>
                </c:pt>
                <c:pt idx="907">
                  <c:v>39625</c:v>
                </c:pt>
                <c:pt idx="908">
                  <c:v>39626</c:v>
                </c:pt>
                <c:pt idx="909">
                  <c:v>39627</c:v>
                </c:pt>
                <c:pt idx="910">
                  <c:v>39628</c:v>
                </c:pt>
                <c:pt idx="911">
                  <c:v>39629</c:v>
                </c:pt>
                <c:pt idx="912">
                  <c:v>39630</c:v>
                </c:pt>
                <c:pt idx="913">
                  <c:v>39631</c:v>
                </c:pt>
                <c:pt idx="914">
                  <c:v>39632</c:v>
                </c:pt>
                <c:pt idx="915">
                  <c:v>39633</c:v>
                </c:pt>
                <c:pt idx="916">
                  <c:v>39634</c:v>
                </c:pt>
                <c:pt idx="917">
                  <c:v>39635</c:v>
                </c:pt>
                <c:pt idx="918">
                  <c:v>39636</c:v>
                </c:pt>
                <c:pt idx="919">
                  <c:v>39637</c:v>
                </c:pt>
                <c:pt idx="920">
                  <c:v>39638</c:v>
                </c:pt>
                <c:pt idx="921">
                  <c:v>39639</c:v>
                </c:pt>
                <c:pt idx="922">
                  <c:v>39640</c:v>
                </c:pt>
                <c:pt idx="923">
                  <c:v>39641</c:v>
                </c:pt>
                <c:pt idx="924">
                  <c:v>39642</c:v>
                </c:pt>
                <c:pt idx="925">
                  <c:v>39643</c:v>
                </c:pt>
                <c:pt idx="926">
                  <c:v>39644</c:v>
                </c:pt>
                <c:pt idx="927">
                  <c:v>39645</c:v>
                </c:pt>
                <c:pt idx="928">
                  <c:v>39646</c:v>
                </c:pt>
                <c:pt idx="929">
                  <c:v>39647</c:v>
                </c:pt>
                <c:pt idx="930">
                  <c:v>39648</c:v>
                </c:pt>
                <c:pt idx="931">
                  <c:v>39649</c:v>
                </c:pt>
                <c:pt idx="932">
                  <c:v>39650</c:v>
                </c:pt>
                <c:pt idx="933">
                  <c:v>39651</c:v>
                </c:pt>
                <c:pt idx="934">
                  <c:v>39652</c:v>
                </c:pt>
                <c:pt idx="935">
                  <c:v>39653</c:v>
                </c:pt>
                <c:pt idx="936">
                  <c:v>39654</c:v>
                </c:pt>
                <c:pt idx="937">
                  <c:v>39655</c:v>
                </c:pt>
                <c:pt idx="938">
                  <c:v>39656</c:v>
                </c:pt>
                <c:pt idx="939">
                  <c:v>39657</c:v>
                </c:pt>
                <c:pt idx="940">
                  <c:v>39658</c:v>
                </c:pt>
                <c:pt idx="941">
                  <c:v>39659</c:v>
                </c:pt>
                <c:pt idx="942">
                  <c:v>39660</c:v>
                </c:pt>
                <c:pt idx="943">
                  <c:v>39661</c:v>
                </c:pt>
                <c:pt idx="944">
                  <c:v>39662</c:v>
                </c:pt>
                <c:pt idx="945">
                  <c:v>39663</c:v>
                </c:pt>
                <c:pt idx="946">
                  <c:v>39664</c:v>
                </c:pt>
                <c:pt idx="947">
                  <c:v>39665</c:v>
                </c:pt>
                <c:pt idx="948">
                  <c:v>39666</c:v>
                </c:pt>
                <c:pt idx="949">
                  <c:v>39667</c:v>
                </c:pt>
                <c:pt idx="950">
                  <c:v>39668</c:v>
                </c:pt>
                <c:pt idx="951">
                  <c:v>39669</c:v>
                </c:pt>
                <c:pt idx="952">
                  <c:v>39670</c:v>
                </c:pt>
                <c:pt idx="953">
                  <c:v>39671</c:v>
                </c:pt>
                <c:pt idx="954">
                  <c:v>39672</c:v>
                </c:pt>
                <c:pt idx="955">
                  <c:v>39673</c:v>
                </c:pt>
                <c:pt idx="956">
                  <c:v>39674</c:v>
                </c:pt>
                <c:pt idx="957">
                  <c:v>39675</c:v>
                </c:pt>
                <c:pt idx="958">
                  <c:v>39676</c:v>
                </c:pt>
                <c:pt idx="959">
                  <c:v>39677</c:v>
                </c:pt>
                <c:pt idx="960">
                  <c:v>39678</c:v>
                </c:pt>
                <c:pt idx="961">
                  <c:v>39679</c:v>
                </c:pt>
                <c:pt idx="962">
                  <c:v>39680</c:v>
                </c:pt>
                <c:pt idx="963">
                  <c:v>39681</c:v>
                </c:pt>
                <c:pt idx="964">
                  <c:v>39682</c:v>
                </c:pt>
                <c:pt idx="965">
                  <c:v>39683</c:v>
                </c:pt>
                <c:pt idx="966">
                  <c:v>39684</c:v>
                </c:pt>
                <c:pt idx="967">
                  <c:v>39685</c:v>
                </c:pt>
                <c:pt idx="968">
                  <c:v>39686</c:v>
                </c:pt>
                <c:pt idx="969">
                  <c:v>39687</c:v>
                </c:pt>
                <c:pt idx="970">
                  <c:v>39688</c:v>
                </c:pt>
                <c:pt idx="971">
                  <c:v>39689</c:v>
                </c:pt>
                <c:pt idx="972">
                  <c:v>39690</c:v>
                </c:pt>
                <c:pt idx="973">
                  <c:v>39691</c:v>
                </c:pt>
                <c:pt idx="974">
                  <c:v>39692</c:v>
                </c:pt>
                <c:pt idx="975">
                  <c:v>39693</c:v>
                </c:pt>
                <c:pt idx="976">
                  <c:v>39694</c:v>
                </c:pt>
                <c:pt idx="977">
                  <c:v>39695</c:v>
                </c:pt>
                <c:pt idx="978">
                  <c:v>39696</c:v>
                </c:pt>
                <c:pt idx="979">
                  <c:v>39697</c:v>
                </c:pt>
                <c:pt idx="980">
                  <c:v>39698</c:v>
                </c:pt>
                <c:pt idx="981">
                  <c:v>39699</c:v>
                </c:pt>
                <c:pt idx="982">
                  <c:v>39700</c:v>
                </c:pt>
                <c:pt idx="983">
                  <c:v>39701</c:v>
                </c:pt>
                <c:pt idx="984">
                  <c:v>39702</c:v>
                </c:pt>
                <c:pt idx="985">
                  <c:v>39703</c:v>
                </c:pt>
                <c:pt idx="986">
                  <c:v>39704</c:v>
                </c:pt>
                <c:pt idx="987">
                  <c:v>39705</c:v>
                </c:pt>
                <c:pt idx="988">
                  <c:v>39706</c:v>
                </c:pt>
                <c:pt idx="989">
                  <c:v>39707</c:v>
                </c:pt>
                <c:pt idx="990">
                  <c:v>39708</c:v>
                </c:pt>
                <c:pt idx="991">
                  <c:v>39709</c:v>
                </c:pt>
                <c:pt idx="992">
                  <c:v>39710</c:v>
                </c:pt>
                <c:pt idx="993">
                  <c:v>39711</c:v>
                </c:pt>
                <c:pt idx="994">
                  <c:v>39712</c:v>
                </c:pt>
                <c:pt idx="995">
                  <c:v>39713</c:v>
                </c:pt>
                <c:pt idx="996">
                  <c:v>39714</c:v>
                </c:pt>
                <c:pt idx="997">
                  <c:v>39715</c:v>
                </c:pt>
                <c:pt idx="998">
                  <c:v>39716</c:v>
                </c:pt>
                <c:pt idx="999">
                  <c:v>39717</c:v>
                </c:pt>
                <c:pt idx="1000">
                  <c:v>39718</c:v>
                </c:pt>
                <c:pt idx="1001">
                  <c:v>39719</c:v>
                </c:pt>
                <c:pt idx="1002">
                  <c:v>39720</c:v>
                </c:pt>
                <c:pt idx="1003">
                  <c:v>39721</c:v>
                </c:pt>
                <c:pt idx="1004">
                  <c:v>39722</c:v>
                </c:pt>
                <c:pt idx="1005">
                  <c:v>39723</c:v>
                </c:pt>
                <c:pt idx="1006">
                  <c:v>39724</c:v>
                </c:pt>
                <c:pt idx="1007">
                  <c:v>39725</c:v>
                </c:pt>
                <c:pt idx="1008">
                  <c:v>39726</c:v>
                </c:pt>
                <c:pt idx="1009">
                  <c:v>39727</c:v>
                </c:pt>
                <c:pt idx="1010">
                  <c:v>39728</c:v>
                </c:pt>
                <c:pt idx="1011">
                  <c:v>39729</c:v>
                </c:pt>
                <c:pt idx="1012">
                  <c:v>39730</c:v>
                </c:pt>
                <c:pt idx="1013">
                  <c:v>39731</c:v>
                </c:pt>
                <c:pt idx="1014">
                  <c:v>39732</c:v>
                </c:pt>
                <c:pt idx="1015">
                  <c:v>39733</c:v>
                </c:pt>
                <c:pt idx="1016">
                  <c:v>39734</c:v>
                </c:pt>
                <c:pt idx="1017">
                  <c:v>39735</c:v>
                </c:pt>
                <c:pt idx="1018">
                  <c:v>39736</c:v>
                </c:pt>
                <c:pt idx="1019">
                  <c:v>39737</c:v>
                </c:pt>
                <c:pt idx="1020">
                  <c:v>39738</c:v>
                </c:pt>
                <c:pt idx="1021">
                  <c:v>39739</c:v>
                </c:pt>
                <c:pt idx="1022">
                  <c:v>39740</c:v>
                </c:pt>
                <c:pt idx="1023">
                  <c:v>39741</c:v>
                </c:pt>
                <c:pt idx="1024">
                  <c:v>39742</c:v>
                </c:pt>
                <c:pt idx="1025">
                  <c:v>39743</c:v>
                </c:pt>
                <c:pt idx="1026">
                  <c:v>39744</c:v>
                </c:pt>
                <c:pt idx="1027">
                  <c:v>39745</c:v>
                </c:pt>
                <c:pt idx="1028">
                  <c:v>39746</c:v>
                </c:pt>
                <c:pt idx="1029">
                  <c:v>39747</c:v>
                </c:pt>
                <c:pt idx="1030">
                  <c:v>39748</c:v>
                </c:pt>
                <c:pt idx="1031">
                  <c:v>39749</c:v>
                </c:pt>
                <c:pt idx="1032">
                  <c:v>39750</c:v>
                </c:pt>
                <c:pt idx="1033">
                  <c:v>39751</c:v>
                </c:pt>
                <c:pt idx="1034">
                  <c:v>39752</c:v>
                </c:pt>
                <c:pt idx="1035">
                  <c:v>39753</c:v>
                </c:pt>
                <c:pt idx="1036">
                  <c:v>39754</c:v>
                </c:pt>
                <c:pt idx="1037">
                  <c:v>39755</c:v>
                </c:pt>
                <c:pt idx="1038">
                  <c:v>39756</c:v>
                </c:pt>
                <c:pt idx="1039">
                  <c:v>39757</c:v>
                </c:pt>
                <c:pt idx="1040">
                  <c:v>39758</c:v>
                </c:pt>
                <c:pt idx="1041">
                  <c:v>39759</c:v>
                </c:pt>
                <c:pt idx="1042">
                  <c:v>39760</c:v>
                </c:pt>
                <c:pt idx="1043">
                  <c:v>39761</c:v>
                </c:pt>
                <c:pt idx="1044">
                  <c:v>39762</c:v>
                </c:pt>
                <c:pt idx="1045">
                  <c:v>39763</c:v>
                </c:pt>
                <c:pt idx="1046">
                  <c:v>39764</c:v>
                </c:pt>
                <c:pt idx="1047">
                  <c:v>39765</c:v>
                </c:pt>
                <c:pt idx="1048">
                  <c:v>39766</c:v>
                </c:pt>
                <c:pt idx="1049">
                  <c:v>39767</c:v>
                </c:pt>
                <c:pt idx="1050">
                  <c:v>39768</c:v>
                </c:pt>
                <c:pt idx="1051">
                  <c:v>39769</c:v>
                </c:pt>
                <c:pt idx="1052">
                  <c:v>39770</c:v>
                </c:pt>
                <c:pt idx="1053">
                  <c:v>39771</c:v>
                </c:pt>
                <c:pt idx="1054">
                  <c:v>39772</c:v>
                </c:pt>
                <c:pt idx="1055">
                  <c:v>39773</c:v>
                </c:pt>
                <c:pt idx="1056">
                  <c:v>39774</c:v>
                </c:pt>
                <c:pt idx="1057">
                  <c:v>39775</c:v>
                </c:pt>
                <c:pt idx="1058">
                  <c:v>39776</c:v>
                </c:pt>
                <c:pt idx="1059">
                  <c:v>39777</c:v>
                </c:pt>
                <c:pt idx="1060">
                  <c:v>39778</c:v>
                </c:pt>
                <c:pt idx="1061">
                  <c:v>39779</c:v>
                </c:pt>
                <c:pt idx="1062">
                  <c:v>39780</c:v>
                </c:pt>
                <c:pt idx="1063">
                  <c:v>39781</c:v>
                </c:pt>
                <c:pt idx="1064">
                  <c:v>39782</c:v>
                </c:pt>
                <c:pt idx="1065">
                  <c:v>39783</c:v>
                </c:pt>
                <c:pt idx="1066">
                  <c:v>39784</c:v>
                </c:pt>
                <c:pt idx="1067">
                  <c:v>39785</c:v>
                </c:pt>
                <c:pt idx="1068">
                  <c:v>39786</c:v>
                </c:pt>
                <c:pt idx="1069">
                  <c:v>39787</c:v>
                </c:pt>
                <c:pt idx="1070">
                  <c:v>39788</c:v>
                </c:pt>
                <c:pt idx="1071">
                  <c:v>39789</c:v>
                </c:pt>
                <c:pt idx="1072">
                  <c:v>39790</c:v>
                </c:pt>
                <c:pt idx="1073">
                  <c:v>39791</c:v>
                </c:pt>
                <c:pt idx="1074">
                  <c:v>39792</c:v>
                </c:pt>
                <c:pt idx="1075">
                  <c:v>39793</c:v>
                </c:pt>
                <c:pt idx="1076">
                  <c:v>39794</c:v>
                </c:pt>
                <c:pt idx="1077">
                  <c:v>39795</c:v>
                </c:pt>
                <c:pt idx="1078">
                  <c:v>39796</c:v>
                </c:pt>
                <c:pt idx="1079">
                  <c:v>39797</c:v>
                </c:pt>
                <c:pt idx="1080">
                  <c:v>39798</c:v>
                </c:pt>
                <c:pt idx="1081">
                  <c:v>39799</c:v>
                </c:pt>
                <c:pt idx="1082">
                  <c:v>39800</c:v>
                </c:pt>
                <c:pt idx="1083">
                  <c:v>39801</c:v>
                </c:pt>
                <c:pt idx="1084">
                  <c:v>39802</c:v>
                </c:pt>
                <c:pt idx="1085">
                  <c:v>39803</c:v>
                </c:pt>
                <c:pt idx="1086">
                  <c:v>39804</c:v>
                </c:pt>
                <c:pt idx="1087">
                  <c:v>39805</c:v>
                </c:pt>
                <c:pt idx="1088">
                  <c:v>39806</c:v>
                </c:pt>
                <c:pt idx="1089">
                  <c:v>39807</c:v>
                </c:pt>
                <c:pt idx="1090">
                  <c:v>39808</c:v>
                </c:pt>
                <c:pt idx="1091">
                  <c:v>39809</c:v>
                </c:pt>
                <c:pt idx="1092">
                  <c:v>39810</c:v>
                </c:pt>
                <c:pt idx="1093">
                  <c:v>39811</c:v>
                </c:pt>
                <c:pt idx="1094">
                  <c:v>39812</c:v>
                </c:pt>
                <c:pt idx="1095">
                  <c:v>39814</c:v>
                </c:pt>
                <c:pt idx="1096">
                  <c:v>39815</c:v>
                </c:pt>
                <c:pt idx="1097">
                  <c:v>39816</c:v>
                </c:pt>
                <c:pt idx="1098">
                  <c:v>39817</c:v>
                </c:pt>
                <c:pt idx="1099">
                  <c:v>39818</c:v>
                </c:pt>
                <c:pt idx="1100">
                  <c:v>39819</c:v>
                </c:pt>
                <c:pt idx="1101">
                  <c:v>39820</c:v>
                </c:pt>
                <c:pt idx="1102">
                  <c:v>39821</c:v>
                </c:pt>
                <c:pt idx="1103">
                  <c:v>39822</c:v>
                </c:pt>
                <c:pt idx="1104">
                  <c:v>39823</c:v>
                </c:pt>
                <c:pt idx="1105">
                  <c:v>39824</c:v>
                </c:pt>
                <c:pt idx="1106">
                  <c:v>39825</c:v>
                </c:pt>
                <c:pt idx="1107">
                  <c:v>39826</c:v>
                </c:pt>
                <c:pt idx="1108">
                  <c:v>39827</c:v>
                </c:pt>
                <c:pt idx="1109">
                  <c:v>39828</c:v>
                </c:pt>
                <c:pt idx="1110">
                  <c:v>39829</c:v>
                </c:pt>
                <c:pt idx="1111">
                  <c:v>39830</c:v>
                </c:pt>
                <c:pt idx="1112">
                  <c:v>39831</c:v>
                </c:pt>
                <c:pt idx="1113">
                  <c:v>39832</c:v>
                </c:pt>
                <c:pt idx="1114">
                  <c:v>39833</c:v>
                </c:pt>
                <c:pt idx="1115">
                  <c:v>39834</c:v>
                </c:pt>
                <c:pt idx="1116">
                  <c:v>39835</c:v>
                </c:pt>
                <c:pt idx="1117">
                  <c:v>39836</c:v>
                </c:pt>
                <c:pt idx="1118">
                  <c:v>39837</c:v>
                </c:pt>
                <c:pt idx="1119">
                  <c:v>39838</c:v>
                </c:pt>
                <c:pt idx="1120">
                  <c:v>39839</c:v>
                </c:pt>
                <c:pt idx="1121">
                  <c:v>39840</c:v>
                </c:pt>
                <c:pt idx="1122">
                  <c:v>39841</c:v>
                </c:pt>
                <c:pt idx="1123">
                  <c:v>39842</c:v>
                </c:pt>
                <c:pt idx="1124">
                  <c:v>39843</c:v>
                </c:pt>
                <c:pt idx="1125">
                  <c:v>39844</c:v>
                </c:pt>
                <c:pt idx="1126">
                  <c:v>39845</c:v>
                </c:pt>
                <c:pt idx="1127">
                  <c:v>39846</c:v>
                </c:pt>
                <c:pt idx="1128">
                  <c:v>39847</c:v>
                </c:pt>
                <c:pt idx="1129">
                  <c:v>39848</c:v>
                </c:pt>
                <c:pt idx="1130">
                  <c:v>39849</c:v>
                </c:pt>
                <c:pt idx="1131">
                  <c:v>39850</c:v>
                </c:pt>
                <c:pt idx="1132">
                  <c:v>39851</c:v>
                </c:pt>
                <c:pt idx="1133">
                  <c:v>39852</c:v>
                </c:pt>
                <c:pt idx="1134">
                  <c:v>39853</c:v>
                </c:pt>
                <c:pt idx="1135">
                  <c:v>39854</c:v>
                </c:pt>
                <c:pt idx="1136">
                  <c:v>39855</c:v>
                </c:pt>
                <c:pt idx="1137">
                  <c:v>39856</c:v>
                </c:pt>
                <c:pt idx="1138">
                  <c:v>39857</c:v>
                </c:pt>
                <c:pt idx="1139">
                  <c:v>39858</c:v>
                </c:pt>
                <c:pt idx="1140">
                  <c:v>39859</c:v>
                </c:pt>
                <c:pt idx="1141">
                  <c:v>39860</c:v>
                </c:pt>
                <c:pt idx="1142">
                  <c:v>39861</c:v>
                </c:pt>
                <c:pt idx="1143">
                  <c:v>39862</c:v>
                </c:pt>
                <c:pt idx="1144">
                  <c:v>39863</c:v>
                </c:pt>
                <c:pt idx="1145">
                  <c:v>39864</c:v>
                </c:pt>
                <c:pt idx="1146">
                  <c:v>39865</c:v>
                </c:pt>
                <c:pt idx="1147">
                  <c:v>39866</c:v>
                </c:pt>
                <c:pt idx="1148">
                  <c:v>39867</c:v>
                </c:pt>
                <c:pt idx="1149">
                  <c:v>39868</c:v>
                </c:pt>
                <c:pt idx="1150">
                  <c:v>39869</c:v>
                </c:pt>
                <c:pt idx="1151">
                  <c:v>39870</c:v>
                </c:pt>
                <c:pt idx="1152">
                  <c:v>39871</c:v>
                </c:pt>
                <c:pt idx="1153">
                  <c:v>39872</c:v>
                </c:pt>
                <c:pt idx="1154">
                  <c:v>39873</c:v>
                </c:pt>
                <c:pt idx="1155">
                  <c:v>39874</c:v>
                </c:pt>
                <c:pt idx="1156">
                  <c:v>39875</c:v>
                </c:pt>
                <c:pt idx="1157">
                  <c:v>39876</c:v>
                </c:pt>
                <c:pt idx="1158">
                  <c:v>39877</c:v>
                </c:pt>
                <c:pt idx="1159">
                  <c:v>39878</c:v>
                </c:pt>
                <c:pt idx="1160">
                  <c:v>39879</c:v>
                </c:pt>
                <c:pt idx="1161">
                  <c:v>39880</c:v>
                </c:pt>
                <c:pt idx="1162">
                  <c:v>39881</c:v>
                </c:pt>
                <c:pt idx="1163">
                  <c:v>39882</c:v>
                </c:pt>
                <c:pt idx="1164">
                  <c:v>39883</c:v>
                </c:pt>
                <c:pt idx="1165">
                  <c:v>39884</c:v>
                </c:pt>
                <c:pt idx="1166">
                  <c:v>39885</c:v>
                </c:pt>
                <c:pt idx="1167">
                  <c:v>39886</c:v>
                </c:pt>
                <c:pt idx="1168">
                  <c:v>39887</c:v>
                </c:pt>
                <c:pt idx="1169">
                  <c:v>39888</c:v>
                </c:pt>
                <c:pt idx="1170">
                  <c:v>39889</c:v>
                </c:pt>
                <c:pt idx="1171">
                  <c:v>39890</c:v>
                </c:pt>
                <c:pt idx="1172">
                  <c:v>39891</c:v>
                </c:pt>
                <c:pt idx="1173">
                  <c:v>39892</c:v>
                </c:pt>
                <c:pt idx="1174">
                  <c:v>39893</c:v>
                </c:pt>
                <c:pt idx="1175">
                  <c:v>39894</c:v>
                </c:pt>
                <c:pt idx="1176">
                  <c:v>39895</c:v>
                </c:pt>
                <c:pt idx="1177">
                  <c:v>39896</c:v>
                </c:pt>
                <c:pt idx="1178">
                  <c:v>39897</c:v>
                </c:pt>
                <c:pt idx="1179">
                  <c:v>39898</c:v>
                </c:pt>
                <c:pt idx="1180">
                  <c:v>39899</c:v>
                </c:pt>
                <c:pt idx="1181">
                  <c:v>39900</c:v>
                </c:pt>
                <c:pt idx="1182">
                  <c:v>39901</c:v>
                </c:pt>
                <c:pt idx="1183">
                  <c:v>39902</c:v>
                </c:pt>
                <c:pt idx="1184">
                  <c:v>39903</c:v>
                </c:pt>
                <c:pt idx="1185">
                  <c:v>39904</c:v>
                </c:pt>
                <c:pt idx="1186">
                  <c:v>39905</c:v>
                </c:pt>
                <c:pt idx="1187">
                  <c:v>39906</c:v>
                </c:pt>
                <c:pt idx="1188">
                  <c:v>39907</c:v>
                </c:pt>
                <c:pt idx="1189">
                  <c:v>39908</c:v>
                </c:pt>
                <c:pt idx="1190">
                  <c:v>39909</c:v>
                </c:pt>
                <c:pt idx="1191">
                  <c:v>39910</c:v>
                </c:pt>
                <c:pt idx="1192">
                  <c:v>39911</c:v>
                </c:pt>
                <c:pt idx="1193">
                  <c:v>39912</c:v>
                </c:pt>
                <c:pt idx="1194">
                  <c:v>39913</c:v>
                </c:pt>
                <c:pt idx="1195">
                  <c:v>39914</c:v>
                </c:pt>
                <c:pt idx="1196">
                  <c:v>39915</c:v>
                </c:pt>
                <c:pt idx="1197">
                  <c:v>39916</c:v>
                </c:pt>
                <c:pt idx="1198">
                  <c:v>39917</c:v>
                </c:pt>
                <c:pt idx="1199">
                  <c:v>39918</c:v>
                </c:pt>
                <c:pt idx="1200">
                  <c:v>39919</c:v>
                </c:pt>
                <c:pt idx="1201">
                  <c:v>39920</c:v>
                </c:pt>
                <c:pt idx="1202">
                  <c:v>39921</c:v>
                </c:pt>
                <c:pt idx="1203">
                  <c:v>39922</c:v>
                </c:pt>
                <c:pt idx="1204">
                  <c:v>39923</c:v>
                </c:pt>
                <c:pt idx="1205">
                  <c:v>39924</c:v>
                </c:pt>
                <c:pt idx="1206">
                  <c:v>39925</c:v>
                </c:pt>
                <c:pt idx="1207">
                  <c:v>39926</c:v>
                </c:pt>
                <c:pt idx="1208">
                  <c:v>39927</c:v>
                </c:pt>
                <c:pt idx="1209">
                  <c:v>39928</c:v>
                </c:pt>
                <c:pt idx="1210">
                  <c:v>39929</c:v>
                </c:pt>
                <c:pt idx="1211">
                  <c:v>39930</c:v>
                </c:pt>
                <c:pt idx="1212">
                  <c:v>39931</c:v>
                </c:pt>
                <c:pt idx="1213">
                  <c:v>39932</c:v>
                </c:pt>
                <c:pt idx="1214">
                  <c:v>39933</c:v>
                </c:pt>
                <c:pt idx="1215">
                  <c:v>39934</c:v>
                </c:pt>
                <c:pt idx="1216">
                  <c:v>39935</c:v>
                </c:pt>
                <c:pt idx="1217">
                  <c:v>39936</c:v>
                </c:pt>
                <c:pt idx="1218">
                  <c:v>39937</c:v>
                </c:pt>
                <c:pt idx="1219">
                  <c:v>39938</c:v>
                </c:pt>
                <c:pt idx="1220">
                  <c:v>39939</c:v>
                </c:pt>
                <c:pt idx="1221">
                  <c:v>39940</c:v>
                </c:pt>
                <c:pt idx="1222">
                  <c:v>39941</c:v>
                </c:pt>
                <c:pt idx="1223">
                  <c:v>39942</c:v>
                </c:pt>
                <c:pt idx="1224">
                  <c:v>39943</c:v>
                </c:pt>
                <c:pt idx="1225">
                  <c:v>39944</c:v>
                </c:pt>
                <c:pt idx="1226">
                  <c:v>39945</c:v>
                </c:pt>
                <c:pt idx="1227">
                  <c:v>39946</c:v>
                </c:pt>
                <c:pt idx="1228">
                  <c:v>39947</c:v>
                </c:pt>
                <c:pt idx="1229">
                  <c:v>39948</c:v>
                </c:pt>
                <c:pt idx="1230">
                  <c:v>39949</c:v>
                </c:pt>
                <c:pt idx="1231">
                  <c:v>39950</c:v>
                </c:pt>
                <c:pt idx="1232">
                  <c:v>39951</c:v>
                </c:pt>
                <c:pt idx="1233">
                  <c:v>39952</c:v>
                </c:pt>
                <c:pt idx="1234">
                  <c:v>39953</c:v>
                </c:pt>
                <c:pt idx="1235">
                  <c:v>39954</c:v>
                </c:pt>
                <c:pt idx="1236">
                  <c:v>39955</c:v>
                </c:pt>
                <c:pt idx="1237">
                  <c:v>39956</c:v>
                </c:pt>
                <c:pt idx="1238">
                  <c:v>39957</c:v>
                </c:pt>
                <c:pt idx="1239">
                  <c:v>39958</c:v>
                </c:pt>
                <c:pt idx="1240">
                  <c:v>39959</c:v>
                </c:pt>
                <c:pt idx="1241">
                  <c:v>39960</c:v>
                </c:pt>
                <c:pt idx="1242">
                  <c:v>39961</c:v>
                </c:pt>
                <c:pt idx="1243">
                  <c:v>39962</c:v>
                </c:pt>
                <c:pt idx="1244">
                  <c:v>39963</c:v>
                </c:pt>
                <c:pt idx="1245">
                  <c:v>39964</c:v>
                </c:pt>
                <c:pt idx="1246">
                  <c:v>39965</c:v>
                </c:pt>
                <c:pt idx="1247">
                  <c:v>39966</c:v>
                </c:pt>
                <c:pt idx="1248">
                  <c:v>39967</c:v>
                </c:pt>
                <c:pt idx="1249">
                  <c:v>39968</c:v>
                </c:pt>
                <c:pt idx="1250">
                  <c:v>39969</c:v>
                </c:pt>
                <c:pt idx="1251">
                  <c:v>39970</c:v>
                </c:pt>
                <c:pt idx="1252">
                  <c:v>39971</c:v>
                </c:pt>
                <c:pt idx="1253">
                  <c:v>39972</c:v>
                </c:pt>
                <c:pt idx="1254">
                  <c:v>39973</c:v>
                </c:pt>
                <c:pt idx="1255">
                  <c:v>39974</c:v>
                </c:pt>
                <c:pt idx="1256">
                  <c:v>39975</c:v>
                </c:pt>
                <c:pt idx="1257">
                  <c:v>39976</c:v>
                </c:pt>
                <c:pt idx="1258">
                  <c:v>39977</c:v>
                </c:pt>
                <c:pt idx="1259">
                  <c:v>39978</c:v>
                </c:pt>
                <c:pt idx="1260">
                  <c:v>39979</c:v>
                </c:pt>
                <c:pt idx="1261">
                  <c:v>39980</c:v>
                </c:pt>
                <c:pt idx="1262">
                  <c:v>39981</c:v>
                </c:pt>
                <c:pt idx="1263">
                  <c:v>39982</c:v>
                </c:pt>
                <c:pt idx="1264">
                  <c:v>39983</c:v>
                </c:pt>
                <c:pt idx="1265">
                  <c:v>39984</c:v>
                </c:pt>
                <c:pt idx="1266">
                  <c:v>39985</c:v>
                </c:pt>
                <c:pt idx="1267">
                  <c:v>39986</c:v>
                </c:pt>
                <c:pt idx="1268">
                  <c:v>39987</c:v>
                </c:pt>
                <c:pt idx="1269">
                  <c:v>39988</c:v>
                </c:pt>
                <c:pt idx="1270">
                  <c:v>39989</c:v>
                </c:pt>
                <c:pt idx="1271">
                  <c:v>39990</c:v>
                </c:pt>
                <c:pt idx="1272">
                  <c:v>39991</c:v>
                </c:pt>
                <c:pt idx="1273">
                  <c:v>39992</c:v>
                </c:pt>
                <c:pt idx="1274">
                  <c:v>39993</c:v>
                </c:pt>
                <c:pt idx="1275">
                  <c:v>39994</c:v>
                </c:pt>
                <c:pt idx="1276">
                  <c:v>39995</c:v>
                </c:pt>
                <c:pt idx="1277">
                  <c:v>39996</c:v>
                </c:pt>
                <c:pt idx="1278">
                  <c:v>39997</c:v>
                </c:pt>
                <c:pt idx="1279">
                  <c:v>39998</c:v>
                </c:pt>
                <c:pt idx="1280">
                  <c:v>39999</c:v>
                </c:pt>
                <c:pt idx="1281">
                  <c:v>40000</c:v>
                </c:pt>
                <c:pt idx="1282">
                  <c:v>40001</c:v>
                </c:pt>
                <c:pt idx="1283">
                  <c:v>40002</c:v>
                </c:pt>
                <c:pt idx="1284">
                  <c:v>40003</c:v>
                </c:pt>
                <c:pt idx="1285">
                  <c:v>40004</c:v>
                </c:pt>
                <c:pt idx="1286">
                  <c:v>40005</c:v>
                </c:pt>
                <c:pt idx="1287">
                  <c:v>40006</c:v>
                </c:pt>
                <c:pt idx="1288">
                  <c:v>40007</c:v>
                </c:pt>
                <c:pt idx="1289">
                  <c:v>40008</c:v>
                </c:pt>
                <c:pt idx="1290">
                  <c:v>40009</c:v>
                </c:pt>
                <c:pt idx="1291">
                  <c:v>40010</c:v>
                </c:pt>
                <c:pt idx="1292">
                  <c:v>40011</c:v>
                </c:pt>
                <c:pt idx="1293">
                  <c:v>40012</c:v>
                </c:pt>
                <c:pt idx="1294">
                  <c:v>40013</c:v>
                </c:pt>
                <c:pt idx="1295">
                  <c:v>40014</c:v>
                </c:pt>
                <c:pt idx="1296">
                  <c:v>40015</c:v>
                </c:pt>
                <c:pt idx="1297">
                  <c:v>40016</c:v>
                </c:pt>
                <c:pt idx="1298">
                  <c:v>40017</c:v>
                </c:pt>
                <c:pt idx="1299">
                  <c:v>40018</c:v>
                </c:pt>
                <c:pt idx="1300">
                  <c:v>40019</c:v>
                </c:pt>
                <c:pt idx="1301">
                  <c:v>40020</c:v>
                </c:pt>
                <c:pt idx="1302">
                  <c:v>40021</c:v>
                </c:pt>
                <c:pt idx="1303">
                  <c:v>40022</c:v>
                </c:pt>
                <c:pt idx="1304">
                  <c:v>40023</c:v>
                </c:pt>
                <c:pt idx="1305">
                  <c:v>40024</c:v>
                </c:pt>
                <c:pt idx="1306">
                  <c:v>40025</c:v>
                </c:pt>
                <c:pt idx="1307">
                  <c:v>40026</c:v>
                </c:pt>
                <c:pt idx="1308">
                  <c:v>40027</c:v>
                </c:pt>
                <c:pt idx="1309">
                  <c:v>40028</c:v>
                </c:pt>
                <c:pt idx="1310">
                  <c:v>40029</c:v>
                </c:pt>
                <c:pt idx="1311">
                  <c:v>40030</c:v>
                </c:pt>
                <c:pt idx="1312">
                  <c:v>40031</c:v>
                </c:pt>
                <c:pt idx="1313">
                  <c:v>40032</c:v>
                </c:pt>
                <c:pt idx="1314">
                  <c:v>40033</c:v>
                </c:pt>
                <c:pt idx="1315">
                  <c:v>40034</c:v>
                </c:pt>
                <c:pt idx="1316">
                  <c:v>40035</c:v>
                </c:pt>
                <c:pt idx="1317">
                  <c:v>40036</c:v>
                </c:pt>
                <c:pt idx="1318">
                  <c:v>40037</c:v>
                </c:pt>
                <c:pt idx="1319">
                  <c:v>40038</c:v>
                </c:pt>
                <c:pt idx="1320">
                  <c:v>40039</c:v>
                </c:pt>
                <c:pt idx="1321">
                  <c:v>40040</c:v>
                </c:pt>
                <c:pt idx="1322">
                  <c:v>40041</c:v>
                </c:pt>
                <c:pt idx="1323">
                  <c:v>40042</c:v>
                </c:pt>
                <c:pt idx="1324">
                  <c:v>40043</c:v>
                </c:pt>
                <c:pt idx="1325">
                  <c:v>40044</c:v>
                </c:pt>
                <c:pt idx="1326">
                  <c:v>40045</c:v>
                </c:pt>
                <c:pt idx="1327">
                  <c:v>40046</c:v>
                </c:pt>
                <c:pt idx="1328">
                  <c:v>40047</c:v>
                </c:pt>
                <c:pt idx="1329">
                  <c:v>40048</c:v>
                </c:pt>
                <c:pt idx="1330">
                  <c:v>40049</c:v>
                </c:pt>
                <c:pt idx="1331">
                  <c:v>40050</c:v>
                </c:pt>
                <c:pt idx="1332">
                  <c:v>40051</c:v>
                </c:pt>
                <c:pt idx="1333">
                  <c:v>40052</c:v>
                </c:pt>
                <c:pt idx="1334">
                  <c:v>40053</c:v>
                </c:pt>
                <c:pt idx="1335">
                  <c:v>40054</c:v>
                </c:pt>
                <c:pt idx="1336">
                  <c:v>40055</c:v>
                </c:pt>
                <c:pt idx="1337">
                  <c:v>40056</c:v>
                </c:pt>
                <c:pt idx="1338">
                  <c:v>40057</c:v>
                </c:pt>
                <c:pt idx="1339">
                  <c:v>40058</c:v>
                </c:pt>
                <c:pt idx="1340">
                  <c:v>40059</c:v>
                </c:pt>
                <c:pt idx="1341">
                  <c:v>40060</c:v>
                </c:pt>
                <c:pt idx="1342">
                  <c:v>40061</c:v>
                </c:pt>
                <c:pt idx="1343">
                  <c:v>40062</c:v>
                </c:pt>
                <c:pt idx="1344">
                  <c:v>40063</c:v>
                </c:pt>
                <c:pt idx="1345">
                  <c:v>40064</c:v>
                </c:pt>
                <c:pt idx="1346">
                  <c:v>40065</c:v>
                </c:pt>
                <c:pt idx="1347">
                  <c:v>40066</c:v>
                </c:pt>
                <c:pt idx="1348">
                  <c:v>40067</c:v>
                </c:pt>
                <c:pt idx="1349">
                  <c:v>40068</c:v>
                </c:pt>
                <c:pt idx="1350">
                  <c:v>40069</c:v>
                </c:pt>
                <c:pt idx="1351">
                  <c:v>40070</c:v>
                </c:pt>
                <c:pt idx="1352">
                  <c:v>40071</c:v>
                </c:pt>
                <c:pt idx="1353">
                  <c:v>40072</c:v>
                </c:pt>
                <c:pt idx="1354">
                  <c:v>40073</c:v>
                </c:pt>
                <c:pt idx="1355">
                  <c:v>40074</c:v>
                </c:pt>
                <c:pt idx="1356">
                  <c:v>40075</c:v>
                </c:pt>
                <c:pt idx="1357">
                  <c:v>40076</c:v>
                </c:pt>
                <c:pt idx="1358">
                  <c:v>40077</c:v>
                </c:pt>
                <c:pt idx="1359">
                  <c:v>40078</c:v>
                </c:pt>
                <c:pt idx="1360">
                  <c:v>40079</c:v>
                </c:pt>
                <c:pt idx="1361">
                  <c:v>40080</c:v>
                </c:pt>
                <c:pt idx="1362">
                  <c:v>40081</c:v>
                </c:pt>
                <c:pt idx="1363">
                  <c:v>40082</c:v>
                </c:pt>
                <c:pt idx="1364">
                  <c:v>40083</c:v>
                </c:pt>
                <c:pt idx="1365">
                  <c:v>40084</c:v>
                </c:pt>
                <c:pt idx="1366">
                  <c:v>40085</c:v>
                </c:pt>
                <c:pt idx="1367">
                  <c:v>40086</c:v>
                </c:pt>
                <c:pt idx="1368">
                  <c:v>40087</c:v>
                </c:pt>
                <c:pt idx="1369">
                  <c:v>40088</c:v>
                </c:pt>
                <c:pt idx="1370">
                  <c:v>40089</c:v>
                </c:pt>
                <c:pt idx="1371">
                  <c:v>40090</c:v>
                </c:pt>
                <c:pt idx="1372">
                  <c:v>40091</c:v>
                </c:pt>
                <c:pt idx="1373">
                  <c:v>40092</c:v>
                </c:pt>
                <c:pt idx="1374">
                  <c:v>40093</c:v>
                </c:pt>
                <c:pt idx="1375">
                  <c:v>40094</c:v>
                </c:pt>
                <c:pt idx="1376">
                  <c:v>40095</c:v>
                </c:pt>
                <c:pt idx="1377">
                  <c:v>40096</c:v>
                </c:pt>
                <c:pt idx="1378">
                  <c:v>40097</c:v>
                </c:pt>
                <c:pt idx="1379">
                  <c:v>40098</c:v>
                </c:pt>
                <c:pt idx="1380">
                  <c:v>40099</c:v>
                </c:pt>
                <c:pt idx="1381">
                  <c:v>40100</c:v>
                </c:pt>
                <c:pt idx="1382">
                  <c:v>40101</c:v>
                </c:pt>
                <c:pt idx="1383">
                  <c:v>40102</c:v>
                </c:pt>
                <c:pt idx="1384">
                  <c:v>40103</c:v>
                </c:pt>
                <c:pt idx="1385">
                  <c:v>40104</c:v>
                </c:pt>
                <c:pt idx="1386">
                  <c:v>40105</c:v>
                </c:pt>
                <c:pt idx="1387">
                  <c:v>40106</c:v>
                </c:pt>
                <c:pt idx="1388">
                  <c:v>40107</c:v>
                </c:pt>
                <c:pt idx="1389">
                  <c:v>40108</c:v>
                </c:pt>
                <c:pt idx="1390">
                  <c:v>40109</c:v>
                </c:pt>
                <c:pt idx="1391">
                  <c:v>40110</c:v>
                </c:pt>
                <c:pt idx="1392">
                  <c:v>40111</c:v>
                </c:pt>
                <c:pt idx="1393">
                  <c:v>40112</c:v>
                </c:pt>
                <c:pt idx="1394">
                  <c:v>40113</c:v>
                </c:pt>
                <c:pt idx="1395">
                  <c:v>40114</c:v>
                </c:pt>
                <c:pt idx="1396">
                  <c:v>40115</c:v>
                </c:pt>
                <c:pt idx="1397">
                  <c:v>40116</c:v>
                </c:pt>
                <c:pt idx="1398">
                  <c:v>40117</c:v>
                </c:pt>
                <c:pt idx="1399">
                  <c:v>40118</c:v>
                </c:pt>
                <c:pt idx="1400">
                  <c:v>40119</c:v>
                </c:pt>
                <c:pt idx="1401">
                  <c:v>40120</c:v>
                </c:pt>
                <c:pt idx="1402">
                  <c:v>40121</c:v>
                </c:pt>
                <c:pt idx="1403">
                  <c:v>40122</c:v>
                </c:pt>
                <c:pt idx="1404">
                  <c:v>40123</c:v>
                </c:pt>
                <c:pt idx="1405">
                  <c:v>40124</c:v>
                </c:pt>
                <c:pt idx="1406">
                  <c:v>40125</c:v>
                </c:pt>
                <c:pt idx="1407">
                  <c:v>40126</c:v>
                </c:pt>
                <c:pt idx="1408">
                  <c:v>40127</c:v>
                </c:pt>
                <c:pt idx="1409">
                  <c:v>40128</c:v>
                </c:pt>
                <c:pt idx="1410">
                  <c:v>40129</c:v>
                </c:pt>
                <c:pt idx="1411">
                  <c:v>40130</c:v>
                </c:pt>
                <c:pt idx="1412">
                  <c:v>40131</c:v>
                </c:pt>
                <c:pt idx="1413">
                  <c:v>40132</c:v>
                </c:pt>
                <c:pt idx="1414">
                  <c:v>40133</c:v>
                </c:pt>
                <c:pt idx="1415">
                  <c:v>40134</c:v>
                </c:pt>
                <c:pt idx="1416">
                  <c:v>40135</c:v>
                </c:pt>
                <c:pt idx="1417">
                  <c:v>40136</c:v>
                </c:pt>
                <c:pt idx="1418">
                  <c:v>40137</c:v>
                </c:pt>
                <c:pt idx="1419">
                  <c:v>40138</c:v>
                </c:pt>
                <c:pt idx="1420">
                  <c:v>40139</c:v>
                </c:pt>
                <c:pt idx="1421">
                  <c:v>40140</c:v>
                </c:pt>
                <c:pt idx="1422">
                  <c:v>40141</c:v>
                </c:pt>
                <c:pt idx="1423">
                  <c:v>40142</c:v>
                </c:pt>
                <c:pt idx="1424">
                  <c:v>40143</c:v>
                </c:pt>
                <c:pt idx="1425">
                  <c:v>40144</c:v>
                </c:pt>
                <c:pt idx="1426">
                  <c:v>40145</c:v>
                </c:pt>
                <c:pt idx="1427">
                  <c:v>40146</c:v>
                </c:pt>
                <c:pt idx="1428">
                  <c:v>40147</c:v>
                </c:pt>
                <c:pt idx="1429">
                  <c:v>40148</c:v>
                </c:pt>
                <c:pt idx="1430">
                  <c:v>40149</c:v>
                </c:pt>
                <c:pt idx="1431">
                  <c:v>40150</c:v>
                </c:pt>
                <c:pt idx="1432">
                  <c:v>40151</c:v>
                </c:pt>
                <c:pt idx="1433">
                  <c:v>40152</c:v>
                </c:pt>
                <c:pt idx="1434">
                  <c:v>40153</c:v>
                </c:pt>
                <c:pt idx="1435">
                  <c:v>40154</c:v>
                </c:pt>
                <c:pt idx="1436">
                  <c:v>40155</c:v>
                </c:pt>
                <c:pt idx="1437">
                  <c:v>40156</c:v>
                </c:pt>
                <c:pt idx="1438">
                  <c:v>40157</c:v>
                </c:pt>
                <c:pt idx="1439">
                  <c:v>40158</c:v>
                </c:pt>
                <c:pt idx="1440">
                  <c:v>40159</c:v>
                </c:pt>
                <c:pt idx="1441">
                  <c:v>40160</c:v>
                </c:pt>
                <c:pt idx="1442">
                  <c:v>40161</c:v>
                </c:pt>
                <c:pt idx="1443">
                  <c:v>40162</c:v>
                </c:pt>
                <c:pt idx="1444">
                  <c:v>40163</c:v>
                </c:pt>
                <c:pt idx="1445">
                  <c:v>40164</c:v>
                </c:pt>
                <c:pt idx="1446">
                  <c:v>40165</c:v>
                </c:pt>
                <c:pt idx="1447">
                  <c:v>40166</c:v>
                </c:pt>
                <c:pt idx="1448">
                  <c:v>40167</c:v>
                </c:pt>
                <c:pt idx="1449">
                  <c:v>40168</c:v>
                </c:pt>
                <c:pt idx="1450">
                  <c:v>40169</c:v>
                </c:pt>
                <c:pt idx="1451">
                  <c:v>40170</c:v>
                </c:pt>
                <c:pt idx="1452">
                  <c:v>40171</c:v>
                </c:pt>
                <c:pt idx="1453">
                  <c:v>40172</c:v>
                </c:pt>
                <c:pt idx="1454">
                  <c:v>40173</c:v>
                </c:pt>
                <c:pt idx="1455">
                  <c:v>40174</c:v>
                </c:pt>
                <c:pt idx="1456">
                  <c:v>40175</c:v>
                </c:pt>
                <c:pt idx="1457">
                  <c:v>40176</c:v>
                </c:pt>
                <c:pt idx="1458">
                  <c:v>40177</c:v>
                </c:pt>
                <c:pt idx="1459">
                  <c:v>40178</c:v>
                </c:pt>
                <c:pt idx="1460">
                  <c:v>40179</c:v>
                </c:pt>
                <c:pt idx="1461">
                  <c:v>40180</c:v>
                </c:pt>
                <c:pt idx="1462">
                  <c:v>40181</c:v>
                </c:pt>
                <c:pt idx="1463">
                  <c:v>40182</c:v>
                </c:pt>
                <c:pt idx="1464">
                  <c:v>40183</c:v>
                </c:pt>
                <c:pt idx="1465">
                  <c:v>40184</c:v>
                </c:pt>
                <c:pt idx="1466">
                  <c:v>40185</c:v>
                </c:pt>
                <c:pt idx="1467">
                  <c:v>40186</c:v>
                </c:pt>
                <c:pt idx="1468">
                  <c:v>40187</c:v>
                </c:pt>
                <c:pt idx="1469">
                  <c:v>40188</c:v>
                </c:pt>
                <c:pt idx="1470">
                  <c:v>40189</c:v>
                </c:pt>
                <c:pt idx="1471">
                  <c:v>40190</c:v>
                </c:pt>
                <c:pt idx="1472">
                  <c:v>40191</c:v>
                </c:pt>
                <c:pt idx="1473">
                  <c:v>40192</c:v>
                </c:pt>
                <c:pt idx="1474">
                  <c:v>40193</c:v>
                </c:pt>
                <c:pt idx="1475">
                  <c:v>40194</c:v>
                </c:pt>
                <c:pt idx="1476">
                  <c:v>40195</c:v>
                </c:pt>
                <c:pt idx="1477">
                  <c:v>40196</c:v>
                </c:pt>
                <c:pt idx="1478">
                  <c:v>40197</c:v>
                </c:pt>
                <c:pt idx="1479">
                  <c:v>40198</c:v>
                </c:pt>
                <c:pt idx="1480">
                  <c:v>40199</c:v>
                </c:pt>
                <c:pt idx="1481">
                  <c:v>40200</c:v>
                </c:pt>
                <c:pt idx="1482">
                  <c:v>40201</c:v>
                </c:pt>
                <c:pt idx="1483">
                  <c:v>40202</c:v>
                </c:pt>
                <c:pt idx="1484">
                  <c:v>40203</c:v>
                </c:pt>
                <c:pt idx="1485">
                  <c:v>40204</c:v>
                </c:pt>
                <c:pt idx="1486">
                  <c:v>40205</c:v>
                </c:pt>
                <c:pt idx="1487">
                  <c:v>40206</c:v>
                </c:pt>
                <c:pt idx="1488">
                  <c:v>40207</c:v>
                </c:pt>
                <c:pt idx="1489">
                  <c:v>40208</c:v>
                </c:pt>
                <c:pt idx="1490">
                  <c:v>40209</c:v>
                </c:pt>
                <c:pt idx="1491">
                  <c:v>40210</c:v>
                </c:pt>
                <c:pt idx="1492">
                  <c:v>40211</c:v>
                </c:pt>
                <c:pt idx="1493">
                  <c:v>40212</c:v>
                </c:pt>
                <c:pt idx="1494">
                  <c:v>40213</c:v>
                </c:pt>
                <c:pt idx="1495">
                  <c:v>40214</c:v>
                </c:pt>
                <c:pt idx="1496">
                  <c:v>40215</c:v>
                </c:pt>
                <c:pt idx="1497">
                  <c:v>40216</c:v>
                </c:pt>
                <c:pt idx="1498">
                  <c:v>40217</c:v>
                </c:pt>
                <c:pt idx="1499">
                  <c:v>40218</c:v>
                </c:pt>
                <c:pt idx="1500">
                  <c:v>40219</c:v>
                </c:pt>
                <c:pt idx="1501">
                  <c:v>40220</c:v>
                </c:pt>
                <c:pt idx="1502">
                  <c:v>40221</c:v>
                </c:pt>
                <c:pt idx="1503">
                  <c:v>40222</c:v>
                </c:pt>
                <c:pt idx="1504">
                  <c:v>40223</c:v>
                </c:pt>
                <c:pt idx="1505">
                  <c:v>40224</c:v>
                </c:pt>
                <c:pt idx="1506">
                  <c:v>40225</c:v>
                </c:pt>
                <c:pt idx="1507">
                  <c:v>40226</c:v>
                </c:pt>
                <c:pt idx="1508">
                  <c:v>40227</c:v>
                </c:pt>
                <c:pt idx="1509">
                  <c:v>40228</c:v>
                </c:pt>
                <c:pt idx="1510">
                  <c:v>40229</c:v>
                </c:pt>
                <c:pt idx="1511">
                  <c:v>40230</c:v>
                </c:pt>
                <c:pt idx="1512">
                  <c:v>40231</c:v>
                </c:pt>
                <c:pt idx="1513">
                  <c:v>40232</c:v>
                </c:pt>
                <c:pt idx="1514">
                  <c:v>40233</c:v>
                </c:pt>
                <c:pt idx="1515">
                  <c:v>40234</c:v>
                </c:pt>
                <c:pt idx="1516">
                  <c:v>40235</c:v>
                </c:pt>
                <c:pt idx="1517">
                  <c:v>40236</c:v>
                </c:pt>
                <c:pt idx="1518">
                  <c:v>40237</c:v>
                </c:pt>
                <c:pt idx="1519">
                  <c:v>40238</c:v>
                </c:pt>
                <c:pt idx="1520">
                  <c:v>40239</c:v>
                </c:pt>
                <c:pt idx="1521">
                  <c:v>40240</c:v>
                </c:pt>
                <c:pt idx="1522">
                  <c:v>40241</c:v>
                </c:pt>
                <c:pt idx="1523">
                  <c:v>40242</c:v>
                </c:pt>
                <c:pt idx="1524">
                  <c:v>40243</c:v>
                </c:pt>
                <c:pt idx="1525">
                  <c:v>40244</c:v>
                </c:pt>
                <c:pt idx="1526">
                  <c:v>40245</c:v>
                </c:pt>
                <c:pt idx="1527">
                  <c:v>40246</c:v>
                </c:pt>
                <c:pt idx="1528">
                  <c:v>40247</c:v>
                </c:pt>
                <c:pt idx="1529">
                  <c:v>40248</c:v>
                </c:pt>
                <c:pt idx="1530">
                  <c:v>40249</c:v>
                </c:pt>
                <c:pt idx="1531">
                  <c:v>40250</c:v>
                </c:pt>
                <c:pt idx="1532">
                  <c:v>40251</c:v>
                </c:pt>
                <c:pt idx="1533">
                  <c:v>40252</c:v>
                </c:pt>
                <c:pt idx="1534">
                  <c:v>40253</c:v>
                </c:pt>
                <c:pt idx="1535">
                  <c:v>40254</c:v>
                </c:pt>
                <c:pt idx="1536">
                  <c:v>40255</c:v>
                </c:pt>
                <c:pt idx="1537">
                  <c:v>40256</c:v>
                </c:pt>
                <c:pt idx="1538">
                  <c:v>40257</c:v>
                </c:pt>
                <c:pt idx="1539">
                  <c:v>40258</c:v>
                </c:pt>
                <c:pt idx="1540">
                  <c:v>40259</c:v>
                </c:pt>
                <c:pt idx="1541">
                  <c:v>40260</c:v>
                </c:pt>
                <c:pt idx="1542">
                  <c:v>40261</c:v>
                </c:pt>
                <c:pt idx="1543">
                  <c:v>40262</c:v>
                </c:pt>
                <c:pt idx="1544">
                  <c:v>40263</c:v>
                </c:pt>
                <c:pt idx="1545">
                  <c:v>40264</c:v>
                </c:pt>
                <c:pt idx="1546">
                  <c:v>40265</c:v>
                </c:pt>
                <c:pt idx="1547">
                  <c:v>40266</c:v>
                </c:pt>
                <c:pt idx="1548">
                  <c:v>40267</c:v>
                </c:pt>
                <c:pt idx="1549">
                  <c:v>40268</c:v>
                </c:pt>
                <c:pt idx="1550">
                  <c:v>40269</c:v>
                </c:pt>
                <c:pt idx="1551">
                  <c:v>40270</c:v>
                </c:pt>
                <c:pt idx="1552">
                  <c:v>40271</c:v>
                </c:pt>
                <c:pt idx="1553">
                  <c:v>40272</c:v>
                </c:pt>
                <c:pt idx="1554">
                  <c:v>40273</c:v>
                </c:pt>
                <c:pt idx="1555">
                  <c:v>40274</c:v>
                </c:pt>
                <c:pt idx="1556">
                  <c:v>40275</c:v>
                </c:pt>
                <c:pt idx="1557">
                  <c:v>40276</c:v>
                </c:pt>
                <c:pt idx="1558">
                  <c:v>40277</c:v>
                </c:pt>
                <c:pt idx="1559">
                  <c:v>40278</c:v>
                </c:pt>
                <c:pt idx="1560">
                  <c:v>40279</c:v>
                </c:pt>
                <c:pt idx="1561">
                  <c:v>40280</c:v>
                </c:pt>
                <c:pt idx="1562">
                  <c:v>40281</c:v>
                </c:pt>
                <c:pt idx="1563">
                  <c:v>40282</c:v>
                </c:pt>
                <c:pt idx="1564">
                  <c:v>40283</c:v>
                </c:pt>
                <c:pt idx="1565">
                  <c:v>40284</c:v>
                </c:pt>
                <c:pt idx="1566">
                  <c:v>40285</c:v>
                </c:pt>
                <c:pt idx="1567">
                  <c:v>40286</c:v>
                </c:pt>
                <c:pt idx="1568">
                  <c:v>40287</c:v>
                </c:pt>
                <c:pt idx="1569">
                  <c:v>40288</c:v>
                </c:pt>
                <c:pt idx="1570">
                  <c:v>40289</c:v>
                </c:pt>
                <c:pt idx="1571">
                  <c:v>40290</c:v>
                </c:pt>
                <c:pt idx="1572">
                  <c:v>40291</c:v>
                </c:pt>
                <c:pt idx="1573">
                  <c:v>40292</c:v>
                </c:pt>
                <c:pt idx="1574">
                  <c:v>40293</c:v>
                </c:pt>
                <c:pt idx="1575">
                  <c:v>40294</c:v>
                </c:pt>
                <c:pt idx="1576">
                  <c:v>40295</c:v>
                </c:pt>
                <c:pt idx="1577">
                  <c:v>40296</c:v>
                </c:pt>
                <c:pt idx="1578">
                  <c:v>40297</c:v>
                </c:pt>
                <c:pt idx="1579">
                  <c:v>40298</c:v>
                </c:pt>
                <c:pt idx="1580">
                  <c:v>40299</c:v>
                </c:pt>
                <c:pt idx="1581">
                  <c:v>40300</c:v>
                </c:pt>
                <c:pt idx="1582">
                  <c:v>40301</c:v>
                </c:pt>
                <c:pt idx="1583">
                  <c:v>40302</c:v>
                </c:pt>
                <c:pt idx="1584">
                  <c:v>40303</c:v>
                </c:pt>
                <c:pt idx="1585">
                  <c:v>40304</c:v>
                </c:pt>
                <c:pt idx="1586">
                  <c:v>40305</c:v>
                </c:pt>
                <c:pt idx="1587">
                  <c:v>40306</c:v>
                </c:pt>
                <c:pt idx="1588">
                  <c:v>40307</c:v>
                </c:pt>
                <c:pt idx="1589">
                  <c:v>40308</c:v>
                </c:pt>
                <c:pt idx="1590">
                  <c:v>40309</c:v>
                </c:pt>
                <c:pt idx="1591">
                  <c:v>40310</c:v>
                </c:pt>
                <c:pt idx="1592">
                  <c:v>40311</c:v>
                </c:pt>
                <c:pt idx="1593">
                  <c:v>40312</c:v>
                </c:pt>
                <c:pt idx="1594">
                  <c:v>40313</c:v>
                </c:pt>
                <c:pt idx="1595">
                  <c:v>40314</c:v>
                </c:pt>
                <c:pt idx="1596">
                  <c:v>40315</c:v>
                </c:pt>
                <c:pt idx="1597">
                  <c:v>40316</c:v>
                </c:pt>
                <c:pt idx="1598">
                  <c:v>40317</c:v>
                </c:pt>
                <c:pt idx="1599">
                  <c:v>40318</c:v>
                </c:pt>
                <c:pt idx="1600">
                  <c:v>40319</c:v>
                </c:pt>
                <c:pt idx="1601">
                  <c:v>40320</c:v>
                </c:pt>
                <c:pt idx="1602">
                  <c:v>40321</c:v>
                </c:pt>
                <c:pt idx="1603">
                  <c:v>40322</c:v>
                </c:pt>
                <c:pt idx="1604">
                  <c:v>40323</c:v>
                </c:pt>
                <c:pt idx="1605">
                  <c:v>40324</c:v>
                </c:pt>
                <c:pt idx="1606">
                  <c:v>40325</c:v>
                </c:pt>
                <c:pt idx="1607">
                  <c:v>40326</c:v>
                </c:pt>
                <c:pt idx="1608">
                  <c:v>40327</c:v>
                </c:pt>
                <c:pt idx="1609">
                  <c:v>40328</c:v>
                </c:pt>
                <c:pt idx="1610">
                  <c:v>40329</c:v>
                </c:pt>
                <c:pt idx="1611">
                  <c:v>40330</c:v>
                </c:pt>
                <c:pt idx="1612">
                  <c:v>40331</c:v>
                </c:pt>
                <c:pt idx="1613">
                  <c:v>40332</c:v>
                </c:pt>
                <c:pt idx="1614">
                  <c:v>40333</c:v>
                </c:pt>
                <c:pt idx="1615">
                  <c:v>40334</c:v>
                </c:pt>
                <c:pt idx="1616">
                  <c:v>40335</c:v>
                </c:pt>
                <c:pt idx="1617">
                  <c:v>40336</c:v>
                </c:pt>
                <c:pt idx="1618">
                  <c:v>40337</c:v>
                </c:pt>
                <c:pt idx="1619">
                  <c:v>40338</c:v>
                </c:pt>
                <c:pt idx="1620">
                  <c:v>40339</c:v>
                </c:pt>
                <c:pt idx="1621">
                  <c:v>40340</c:v>
                </c:pt>
                <c:pt idx="1622">
                  <c:v>40341</c:v>
                </c:pt>
                <c:pt idx="1623">
                  <c:v>40342</c:v>
                </c:pt>
                <c:pt idx="1624">
                  <c:v>40343</c:v>
                </c:pt>
                <c:pt idx="1625">
                  <c:v>40344</c:v>
                </c:pt>
                <c:pt idx="1626">
                  <c:v>40345</c:v>
                </c:pt>
                <c:pt idx="1627">
                  <c:v>40346</c:v>
                </c:pt>
                <c:pt idx="1628">
                  <c:v>40347</c:v>
                </c:pt>
                <c:pt idx="1629">
                  <c:v>40348</c:v>
                </c:pt>
                <c:pt idx="1630">
                  <c:v>40349</c:v>
                </c:pt>
                <c:pt idx="1631">
                  <c:v>40350</c:v>
                </c:pt>
                <c:pt idx="1632">
                  <c:v>40351</c:v>
                </c:pt>
                <c:pt idx="1633">
                  <c:v>40352</c:v>
                </c:pt>
                <c:pt idx="1634">
                  <c:v>40353</c:v>
                </c:pt>
                <c:pt idx="1635">
                  <c:v>40354</c:v>
                </c:pt>
                <c:pt idx="1636">
                  <c:v>40355</c:v>
                </c:pt>
                <c:pt idx="1637">
                  <c:v>40356</c:v>
                </c:pt>
                <c:pt idx="1638">
                  <c:v>40357</c:v>
                </c:pt>
                <c:pt idx="1639">
                  <c:v>40358</c:v>
                </c:pt>
                <c:pt idx="1640">
                  <c:v>40359</c:v>
                </c:pt>
                <c:pt idx="1641">
                  <c:v>40360</c:v>
                </c:pt>
                <c:pt idx="1642">
                  <c:v>40361</c:v>
                </c:pt>
                <c:pt idx="1643">
                  <c:v>40362</c:v>
                </c:pt>
                <c:pt idx="1644">
                  <c:v>40363</c:v>
                </c:pt>
                <c:pt idx="1645">
                  <c:v>40364</c:v>
                </c:pt>
                <c:pt idx="1646">
                  <c:v>40365</c:v>
                </c:pt>
                <c:pt idx="1647">
                  <c:v>40366</c:v>
                </c:pt>
                <c:pt idx="1648">
                  <c:v>40367</c:v>
                </c:pt>
                <c:pt idx="1649">
                  <c:v>40368</c:v>
                </c:pt>
                <c:pt idx="1650">
                  <c:v>40369</c:v>
                </c:pt>
                <c:pt idx="1651">
                  <c:v>40370</c:v>
                </c:pt>
                <c:pt idx="1652">
                  <c:v>40371</c:v>
                </c:pt>
                <c:pt idx="1653">
                  <c:v>40372</c:v>
                </c:pt>
                <c:pt idx="1654">
                  <c:v>40373</c:v>
                </c:pt>
                <c:pt idx="1655">
                  <c:v>40374</c:v>
                </c:pt>
                <c:pt idx="1656">
                  <c:v>40375</c:v>
                </c:pt>
                <c:pt idx="1657">
                  <c:v>40376</c:v>
                </c:pt>
                <c:pt idx="1658">
                  <c:v>40377</c:v>
                </c:pt>
                <c:pt idx="1659">
                  <c:v>40378</c:v>
                </c:pt>
                <c:pt idx="1660">
                  <c:v>40379</c:v>
                </c:pt>
                <c:pt idx="1661">
                  <c:v>40380</c:v>
                </c:pt>
                <c:pt idx="1662">
                  <c:v>40381</c:v>
                </c:pt>
                <c:pt idx="1663">
                  <c:v>40382</c:v>
                </c:pt>
                <c:pt idx="1664">
                  <c:v>40383</c:v>
                </c:pt>
                <c:pt idx="1665">
                  <c:v>40384</c:v>
                </c:pt>
                <c:pt idx="1666">
                  <c:v>40385</c:v>
                </c:pt>
                <c:pt idx="1667">
                  <c:v>40386</c:v>
                </c:pt>
                <c:pt idx="1668">
                  <c:v>40387</c:v>
                </c:pt>
                <c:pt idx="1669">
                  <c:v>40388</c:v>
                </c:pt>
                <c:pt idx="1670">
                  <c:v>40389</c:v>
                </c:pt>
                <c:pt idx="1671">
                  <c:v>40390</c:v>
                </c:pt>
                <c:pt idx="1672">
                  <c:v>40391</c:v>
                </c:pt>
                <c:pt idx="1673">
                  <c:v>40392</c:v>
                </c:pt>
                <c:pt idx="1674">
                  <c:v>40393</c:v>
                </c:pt>
                <c:pt idx="1675">
                  <c:v>40394</c:v>
                </c:pt>
                <c:pt idx="1676">
                  <c:v>40395</c:v>
                </c:pt>
                <c:pt idx="1677">
                  <c:v>40396</c:v>
                </c:pt>
                <c:pt idx="1678">
                  <c:v>40397</c:v>
                </c:pt>
                <c:pt idx="1679">
                  <c:v>40398</c:v>
                </c:pt>
                <c:pt idx="1680">
                  <c:v>40399</c:v>
                </c:pt>
                <c:pt idx="1681">
                  <c:v>40400</c:v>
                </c:pt>
                <c:pt idx="1682">
                  <c:v>40401</c:v>
                </c:pt>
                <c:pt idx="1683">
                  <c:v>40402</c:v>
                </c:pt>
                <c:pt idx="1684">
                  <c:v>40403</c:v>
                </c:pt>
                <c:pt idx="1685">
                  <c:v>40404</c:v>
                </c:pt>
                <c:pt idx="1686">
                  <c:v>40405</c:v>
                </c:pt>
                <c:pt idx="1687">
                  <c:v>40406</c:v>
                </c:pt>
                <c:pt idx="1688">
                  <c:v>40407</c:v>
                </c:pt>
                <c:pt idx="1689">
                  <c:v>40408</c:v>
                </c:pt>
                <c:pt idx="1690">
                  <c:v>40409</c:v>
                </c:pt>
                <c:pt idx="1691">
                  <c:v>40410</c:v>
                </c:pt>
                <c:pt idx="1692">
                  <c:v>40411</c:v>
                </c:pt>
                <c:pt idx="1693">
                  <c:v>40412</c:v>
                </c:pt>
                <c:pt idx="1694">
                  <c:v>40413</c:v>
                </c:pt>
                <c:pt idx="1695">
                  <c:v>40414</c:v>
                </c:pt>
                <c:pt idx="1696">
                  <c:v>40415</c:v>
                </c:pt>
                <c:pt idx="1697">
                  <c:v>40416</c:v>
                </c:pt>
                <c:pt idx="1698">
                  <c:v>40417</c:v>
                </c:pt>
                <c:pt idx="1699">
                  <c:v>40418</c:v>
                </c:pt>
                <c:pt idx="1700">
                  <c:v>40419</c:v>
                </c:pt>
                <c:pt idx="1701">
                  <c:v>40420</c:v>
                </c:pt>
                <c:pt idx="1702">
                  <c:v>40421</c:v>
                </c:pt>
                <c:pt idx="1703">
                  <c:v>40422</c:v>
                </c:pt>
                <c:pt idx="1704">
                  <c:v>40423</c:v>
                </c:pt>
                <c:pt idx="1705">
                  <c:v>40424</c:v>
                </c:pt>
                <c:pt idx="1706">
                  <c:v>40425</c:v>
                </c:pt>
                <c:pt idx="1707">
                  <c:v>40426</c:v>
                </c:pt>
                <c:pt idx="1708">
                  <c:v>40427</c:v>
                </c:pt>
                <c:pt idx="1709">
                  <c:v>40428</c:v>
                </c:pt>
                <c:pt idx="1710">
                  <c:v>40429</c:v>
                </c:pt>
                <c:pt idx="1711">
                  <c:v>40430</c:v>
                </c:pt>
                <c:pt idx="1712">
                  <c:v>40431</c:v>
                </c:pt>
                <c:pt idx="1713">
                  <c:v>40432</c:v>
                </c:pt>
                <c:pt idx="1714">
                  <c:v>40433</c:v>
                </c:pt>
                <c:pt idx="1715">
                  <c:v>40434</c:v>
                </c:pt>
                <c:pt idx="1716">
                  <c:v>40435</c:v>
                </c:pt>
                <c:pt idx="1717">
                  <c:v>40436</c:v>
                </c:pt>
                <c:pt idx="1718">
                  <c:v>40437</c:v>
                </c:pt>
                <c:pt idx="1719">
                  <c:v>40438</c:v>
                </c:pt>
                <c:pt idx="1720">
                  <c:v>40439</c:v>
                </c:pt>
                <c:pt idx="1721">
                  <c:v>40440</c:v>
                </c:pt>
                <c:pt idx="1722">
                  <c:v>40441</c:v>
                </c:pt>
                <c:pt idx="1723">
                  <c:v>40442</c:v>
                </c:pt>
                <c:pt idx="1724">
                  <c:v>40443</c:v>
                </c:pt>
                <c:pt idx="1725">
                  <c:v>40444</c:v>
                </c:pt>
                <c:pt idx="1726">
                  <c:v>40445</c:v>
                </c:pt>
                <c:pt idx="1727">
                  <c:v>40446</c:v>
                </c:pt>
                <c:pt idx="1728">
                  <c:v>40447</c:v>
                </c:pt>
                <c:pt idx="1729">
                  <c:v>40448</c:v>
                </c:pt>
                <c:pt idx="1730">
                  <c:v>40449</c:v>
                </c:pt>
                <c:pt idx="1731">
                  <c:v>40450</c:v>
                </c:pt>
                <c:pt idx="1732">
                  <c:v>40451</c:v>
                </c:pt>
                <c:pt idx="1733">
                  <c:v>40452</c:v>
                </c:pt>
                <c:pt idx="1734">
                  <c:v>40453</c:v>
                </c:pt>
                <c:pt idx="1735">
                  <c:v>40454</c:v>
                </c:pt>
                <c:pt idx="1736">
                  <c:v>40455</c:v>
                </c:pt>
                <c:pt idx="1737">
                  <c:v>40456</c:v>
                </c:pt>
                <c:pt idx="1738">
                  <c:v>40457</c:v>
                </c:pt>
                <c:pt idx="1739">
                  <c:v>40458</c:v>
                </c:pt>
                <c:pt idx="1740">
                  <c:v>40459</c:v>
                </c:pt>
                <c:pt idx="1741">
                  <c:v>40460</c:v>
                </c:pt>
                <c:pt idx="1742">
                  <c:v>40461</c:v>
                </c:pt>
                <c:pt idx="1743">
                  <c:v>40462</c:v>
                </c:pt>
                <c:pt idx="1744">
                  <c:v>40463</c:v>
                </c:pt>
                <c:pt idx="1745">
                  <c:v>40464</c:v>
                </c:pt>
                <c:pt idx="1746">
                  <c:v>40465</c:v>
                </c:pt>
                <c:pt idx="1747">
                  <c:v>40466</c:v>
                </c:pt>
                <c:pt idx="1748">
                  <c:v>40467</c:v>
                </c:pt>
                <c:pt idx="1749">
                  <c:v>40468</c:v>
                </c:pt>
                <c:pt idx="1750">
                  <c:v>40469</c:v>
                </c:pt>
                <c:pt idx="1751">
                  <c:v>40470</c:v>
                </c:pt>
                <c:pt idx="1752">
                  <c:v>40471</c:v>
                </c:pt>
                <c:pt idx="1753">
                  <c:v>40472</c:v>
                </c:pt>
                <c:pt idx="1754">
                  <c:v>40473</c:v>
                </c:pt>
                <c:pt idx="1755">
                  <c:v>40474</c:v>
                </c:pt>
                <c:pt idx="1756">
                  <c:v>40475</c:v>
                </c:pt>
                <c:pt idx="1757">
                  <c:v>40476</c:v>
                </c:pt>
                <c:pt idx="1758">
                  <c:v>40477</c:v>
                </c:pt>
                <c:pt idx="1759">
                  <c:v>40478</c:v>
                </c:pt>
                <c:pt idx="1760">
                  <c:v>40479</c:v>
                </c:pt>
                <c:pt idx="1761">
                  <c:v>40480</c:v>
                </c:pt>
                <c:pt idx="1762">
                  <c:v>40481</c:v>
                </c:pt>
                <c:pt idx="1763">
                  <c:v>40482</c:v>
                </c:pt>
                <c:pt idx="1764">
                  <c:v>40483</c:v>
                </c:pt>
                <c:pt idx="1765">
                  <c:v>40484</c:v>
                </c:pt>
                <c:pt idx="1766">
                  <c:v>40485</c:v>
                </c:pt>
                <c:pt idx="1767">
                  <c:v>40486</c:v>
                </c:pt>
                <c:pt idx="1768">
                  <c:v>40487</c:v>
                </c:pt>
                <c:pt idx="1769">
                  <c:v>40488</c:v>
                </c:pt>
                <c:pt idx="1770">
                  <c:v>40489</c:v>
                </c:pt>
                <c:pt idx="1771">
                  <c:v>40490</c:v>
                </c:pt>
                <c:pt idx="1772">
                  <c:v>40491</c:v>
                </c:pt>
                <c:pt idx="1773">
                  <c:v>40492</c:v>
                </c:pt>
                <c:pt idx="1774">
                  <c:v>40493</c:v>
                </c:pt>
                <c:pt idx="1775">
                  <c:v>40494</c:v>
                </c:pt>
                <c:pt idx="1776">
                  <c:v>40495</c:v>
                </c:pt>
                <c:pt idx="1777">
                  <c:v>40496</c:v>
                </c:pt>
                <c:pt idx="1778">
                  <c:v>40497</c:v>
                </c:pt>
                <c:pt idx="1779">
                  <c:v>40498</c:v>
                </c:pt>
                <c:pt idx="1780">
                  <c:v>40499</c:v>
                </c:pt>
                <c:pt idx="1781">
                  <c:v>40500</c:v>
                </c:pt>
                <c:pt idx="1782">
                  <c:v>40501</c:v>
                </c:pt>
                <c:pt idx="1783">
                  <c:v>40502</c:v>
                </c:pt>
                <c:pt idx="1784">
                  <c:v>40503</c:v>
                </c:pt>
                <c:pt idx="1785">
                  <c:v>40504</c:v>
                </c:pt>
                <c:pt idx="1786">
                  <c:v>40505</c:v>
                </c:pt>
                <c:pt idx="1787">
                  <c:v>40506</c:v>
                </c:pt>
                <c:pt idx="1788">
                  <c:v>40507</c:v>
                </c:pt>
                <c:pt idx="1789">
                  <c:v>40508</c:v>
                </c:pt>
                <c:pt idx="1790">
                  <c:v>40509</c:v>
                </c:pt>
                <c:pt idx="1791">
                  <c:v>40510</c:v>
                </c:pt>
                <c:pt idx="1792">
                  <c:v>40511</c:v>
                </c:pt>
                <c:pt idx="1793">
                  <c:v>40512</c:v>
                </c:pt>
                <c:pt idx="1794">
                  <c:v>40513</c:v>
                </c:pt>
                <c:pt idx="1795">
                  <c:v>40514</c:v>
                </c:pt>
                <c:pt idx="1796">
                  <c:v>40515</c:v>
                </c:pt>
                <c:pt idx="1797">
                  <c:v>40516</c:v>
                </c:pt>
                <c:pt idx="1798">
                  <c:v>40517</c:v>
                </c:pt>
                <c:pt idx="1799">
                  <c:v>40518</c:v>
                </c:pt>
                <c:pt idx="1800">
                  <c:v>40519</c:v>
                </c:pt>
                <c:pt idx="1801">
                  <c:v>40520</c:v>
                </c:pt>
                <c:pt idx="1802">
                  <c:v>40521</c:v>
                </c:pt>
                <c:pt idx="1803">
                  <c:v>40522</c:v>
                </c:pt>
                <c:pt idx="1804">
                  <c:v>40523</c:v>
                </c:pt>
                <c:pt idx="1805">
                  <c:v>40524</c:v>
                </c:pt>
                <c:pt idx="1806">
                  <c:v>40525</c:v>
                </c:pt>
                <c:pt idx="1807">
                  <c:v>40526</c:v>
                </c:pt>
                <c:pt idx="1808">
                  <c:v>40527</c:v>
                </c:pt>
                <c:pt idx="1809">
                  <c:v>40528</c:v>
                </c:pt>
                <c:pt idx="1810">
                  <c:v>40529</c:v>
                </c:pt>
                <c:pt idx="1811">
                  <c:v>40530</c:v>
                </c:pt>
                <c:pt idx="1812">
                  <c:v>40531</c:v>
                </c:pt>
                <c:pt idx="1813">
                  <c:v>40532</c:v>
                </c:pt>
                <c:pt idx="1814">
                  <c:v>40533</c:v>
                </c:pt>
                <c:pt idx="1815">
                  <c:v>40534</c:v>
                </c:pt>
                <c:pt idx="1816">
                  <c:v>40535</c:v>
                </c:pt>
                <c:pt idx="1817">
                  <c:v>40536</c:v>
                </c:pt>
                <c:pt idx="1818">
                  <c:v>40537</c:v>
                </c:pt>
                <c:pt idx="1819">
                  <c:v>40538</c:v>
                </c:pt>
                <c:pt idx="1820">
                  <c:v>40539</c:v>
                </c:pt>
                <c:pt idx="1821">
                  <c:v>40540</c:v>
                </c:pt>
                <c:pt idx="1822">
                  <c:v>40541</c:v>
                </c:pt>
                <c:pt idx="1823">
                  <c:v>40542</c:v>
                </c:pt>
                <c:pt idx="1824">
                  <c:v>40543</c:v>
                </c:pt>
              </c:numCache>
            </c:numRef>
          </c:cat>
          <c:val>
            <c:numRef>
              <c:f>Data!$C$2:$C$1826</c:f>
              <c:numCache>
                <c:formatCode>#,##0.00</c:formatCode>
                <c:ptCount val="1825"/>
                <c:pt idx="0">
                  <c:v>9.9537875701347076E-2</c:v>
                </c:pt>
                <c:pt idx="1">
                  <c:v>9.9722029276251081E-2</c:v>
                </c:pt>
                <c:pt idx="2">
                  <c:v>0.39657633037121237</c:v>
                </c:pt>
                <c:pt idx="3">
                  <c:v>9.9777623457035544E-2</c:v>
                </c:pt>
                <c:pt idx="4">
                  <c:v>9.9703496975709266E-2</c:v>
                </c:pt>
                <c:pt idx="5">
                  <c:v>9.9703497666919966E-2</c:v>
                </c:pt>
                <c:pt idx="6">
                  <c:v>0.10516909816670617</c:v>
                </c:pt>
                <c:pt idx="7">
                  <c:v>0.10000000149011612</c:v>
                </c:pt>
                <c:pt idx="8">
                  <c:v>0.10000000149011612</c:v>
                </c:pt>
                <c:pt idx="9">
                  <c:v>0.10000000149011612</c:v>
                </c:pt>
                <c:pt idx="10">
                  <c:v>0.13377808885619383</c:v>
                </c:pt>
                <c:pt idx="11">
                  <c:v>0.20000000298023224</c:v>
                </c:pt>
                <c:pt idx="12">
                  <c:v>0.20000000298023224</c:v>
                </c:pt>
                <c:pt idx="13">
                  <c:v>0.15063470200770759</c:v>
                </c:pt>
                <c:pt idx="14">
                  <c:v>0.15467107014328013</c:v>
                </c:pt>
                <c:pt idx="15">
                  <c:v>0.12139912132404182</c:v>
                </c:pt>
                <c:pt idx="16">
                  <c:v>0.1035383378749013</c:v>
                </c:pt>
                <c:pt idx="17">
                  <c:v>0.12057910742570825</c:v>
                </c:pt>
                <c:pt idx="18">
                  <c:v>0.1226001859612169</c:v>
                </c:pt>
                <c:pt idx="19">
                  <c:v>0.12346768773227552</c:v>
                </c:pt>
                <c:pt idx="20">
                  <c:v>0.10366690008693519</c:v>
                </c:pt>
                <c:pt idx="21">
                  <c:v>0.10000000149011612</c:v>
                </c:pt>
                <c:pt idx="22">
                  <c:v>0.10231642539485435</c:v>
                </c:pt>
                <c:pt idx="23">
                  <c:v>0.10000000149011612</c:v>
                </c:pt>
                <c:pt idx="24">
                  <c:v>9.9925875707769146E-2</c:v>
                </c:pt>
                <c:pt idx="25">
                  <c:v>9.9888812470987007E-2</c:v>
                </c:pt>
                <c:pt idx="26">
                  <c:v>0.10000000149011612</c:v>
                </c:pt>
                <c:pt idx="27">
                  <c:v>0.10939425666498863</c:v>
                </c:pt>
                <c:pt idx="28">
                  <c:v>0.10000000149011612</c:v>
                </c:pt>
                <c:pt idx="29">
                  <c:v>0.10000000149011612</c:v>
                </c:pt>
                <c:pt idx="30">
                  <c:v>9.9444059855702704E-2</c:v>
                </c:pt>
                <c:pt idx="31">
                  <c:v>0.12307042087466456</c:v>
                </c:pt>
                <c:pt idx="32">
                  <c:v>0.10279708279554342</c:v>
                </c:pt>
                <c:pt idx="33">
                  <c:v>0.12164582042871515</c:v>
                </c:pt>
                <c:pt idx="34">
                  <c:v>0.10000000149011612</c:v>
                </c:pt>
                <c:pt idx="35">
                  <c:v>0.12425874610631479</c:v>
                </c:pt>
                <c:pt idx="36">
                  <c:v>0.13543780604694541</c:v>
                </c:pt>
                <c:pt idx="37">
                  <c:v>0.17262914446470554</c:v>
                </c:pt>
                <c:pt idx="38">
                  <c:v>0.1974032931003947</c:v>
                </c:pt>
                <c:pt idx="39">
                  <c:v>0.18875145174361024</c:v>
                </c:pt>
                <c:pt idx="40">
                  <c:v>0.18282140880471059</c:v>
                </c:pt>
                <c:pt idx="41">
                  <c:v>0.18556173633501891</c:v>
                </c:pt>
                <c:pt idx="42">
                  <c:v>0.17181492024738809</c:v>
                </c:pt>
                <c:pt idx="43">
                  <c:v>0.20980426583172701</c:v>
                </c:pt>
                <c:pt idx="44">
                  <c:v>0.20816307997976927</c:v>
                </c:pt>
                <c:pt idx="45">
                  <c:v>0.22311906905908233</c:v>
                </c:pt>
                <c:pt idx="46">
                  <c:v>0.22234885833634541</c:v>
                </c:pt>
                <c:pt idx="47">
                  <c:v>0.20000000298023224</c:v>
                </c:pt>
                <c:pt idx="48">
                  <c:v>0.2013342622628719</c:v>
                </c:pt>
                <c:pt idx="49">
                  <c:v>0.21061848898245764</c:v>
                </c:pt>
                <c:pt idx="50">
                  <c:v>0.20000000298023224</c:v>
                </c:pt>
                <c:pt idx="51">
                  <c:v>0.20000000298023224</c:v>
                </c:pt>
                <c:pt idx="52">
                  <c:v>0.20000000298023224</c:v>
                </c:pt>
                <c:pt idx="53">
                  <c:v>0.20000000298023224</c:v>
                </c:pt>
                <c:pt idx="54">
                  <c:v>0.16640259659460141</c:v>
                </c:pt>
                <c:pt idx="55">
                  <c:v>0.13828816534103541</c:v>
                </c:pt>
                <c:pt idx="56">
                  <c:v>0.10000000149011612</c:v>
                </c:pt>
                <c:pt idx="57">
                  <c:v>9.9573779802010903E-2</c:v>
                </c:pt>
                <c:pt idx="58">
                  <c:v>0.16157864521388693</c:v>
                </c:pt>
                <c:pt idx="59">
                  <c:v>0.24768590022077819</c:v>
                </c:pt>
                <c:pt idx="60">
                  <c:v>0.26151495002846986</c:v>
                </c:pt>
                <c:pt idx="61">
                  <c:v>0.23318856324977044</c:v>
                </c:pt>
                <c:pt idx="62">
                  <c:v>0.21421357893007675</c:v>
                </c:pt>
                <c:pt idx="63">
                  <c:v>0.17129372523177239</c:v>
                </c:pt>
                <c:pt idx="64">
                  <c:v>0.16747741760780541</c:v>
                </c:pt>
                <c:pt idx="65">
                  <c:v>0.13524554264967933</c:v>
                </c:pt>
                <c:pt idx="66">
                  <c:v>0.11443595304992002</c:v>
                </c:pt>
                <c:pt idx="67">
                  <c:v>0.15111767633185769</c:v>
                </c:pt>
                <c:pt idx="68">
                  <c:v>0.23676627936505709</c:v>
                </c:pt>
                <c:pt idx="69">
                  <c:v>0.23209636857768318</c:v>
                </c:pt>
                <c:pt idx="70">
                  <c:v>0.20000000298023224</c:v>
                </c:pt>
                <c:pt idx="71">
                  <c:v>0.15251216418197519</c:v>
                </c:pt>
                <c:pt idx="72">
                  <c:v>0.13337271357158387</c:v>
                </c:pt>
                <c:pt idx="73">
                  <c:v>0.11161802317675325</c:v>
                </c:pt>
                <c:pt idx="74">
                  <c:v>0.10900625592723044</c:v>
                </c:pt>
                <c:pt idx="75">
                  <c:v>0.14440004800946854</c:v>
                </c:pt>
                <c:pt idx="76">
                  <c:v>0.15364952765462131</c:v>
                </c:pt>
                <c:pt idx="77">
                  <c:v>0.20000000298023224</c:v>
                </c:pt>
                <c:pt idx="78">
                  <c:v>0.12981700464368612</c:v>
                </c:pt>
                <c:pt idx="79">
                  <c:v>0.10000000149011612</c:v>
                </c:pt>
                <c:pt idx="80">
                  <c:v>0.10000000149011612</c:v>
                </c:pt>
                <c:pt idx="81">
                  <c:v>9.9374567151401264E-2</c:v>
                </c:pt>
                <c:pt idx="82">
                  <c:v>0.10000000149011612</c:v>
                </c:pt>
                <c:pt idx="83">
                  <c:v>0.10005559565148642</c:v>
                </c:pt>
                <c:pt idx="84">
                  <c:v>0.10000000149011612</c:v>
                </c:pt>
                <c:pt idx="85">
                  <c:v>0.10000000149011612</c:v>
                </c:pt>
                <c:pt idx="86">
                  <c:v>0.10000000149011612</c:v>
                </c:pt>
                <c:pt idx="87">
                  <c:v>0.10000000149011612</c:v>
                </c:pt>
                <c:pt idx="88">
                  <c:v>0.10000000149011612</c:v>
                </c:pt>
                <c:pt idx="89">
                  <c:v>0.10000000149011612</c:v>
                </c:pt>
                <c:pt idx="90">
                  <c:v>9.9888812470987007E-2</c:v>
                </c:pt>
                <c:pt idx="91">
                  <c:v>9.9827170453054268E-2</c:v>
                </c:pt>
                <c:pt idx="92">
                  <c:v>9.9907344089377764E-2</c:v>
                </c:pt>
                <c:pt idx="93">
                  <c:v>0.10000000149011612</c:v>
                </c:pt>
                <c:pt idx="94">
                  <c:v>9.9962938944547025E-2</c:v>
                </c:pt>
                <c:pt idx="95">
                  <c:v>0.10000000149011612</c:v>
                </c:pt>
                <c:pt idx="96">
                  <c:v>0.10000000149011612</c:v>
                </c:pt>
                <c:pt idx="97">
                  <c:v>0.10000000149011612</c:v>
                </c:pt>
                <c:pt idx="98">
                  <c:v>9.9870281538630284E-2</c:v>
                </c:pt>
                <c:pt idx="99">
                  <c:v>9.9870282234371624E-2</c:v>
                </c:pt>
                <c:pt idx="100">
                  <c:v>0.10000000149011612</c:v>
                </c:pt>
                <c:pt idx="101">
                  <c:v>9.9962938253336228E-2</c:v>
                </c:pt>
                <c:pt idx="102">
                  <c:v>9.9888813164786747E-2</c:v>
                </c:pt>
                <c:pt idx="103">
                  <c:v>9.9203149502665927E-2</c:v>
                </c:pt>
                <c:pt idx="104">
                  <c:v>9.9944406634946206E-2</c:v>
                </c:pt>
                <c:pt idx="105">
                  <c:v>0.10000000149011612</c:v>
                </c:pt>
                <c:pt idx="106">
                  <c:v>0.10000000149011612</c:v>
                </c:pt>
                <c:pt idx="107">
                  <c:v>9.9962938253336228E-2</c:v>
                </c:pt>
                <c:pt idx="108">
                  <c:v>9.9944407326157225E-2</c:v>
                </c:pt>
                <c:pt idx="109">
                  <c:v>9.9981469871726167E-2</c:v>
                </c:pt>
                <c:pt idx="110">
                  <c:v>9.9962938248158495E-2</c:v>
                </c:pt>
                <c:pt idx="111">
                  <c:v>0.10000000149011612</c:v>
                </c:pt>
                <c:pt idx="112">
                  <c:v>9.9981469871726167E-2</c:v>
                </c:pt>
                <c:pt idx="113">
                  <c:v>0.10000000149011612</c:v>
                </c:pt>
                <c:pt idx="114">
                  <c:v>0.10000000149011612</c:v>
                </c:pt>
                <c:pt idx="115">
                  <c:v>9.9962938941958221E-2</c:v>
                </c:pt>
                <c:pt idx="116">
                  <c:v>0.10000000149011612</c:v>
                </c:pt>
                <c:pt idx="117">
                  <c:v>0.10000000149011612</c:v>
                </c:pt>
                <c:pt idx="118">
                  <c:v>0.10000000149011612</c:v>
                </c:pt>
                <c:pt idx="119">
                  <c:v>9.9962938944547025E-2</c:v>
                </c:pt>
                <c:pt idx="120">
                  <c:v>0.10000000149011612</c:v>
                </c:pt>
                <c:pt idx="121">
                  <c:v>0.10000000149011612</c:v>
                </c:pt>
                <c:pt idx="122">
                  <c:v>6.0180681925254532E-2</c:v>
                </c:pt>
                <c:pt idx="123">
                  <c:v>9.9962938944547025E-2</c:v>
                </c:pt>
                <c:pt idx="124">
                  <c:v>0.10000000149011612</c:v>
                </c:pt>
                <c:pt idx="125">
                  <c:v>9.9962938947135843E-2</c:v>
                </c:pt>
                <c:pt idx="126">
                  <c:v>9.9981469871726167E-2</c:v>
                </c:pt>
                <c:pt idx="127">
                  <c:v>9.9351403146174744E-2</c:v>
                </c:pt>
                <c:pt idx="128">
                  <c:v>9.2328005527693768E-2</c:v>
                </c:pt>
                <c:pt idx="129">
                  <c:v>0.10000000149011612</c:v>
                </c:pt>
                <c:pt idx="130">
                  <c:v>0.10000000149011612</c:v>
                </c:pt>
                <c:pt idx="131">
                  <c:v>0.10000000149011612</c:v>
                </c:pt>
                <c:pt idx="132">
                  <c:v>0.10000000149011612</c:v>
                </c:pt>
                <c:pt idx="133">
                  <c:v>0.10000000149011612</c:v>
                </c:pt>
                <c:pt idx="134">
                  <c:v>9.9944407323568227E-2</c:v>
                </c:pt>
                <c:pt idx="135">
                  <c:v>0.10000000149011612</c:v>
                </c:pt>
                <c:pt idx="136">
                  <c:v>0.10000000149011612</c:v>
                </c:pt>
                <c:pt idx="137">
                  <c:v>0.10000000149011612</c:v>
                </c:pt>
                <c:pt idx="138">
                  <c:v>0.10000000149011612</c:v>
                </c:pt>
                <c:pt idx="139">
                  <c:v>9.9944406634946206E-2</c:v>
                </c:pt>
                <c:pt idx="140">
                  <c:v>9.9499650548074525E-2</c:v>
                </c:pt>
                <c:pt idx="141">
                  <c:v>3.5675236117807207E-2</c:v>
                </c:pt>
                <c:pt idx="142">
                  <c:v>0</c:v>
                </c:pt>
                <c:pt idx="143">
                  <c:v>0</c:v>
                </c:pt>
                <c:pt idx="144">
                  <c:v>0.10000000149011612</c:v>
                </c:pt>
                <c:pt idx="145">
                  <c:v>0.10009265819446635</c:v>
                </c:pt>
                <c:pt idx="146">
                  <c:v>0.10051888056083881</c:v>
                </c:pt>
                <c:pt idx="147">
                  <c:v>0.10012972142607102</c:v>
                </c:pt>
                <c:pt idx="148">
                  <c:v>0.11539379318320479</c:v>
                </c:pt>
                <c:pt idx="149">
                  <c:v>0.14248089428636651</c:v>
                </c:pt>
                <c:pt idx="150">
                  <c:v>0</c:v>
                </c:pt>
                <c:pt idx="151">
                  <c:v>0.10000000149011612</c:v>
                </c:pt>
                <c:pt idx="152">
                  <c:v>0.10000000149011612</c:v>
                </c:pt>
                <c:pt idx="153">
                  <c:v>0.10000000149011612</c:v>
                </c:pt>
                <c:pt idx="154">
                  <c:v>0.10048181803339135</c:v>
                </c:pt>
                <c:pt idx="155">
                  <c:v>0.10085939482382379</c:v>
                </c:pt>
                <c:pt idx="156">
                  <c:v>0.2320616240143942</c:v>
                </c:pt>
                <c:pt idx="157">
                  <c:v>0.19945958855475354</c:v>
                </c:pt>
                <c:pt idx="158">
                  <c:v>0.12526986626306286</c:v>
                </c:pt>
                <c:pt idx="159">
                  <c:v>0.10011118980767912</c:v>
                </c:pt>
                <c:pt idx="160">
                  <c:v>0.10000000149011612</c:v>
                </c:pt>
                <c:pt idx="161">
                  <c:v>0.11393792169780689</c:v>
                </c:pt>
                <c:pt idx="162">
                  <c:v>0.10838314029825133</c:v>
                </c:pt>
                <c:pt idx="163">
                  <c:v>0.10065484953189724</c:v>
                </c:pt>
                <c:pt idx="164">
                  <c:v>0.10000000149011612</c:v>
                </c:pt>
                <c:pt idx="165">
                  <c:v>0.10000000149011612</c:v>
                </c:pt>
                <c:pt idx="166">
                  <c:v>0.10020384651720762</c:v>
                </c:pt>
                <c:pt idx="167">
                  <c:v>0.10037062901167362</c:v>
                </c:pt>
                <c:pt idx="168">
                  <c:v>0.10035209808708315</c:v>
                </c:pt>
                <c:pt idx="169">
                  <c:v>0.10063006820531252</c:v>
                </c:pt>
                <c:pt idx="170">
                  <c:v>0.10018531559261701</c:v>
                </c:pt>
                <c:pt idx="171">
                  <c:v>0.10000000149011612</c:v>
                </c:pt>
                <c:pt idx="172">
                  <c:v>0.10009324134855212</c:v>
                </c:pt>
                <c:pt idx="173">
                  <c:v>0.10000000149011612</c:v>
                </c:pt>
                <c:pt idx="174">
                  <c:v>0.10000000149011612</c:v>
                </c:pt>
                <c:pt idx="175">
                  <c:v>0.10000000149011612</c:v>
                </c:pt>
                <c:pt idx="176">
                  <c:v>0.10587560810029632</c:v>
                </c:pt>
                <c:pt idx="177">
                  <c:v>0.10076137469214982</c:v>
                </c:pt>
                <c:pt idx="178">
                  <c:v>0.10000000149011612</c:v>
                </c:pt>
                <c:pt idx="179">
                  <c:v>0.10000000149011612</c:v>
                </c:pt>
                <c:pt idx="180">
                  <c:v>0.10009265819446635</c:v>
                </c:pt>
                <c:pt idx="181">
                  <c:v>0.10075978815679835</c:v>
                </c:pt>
                <c:pt idx="182">
                  <c:v>0.10000000149011612</c:v>
                </c:pt>
                <c:pt idx="183">
                  <c:v>0.10000000149011612</c:v>
                </c:pt>
                <c:pt idx="184">
                  <c:v>0.10016678397940607</c:v>
                </c:pt>
                <c:pt idx="185">
                  <c:v>0.10000000149011612</c:v>
                </c:pt>
                <c:pt idx="186">
                  <c:v>0.10000000149011612</c:v>
                </c:pt>
                <c:pt idx="187">
                  <c:v>0.10024090975916493</c:v>
                </c:pt>
                <c:pt idx="188">
                  <c:v>0.10024090976434254</c:v>
                </c:pt>
                <c:pt idx="189">
                  <c:v>0.10089448087599459</c:v>
                </c:pt>
                <c:pt idx="190">
                  <c:v>0.10246467558748747</c:v>
                </c:pt>
                <c:pt idx="191">
                  <c:v>0.10000000149011612</c:v>
                </c:pt>
                <c:pt idx="192">
                  <c:v>0.10009265888826679</c:v>
                </c:pt>
                <c:pt idx="193">
                  <c:v>0.10000000149011612</c:v>
                </c:pt>
                <c:pt idx="194">
                  <c:v>0.10040769224845346</c:v>
                </c:pt>
                <c:pt idx="195">
                  <c:v>0.10327890067981962</c:v>
                </c:pt>
                <c:pt idx="196">
                  <c:v>0.10913829408622425</c:v>
                </c:pt>
                <c:pt idx="197">
                  <c:v>0.12378851182453328</c:v>
                </c:pt>
                <c:pt idx="198">
                  <c:v>0.10106787293673072</c:v>
                </c:pt>
                <c:pt idx="199">
                  <c:v>0.10376187225983761</c:v>
                </c:pt>
                <c:pt idx="200">
                  <c:v>0.10016678397422867</c:v>
                </c:pt>
                <c:pt idx="201">
                  <c:v>0.10051888125463854</c:v>
                </c:pt>
                <c:pt idx="202">
                  <c:v>0.10000000149011612</c:v>
                </c:pt>
                <c:pt idx="203">
                  <c:v>0.10000000149011612</c:v>
                </c:pt>
                <c:pt idx="204">
                  <c:v>0.10029650392053713</c:v>
                </c:pt>
                <c:pt idx="205">
                  <c:v>0.10076210503366244</c:v>
                </c:pt>
                <c:pt idx="206">
                  <c:v>0.10000000149011612</c:v>
                </c:pt>
                <c:pt idx="207">
                  <c:v>0.10009265818411255</c:v>
                </c:pt>
                <c:pt idx="208">
                  <c:v>0.10000000149011612</c:v>
                </c:pt>
                <c:pt idx="209">
                  <c:v>0.10000000149011612</c:v>
                </c:pt>
                <c:pt idx="210">
                  <c:v>0.10007412657607775</c:v>
                </c:pt>
                <c:pt idx="211">
                  <c:v>0.10031503483994735</c:v>
                </c:pt>
                <c:pt idx="212">
                  <c:v>0.10000000149011612</c:v>
                </c:pt>
                <c:pt idx="213">
                  <c:v>0.10024090906536515</c:v>
                </c:pt>
                <c:pt idx="214">
                  <c:v>0.10168635731276908</c:v>
                </c:pt>
                <c:pt idx="215">
                  <c:v>0.10077832045345526</c:v>
                </c:pt>
                <c:pt idx="216">
                  <c:v>0.10018531490399492</c:v>
                </c:pt>
                <c:pt idx="217">
                  <c:v>0.10000000149011612</c:v>
                </c:pt>
                <c:pt idx="218">
                  <c:v>0.1000370640279188</c:v>
                </c:pt>
                <c:pt idx="219">
                  <c:v>0.10000000149011612</c:v>
                </c:pt>
                <c:pt idx="220">
                  <c:v>0.10000000149011612</c:v>
                </c:pt>
                <c:pt idx="221">
                  <c:v>0.10000000149011612</c:v>
                </c:pt>
                <c:pt idx="222">
                  <c:v>0.10000000149011612</c:v>
                </c:pt>
                <c:pt idx="223">
                  <c:v>0.10000000149011612</c:v>
                </c:pt>
                <c:pt idx="224">
                  <c:v>0.10005559565666403</c:v>
                </c:pt>
                <c:pt idx="225">
                  <c:v>0.10000000149011612</c:v>
                </c:pt>
                <c:pt idx="226">
                  <c:v>0.10000000149011612</c:v>
                </c:pt>
                <c:pt idx="227">
                  <c:v>0.10000000149011612</c:v>
                </c:pt>
                <c:pt idx="228">
                  <c:v>0.10000000149011612</c:v>
                </c:pt>
                <c:pt idx="229">
                  <c:v>0.10000000149011612</c:v>
                </c:pt>
                <c:pt idx="230">
                  <c:v>0.10000000149011612</c:v>
                </c:pt>
                <c:pt idx="231">
                  <c:v>0.10040769155983133</c:v>
                </c:pt>
                <c:pt idx="232">
                  <c:v>0.10000000149011612</c:v>
                </c:pt>
                <c:pt idx="233">
                  <c:v>0.10000000149011612</c:v>
                </c:pt>
                <c:pt idx="234">
                  <c:v>0.10000000149011612</c:v>
                </c:pt>
                <c:pt idx="235">
                  <c:v>0.10222261027796177</c:v>
                </c:pt>
                <c:pt idx="236">
                  <c:v>0.10000000149011612</c:v>
                </c:pt>
                <c:pt idx="237">
                  <c:v>0.10000000149011612</c:v>
                </c:pt>
                <c:pt idx="238">
                  <c:v>0.10000000149011612</c:v>
                </c:pt>
                <c:pt idx="239">
                  <c:v>0.10014825236101479</c:v>
                </c:pt>
                <c:pt idx="240">
                  <c:v>0.10003706403309641</c:v>
                </c:pt>
                <c:pt idx="241">
                  <c:v>0.10000000149011612</c:v>
                </c:pt>
                <c:pt idx="242">
                  <c:v>0.10037062901167362</c:v>
                </c:pt>
                <c:pt idx="243">
                  <c:v>0.10000000149011612</c:v>
                </c:pt>
                <c:pt idx="244">
                  <c:v>0.10000000149011612</c:v>
                </c:pt>
                <c:pt idx="245">
                  <c:v>0.10059300563644419</c:v>
                </c:pt>
                <c:pt idx="246">
                  <c:v>0.10020384721100722</c:v>
                </c:pt>
                <c:pt idx="247">
                  <c:v>0.13298818820089678</c:v>
                </c:pt>
                <c:pt idx="248">
                  <c:v>0.11147208835429993</c:v>
                </c:pt>
                <c:pt idx="249">
                  <c:v>0.10244846153458098</c:v>
                </c:pt>
                <c:pt idx="250">
                  <c:v>0.10053625375633221</c:v>
                </c:pt>
                <c:pt idx="251">
                  <c:v>0.1002965039153588</c:v>
                </c:pt>
                <c:pt idx="252">
                  <c:v>0.10000000149011612</c:v>
                </c:pt>
                <c:pt idx="253">
                  <c:v>0.10014825235066002</c:v>
                </c:pt>
                <c:pt idx="254">
                  <c:v>0.10009324133813184</c:v>
                </c:pt>
                <c:pt idx="255">
                  <c:v>0.10000000149011612</c:v>
                </c:pt>
                <c:pt idx="256">
                  <c:v>0.10042506542323588</c:v>
                </c:pt>
                <c:pt idx="257">
                  <c:v>0.10044475479143376</c:v>
                </c:pt>
                <c:pt idx="258">
                  <c:v>0.10007412726987649</c:v>
                </c:pt>
                <c:pt idx="259">
                  <c:v>0.1000370640279188</c:v>
                </c:pt>
                <c:pt idx="260">
                  <c:v>0.10000000149011612</c:v>
                </c:pt>
                <c:pt idx="261">
                  <c:v>0.10000000149011612</c:v>
                </c:pt>
                <c:pt idx="262">
                  <c:v>0.10012972073744709</c:v>
                </c:pt>
                <c:pt idx="263">
                  <c:v>0.10000000149011612</c:v>
                </c:pt>
                <c:pt idx="264">
                  <c:v>0.10000000149011612</c:v>
                </c:pt>
                <c:pt idx="265">
                  <c:v>0.10000000149011612</c:v>
                </c:pt>
                <c:pt idx="266">
                  <c:v>0.10000000149011612</c:v>
                </c:pt>
                <c:pt idx="267">
                  <c:v>0.10005559565148642</c:v>
                </c:pt>
                <c:pt idx="268">
                  <c:v>0.10000000149011612</c:v>
                </c:pt>
                <c:pt idx="269">
                  <c:v>0.10096363388286687</c:v>
                </c:pt>
                <c:pt idx="270">
                  <c:v>0.10009265819446635</c:v>
                </c:pt>
                <c:pt idx="271">
                  <c:v>0.10064860051232465</c:v>
                </c:pt>
                <c:pt idx="272">
                  <c:v>0.10068566306566019</c:v>
                </c:pt>
                <c:pt idx="273">
                  <c:v>0.10007412726987649</c:v>
                </c:pt>
                <c:pt idx="274">
                  <c:v>0.10000000149011612</c:v>
                </c:pt>
                <c:pt idx="275">
                  <c:v>0.10000000149011612</c:v>
                </c:pt>
                <c:pt idx="276">
                  <c:v>0.10244846156046901</c:v>
                </c:pt>
                <c:pt idx="277">
                  <c:v>0.10000000149011612</c:v>
                </c:pt>
                <c:pt idx="278">
                  <c:v>0.10000000149011612</c:v>
                </c:pt>
                <c:pt idx="279">
                  <c:v>0.10000000149011612</c:v>
                </c:pt>
                <c:pt idx="280">
                  <c:v>0.10000000149011612</c:v>
                </c:pt>
                <c:pt idx="281">
                  <c:v>0.10000000149011612</c:v>
                </c:pt>
                <c:pt idx="282">
                  <c:v>0.10000000149011612</c:v>
                </c:pt>
                <c:pt idx="283">
                  <c:v>0.10000000149011612</c:v>
                </c:pt>
                <c:pt idx="284">
                  <c:v>0.10000000149011612</c:v>
                </c:pt>
                <c:pt idx="285">
                  <c:v>0.10000000149011612</c:v>
                </c:pt>
                <c:pt idx="286">
                  <c:v>0.10000000149011612</c:v>
                </c:pt>
                <c:pt idx="287">
                  <c:v>0.10000000149011612</c:v>
                </c:pt>
                <c:pt idx="288">
                  <c:v>0.10000000149011612</c:v>
                </c:pt>
                <c:pt idx="289">
                  <c:v>0.10000000149011612</c:v>
                </c:pt>
                <c:pt idx="290">
                  <c:v>0.10000000149011612</c:v>
                </c:pt>
                <c:pt idx="291">
                  <c:v>0.10000000149011612</c:v>
                </c:pt>
                <c:pt idx="292">
                  <c:v>0.10000000149011612</c:v>
                </c:pt>
                <c:pt idx="293">
                  <c:v>0.10009265818929022</c:v>
                </c:pt>
                <c:pt idx="294">
                  <c:v>0.10003706403309641</c:v>
                </c:pt>
                <c:pt idx="295">
                  <c:v>0.10000000149011612</c:v>
                </c:pt>
                <c:pt idx="296">
                  <c:v>0.10000000149011612</c:v>
                </c:pt>
                <c:pt idx="297">
                  <c:v>0.10005559565666403</c:v>
                </c:pt>
                <c:pt idx="298">
                  <c:v>0.10000000149011612</c:v>
                </c:pt>
                <c:pt idx="299">
                  <c:v>0.10025943997442265</c:v>
                </c:pt>
                <c:pt idx="300">
                  <c:v>0.10001853241470635</c:v>
                </c:pt>
                <c:pt idx="301">
                  <c:v>0.10000000149011612</c:v>
                </c:pt>
                <c:pt idx="302">
                  <c:v>0.10000000149011612</c:v>
                </c:pt>
                <c:pt idx="303">
                  <c:v>0.10000000149011612</c:v>
                </c:pt>
                <c:pt idx="304">
                  <c:v>0.10000000149011612</c:v>
                </c:pt>
                <c:pt idx="305">
                  <c:v>0.10000000149011612</c:v>
                </c:pt>
                <c:pt idx="306">
                  <c:v>0.10037062901167362</c:v>
                </c:pt>
                <c:pt idx="307">
                  <c:v>0.10000000149011612</c:v>
                </c:pt>
                <c:pt idx="308">
                  <c:v>0.10000000149011612</c:v>
                </c:pt>
                <c:pt idx="309">
                  <c:v>0.10000000149011612</c:v>
                </c:pt>
                <c:pt idx="310">
                  <c:v>0.10512393004182753</c:v>
                </c:pt>
                <c:pt idx="311">
                  <c:v>0.14254563109632912</c:v>
                </c:pt>
                <c:pt idx="312">
                  <c:v>0.20000000298023224</c:v>
                </c:pt>
                <c:pt idx="313">
                  <c:v>0.20000000298023224</c:v>
                </c:pt>
                <c:pt idx="314">
                  <c:v>0.20000000298023224</c:v>
                </c:pt>
                <c:pt idx="315">
                  <c:v>0.20000000298023224</c:v>
                </c:pt>
                <c:pt idx="316">
                  <c:v>0.20000000298023224</c:v>
                </c:pt>
                <c:pt idx="317">
                  <c:v>0.20322330935992194</c:v>
                </c:pt>
                <c:pt idx="318">
                  <c:v>0.20000000298023224</c:v>
                </c:pt>
                <c:pt idx="319">
                  <c:v>0.20000000298023224</c:v>
                </c:pt>
                <c:pt idx="320">
                  <c:v>0.20000000298023224</c:v>
                </c:pt>
                <c:pt idx="321">
                  <c:v>0.20000000298023224</c:v>
                </c:pt>
                <c:pt idx="322">
                  <c:v>0.20000000298023224</c:v>
                </c:pt>
                <c:pt idx="323">
                  <c:v>0.20000000298023224</c:v>
                </c:pt>
                <c:pt idx="324">
                  <c:v>0.19849895982070673</c:v>
                </c:pt>
                <c:pt idx="325">
                  <c:v>0.18955061495138426</c:v>
                </c:pt>
                <c:pt idx="326">
                  <c:v>0.15906879934401391</c:v>
                </c:pt>
                <c:pt idx="327">
                  <c:v>0.15847811268033163</c:v>
                </c:pt>
                <c:pt idx="328">
                  <c:v>0.20000000298023224</c:v>
                </c:pt>
                <c:pt idx="329">
                  <c:v>0.20000000298023224</c:v>
                </c:pt>
                <c:pt idx="330">
                  <c:v>0.20000000298023224</c:v>
                </c:pt>
                <c:pt idx="331">
                  <c:v>0.20000000298023224</c:v>
                </c:pt>
                <c:pt idx="332">
                  <c:v>0.44895066741318068</c:v>
                </c:pt>
                <c:pt idx="333">
                  <c:v>0.20000000298023224</c:v>
                </c:pt>
                <c:pt idx="334">
                  <c:v>0.20000000298023224</c:v>
                </c:pt>
                <c:pt idx="335">
                  <c:v>0.20000000298023224</c:v>
                </c:pt>
                <c:pt idx="336">
                  <c:v>0.20000000298023224</c:v>
                </c:pt>
                <c:pt idx="337">
                  <c:v>0.20000000298023224</c:v>
                </c:pt>
                <c:pt idx="338">
                  <c:v>0.20000000298023224</c:v>
                </c:pt>
                <c:pt idx="339">
                  <c:v>0.20000000298023224</c:v>
                </c:pt>
                <c:pt idx="340">
                  <c:v>0.20000000298023224</c:v>
                </c:pt>
                <c:pt idx="341">
                  <c:v>0.20000000298023224</c:v>
                </c:pt>
                <c:pt idx="342">
                  <c:v>0.20000000298023224</c:v>
                </c:pt>
                <c:pt idx="343">
                  <c:v>0.20000000298023224</c:v>
                </c:pt>
                <c:pt idx="344">
                  <c:v>0.20000000298023224</c:v>
                </c:pt>
                <c:pt idx="345">
                  <c:v>0.20000000298023224</c:v>
                </c:pt>
                <c:pt idx="346">
                  <c:v>0.20000000298023224</c:v>
                </c:pt>
                <c:pt idx="347">
                  <c:v>0.19998147136184224</c:v>
                </c:pt>
                <c:pt idx="348">
                  <c:v>0.20000000298023224</c:v>
                </c:pt>
                <c:pt idx="349">
                  <c:v>0.20468265428113969</c:v>
                </c:pt>
                <c:pt idx="350">
                  <c:v>0.20601227978934344</c:v>
                </c:pt>
                <c:pt idx="351">
                  <c:v>0.20000000298023224</c:v>
                </c:pt>
                <c:pt idx="352">
                  <c:v>0.20000000298023224</c:v>
                </c:pt>
                <c:pt idx="353">
                  <c:v>0.20000000298023224</c:v>
                </c:pt>
                <c:pt idx="354">
                  <c:v>0.20000000298023224</c:v>
                </c:pt>
                <c:pt idx="355">
                  <c:v>0.20000000298023224</c:v>
                </c:pt>
                <c:pt idx="356">
                  <c:v>0.20000000298023224</c:v>
                </c:pt>
                <c:pt idx="357">
                  <c:v>0.20000000298023224</c:v>
                </c:pt>
                <c:pt idx="358">
                  <c:v>0.20000000298023224</c:v>
                </c:pt>
                <c:pt idx="359">
                  <c:v>0.20000000298023224</c:v>
                </c:pt>
                <c:pt idx="360">
                  <c:v>0.20057447552888075</c:v>
                </c:pt>
                <c:pt idx="361">
                  <c:v>0.20229905238990117</c:v>
                </c:pt>
                <c:pt idx="362">
                  <c:v>0.20096363539369344</c:v>
                </c:pt>
                <c:pt idx="363">
                  <c:v>0.20000000298023224</c:v>
                </c:pt>
                <c:pt idx="364">
                  <c:v>0.20000000298023224</c:v>
                </c:pt>
                <c:pt idx="365">
                  <c:v>0.21000000000000021</c:v>
                </c:pt>
                <c:pt idx="366">
                  <c:v>0.21000000000000021</c:v>
                </c:pt>
                <c:pt idx="367">
                  <c:v>0.21000000000000021</c:v>
                </c:pt>
                <c:pt idx="368">
                  <c:v>0.23</c:v>
                </c:pt>
                <c:pt idx="369">
                  <c:v>0.22</c:v>
                </c:pt>
                <c:pt idx="370">
                  <c:v>0.21000000000000021</c:v>
                </c:pt>
                <c:pt idx="371">
                  <c:v>0.2</c:v>
                </c:pt>
                <c:pt idx="372">
                  <c:v>0.2</c:v>
                </c:pt>
                <c:pt idx="373">
                  <c:v>0.2</c:v>
                </c:pt>
                <c:pt idx="374">
                  <c:v>0.2</c:v>
                </c:pt>
                <c:pt idx="375">
                  <c:v>0.2</c:v>
                </c:pt>
                <c:pt idx="376">
                  <c:v>0.2</c:v>
                </c:pt>
                <c:pt idx="377">
                  <c:v>0.2</c:v>
                </c:pt>
                <c:pt idx="378">
                  <c:v>0.25</c:v>
                </c:pt>
                <c:pt idx="379">
                  <c:v>0.26</c:v>
                </c:pt>
                <c:pt idx="380">
                  <c:v>0.27</c:v>
                </c:pt>
                <c:pt idx="381">
                  <c:v>0.26</c:v>
                </c:pt>
                <c:pt idx="382">
                  <c:v>0.25</c:v>
                </c:pt>
                <c:pt idx="383">
                  <c:v>0.21000000000000021</c:v>
                </c:pt>
                <c:pt idx="384">
                  <c:v>0.22</c:v>
                </c:pt>
                <c:pt idx="385">
                  <c:v>0.22</c:v>
                </c:pt>
                <c:pt idx="386">
                  <c:v>0.23</c:v>
                </c:pt>
                <c:pt idx="387">
                  <c:v>0.22</c:v>
                </c:pt>
                <c:pt idx="388">
                  <c:v>0.21000000000000021</c:v>
                </c:pt>
                <c:pt idx="389">
                  <c:v>0.2</c:v>
                </c:pt>
                <c:pt idx="390">
                  <c:v>0.2</c:v>
                </c:pt>
                <c:pt idx="391">
                  <c:v>0.2</c:v>
                </c:pt>
                <c:pt idx="392">
                  <c:v>0.2</c:v>
                </c:pt>
                <c:pt idx="393">
                  <c:v>0.2</c:v>
                </c:pt>
                <c:pt idx="394">
                  <c:v>0.2</c:v>
                </c:pt>
                <c:pt idx="395">
                  <c:v>0.2</c:v>
                </c:pt>
                <c:pt idx="396">
                  <c:v>0.2</c:v>
                </c:pt>
                <c:pt idx="397">
                  <c:v>0.2</c:v>
                </c:pt>
                <c:pt idx="398">
                  <c:v>0.2</c:v>
                </c:pt>
                <c:pt idx="399">
                  <c:v>0.2</c:v>
                </c:pt>
                <c:pt idx="400">
                  <c:v>0.2</c:v>
                </c:pt>
                <c:pt idx="401">
                  <c:v>0.2</c:v>
                </c:pt>
                <c:pt idx="402">
                  <c:v>0.2</c:v>
                </c:pt>
                <c:pt idx="403">
                  <c:v>0.2</c:v>
                </c:pt>
                <c:pt idx="404">
                  <c:v>0.2</c:v>
                </c:pt>
                <c:pt idx="405">
                  <c:v>0.2</c:v>
                </c:pt>
                <c:pt idx="406">
                  <c:v>0.2</c:v>
                </c:pt>
                <c:pt idx="407">
                  <c:v>0.2</c:v>
                </c:pt>
                <c:pt idx="408">
                  <c:v>0.2</c:v>
                </c:pt>
                <c:pt idx="409">
                  <c:v>0.2</c:v>
                </c:pt>
                <c:pt idx="410">
                  <c:v>0.2</c:v>
                </c:pt>
                <c:pt idx="411">
                  <c:v>0.2</c:v>
                </c:pt>
                <c:pt idx="412">
                  <c:v>0.22</c:v>
                </c:pt>
                <c:pt idx="413">
                  <c:v>0.21000000000000021</c:v>
                </c:pt>
                <c:pt idx="414">
                  <c:v>0.2</c:v>
                </c:pt>
                <c:pt idx="415">
                  <c:v>0.2</c:v>
                </c:pt>
                <c:pt idx="416">
                  <c:v>0.2</c:v>
                </c:pt>
                <c:pt idx="417">
                  <c:v>0.21000000000000021</c:v>
                </c:pt>
                <c:pt idx="418">
                  <c:v>0.2</c:v>
                </c:pt>
                <c:pt idx="419">
                  <c:v>0.2</c:v>
                </c:pt>
                <c:pt idx="420">
                  <c:v>0.21000000000000021</c:v>
                </c:pt>
                <c:pt idx="421">
                  <c:v>0.25</c:v>
                </c:pt>
                <c:pt idx="422">
                  <c:v>0.22</c:v>
                </c:pt>
                <c:pt idx="423">
                  <c:v>0.21000000000000021</c:v>
                </c:pt>
                <c:pt idx="424">
                  <c:v>0.2</c:v>
                </c:pt>
                <c:pt idx="425">
                  <c:v>0.2</c:v>
                </c:pt>
                <c:pt idx="426">
                  <c:v>0.2</c:v>
                </c:pt>
                <c:pt idx="427">
                  <c:v>0.24000000000000021</c:v>
                </c:pt>
                <c:pt idx="428">
                  <c:v>0.21000000000000021</c:v>
                </c:pt>
                <c:pt idx="429">
                  <c:v>0.21000000000000021</c:v>
                </c:pt>
                <c:pt idx="430">
                  <c:v>0.2</c:v>
                </c:pt>
                <c:pt idx="431">
                  <c:v>0.2</c:v>
                </c:pt>
                <c:pt idx="432">
                  <c:v>0.2</c:v>
                </c:pt>
                <c:pt idx="433">
                  <c:v>0.2</c:v>
                </c:pt>
                <c:pt idx="434">
                  <c:v>0.2</c:v>
                </c:pt>
                <c:pt idx="435">
                  <c:v>0.2</c:v>
                </c:pt>
                <c:pt idx="436">
                  <c:v>0.2</c:v>
                </c:pt>
                <c:pt idx="437">
                  <c:v>0.2</c:v>
                </c:pt>
                <c:pt idx="438">
                  <c:v>0.2</c:v>
                </c:pt>
                <c:pt idx="439">
                  <c:v>0.2</c:v>
                </c:pt>
                <c:pt idx="440">
                  <c:v>0.2</c:v>
                </c:pt>
                <c:pt idx="441">
                  <c:v>0.2</c:v>
                </c:pt>
                <c:pt idx="442">
                  <c:v>0.83000000000000063</c:v>
                </c:pt>
                <c:pt idx="443">
                  <c:v>0.14000000000000001</c:v>
                </c:pt>
                <c:pt idx="444">
                  <c:v>0.18000000000000024</c:v>
                </c:pt>
                <c:pt idx="445">
                  <c:v>0.17</c:v>
                </c:pt>
                <c:pt idx="446">
                  <c:v>0.12000000000000002</c:v>
                </c:pt>
                <c:pt idx="447">
                  <c:v>0.1</c:v>
                </c:pt>
                <c:pt idx="448">
                  <c:v>0.12000000000000002</c:v>
                </c:pt>
                <c:pt idx="449">
                  <c:v>0.14000000000000001</c:v>
                </c:pt>
                <c:pt idx="450">
                  <c:v>0.2</c:v>
                </c:pt>
                <c:pt idx="451">
                  <c:v>0.19</c:v>
                </c:pt>
                <c:pt idx="452">
                  <c:v>0.16</c:v>
                </c:pt>
                <c:pt idx="453">
                  <c:v>0.14000000000000001</c:v>
                </c:pt>
                <c:pt idx="454">
                  <c:v>0.14000000000000001</c:v>
                </c:pt>
                <c:pt idx="455">
                  <c:v>0.15000000000000024</c:v>
                </c:pt>
                <c:pt idx="456">
                  <c:v>0.16</c:v>
                </c:pt>
                <c:pt idx="457">
                  <c:v>0.15000000000000024</c:v>
                </c:pt>
                <c:pt idx="458">
                  <c:v>0.15000000000000024</c:v>
                </c:pt>
                <c:pt idx="459">
                  <c:v>0.15000000000000024</c:v>
                </c:pt>
                <c:pt idx="460">
                  <c:v>0.16</c:v>
                </c:pt>
                <c:pt idx="461">
                  <c:v>0.16</c:v>
                </c:pt>
                <c:pt idx="462">
                  <c:v>0.15000000000000024</c:v>
                </c:pt>
                <c:pt idx="463">
                  <c:v>0.23</c:v>
                </c:pt>
                <c:pt idx="464">
                  <c:v>0.18000000000000024</c:v>
                </c:pt>
                <c:pt idx="465">
                  <c:v>0.18000000000000024</c:v>
                </c:pt>
                <c:pt idx="466">
                  <c:v>0.15000000000000024</c:v>
                </c:pt>
                <c:pt idx="467">
                  <c:v>0.16</c:v>
                </c:pt>
                <c:pt idx="468">
                  <c:v>0.16</c:v>
                </c:pt>
                <c:pt idx="469">
                  <c:v>0.16</c:v>
                </c:pt>
                <c:pt idx="470">
                  <c:v>0.16</c:v>
                </c:pt>
                <c:pt idx="471">
                  <c:v>0.15000000000000024</c:v>
                </c:pt>
                <c:pt idx="472">
                  <c:v>0.15000000000000024</c:v>
                </c:pt>
                <c:pt idx="473">
                  <c:v>0.18000000000000024</c:v>
                </c:pt>
                <c:pt idx="474">
                  <c:v>0.22</c:v>
                </c:pt>
                <c:pt idx="475">
                  <c:v>0.2</c:v>
                </c:pt>
                <c:pt idx="476">
                  <c:v>0.2</c:v>
                </c:pt>
                <c:pt idx="477">
                  <c:v>0.22</c:v>
                </c:pt>
                <c:pt idx="478">
                  <c:v>0.2</c:v>
                </c:pt>
                <c:pt idx="479">
                  <c:v>0.2</c:v>
                </c:pt>
                <c:pt idx="480">
                  <c:v>0.2</c:v>
                </c:pt>
                <c:pt idx="481">
                  <c:v>0.2</c:v>
                </c:pt>
                <c:pt idx="482">
                  <c:v>0.2</c:v>
                </c:pt>
                <c:pt idx="483">
                  <c:v>0.2</c:v>
                </c:pt>
                <c:pt idx="484">
                  <c:v>0.19</c:v>
                </c:pt>
                <c:pt idx="485">
                  <c:v>0.19</c:v>
                </c:pt>
                <c:pt idx="486">
                  <c:v>0.14000000000000001</c:v>
                </c:pt>
                <c:pt idx="487">
                  <c:v>0.12000000000000002</c:v>
                </c:pt>
                <c:pt idx="488">
                  <c:v>0.12000000000000002</c:v>
                </c:pt>
                <c:pt idx="489">
                  <c:v>0.14000000000000001</c:v>
                </c:pt>
                <c:pt idx="490">
                  <c:v>0.16</c:v>
                </c:pt>
                <c:pt idx="491">
                  <c:v>0.18000000000000024</c:v>
                </c:pt>
                <c:pt idx="492">
                  <c:v>0.17</c:v>
                </c:pt>
                <c:pt idx="493">
                  <c:v>0.17</c:v>
                </c:pt>
                <c:pt idx="494">
                  <c:v>0.16</c:v>
                </c:pt>
                <c:pt idx="495">
                  <c:v>0.16</c:v>
                </c:pt>
                <c:pt idx="496">
                  <c:v>0.12000000000000002</c:v>
                </c:pt>
                <c:pt idx="497">
                  <c:v>0.12000000000000002</c:v>
                </c:pt>
                <c:pt idx="498">
                  <c:v>0.11</c:v>
                </c:pt>
                <c:pt idx="499">
                  <c:v>0.14000000000000001</c:v>
                </c:pt>
                <c:pt idx="500">
                  <c:v>0.16</c:v>
                </c:pt>
                <c:pt idx="501">
                  <c:v>0.16</c:v>
                </c:pt>
                <c:pt idx="502">
                  <c:v>0.11</c:v>
                </c:pt>
                <c:pt idx="503">
                  <c:v>0.1</c:v>
                </c:pt>
                <c:pt idx="504">
                  <c:v>0.1</c:v>
                </c:pt>
                <c:pt idx="505">
                  <c:v>0.1</c:v>
                </c:pt>
                <c:pt idx="506">
                  <c:v>0.1</c:v>
                </c:pt>
                <c:pt idx="507">
                  <c:v>0.1</c:v>
                </c:pt>
                <c:pt idx="508">
                  <c:v>0.1</c:v>
                </c:pt>
                <c:pt idx="509">
                  <c:v>0.1</c:v>
                </c:pt>
                <c:pt idx="510">
                  <c:v>0.1</c:v>
                </c:pt>
                <c:pt idx="511">
                  <c:v>0.1</c:v>
                </c:pt>
                <c:pt idx="512">
                  <c:v>0.1</c:v>
                </c:pt>
                <c:pt idx="513">
                  <c:v>0.1</c:v>
                </c:pt>
                <c:pt idx="514">
                  <c:v>0.1</c:v>
                </c:pt>
                <c:pt idx="515">
                  <c:v>0.1</c:v>
                </c:pt>
                <c:pt idx="516">
                  <c:v>0.1</c:v>
                </c:pt>
                <c:pt idx="517">
                  <c:v>0.1</c:v>
                </c:pt>
                <c:pt idx="518">
                  <c:v>0.1</c:v>
                </c:pt>
                <c:pt idx="519">
                  <c:v>0.1</c:v>
                </c:pt>
                <c:pt idx="520">
                  <c:v>0.1</c:v>
                </c:pt>
                <c:pt idx="521">
                  <c:v>0.1</c:v>
                </c:pt>
                <c:pt idx="522">
                  <c:v>0.1</c:v>
                </c:pt>
                <c:pt idx="523">
                  <c:v>0.1</c:v>
                </c:pt>
                <c:pt idx="524">
                  <c:v>0.1</c:v>
                </c:pt>
                <c:pt idx="525">
                  <c:v>0.1</c:v>
                </c:pt>
                <c:pt idx="526">
                  <c:v>0.1</c:v>
                </c:pt>
                <c:pt idx="527">
                  <c:v>0.1</c:v>
                </c:pt>
                <c:pt idx="528">
                  <c:v>0.1</c:v>
                </c:pt>
                <c:pt idx="529">
                  <c:v>0.1</c:v>
                </c:pt>
                <c:pt idx="530">
                  <c:v>0.1</c:v>
                </c:pt>
                <c:pt idx="531">
                  <c:v>0.1</c:v>
                </c:pt>
                <c:pt idx="532">
                  <c:v>0.1</c:v>
                </c:pt>
                <c:pt idx="533">
                  <c:v>0.1</c:v>
                </c:pt>
                <c:pt idx="534">
                  <c:v>0.1</c:v>
                </c:pt>
                <c:pt idx="535">
                  <c:v>0.1</c:v>
                </c:pt>
                <c:pt idx="536">
                  <c:v>0.1</c:v>
                </c:pt>
                <c:pt idx="537">
                  <c:v>0.1</c:v>
                </c:pt>
                <c:pt idx="538">
                  <c:v>0.1</c:v>
                </c:pt>
                <c:pt idx="539">
                  <c:v>0.1</c:v>
                </c:pt>
                <c:pt idx="540">
                  <c:v>0.1</c:v>
                </c:pt>
                <c:pt idx="541">
                  <c:v>0.14000000000000001</c:v>
                </c:pt>
                <c:pt idx="542">
                  <c:v>0.15000000000000024</c:v>
                </c:pt>
                <c:pt idx="543">
                  <c:v>0.13</c:v>
                </c:pt>
                <c:pt idx="544">
                  <c:v>0.1</c:v>
                </c:pt>
                <c:pt idx="545">
                  <c:v>0.1</c:v>
                </c:pt>
                <c:pt idx="546">
                  <c:v>0.13</c:v>
                </c:pt>
                <c:pt idx="547">
                  <c:v>0.13</c:v>
                </c:pt>
                <c:pt idx="548">
                  <c:v>0.12000000000000002</c:v>
                </c:pt>
                <c:pt idx="549">
                  <c:v>0.11</c:v>
                </c:pt>
                <c:pt idx="550">
                  <c:v>0.12000000000000002</c:v>
                </c:pt>
                <c:pt idx="551">
                  <c:v>0.12000000000000002</c:v>
                </c:pt>
                <c:pt idx="552">
                  <c:v>0.11</c:v>
                </c:pt>
                <c:pt idx="553">
                  <c:v>0.1</c:v>
                </c:pt>
                <c:pt idx="554">
                  <c:v>0.12000000000000002</c:v>
                </c:pt>
                <c:pt idx="555">
                  <c:v>0.14000000000000001</c:v>
                </c:pt>
                <c:pt idx="556">
                  <c:v>0.15000000000000024</c:v>
                </c:pt>
                <c:pt idx="557">
                  <c:v>0.14000000000000001</c:v>
                </c:pt>
                <c:pt idx="558">
                  <c:v>0.1</c:v>
                </c:pt>
                <c:pt idx="559">
                  <c:v>0.1</c:v>
                </c:pt>
                <c:pt idx="560">
                  <c:v>0.1</c:v>
                </c:pt>
                <c:pt idx="561">
                  <c:v>0.1</c:v>
                </c:pt>
                <c:pt idx="562">
                  <c:v>0.1</c:v>
                </c:pt>
                <c:pt idx="563">
                  <c:v>0.1</c:v>
                </c:pt>
                <c:pt idx="564">
                  <c:v>0.1</c:v>
                </c:pt>
                <c:pt idx="565">
                  <c:v>0.1</c:v>
                </c:pt>
                <c:pt idx="566">
                  <c:v>0.1</c:v>
                </c:pt>
                <c:pt idx="567">
                  <c:v>0.1</c:v>
                </c:pt>
                <c:pt idx="568">
                  <c:v>0.1</c:v>
                </c:pt>
                <c:pt idx="569">
                  <c:v>0.1</c:v>
                </c:pt>
                <c:pt idx="570">
                  <c:v>0.1</c:v>
                </c:pt>
                <c:pt idx="571">
                  <c:v>0.1</c:v>
                </c:pt>
                <c:pt idx="572">
                  <c:v>0.1</c:v>
                </c:pt>
                <c:pt idx="573">
                  <c:v>0.1</c:v>
                </c:pt>
                <c:pt idx="574">
                  <c:v>0.1</c:v>
                </c:pt>
                <c:pt idx="575">
                  <c:v>0.1</c:v>
                </c:pt>
                <c:pt idx="576">
                  <c:v>0.1</c:v>
                </c:pt>
                <c:pt idx="577">
                  <c:v>0.1</c:v>
                </c:pt>
                <c:pt idx="578">
                  <c:v>0.1</c:v>
                </c:pt>
                <c:pt idx="579">
                  <c:v>0.1</c:v>
                </c:pt>
                <c:pt idx="580">
                  <c:v>0.1</c:v>
                </c:pt>
                <c:pt idx="581">
                  <c:v>0.1</c:v>
                </c:pt>
                <c:pt idx="582">
                  <c:v>0.1</c:v>
                </c:pt>
                <c:pt idx="583">
                  <c:v>0.1</c:v>
                </c:pt>
                <c:pt idx="584">
                  <c:v>0.1</c:v>
                </c:pt>
                <c:pt idx="585">
                  <c:v>0.1</c:v>
                </c:pt>
                <c:pt idx="586">
                  <c:v>0.1</c:v>
                </c:pt>
                <c:pt idx="587">
                  <c:v>0.1</c:v>
                </c:pt>
                <c:pt idx="588">
                  <c:v>0.1</c:v>
                </c:pt>
                <c:pt idx="589">
                  <c:v>0.1</c:v>
                </c:pt>
                <c:pt idx="590">
                  <c:v>0.1</c:v>
                </c:pt>
                <c:pt idx="591">
                  <c:v>0.11</c:v>
                </c:pt>
                <c:pt idx="592">
                  <c:v>0.1</c:v>
                </c:pt>
                <c:pt idx="593">
                  <c:v>0.1</c:v>
                </c:pt>
                <c:pt idx="594">
                  <c:v>0.1</c:v>
                </c:pt>
                <c:pt idx="595">
                  <c:v>0.1</c:v>
                </c:pt>
                <c:pt idx="596">
                  <c:v>0.1</c:v>
                </c:pt>
                <c:pt idx="597">
                  <c:v>0.1</c:v>
                </c:pt>
                <c:pt idx="598">
                  <c:v>0.1</c:v>
                </c:pt>
                <c:pt idx="599">
                  <c:v>0.12000000000000002</c:v>
                </c:pt>
                <c:pt idx="600">
                  <c:v>0.13</c:v>
                </c:pt>
                <c:pt idx="601">
                  <c:v>0.12000000000000002</c:v>
                </c:pt>
                <c:pt idx="602">
                  <c:v>0.13</c:v>
                </c:pt>
                <c:pt idx="603">
                  <c:v>0.11</c:v>
                </c:pt>
                <c:pt idx="604">
                  <c:v>0.11</c:v>
                </c:pt>
                <c:pt idx="605">
                  <c:v>0.1</c:v>
                </c:pt>
                <c:pt idx="606">
                  <c:v>0.11</c:v>
                </c:pt>
                <c:pt idx="607">
                  <c:v>0.1</c:v>
                </c:pt>
                <c:pt idx="608">
                  <c:v>0.1</c:v>
                </c:pt>
                <c:pt idx="609">
                  <c:v>0.1</c:v>
                </c:pt>
                <c:pt idx="610">
                  <c:v>0.1</c:v>
                </c:pt>
                <c:pt idx="611">
                  <c:v>0.1</c:v>
                </c:pt>
                <c:pt idx="612">
                  <c:v>0.1</c:v>
                </c:pt>
                <c:pt idx="613">
                  <c:v>0.1</c:v>
                </c:pt>
                <c:pt idx="614">
                  <c:v>0.1</c:v>
                </c:pt>
                <c:pt idx="615">
                  <c:v>0.1</c:v>
                </c:pt>
                <c:pt idx="616">
                  <c:v>0.1</c:v>
                </c:pt>
                <c:pt idx="617">
                  <c:v>0.14000000000000001</c:v>
                </c:pt>
                <c:pt idx="618">
                  <c:v>0.12000000000000002</c:v>
                </c:pt>
                <c:pt idx="619">
                  <c:v>0.22</c:v>
                </c:pt>
                <c:pt idx="620">
                  <c:v>0.1</c:v>
                </c:pt>
                <c:pt idx="621">
                  <c:v>0.1</c:v>
                </c:pt>
                <c:pt idx="622">
                  <c:v>0.1</c:v>
                </c:pt>
                <c:pt idx="623">
                  <c:v>0.1</c:v>
                </c:pt>
                <c:pt idx="624">
                  <c:v>0.1</c:v>
                </c:pt>
                <c:pt idx="625">
                  <c:v>0.1</c:v>
                </c:pt>
                <c:pt idx="626">
                  <c:v>0.1</c:v>
                </c:pt>
                <c:pt idx="627">
                  <c:v>0.1</c:v>
                </c:pt>
                <c:pt idx="628">
                  <c:v>0.1</c:v>
                </c:pt>
                <c:pt idx="629">
                  <c:v>0.1</c:v>
                </c:pt>
                <c:pt idx="630">
                  <c:v>0.1</c:v>
                </c:pt>
                <c:pt idx="631">
                  <c:v>0.1</c:v>
                </c:pt>
                <c:pt idx="632">
                  <c:v>0.1</c:v>
                </c:pt>
                <c:pt idx="633">
                  <c:v>0.1</c:v>
                </c:pt>
                <c:pt idx="634">
                  <c:v>0.12000000000000002</c:v>
                </c:pt>
                <c:pt idx="635">
                  <c:v>0.1</c:v>
                </c:pt>
                <c:pt idx="636">
                  <c:v>0.14000000000000001</c:v>
                </c:pt>
                <c:pt idx="637">
                  <c:v>0.13</c:v>
                </c:pt>
                <c:pt idx="638">
                  <c:v>0.14000000000000001</c:v>
                </c:pt>
                <c:pt idx="639">
                  <c:v>0.16</c:v>
                </c:pt>
                <c:pt idx="640">
                  <c:v>0.15000000000000024</c:v>
                </c:pt>
                <c:pt idx="641">
                  <c:v>0.17</c:v>
                </c:pt>
                <c:pt idx="642">
                  <c:v>0.21000000000000021</c:v>
                </c:pt>
                <c:pt idx="643">
                  <c:v>0.13</c:v>
                </c:pt>
                <c:pt idx="644">
                  <c:v>0.2</c:v>
                </c:pt>
                <c:pt idx="645">
                  <c:v>0.16</c:v>
                </c:pt>
                <c:pt idx="646">
                  <c:v>0.16</c:v>
                </c:pt>
                <c:pt idx="647">
                  <c:v>0.17</c:v>
                </c:pt>
                <c:pt idx="648">
                  <c:v>0.17</c:v>
                </c:pt>
                <c:pt idx="649">
                  <c:v>0.12000000000000002</c:v>
                </c:pt>
                <c:pt idx="650">
                  <c:v>0.26</c:v>
                </c:pt>
                <c:pt idx="651">
                  <c:v>0.18000000000000024</c:v>
                </c:pt>
                <c:pt idx="652">
                  <c:v>0.18000000000000024</c:v>
                </c:pt>
                <c:pt idx="653">
                  <c:v>0.16</c:v>
                </c:pt>
                <c:pt idx="654">
                  <c:v>0.12000000000000002</c:v>
                </c:pt>
                <c:pt idx="655">
                  <c:v>0.14000000000000001</c:v>
                </c:pt>
                <c:pt idx="656">
                  <c:v>0.13</c:v>
                </c:pt>
                <c:pt idx="657">
                  <c:v>0.19</c:v>
                </c:pt>
                <c:pt idx="658">
                  <c:v>0.2</c:v>
                </c:pt>
                <c:pt idx="659">
                  <c:v>0.13</c:v>
                </c:pt>
                <c:pt idx="660">
                  <c:v>0.1</c:v>
                </c:pt>
                <c:pt idx="661">
                  <c:v>0.1</c:v>
                </c:pt>
                <c:pt idx="662">
                  <c:v>0.1</c:v>
                </c:pt>
                <c:pt idx="663">
                  <c:v>0.1</c:v>
                </c:pt>
                <c:pt idx="664">
                  <c:v>0.1</c:v>
                </c:pt>
                <c:pt idx="665">
                  <c:v>0.1</c:v>
                </c:pt>
                <c:pt idx="666">
                  <c:v>0.1</c:v>
                </c:pt>
                <c:pt idx="667">
                  <c:v>0.1</c:v>
                </c:pt>
                <c:pt idx="668">
                  <c:v>0.1</c:v>
                </c:pt>
                <c:pt idx="669">
                  <c:v>0.1</c:v>
                </c:pt>
                <c:pt idx="670">
                  <c:v>0.1</c:v>
                </c:pt>
                <c:pt idx="671">
                  <c:v>0.1</c:v>
                </c:pt>
                <c:pt idx="672">
                  <c:v>0.1</c:v>
                </c:pt>
                <c:pt idx="673">
                  <c:v>0.1</c:v>
                </c:pt>
                <c:pt idx="674">
                  <c:v>0.1</c:v>
                </c:pt>
                <c:pt idx="675">
                  <c:v>0.1</c:v>
                </c:pt>
                <c:pt idx="676">
                  <c:v>0.1</c:v>
                </c:pt>
                <c:pt idx="677">
                  <c:v>0.1</c:v>
                </c:pt>
                <c:pt idx="678">
                  <c:v>0.1</c:v>
                </c:pt>
                <c:pt idx="679">
                  <c:v>0.1</c:v>
                </c:pt>
                <c:pt idx="680">
                  <c:v>0.1</c:v>
                </c:pt>
                <c:pt idx="681">
                  <c:v>0.1</c:v>
                </c:pt>
                <c:pt idx="682">
                  <c:v>0.1</c:v>
                </c:pt>
                <c:pt idx="683">
                  <c:v>0.1</c:v>
                </c:pt>
                <c:pt idx="684">
                  <c:v>0.1</c:v>
                </c:pt>
                <c:pt idx="685">
                  <c:v>0.1</c:v>
                </c:pt>
                <c:pt idx="686">
                  <c:v>0.1</c:v>
                </c:pt>
                <c:pt idx="687">
                  <c:v>0.1</c:v>
                </c:pt>
                <c:pt idx="688">
                  <c:v>0.1</c:v>
                </c:pt>
                <c:pt idx="689">
                  <c:v>0.1</c:v>
                </c:pt>
                <c:pt idx="690">
                  <c:v>0.1</c:v>
                </c:pt>
                <c:pt idx="691">
                  <c:v>0.1</c:v>
                </c:pt>
                <c:pt idx="692">
                  <c:v>0.1</c:v>
                </c:pt>
                <c:pt idx="693">
                  <c:v>0.1</c:v>
                </c:pt>
                <c:pt idx="694">
                  <c:v>0.11</c:v>
                </c:pt>
                <c:pt idx="695">
                  <c:v>0.1</c:v>
                </c:pt>
                <c:pt idx="696">
                  <c:v>0.1</c:v>
                </c:pt>
                <c:pt idx="697">
                  <c:v>0.1</c:v>
                </c:pt>
                <c:pt idx="698">
                  <c:v>0.1</c:v>
                </c:pt>
                <c:pt idx="699">
                  <c:v>0.1</c:v>
                </c:pt>
                <c:pt idx="700">
                  <c:v>0.1</c:v>
                </c:pt>
                <c:pt idx="701">
                  <c:v>0.1</c:v>
                </c:pt>
                <c:pt idx="702">
                  <c:v>0.13</c:v>
                </c:pt>
                <c:pt idx="703">
                  <c:v>0.2</c:v>
                </c:pt>
                <c:pt idx="704">
                  <c:v>0.2</c:v>
                </c:pt>
                <c:pt idx="705">
                  <c:v>0.2</c:v>
                </c:pt>
                <c:pt idx="706">
                  <c:v>0.2</c:v>
                </c:pt>
                <c:pt idx="707">
                  <c:v>0.2</c:v>
                </c:pt>
                <c:pt idx="708">
                  <c:v>0.17</c:v>
                </c:pt>
                <c:pt idx="709">
                  <c:v>0.36000000000000032</c:v>
                </c:pt>
                <c:pt idx="710">
                  <c:v>0.1</c:v>
                </c:pt>
                <c:pt idx="711">
                  <c:v>0.1</c:v>
                </c:pt>
                <c:pt idx="712">
                  <c:v>0.1</c:v>
                </c:pt>
                <c:pt idx="713">
                  <c:v>0.1</c:v>
                </c:pt>
                <c:pt idx="714">
                  <c:v>0.1</c:v>
                </c:pt>
                <c:pt idx="715">
                  <c:v>0.1</c:v>
                </c:pt>
                <c:pt idx="716">
                  <c:v>0.1</c:v>
                </c:pt>
                <c:pt idx="717">
                  <c:v>0.1</c:v>
                </c:pt>
                <c:pt idx="718">
                  <c:v>0.1</c:v>
                </c:pt>
                <c:pt idx="719">
                  <c:v>0.1</c:v>
                </c:pt>
                <c:pt idx="720">
                  <c:v>0.1</c:v>
                </c:pt>
                <c:pt idx="721">
                  <c:v>0.1</c:v>
                </c:pt>
                <c:pt idx="722">
                  <c:v>0.1</c:v>
                </c:pt>
                <c:pt idx="723">
                  <c:v>0.1</c:v>
                </c:pt>
                <c:pt idx="724">
                  <c:v>0.13</c:v>
                </c:pt>
                <c:pt idx="725">
                  <c:v>0.1</c:v>
                </c:pt>
                <c:pt idx="726">
                  <c:v>0.1</c:v>
                </c:pt>
                <c:pt idx="727">
                  <c:v>0.1</c:v>
                </c:pt>
                <c:pt idx="728">
                  <c:v>0.1</c:v>
                </c:pt>
                <c:pt idx="729">
                  <c:v>0.12000000000000002</c:v>
                </c:pt>
                <c:pt idx="730">
                  <c:v>0.10000000149011612</c:v>
                </c:pt>
                <c:pt idx="731">
                  <c:v>0.10000000149011612</c:v>
                </c:pt>
                <c:pt idx="732">
                  <c:v>0.10000000149011612</c:v>
                </c:pt>
                <c:pt idx="733">
                  <c:v>0.10000000149011612</c:v>
                </c:pt>
                <c:pt idx="734">
                  <c:v>0.10787584132995764</c:v>
                </c:pt>
                <c:pt idx="735">
                  <c:v>0.10611651770516847</c:v>
                </c:pt>
                <c:pt idx="736">
                  <c:v>0.10031503508847318</c:v>
                </c:pt>
                <c:pt idx="737">
                  <c:v>0.10048689288767368</c:v>
                </c:pt>
                <c:pt idx="738">
                  <c:v>0.10077831978036585</c:v>
                </c:pt>
                <c:pt idx="739">
                  <c:v>0.11141533638616655</c:v>
                </c:pt>
                <c:pt idx="740">
                  <c:v>0.13350359244301885</c:v>
                </c:pt>
                <c:pt idx="741">
                  <c:v>0.13677322415115933</c:v>
                </c:pt>
                <c:pt idx="742">
                  <c:v>0.10605281599699581</c:v>
                </c:pt>
                <c:pt idx="743">
                  <c:v>0.10022237814595272</c:v>
                </c:pt>
                <c:pt idx="744">
                  <c:v>0.10000000149011612</c:v>
                </c:pt>
                <c:pt idx="745">
                  <c:v>0.10000000149011612</c:v>
                </c:pt>
                <c:pt idx="746">
                  <c:v>0.10000000149011612</c:v>
                </c:pt>
                <c:pt idx="747">
                  <c:v>0.10000000149011612</c:v>
                </c:pt>
                <c:pt idx="748">
                  <c:v>0.10000000149011612</c:v>
                </c:pt>
                <c:pt idx="749">
                  <c:v>0.10000000149011612</c:v>
                </c:pt>
                <c:pt idx="750">
                  <c:v>0.10000000149011612</c:v>
                </c:pt>
                <c:pt idx="751">
                  <c:v>0.10000000149011612</c:v>
                </c:pt>
                <c:pt idx="752">
                  <c:v>0.10000000149011612</c:v>
                </c:pt>
                <c:pt idx="753">
                  <c:v>0.10000000149011612</c:v>
                </c:pt>
                <c:pt idx="754">
                  <c:v>0.10000000149011612</c:v>
                </c:pt>
                <c:pt idx="755">
                  <c:v>0.10000000149011612</c:v>
                </c:pt>
                <c:pt idx="756">
                  <c:v>0.10000000149011612</c:v>
                </c:pt>
                <c:pt idx="757">
                  <c:v>0.17899279169015594</c:v>
                </c:pt>
                <c:pt idx="758">
                  <c:v>0.20000000298023224</c:v>
                </c:pt>
                <c:pt idx="759">
                  <c:v>0.20000000298023224</c:v>
                </c:pt>
                <c:pt idx="760">
                  <c:v>0.20000000298023224</c:v>
                </c:pt>
                <c:pt idx="761">
                  <c:v>0.20000000298023224</c:v>
                </c:pt>
                <c:pt idx="762">
                  <c:v>0.20000000298023224</c:v>
                </c:pt>
                <c:pt idx="763">
                  <c:v>0.20000000298023224</c:v>
                </c:pt>
                <c:pt idx="764">
                  <c:v>0.20000000298023224</c:v>
                </c:pt>
                <c:pt idx="765">
                  <c:v>0.20000000298023224</c:v>
                </c:pt>
                <c:pt idx="766">
                  <c:v>0.17370396367351237</c:v>
                </c:pt>
                <c:pt idx="767">
                  <c:v>0.1647347719864849</c:v>
                </c:pt>
                <c:pt idx="768">
                  <c:v>0.19922168470033771</c:v>
                </c:pt>
                <c:pt idx="769">
                  <c:v>0.19981468910037062</c:v>
                </c:pt>
                <c:pt idx="770">
                  <c:v>0.17594626162245497</c:v>
                </c:pt>
                <c:pt idx="771">
                  <c:v>0.16182650229618517</c:v>
                </c:pt>
                <c:pt idx="772">
                  <c:v>0.16184387548132395</c:v>
                </c:pt>
                <c:pt idx="773">
                  <c:v>0.14601807028075903</c:v>
                </c:pt>
                <c:pt idx="774">
                  <c:v>0.14462705798410888</c:v>
                </c:pt>
                <c:pt idx="775">
                  <c:v>0.14427611983075089</c:v>
                </c:pt>
                <c:pt idx="776">
                  <c:v>0.13506602008695648</c:v>
                </c:pt>
                <c:pt idx="777">
                  <c:v>0.12870048836670991</c:v>
                </c:pt>
                <c:pt idx="778">
                  <c:v>0.12599838038879549</c:v>
                </c:pt>
                <c:pt idx="779">
                  <c:v>0.10000000149011612</c:v>
                </c:pt>
                <c:pt idx="780">
                  <c:v>0.10511466452775521</c:v>
                </c:pt>
                <c:pt idx="781">
                  <c:v>0.10620801641636213</c:v>
                </c:pt>
                <c:pt idx="782">
                  <c:v>0.10000000149011612</c:v>
                </c:pt>
                <c:pt idx="783">
                  <c:v>0.11966180396502522</c:v>
                </c:pt>
                <c:pt idx="784">
                  <c:v>0.11154621431009897</c:v>
                </c:pt>
                <c:pt idx="785">
                  <c:v>0.10000000149011612</c:v>
                </c:pt>
                <c:pt idx="786">
                  <c:v>0.13559879747279852</c:v>
                </c:pt>
                <c:pt idx="787">
                  <c:v>0.14431202438575183</c:v>
                </c:pt>
                <c:pt idx="788">
                  <c:v>0.1520975237094834</c:v>
                </c:pt>
                <c:pt idx="789">
                  <c:v>0.14273801465118174</c:v>
                </c:pt>
                <c:pt idx="790">
                  <c:v>0.13472782225038038</c:v>
                </c:pt>
                <c:pt idx="791">
                  <c:v>0.14206509362023642</c:v>
                </c:pt>
                <c:pt idx="792">
                  <c:v>0.12318740050936723</c:v>
                </c:pt>
                <c:pt idx="793">
                  <c:v>0.13630414843724994</c:v>
                </c:pt>
                <c:pt idx="794">
                  <c:v>0.13746930943585844</c:v>
                </c:pt>
                <c:pt idx="795">
                  <c:v>0.1311697957828859</c:v>
                </c:pt>
                <c:pt idx="796">
                  <c:v>0.10144544973234239</c:v>
                </c:pt>
                <c:pt idx="797">
                  <c:v>0.11940468096998329</c:v>
                </c:pt>
                <c:pt idx="798">
                  <c:v>0.13519579605445903</c:v>
                </c:pt>
                <c:pt idx="799">
                  <c:v>0.25024554461157239</c:v>
                </c:pt>
                <c:pt idx="800">
                  <c:v>0.13697475303660839</c:v>
                </c:pt>
                <c:pt idx="801">
                  <c:v>0.15311559180964024</c:v>
                </c:pt>
                <c:pt idx="802">
                  <c:v>0.12776465328763639</c:v>
                </c:pt>
                <c:pt idx="803">
                  <c:v>0.1372527238589927</c:v>
                </c:pt>
                <c:pt idx="804">
                  <c:v>0.18586055406312971</c:v>
                </c:pt>
                <c:pt idx="805">
                  <c:v>0.20000000298023224</c:v>
                </c:pt>
                <c:pt idx="806">
                  <c:v>0.20000000298023224</c:v>
                </c:pt>
                <c:pt idx="807">
                  <c:v>0.20000000298023224</c:v>
                </c:pt>
                <c:pt idx="808">
                  <c:v>0.2298540709704637</c:v>
                </c:pt>
                <c:pt idx="809">
                  <c:v>0.20908038364755691</c:v>
                </c:pt>
                <c:pt idx="810">
                  <c:v>0.20098332481884643</c:v>
                </c:pt>
                <c:pt idx="811">
                  <c:v>0.20051888186456357</c:v>
                </c:pt>
                <c:pt idx="812">
                  <c:v>0.19205351225653627</c:v>
                </c:pt>
                <c:pt idx="813">
                  <c:v>0.14857076895452337</c:v>
                </c:pt>
                <c:pt idx="814">
                  <c:v>0.15233611530359625</c:v>
                </c:pt>
                <c:pt idx="815">
                  <c:v>0.13997799605959571</c:v>
                </c:pt>
                <c:pt idx="816">
                  <c:v>0.14084318021339745</c:v>
                </c:pt>
                <c:pt idx="817">
                  <c:v>0.14038105375800719</c:v>
                </c:pt>
                <c:pt idx="818">
                  <c:v>0.1407505232915833</c:v>
                </c:pt>
                <c:pt idx="819">
                  <c:v>0.13976835974125404</c:v>
                </c:pt>
                <c:pt idx="820">
                  <c:v>0.14488302277889079</c:v>
                </c:pt>
                <c:pt idx="821">
                  <c:v>0.14597637464678725</c:v>
                </c:pt>
                <c:pt idx="822">
                  <c:v>0.15705582814302771</c:v>
                </c:pt>
                <c:pt idx="823">
                  <c:v>0.20000000298023224</c:v>
                </c:pt>
                <c:pt idx="824">
                  <c:v>0.20000000298023224</c:v>
                </c:pt>
                <c:pt idx="825">
                  <c:v>0.19962937523603769</c:v>
                </c:pt>
                <c:pt idx="826">
                  <c:v>0.20000000298023224</c:v>
                </c:pt>
                <c:pt idx="827">
                  <c:v>0.20000000298023224</c:v>
                </c:pt>
                <c:pt idx="828">
                  <c:v>0.19132731350616441</c:v>
                </c:pt>
                <c:pt idx="829">
                  <c:v>0.20000000298023224</c:v>
                </c:pt>
                <c:pt idx="830">
                  <c:v>0.18752837901814601</c:v>
                </c:pt>
                <c:pt idx="831">
                  <c:v>0.17379662078171659</c:v>
                </c:pt>
                <c:pt idx="832">
                  <c:v>0.18272874980667891</c:v>
                </c:pt>
                <c:pt idx="833">
                  <c:v>0.18172805461206934</c:v>
                </c:pt>
                <c:pt idx="834">
                  <c:v>0.173370398700113</c:v>
                </c:pt>
                <c:pt idx="835">
                  <c:v>0.13962474149535978</c:v>
                </c:pt>
                <c:pt idx="836">
                  <c:v>0.13456219796653091</c:v>
                </c:pt>
                <c:pt idx="837">
                  <c:v>0.13001737510105899</c:v>
                </c:pt>
                <c:pt idx="838">
                  <c:v>0.10009265842746012</c:v>
                </c:pt>
                <c:pt idx="839">
                  <c:v>0.10000000149011612</c:v>
                </c:pt>
                <c:pt idx="840">
                  <c:v>0.10000000149011612</c:v>
                </c:pt>
                <c:pt idx="841">
                  <c:v>0.10000000149011612</c:v>
                </c:pt>
                <c:pt idx="842">
                  <c:v>0.10000000149011612</c:v>
                </c:pt>
                <c:pt idx="843">
                  <c:v>0.10000000149011612</c:v>
                </c:pt>
                <c:pt idx="844">
                  <c:v>0.10000000149011612</c:v>
                </c:pt>
                <c:pt idx="845">
                  <c:v>0.11206393494239028</c:v>
                </c:pt>
                <c:pt idx="846">
                  <c:v>0.11860551484721372</c:v>
                </c:pt>
                <c:pt idx="847">
                  <c:v>0.11187862107288182</c:v>
                </c:pt>
                <c:pt idx="848">
                  <c:v>0.10014825259400705</c:v>
                </c:pt>
                <c:pt idx="849">
                  <c:v>0.10000000149011612</c:v>
                </c:pt>
                <c:pt idx="850">
                  <c:v>0.10000000149011612</c:v>
                </c:pt>
                <c:pt idx="851">
                  <c:v>0.10000000149011612</c:v>
                </c:pt>
                <c:pt idx="852">
                  <c:v>0.10007412703170659</c:v>
                </c:pt>
                <c:pt idx="853">
                  <c:v>0.10405837545654192</c:v>
                </c:pt>
                <c:pt idx="854">
                  <c:v>0.12389738429557788</c:v>
                </c:pt>
                <c:pt idx="855">
                  <c:v>0.13467570273121487</c:v>
                </c:pt>
                <c:pt idx="856">
                  <c:v>0.12940468113608142</c:v>
                </c:pt>
                <c:pt idx="857">
                  <c:v>0.10035209785926685</c:v>
                </c:pt>
                <c:pt idx="858">
                  <c:v>0.10000000149011612</c:v>
                </c:pt>
                <c:pt idx="859">
                  <c:v>0.10000000149011612</c:v>
                </c:pt>
                <c:pt idx="860">
                  <c:v>0.10000000149011612</c:v>
                </c:pt>
                <c:pt idx="861">
                  <c:v>0.10000000149011612</c:v>
                </c:pt>
                <c:pt idx="862">
                  <c:v>0.10000000149011612</c:v>
                </c:pt>
                <c:pt idx="863">
                  <c:v>0.10000000149011612</c:v>
                </c:pt>
                <c:pt idx="864">
                  <c:v>0.10000000149011612</c:v>
                </c:pt>
                <c:pt idx="865">
                  <c:v>0.10003706426608892</c:v>
                </c:pt>
                <c:pt idx="866">
                  <c:v>0.10000000149011612</c:v>
                </c:pt>
                <c:pt idx="867">
                  <c:v>0.10033356646869319</c:v>
                </c:pt>
                <c:pt idx="868">
                  <c:v>0.10000000149011612</c:v>
                </c:pt>
                <c:pt idx="869">
                  <c:v>0.10040769202581618</c:v>
                </c:pt>
                <c:pt idx="870">
                  <c:v>0.10000000149011612</c:v>
                </c:pt>
                <c:pt idx="871">
                  <c:v>0.10000000149011612</c:v>
                </c:pt>
                <c:pt idx="872">
                  <c:v>0.10005559565666403</c:v>
                </c:pt>
                <c:pt idx="873">
                  <c:v>0.10000000149011612</c:v>
                </c:pt>
                <c:pt idx="874">
                  <c:v>0.10000000149011612</c:v>
                </c:pt>
                <c:pt idx="875">
                  <c:v>0.10000000149011612</c:v>
                </c:pt>
                <c:pt idx="876">
                  <c:v>0.10000000149011612</c:v>
                </c:pt>
                <c:pt idx="877">
                  <c:v>0.10196432860113842</c:v>
                </c:pt>
                <c:pt idx="878">
                  <c:v>0.10000000149011612</c:v>
                </c:pt>
                <c:pt idx="879">
                  <c:v>0.10277970967771612</c:v>
                </c:pt>
                <c:pt idx="880">
                  <c:v>0.10000000149011612</c:v>
                </c:pt>
                <c:pt idx="881">
                  <c:v>0.10003706426608892</c:v>
                </c:pt>
                <c:pt idx="882">
                  <c:v>0.10000000149011612</c:v>
                </c:pt>
                <c:pt idx="883">
                  <c:v>0.11430623285508652</c:v>
                </c:pt>
                <c:pt idx="884">
                  <c:v>0.11515867673352496</c:v>
                </c:pt>
                <c:pt idx="885">
                  <c:v>0.12146050680255296</c:v>
                </c:pt>
                <c:pt idx="886">
                  <c:v>0.10000000149011612</c:v>
                </c:pt>
                <c:pt idx="887">
                  <c:v>0.10000000149011612</c:v>
                </c:pt>
                <c:pt idx="888">
                  <c:v>0.10000000149011612</c:v>
                </c:pt>
                <c:pt idx="889">
                  <c:v>0.12460968451337569</c:v>
                </c:pt>
                <c:pt idx="890">
                  <c:v>0.10022237814595272</c:v>
                </c:pt>
                <c:pt idx="891">
                  <c:v>0.10000000149011612</c:v>
                </c:pt>
                <c:pt idx="892">
                  <c:v>0.10000000149011612</c:v>
                </c:pt>
                <c:pt idx="893">
                  <c:v>0.12627982580160582</c:v>
                </c:pt>
                <c:pt idx="894">
                  <c:v>0.13707667568477117</c:v>
                </c:pt>
                <c:pt idx="895">
                  <c:v>0.13310169299146721</c:v>
                </c:pt>
                <c:pt idx="896">
                  <c:v>0.11706509325676616</c:v>
                </c:pt>
                <c:pt idx="897">
                  <c:v>0.10124160445154989</c:v>
                </c:pt>
                <c:pt idx="898">
                  <c:v>0.10000000149011612</c:v>
                </c:pt>
                <c:pt idx="899">
                  <c:v>0.10000000149011612</c:v>
                </c:pt>
                <c:pt idx="900">
                  <c:v>0.10000000149011612</c:v>
                </c:pt>
                <c:pt idx="901">
                  <c:v>0.10001853287551368</c:v>
                </c:pt>
                <c:pt idx="902">
                  <c:v>0.10000000149011612</c:v>
                </c:pt>
                <c:pt idx="903">
                  <c:v>0.10000000149011612</c:v>
                </c:pt>
                <c:pt idx="904">
                  <c:v>0.10018531537515742</c:v>
                </c:pt>
                <c:pt idx="905">
                  <c:v>0.10000000149011612</c:v>
                </c:pt>
                <c:pt idx="906">
                  <c:v>0.10000000149011612</c:v>
                </c:pt>
                <c:pt idx="907">
                  <c:v>0.10000000149011612</c:v>
                </c:pt>
                <c:pt idx="908">
                  <c:v>0.10018531536480205</c:v>
                </c:pt>
                <c:pt idx="909">
                  <c:v>0.10517025870983612</c:v>
                </c:pt>
                <c:pt idx="910">
                  <c:v>0.13016562616870667</c:v>
                </c:pt>
                <c:pt idx="911">
                  <c:v>0.13254459313090441</c:v>
                </c:pt>
                <c:pt idx="912">
                  <c:v>0.11592657115929172</c:v>
                </c:pt>
                <c:pt idx="913">
                  <c:v>0.10289205621107329</c:v>
                </c:pt>
                <c:pt idx="914">
                  <c:v>0.10730136833603468</c:v>
                </c:pt>
                <c:pt idx="915">
                  <c:v>0.10000000149011612</c:v>
                </c:pt>
                <c:pt idx="916">
                  <c:v>0.10000000149011612</c:v>
                </c:pt>
                <c:pt idx="917">
                  <c:v>0.10000000149011612</c:v>
                </c:pt>
                <c:pt idx="918">
                  <c:v>0.10985406696837839</c:v>
                </c:pt>
                <c:pt idx="919">
                  <c:v>0.10000000149011612</c:v>
                </c:pt>
                <c:pt idx="920">
                  <c:v>0.10000000149011612</c:v>
                </c:pt>
                <c:pt idx="921">
                  <c:v>0.10044475479661277</c:v>
                </c:pt>
                <c:pt idx="922">
                  <c:v>0.11076673775745755</c:v>
                </c:pt>
                <c:pt idx="923">
                  <c:v>0.11556636715531764</c:v>
                </c:pt>
                <c:pt idx="924">
                  <c:v>0.10033356646869319</c:v>
                </c:pt>
                <c:pt idx="925">
                  <c:v>0.10000000149011612</c:v>
                </c:pt>
                <c:pt idx="926">
                  <c:v>0.10000000149011612</c:v>
                </c:pt>
                <c:pt idx="927">
                  <c:v>0.10022237814595272</c:v>
                </c:pt>
                <c:pt idx="928">
                  <c:v>0.10000000149011612</c:v>
                </c:pt>
                <c:pt idx="929">
                  <c:v>0.10000000149011612</c:v>
                </c:pt>
                <c:pt idx="930">
                  <c:v>0.10000000149011612</c:v>
                </c:pt>
                <c:pt idx="931">
                  <c:v>0.10000000149011612</c:v>
                </c:pt>
                <c:pt idx="932">
                  <c:v>0.10001853287551368</c:v>
                </c:pt>
                <c:pt idx="933">
                  <c:v>0.10005559565666403</c:v>
                </c:pt>
                <c:pt idx="934">
                  <c:v>0.10000000149011612</c:v>
                </c:pt>
                <c:pt idx="935">
                  <c:v>0.10000000149011612</c:v>
                </c:pt>
                <c:pt idx="936">
                  <c:v>0.10000000149011612</c:v>
                </c:pt>
                <c:pt idx="937">
                  <c:v>0.10000000149011612</c:v>
                </c:pt>
                <c:pt idx="938">
                  <c:v>0.10003706426091126</c:v>
                </c:pt>
                <c:pt idx="939">
                  <c:v>0.10000000149011612</c:v>
                </c:pt>
                <c:pt idx="940">
                  <c:v>0.10000000149011612</c:v>
                </c:pt>
                <c:pt idx="941">
                  <c:v>0.10000000149011612</c:v>
                </c:pt>
                <c:pt idx="942">
                  <c:v>0.10000000149011612</c:v>
                </c:pt>
                <c:pt idx="943">
                  <c:v>0.10000000149011612</c:v>
                </c:pt>
                <c:pt idx="944">
                  <c:v>0.10000000149011612</c:v>
                </c:pt>
                <c:pt idx="945">
                  <c:v>0.10000000149011612</c:v>
                </c:pt>
                <c:pt idx="946">
                  <c:v>0.10005559566184161</c:v>
                </c:pt>
                <c:pt idx="947">
                  <c:v>0.14862636319355788</c:v>
                </c:pt>
                <c:pt idx="948">
                  <c:v>0.10090803951439087</c:v>
                </c:pt>
                <c:pt idx="949">
                  <c:v>9.9859552049821568E-2</c:v>
                </c:pt>
                <c:pt idx="950">
                  <c:v>0.10000000149011612</c:v>
                </c:pt>
                <c:pt idx="951">
                  <c:v>0.10001853287551368</c:v>
                </c:pt>
                <c:pt idx="952">
                  <c:v>0.10038916063524105</c:v>
                </c:pt>
                <c:pt idx="953">
                  <c:v>0.10292796074536358</c:v>
                </c:pt>
                <c:pt idx="954">
                  <c:v>0.13328237398226644</c:v>
                </c:pt>
                <c:pt idx="955">
                  <c:v>0.13638985605911716</c:v>
                </c:pt>
                <c:pt idx="956">
                  <c:v>0.12670373138431221</c:v>
                </c:pt>
                <c:pt idx="957">
                  <c:v>0.1334491565026244</c:v>
                </c:pt>
                <c:pt idx="958">
                  <c:v>0.13093004589531704</c:v>
                </c:pt>
                <c:pt idx="959">
                  <c:v>0.10000000149011612</c:v>
                </c:pt>
                <c:pt idx="960">
                  <c:v>0.10000000149011612</c:v>
                </c:pt>
                <c:pt idx="961">
                  <c:v>0.10007412704724022</c:v>
                </c:pt>
                <c:pt idx="962">
                  <c:v>0.10000000149011612</c:v>
                </c:pt>
                <c:pt idx="963">
                  <c:v>0.10000000149011612</c:v>
                </c:pt>
                <c:pt idx="964">
                  <c:v>0.13128098409527303</c:v>
                </c:pt>
                <c:pt idx="965">
                  <c:v>0.1302258532502073</c:v>
                </c:pt>
                <c:pt idx="966">
                  <c:v>0.11545517891024119</c:v>
                </c:pt>
                <c:pt idx="967">
                  <c:v>0.10046328618718672</c:v>
                </c:pt>
                <c:pt idx="968">
                  <c:v>0.10000000149011612</c:v>
                </c:pt>
                <c:pt idx="969">
                  <c:v>0.10000000149011612</c:v>
                </c:pt>
                <c:pt idx="970">
                  <c:v>0.10011118982321222</c:v>
                </c:pt>
                <c:pt idx="971">
                  <c:v>0.10000000149011612</c:v>
                </c:pt>
                <c:pt idx="972">
                  <c:v>0.10000000149011612</c:v>
                </c:pt>
                <c:pt idx="973">
                  <c:v>0.10000000149011612</c:v>
                </c:pt>
                <c:pt idx="974">
                  <c:v>0.10000000149011612</c:v>
                </c:pt>
                <c:pt idx="975">
                  <c:v>0.10000000149011612</c:v>
                </c:pt>
                <c:pt idx="976">
                  <c:v>0.10000000149011612</c:v>
                </c:pt>
                <c:pt idx="977">
                  <c:v>0.10000000149011612</c:v>
                </c:pt>
                <c:pt idx="978">
                  <c:v>0.10037062923948827</c:v>
                </c:pt>
                <c:pt idx="979">
                  <c:v>0.10005559565148642</c:v>
                </c:pt>
                <c:pt idx="980">
                  <c:v>0.10035209785408998</c:v>
                </c:pt>
                <c:pt idx="981">
                  <c:v>0.1001667839845843</c:v>
                </c:pt>
                <c:pt idx="982">
                  <c:v>0.10416956381552578</c:v>
                </c:pt>
                <c:pt idx="983">
                  <c:v>0.1</c:v>
                </c:pt>
                <c:pt idx="984">
                  <c:v>0.10003706426091126</c:v>
                </c:pt>
                <c:pt idx="985">
                  <c:v>0.10000000149011612</c:v>
                </c:pt>
                <c:pt idx="986">
                  <c:v>0.10000000149011612</c:v>
                </c:pt>
                <c:pt idx="987">
                  <c:v>0.10000000149011612</c:v>
                </c:pt>
                <c:pt idx="988">
                  <c:v>0.10000000149011612</c:v>
                </c:pt>
                <c:pt idx="989">
                  <c:v>0.10000000149011612</c:v>
                </c:pt>
                <c:pt idx="990">
                  <c:v>0.10000000149011612</c:v>
                </c:pt>
                <c:pt idx="991">
                  <c:v>0.10001853287551368</c:v>
                </c:pt>
                <c:pt idx="992">
                  <c:v>0.10000000149011612</c:v>
                </c:pt>
                <c:pt idx="993">
                  <c:v>0.10000000149011612</c:v>
                </c:pt>
                <c:pt idx="994">
                  <c:v>0.10000000149011612</c:v>
                </c:pt>
                <c:pt idx="995">
                  <c:v>0.10000000149011612</c:v>
                </c:pt>
                <c:pt idx="996">
                  <c:v>0.10000000149011612</c:v>
                </c:pt>
                <c:pt idx="997">
                  <c:v>0.10001853287551368</c:v>
                </c:pt>
                <c:pt idx="998">
                  <c:v>0.10000000149011612</c:v>
                </c:pt>
                <c:pt idx="999">
                  <c:v>0.1002965036927204</c:v>
                </c:pt>
                <c:pt idx="1000">
                  <c:v>0.10000000149011612</c:v>
                </c:pt>
                <c:pt idx="1001">
                  <c:v>0.10000000149011612</c:v>
                </c:pt>
                <c:pt idx="1002">
                  <c:v>0.10000000149011612</c:v>
                </c:pt>
                <c:pt idx="1003">
                  <c:v>0.10000000149011612</c:v>
                </c:pt>
                <c:pt idx="1004">
                  <c:v>0.10000000149011612</c:v>
                </c:pt>
                <c:pt idx="1005">
                  <c:v>0.10000000149011612</c:v>
                </c:pt>
                <c:pt idx="1006">
                  <c:v>0.10000000149011612</c:v>
                </c:pt>
                <c:pt idx="1007">
                  <c:v>0.10000000149011612</c:v>
                </c:pt>
                <c:pt idx="1008">
                  <c:v>0.10000000149011612</c:v>
                </c:pt>
                <c:pt idx="1009">
                  <c:v>0.10000000149011612</c:v>
                </c:pt>
                <c:pt idx="1010">
                  <c:v>0.10000000149011612</c:v>
                </c:pt>
                <c:pt idx="1011">
                  <c:v>0.10000000149011612</c:v>
                </c:pt>
                <c:pt idx="1012">
                  <c:v>0.10000000149011612</c:v>
                </c:pt>
                <c:pt idx="1013">
                  <c:v>0.10000000149011612</c:v>
                </c:pt>
                <c:pt idx="1014">
                  <c:v>0.10000000149011612</c:v>
                </c:pt>
                <c:pt idx="1015">
                  <c:v>0.10018531536997978</c:v>
                </c:pt>
                <c:pt idx="1016">
                  <c:v>0.10000000149011612</c:v>
                </c:pt>
                <c:pt idx="1017">
                  <c:v>0.10000000149011612</c:v>
                </c:pt>
                <c:pt idx="1018">
                  <c:v>0.10000000149011612</c:v>
                </c:pt>
                <c:pt idx="1019">
                  <c:v>0.10000000149011612</c:v>
                </c:pt>
                <c:pt idx="1020">
                  <c:v>0.10000000149011612</c:v>
                </c:pt>
                <c:pt idx="1021">
                  <c:v>0.10000000149011612</c:v>
                </c:pt>
                <c:pt idx="1022">
                  <c:v>0.10000000149011612</c:v>
                </c:pt>
                <c:pt idx="1023">
                  <c:v>0.10000000149011612</c:v>
                </c:pt>
                <c:pt idx="1024">
                  <c:v>0.10000000149011612</c:v>
                </c:pt>
                <c:pt idx="1025">
                  <c:v>0.10000000149011612</c:v>
                </c:pt>
                <c:pt idx="1026">
                  <c:v>0.10000000149011612</c:v>
                </c:pt>
                <c:pt idx="1027">
                  <c:v>0.10000000149011612</c:v>
                </c:pt>
                <c:pt idx="1028">
                  <c:v>0.10000000149011612</c:v>
                </c:pt>
                <c:pt idx="1029">
                  <c:v>0.10000000149011612</c:v>
                </c:pt>
                <c:pt idx="1030">
                  <c:v>0.10000000149011612</c:v>
                </c:pt>
                <c:pt idx="1031">
                  <c:v>0.10000000149011612</c:v>
                </c:pt>
                <c:pt idx="1032">
                  <c:v>0.1012230731231058</c:v>
                </c:pt>
                <c:pt idx="1033">
                  <c:v>0.10000000149011612</c:v>
                </c:pt>
                <c:pt idx="1034">
                  <c:v>0.10000000149011612</c:v>
                </c:pt>
                <c:pt idx="1035">
                  <c:v>0.10000000149011612</c:v>
                </c:pt>
                <c:pt idx="1036">
                  <c:v>0.10000000149011612</c:v>
                </c:pt>
                <c:pt idx="1037">
                  <c:v>0.10000000149011612</c:v>
                </c:pt>
                <c:pt idx="1038">
                  <c:v>0.10000000149011612</c:v>
                </c:pt>
                <c:pt idx="1039">
                  <c:v>0.10011118981803432</c:v>
                </c:pt>
                <c:pt idx="1040">
                  <c:v>0.10000000149011612</c:v>
                </c:pt>
                <c:pt idx="1041">
                  <c:v>0.10000000149011612</c:v>
                </c:pt>
                <c:pt idx="1042">
                  <c:v>0.10000000149011612</c:v>
                </c:pt>
                <c:pt idx="1043">
                  <c:v>0.10000000149011612</c:v>
                </c:pt>
                <c:pt idx="1044">
                  <c:v>0.10000000149011612</c:v>
                </c:pt>
                <c:pt idx="1045">
                  <c:v>0.10000000149011612</c:v>
                </c:pt>
                <c:pt idx="1046">
                  <c:v>0.10000000149011612</c:v>
                </c:pt>
                <c:pt idx="1047">
                  <c:v>0.10000000149011612</c:v>
                </c:pt>
                <c:pt idx="1048">
                  <c:v>0.10000000149011612</c:v>
                </c:pt>
                <c:pt idx="1049">
                  <c:v>0.10000000149011612</c:v>
                </c:pt>
                <c:pt idx="1050">
                  <c:v>0.10000000149011612</c:v>
                </c:pt>
                <c:pt idx="1051">
                  <c:v>0.10000000149011612</c:v>
                </c:pt>
                <c:pt idx="1052">
                  <c:v>0.10000000149011612</c:v>
                </c:pt>
                <c:pt idx="1053">
                  <c:v>0.10000000149011612</c:v>
                </c:pt>
                <c:pt idx="1054">
                  <c:v>0.10000000149011612</c:v>
                </c:pt>
                <c:pt idx="1055">
                  <c:v>0.10000000149011612</c:v>
                </c:pt>
                <c:pt idx="1056">
                  <c:v>0.10000000149011612</c:v>
                </c:pt>
                <c:pt idx="1057">
                  <c:v>0.10000000149011612</c:v>
                </c:pt>
                <c:pt idx="1058">
                  <c:v>0.10000000149011612</c:v>
                </c:pt>
                <c:pt idx="1059">
                  <c:v>0.10025944091157112</c:v>
                </c:pt>
                <c:pt idx="1060">
                  <c:v>0.10000000149011612</c:v>
                </c:pt>
                <c:pt idx="1061">
                  <c:v>0.10000000149011612</c:v>
                </c:pt>
                <c:pt idx="1062">
                  <c:v>0.10000000149011612</c:v>
                </c:pt>
                <c:pt idx="1063">
                  <c:v>0.10000000149011612</c:v>
                </c:pt>
                <c:pt idx="1064">
                  <c:v>0.10000000149011612</c:v>
                </c:pt>
                <c:pt idx="1065">
                  <c:v>0.10000000149011612</c:v>
                </c:pt>
                <c:pt idx="1066">
                  <c:v>0.10000000149011612</c:v>
                </c:pt>
                <c:pt idx="1067">
                  <c:v>0.10000000149011612</c:v>
                </c:pt>
                <c:pt idx="1068">
                  <c:v>0.10000000149011612</c:v>
                </c:pt>
                <c:pt idx="1069">
                  <c:v>0.10000000149011612</c:v>
                </c:pt>
                <c:pt idx="1070">
                  <c:v>0.10000000149011612</c:v>
                </c:pt>
                <c:pt idx="1071">
                  <c:v>0.10000000149011612</c:v>
                </c:pt>
                <c:pt idx="1072">
                  <c:v>0.10000000149011612</c:v>
                </c:pt>
                <c:pt idx="1073">
                  <c:v>0.1492749619361757</c:v>
                </c:pt>
                <c:pt idx="1074">
                  <c:v>0.10000000149011612</c:v>
                </c:pt>
                <c:pt idx="1075">
                  <c:v>0.10000000149011612</c:v>
                </c:pt>
                <c:pt idx="1076">
                  <c:v>0.10000000149011612</c:v>
                </c:pt>
                <c:pt idx="1077">
                  <c:v>0.10000000149011612</c:v>
                </c:pt>
                <c:pt idx="1078">
                  <c:v>0.10001853287551368</c:v>
                </c:pt>
                <c:pt idx="1079">
                  <c:v>0.10000000149011612</c:v>
                </c:pt>
                <c:pt idx="1080">
                  <c:v>0.10000000149011612</c:v>
                </c:pt>
                <c:pt idx="1081">
                  <c:v>0.10005559566184161</c:v>
                </c:pt>
                <c:pt idx="1082">
                  <c:v>0.10000000149011612</c:v>
                </c:pt>
                <c:pt idx="1083">
                  <c:v>0.10000000149011612</c:v>
                </c:pt>
                <c:pt idx="1084">
                  <c:v>0.10000000149011612</c:v>
                </c:pt>
                <c:pt idx="1085">
                  <c:v>0.10000000149011612</c:v>
                </c:pt>
                <c:pt idx="1086">
                  <c:v>0.17567639826920564</c:v>
                </c:pt>
                <c:pt idx="1087">
                  <c:v>0.19834723482536612</c:v>
                </c:pt>
                <c:pt idx="1088">
                  <c:v>0.10009265842228335</c:v>
                </c:pt>
                <c:pt idx="1089">
                  <c:v>0.10000000149011612</c:v>
                </c:pt>
                <c:pt idx="1090">
                  <c:v>0.10000000149011612</c:v>
                </c:pt>
                <c:pt idx="1091">
                  <c:v>0.10000000149011612</c:v>
                </c:pt>
                <c:pt idx="1092">
                  <c:v>0.10000000149011612</c:v>
                </c:pt>
                <c:pt idx="1093">
                  <c:v>0.10000000149011612</c:v>
                </c:pt>
                <c:pt idx="1094">
                  <c:v>0.1513512592356881</c:v>
                </c:pt>
                <c:pt idx="1095">
                  <c:v>0.15292332865572392</c:v>
                </c:pt>
                <c:pt idx="1096">
                  <c:v>0.10000000149011612</c:v>
                </c:pt>
                <c:pt idx="1097">
                  <c:v>0.10000000149011612</c:v>
                </c:pt>
                <c:pt idx="1098">
                  <c:v>0.1479974541453343</c:v>
                </c:pt>
                <c:pt idx="1099">
                  <c:v>0.18670604864162826</c:v>
                </c:pt>
                <c:pt idx="1100">
                  <c:v>0.10363215347849235</c:v>
                </c:pt>
                <c:pt idx="1101">
                  <c:v>0.11645587388221552</c:v>
                </c:pt>
                <c:pt idx="1102">
                  <c:v>0.10000000149011612</c:v>
                </c:pt>
                <c:pt idx="1103">
                  <c:v>0.14962821626741921</c:v>
                </c:pt>
                <c:pt idx="1104">
                  <c:v>0.20000000298023224</c:v>
                </c:pt>
                <c:pt idx="1105">
                  <c:v>0.20000000298023224</c:v>
                </c:pt>
                <c:pt idx="1106">
                  <c:v>0.20000000298023224</c:v>
                </c:pt>
                <c:pt idx="1107">
                  <c:v>0.20000000298023224</c:v>
                </c:pt>
                <c:pt idx="1108">
                  <c:v>0.20000000298023224</c:v>
                </c:pt>
                <c:pt idx="1109">
                  <c:v>0.10197475250704249</c:v>
                </c:pt>
                <c:pt idx="1110">
                  <c:v>0.10000000149011612</c:v>
                </c:pt>
                <c:pt idx="1111">
                  <c:v>0.11888348566959735</c:v>
                </c:pt>
                <c:pt idx="1112">
                  <c:v>0.12659254303568337</c:v>
                </c:pt>
                <c:pt idx="1113">
                  <c:v>0.12649872785148247</c:v>
                </c:pt>
                <c:pt idx="1114">
                  <c:v>0.12644429190590642</c:v>
                </c:pt>
                <c:pt idx="1115">
                  <c:v>0.11493630007768862</c:v>
                </c:pt>
                <c:pt idx="1116">
                  <c:v>0.11445448399522058</c:v>
                </c:pt>
                <c:pt idx="1117">
                  <c:v>0.10000000149011612</c:v>
                </c:pt>
                <c:pt idx="1118">
                  <c:v>0.10000000149011612</c:v>
                </c:pt>
                <c:pt idx="1119">
                  <c:v>0.10000000149011612</c:v>
                </c:pt>
                <c:pt idx="1120">
                  <c:v>0.10001853287551368</c:v>
                </c:pt>
                <c:pt idx="1121">
                  <c:v>0.10003706426091126</c:v>
                </c:pt>
                <c:pt idx="1122">
                  <c:v>0.10000000149011612</c:v>
                </c:pt>
                <c:pt idx="1123">
                  <c:v>0.10000000149011612</c:v>
                </c:pt>
                <c:pt idx="1124">
                  <c:v>0.10000000149011612</c:v>
                </c:pt>
                <c:pt idx="1125">
                  <c:v>0.10029650368754379</c:v>
                </c:pt>
                <c:pt idx="1126">
                  <c:v>0.10000000149011612</c:v>
                </c:pt>
                <c:pt idx="1127">
                  <c:v>0.10754227633067166</c:v>
                </c:pt>
                <c:pt idx="1128">
                  <c:v>0.10472550540334215</c:v>
                </c:pt>
                <c:pt idx="1129">
                  <c:v>0.10585592005238754</c:v>
                </c:pt>
                <c:pt idx="1130">
                  <c:v>0.10000000149011612</c:v>
                </c:pt>
                <c:pt idx="1131">
                  <c:v>0.10000000149011612</c:v>
                </c:pt>
                <c:pt idx="1132">
                  <c:v>0.10000000149011612</c:v>
                </c:pt>
                <c:pt idx="1133">
                  <c:v>0.10000000149011612</c:v>
                </c:pt>
                <c:pt idx="1134">
                  <c:v>0.11182302692704436</c:v>
                </c:pt>
                <c:pt idx="1135">
                  <c:v>0.10000000149011612</c:v>
                </c:pt>
                <c:pt idx="1136">
                  <c:v>0.12855571189984585</c:v>
                </c:pt>
                <c:pt idx="1137">
                  <c:v>0.13367153315845667</c:v>
                </c:pt>
                <c:pt idx="1138">
                  <c:v>0.13003938113901847</c:v>
                </c:pt>
                <c:pt idx="1139">
                  <c:v>0.12323836181791728</c:v>
                </c:pt>
                <c:pt idx="1140">
                  <c:v>0.13233727322861377</c:v>
                </c:pt>
                <c:pt idx="1141">
                  <c:v>0.13085476220006162</c:v>
                </c:pt>
                <c:pt idx="1142">
                  <c:v>0.12668635814740187</c:v>
                </c:pt>
                <c:pt idx="1143">
                  <c:v>0.13417188062114463</c:v>
                </c:pt>
                <c:pt idx="1144">
                  <c:v>0.14217744015359149</c:v>
                </c:pt>
                <c:pt idx="1145">
                  <c:v>0.13945332614807224</c:v>
                </c:pt>
                <c:pt idx="1146">
                  <c:v>0.13052003901086803</c:v>
                </c:pt>
                <c:pt idx="1147">
                  <c:v>0.10000000149011612</c:v>
                </c:pt>
                <c:pt idx="1148">
                  <c:v>0.10000000149011612</c:v>
                </c:pt>
                <c:pt idx="1149">
                  <c:v>0.10000000149011612</c:v>
                </c:pt>
                <c:pt idx="1150">
                  <c:v>0.14490966164895938</c:v>
                </c:pt>
                <c:pt idx="1151">
                  <c:v>0.20081538404128033</c:v>
                </c:pt>
                <c:pt idx="1152">
                  <c:v>0.22852060479227079</c:v>
                </c:pt>
                <c:pt idx="1153">
                  <c:v>0.20031619480991641</c:v>
                </c:pt>
                <c:pt idx="1154">
                  <c:v>0.20000000298023224</c:v>
                </c:pt>
                <c:pt idx="1155">
                  <c:v>0.20000000298023224</c:v>
                </c:pt>
                <c:pt idx="1156">
                  <c:v>0.15270790127911776</c:v>
                </c:pt>
                <c:pt idx="1157">
                  <c:v>0.20000000298023224</c:v>
                </c:pt>
                <c:pt idx="1158">
                  <c:v>0.15359856610790476</c:v>
                </c:pt>
                <c:pt idx="1159">
                  <c:v>0.15889738484068008</c:v>
                </c:pt>
                <c:pt idx="1160">
                  <c:v>0.20000000298023224</c:v>
                </c:pt>
                <c:pt idx="1161">
                  <c:v>0.20000000298023224</c:v>
                </c:pt>
                <c:pt idx="1162">
                  <c:v>0.20000000298023224</c:v>
                </c:pt>
                <c:pt idx="1163">
                  <c:v>0.31535673732245817</c:v>
                </c:pt>
                <c:pt idx="1164">
                  <c:v>0.20455872470964717</c:v>
                </c:pt>
                <c:pt idx="1165">
                  <c:v>0.20107482353004008</c:v>
                </c:pt>
                <c:pt idx="1166">
                  <c:v>0.20000000298023224</c:v>
                </c:pt>
                <c:pt idx="1167">
                  <c:v>0.20000000298023224</c:v>
                </c:pt>
                <c:pt idx="1168">
                  <c:v>0.20000000298023224</c:v>
                </c:pt>
                <c:pt idx="1169">
                  <c:v>0.20300208797381933</c:v>
                </c:pt>
                <c:pt idx="1170">
                  <c:v>0.20000000298023224</c:v>
                </c:pt>
                <c:pt idx="1171">
                  <c:v>0.20000000298023224</c:v>
                </c:pt>
                <c:pt idx="1172">
                  <c:v>0.20000000298023224</c:v>
                </c:pt>
                <c:pt idx="1173">
                  <c:v>0.13265925612691543</c:v>
                </c:pt>
                <c:pt idx="1174">
                  <c:v>0.10109335338907825</c:v>
                </c:pt>
                <c:pt idx="1175">
                  <c:v>0.10000000149011612</c:v>
                </c:pt>
                <c:pt idx="1176">
                  <c:v>0.15960621039555919</c:v>
                </c:pt>
                <c:pt idx="1177">
                  <c:v>0.20000000298023224</c:v>
                </c:pt>
                <c:pt idx="1178">
                  <c:v>0.19383947475139829</c:v>
                </c:pt>
                <c:pt idx="1179">
                  <c:v>0.15399004167426386</c:v>
                </c:pt>
                <c:pt idx="1180">
                  <c:v>0.14829627278987878</c:v>
                </c:pt>
                <c:pt idx="1181">
                  <c:v>0.10000000149011612</c:v>
                </c:pt>
                <c:pt idx="1182">
                  <c:v>0.10009265843263818</c:v>
                </c:pt>
                <c:pt idx="1183">
                  <c:v>0.13233727324932626</c:v>
                </c:pt>
                <c:pt idx="1184">
                  <c:v>0.10000000149011612</c:v>
                </c:pt>
                <c:pt idx="1185">
                  <c:v>0.10000000149011612</c:v>
                </c:pt>
                <c:pt idx="1186">
                  <c:v>0.10000000149011612</c:v>
                </c:pt>
                <c:pt idx="1187">
                  <c:v>0.12670373133253604</c:v>
                </c:pt>
                <c:pt idx="1188">
                  <c:v>0.13879662010717791</c:v>
                </c:pt>
                <c:pt idx="1189">
                  <c:v>0.14924253175932514</c:v>
                </c:pt>
                <c:pt idx="1190">
                  <c:v>0.15089182528234174</c:v>
                </c:pt>
                <c:pt idx="1191">
                  <c:v>0.13768705323369568</c:v>
                </c:pt>
                <c:pt idx="1192">
                  <c:v>0.10000000149011612</c:v>
                </c:pt>
                <c:pt idx="1193">
                  <c:v>0.10000000149011612</c:v>
                </c:pt>
                <c:pt idx="1194">
                  <c:v>0.10833912599078477</c:v>
                </c:pt>
                <c:pt idx="1195">
                  <c:v>0.10000000149011612</c:v>
                </c:pt>
                <c:pt idx="1196">
                  <c:v>0.10000000149011612</c:v>
                </c:pt>
                <c:pt idx="1197">
                  <c:v>0.10000000149011612</c:v>
                </c:pt>
                <c:pt idx="1198">
                  <c:v>0.12853833872506701</c:v>
                </c:pt>
                <c:pt idx="1199">
                  <c:v>0.14351285828887131</c:v>
                </c:pt>
                <c:pt idx="1200">
                  <c:v>0.1465508476717759</c:v>
                </c:pt>
                <c:pt idx="1201">
                  <c:v>0.12876071538607886</c:v>
                </c:pt>
                <c:pt idx="1202">
                  <c:v>0.1526812624090492</c:v>
                </c:pt>
                <c:pt idx="1203">
                  <c:v>0.18291290669266738</c:v>
                </c:pt>
                <c:pt idx="1204">
                  <c:v>0.18995830723711887</c:v>
                </c:pt>
                <c:pt idx="1205">
                  <c:v>0.19872133722729687</c:v>
                </c:pt>
                <c:pt idx="1206">
                  <c:v>0.17718323174141984</c:v>
                </c:pt>
                <c:pt idx="1207">
                  <c:v>0.13202223963543641</c:v>
                </c:pt>
                <c:pt idx="1208">
                  <c:v>0.11473245481760502</c:v>
                </c:pt>
                <c:pt idx="1209">
                  <c:v>0.10000000149011612</c:v>
                </c:pt>
                <c:pt idx="1210">
                  <c:v>0.10000000149011612</c:v>
                </c:pt>
                <c:pt idx="1211">
                  <c:v>0.10000000149011612</c:v>
                </c:pt>
                <c:pt idx="1212">
                  <c:v>0.10000000149011612</c:v>
                </c:pt>
                <c:pt idx="1213">
                  <c:v>0.10000000149011612</c:v>
                </c:pt>
                <c:pt idx="1214">
                  <c:v>0.10000000149011612</c:v>
                </c:pt>
                <c:pt idx="1215">
                  <c:v>0.10000000149011612</c:v>
                </c:pt>
                <c:pt idx="1216">
                  <c:v>0.10000000149011612</c:v>
                </c:pt>
                <c:pt idx="1217">
                  <c:v>0.10000000149011612</c:v>
                </c:pt>
                <c:pt idx="1218">
                  <c:v>0.10022237814595272</c:v>
                </c:pt>
                <c:pt idx="1219">
                  <c:v>0.10000000149011612</c:v>
                </c:pt>
                <c:pt idx="1220">
                  <c:v>0.10014825258883063</c:v>
                </c:pt>
                <c:pt idx="1221">
                  <c:v>0.10000000149011612</c:v>
                </c:pt>
                <c:pt idx="1222">
                  <c:v>0.10000000149011612</c:v>
                </c:pt>
                <c:pt idx="1223">
                  <c:v>0.10000000149011612</c:v>
                </c:pt>
                <c:pt idx="1224">
                  <c:v>0.10000000149011612</c:v>
                </c:pt>
                <c:pt idx="1225">
                  <c:v>0.10000000149011612</c:v>
                </c:pt>
                <c:pt idx="1226">
                  <c:v>0.10000000149011612</c:v>
                </c:pt>
                <c:pt idx="1227">
                  <c:v>0.10000000149011612</c:v>
                </c:pt>
                <c:pt idx="1228">
                  <c:v>0.10000000149011612</c:v>
                </c:pt>
                <c:pt idx="1229">
                  <c:v>0.10000000149011612</c:v>
                </c:pt>
                <c:pt idx="1230">
                  <c:v>0.10000000149011612</c:v>
                </c:pt>
                <c:pt idx="1231">
                  <c:v>0.10315033742708825</c:v>
                </c:pt>
                <c:pt idx="1232">
                  <c:v>0.10016678397940607</c:v>
                </c:pt>
                <c:pt idx="1233">
                  <c:v>0.10000000149011612</c:v>
                </c:pt>
                <c:pt idx="1234">
                  <c:v>0.10000000149011612</c:v>
                </c:pt>
                <c:pt idx="1235">
                  <c:v>0.10000000149011612</c:v>
                </c:pt>
                <c:pt idx="1236">
                  <c:v>0.10000000149011612</c:v>
                </c:pt>
                <c:pt idx="1237">
                  <c:v>0.10000000149011612</c:v>
                </c:pt>
                <c:pt idx="1238">
                  <c:v>0.10059300590050339</c:v>
                </c:pt>
                <c:pt idx="1239">
                  <c:v>0.10000000149011612</c:v>
                </c:pt>
                <c:pt idx="1240">
                  <c:v>0.10000000149011612</c:v>
                </c:pt>
                <c:pt idx="1241">
                  <c:v>0.10000000149011612</c:v>
                </c:pt>
                <c:pt idx="1242">
                  <c:v>0.10000000149011612</c:v>
                </c:pt>
                <c:pt idx="1243">
                  <c:v>0.10000000149011612</c:v>
                </c:pt>
                <c:pt idx="1244">
                  <c:v>0.10000000149011612</c:v>
                </c:pt>
                <c:pt idx="1245">
                  <c:v>0.10003706426608892</c:v>
                </c:pt>
                <c:pt idx="1246">
                  <c:v>0.10000000149011612</c:v>
                </c:pt>
                <c:pt idx="1247">
                  <c:v>0.10000000149011612</c:v>
                </c:pt>
                <c:pt idx="1248">
                  <c:v>0.10000000149011612</c:v>
                </c:pt>
                <c:pt idx="1249">
                  <c:v>0.10000000149011612</c:v>
                </c:pt>
                <c:pt idx="1250">
                  <c:v>0.10000000149011612</c:v>
                </c:pt>
                <c:pt idx="1251">
                  <c:v>0.10000000149011612</c:v>
                </c:pt>
                <c:pt idx="1252">
                  <c:v>0.10001853287551368</c:v>
                </c:pt>
                <c:pt idx="1253">
                  <c:v>0.10000000149011612</c:v>
                </c:pt>
                <c:pt idx="1254">
                  <c:v>0.10000000149011612</c:v>
                </c:pt>
                <c:pt idx="1255">
                  <c:v>0.10000000149011612</c:v>
                </c:pt>
                <c:pt idx="1256">
                  <c:v>0.24880704755912658</c:v>
                </c:pt>
                <c:pt idx="1257">
                  <c:v>0.10000000149011612</c:v>
                </c:pt>
                <c:pt idx="1258">
                  <c:v>0.10000000149011612</c:v>
                </c:pt>
                <c:pt idx="1259">
                  <c:v>0.10000000149011612</c:v>
                </c:pt>
                <c:pt idx="1260">
                  <c:v>0.10000000149011612</c:v>
                </c:pt>
                <c:pt idx="1261">
                  <c:v>0.10129719864398427</c:v>
                </c:pt>
                <c:pt idx="1262">
                  <c:v>0.10000000149011612</c:v>
                </c:pt>
                <c:pt idx="1263">
                  <c:v>0.10000000149011612</c:v>
                </c:pt>
                <c:pt idx="1264">
                  <c:v>0.1</c:v>
                </c:pt>
                <c:pt idx="1265">
                  <c:v>0.10000000149011612</c:v>
                </c:pt>
                <c:pt idx="1266">
                  <c:v>0.10000000149011612</c:v>
                </c:pt>
                <c:pt idx="1267">
                  <c:v>0.10000000149011612</c:v>
                </c:pt>
                <c:pt idx="1268">
                  <c:v>0.10183460888264492</c:v>
                </c:pt>
                <c:pt idx="1269">
                  <c:v>0.10000000149011612</c:v>
                </c:pt>
                <c:pt idx="1270">
                  <c:v>0.10016678397422867</c:v>
                </c:pt>
                <c:pt idx="1271">
                  <c:v>0.10448459721454487</c:v>
                </c:pt>
                <c:pt idx="1272">
                  <c:v>0.10000000149011612</c:v>
                </c:pt>
                <c:pt idx="1273">
                  <c:v>0.10000000149011612</c:v>
                </c:pt>
                <c:pt idx="1274">
                  <c:v>0.10096363365505209</c:v>
                </c:pt>
                <c:pt idx="1275">
                  <c:v>9.9166089038497246E-2</c:v>
                </c:pt>
                <c:pt idx="1276">
                  <c:v>0.1</c:v>
                </c:pt>
                <c:pt idx="1277">
                  <c:v>0.1</c:v>
                </c:pt>
                <c:pt idx="1278">
                  <c:v>0.1</c:v>
                </c:pt>
                <c:pt idx="1279">
                  <c:v>0.1</c:v>
                </c:pt>
                <c:pt idx="1280">
                  <c:v>0.1</c:v>
                </c:pt>
                <c:pt idx="1281">
                  <c:v>0.1</c:v>
                </c:pt>
                <c:pt idx="1282">
                  <c:v>0.1</c:v>
                </c:pt>
                <c:pt idx="1283">
                  <c:v>0.1</c:v>
                </c:pt>
                <c:pt idx="1284">
                  <c:v>0.1</c:v>
                </c:pt>
                <c:pt idx="1285">
                  <c:v>0.1</c:v>
                </c:pt>
                <c:pt idx="1286">
                  <c:v>0.1</c:v>
                </c:pt>
                <c:pt idx="1287">
                  <c:v>0.1</c:v>
                </c:pt>
                <c:pt idx="1288">
                  <c:v>0.1</c:v>
                </c:pt>
                <c:pt idx="1289">
                  <c:v>0.1</c:v>
                </c:pt>
                <c:pt idx="1290">
                  <c:v>0.11</c:v>
                </c:pt>
                <c:pt idx="1291">
                  <c:v>0.14000000000000001</c:v>
                </c:pt>
                <c:pt idx="1292">
                  <c:v>0.17</c:v>
                </c:pt>
                <c:pt idx="1293">
                  <c:v>0.2</c:v>
                </c:pt>
                <c:pt idx="1294">
                  <c:v>0.17</c:v>
                </c:pt>
                <c:pt idx="1295">
                  <c:v>0.2</c:v>
                </c:pt>
                <c:pt idx="1296">
                  <c:v>0.2</c:v>
                </c:pt>
                <c:pt idx="1297">
                  <c:v>0.2</c:v>
                </c:pt>
                <c:pt idx="1298">
                  <c:v>0.2</c:v>
                </c:pt>
                <c:pt idx="1299">
                  <c:v>0.16</c:v>
                </c:pt>
                <c:pt idx="1300">
                  <c:v>0.18000000000000024</c:v>
                </c:pt>
                <c:pt idx="1301">
                  <c:v>0.2</c:v>
                </c:pt>
                <c:pt idx="1302">
                  <c:v>0.2</c:v>
                </c:pt>
                <c:pt idx="1303">
                  <c:v>0.2</c:v>
                </c:pt>
                <c:pt idx="1304">
                  <c:v>0.2</c:v>
                </c:pt>
                <c:pt idx="1305">
                  <c:v>0.2</c:v>
                </c:pt>
                <c:pt idx="1306">
                  <c:v>0.15000000000000024</c:v>
                </c:pt>
                <c:pt idx="1307">
                  <c:v>0.14000000000000001</c:v>
                </c:pt>
                <c:pt idx="1308">
                  <c:v>0.19</c:v>
                </c:pt>
                <c:pt idx="1309">
                  <c:v>0.15000000000000024</c:v>
                </c:pt>
                <c:pt idx="1310">
                  <c:v>0.17</c:v>
                </c:pt>
                <c:pt idx="1311">
                  <c:v>0.11</c:v>
                </c:pt>
                <c:pt idx="1312">
                  <c:v>0.1</c:v>
                </c:pt>
                <c:pt idx="1313">
                  <c:v>0.1</c:v>
                </c:pt>
                <c:pt idx="1314">
                  <c:v>0.1</c:v>
                </c:pt>
                <c:pt idx="1315">
                  <c:v>0.1</c:v>
                </c:pt>
                <c:pt idx="1316">
                  <c:v>0.1</c:v>
                </c:pt>
                <c:pt idx="1317">
                  <c:v>0.1</c:v>
                </c:pt>
                <c:pt idx="1318">
                  <c:v>0.1</c:v>
                </c:pt>
                <c:pt idx="1319">
                  <c:v>0.1</c:v>
                </c:pt>
                <c:pt idx="1320">
                  <c:v>0.1</c:v>
                </c:pt>
                <c:pt idx="1321">
                  <c:v>0.1</c:v>
                </c:pt>
                <c:pt idx="1322">
                  <c:v>0.1</c:v>
                </c:pt>
                <c:pt idx="1323">
                  <c:v>0.1</c:v>
                </c:pt>
                <c:pt idx="1324">
                  <c:v>0.1</c:v>
                </c:pt>
                <c:pt idx="1325">
                  <c:v>0.1</c:v>
                </c:pt>
                <c:pt idx="1326">
                  <c:v>0.1</c:v>
                </c:pt>
                <c:pt idx="1327">
                  <c:v>0.1</c:v>
                </c:pt>
                <c:pt idx="1328">
                  <c:v>0.1</c:v>
                </c:pt>
                <c:pt idx="1329">
                  <c:v>0.1</c:v>
                </c:pt>
                <c:pt idx="1330">
                  <c:v>0.1</c:v>
                </c:pt>
                <c:pt idx="1331">
                  <c:v>0.1</c:v>
                </c:pt>
                <c:pt idx="1332">
                  <c:v>0.1</c:v>
                </c:pt>
                <c:pt idx="1333">
                  <c:v>0.1</c:v>
                </c:pt>
                <c:pt idx="1334">
                  <c:v>0.1</c:v>
                </c:pt>
                <c:pt idx="1335">
                  <c:v>0.1</c:v>
                </c:pt>
                <c:pt idx="1336">
                  <c:v>0.1</c:v>
                </c:pt>
                <c:pt idx="1337">
                  <c:v>0.1</c:v>
                </c:pt>
                <c:pt idx="1338">
                  <c:v>0.1</c:v>
                </c:pt>
                <c:pt idx="1339">
                  <c:v>0.1</c:v>
                </c:pt>
                <c:pt idx="1340">
                  <c:v>0.1</c:v>
                </c:pt>
                <c:pt idx="1341">
                  <c:v>0.1</c:v>
                </c:pt>
                <c:pt idx="1342">
                  <c:v>0.1</c:v>
                </c:pt>
                <c:pt idx="1343">
                  <c:v>0.1</c:v>
                </c:pt>
                <c:pt idx="1344">
                  <c:v>0.1</c:v>
                </c:pt>
                <c:pt idx="1345">
                  <c:v>0.21000000000000021</c:v>
                </c:pt>
                <c:pt idx="1346">
                  <c:v>0.1</c:v>
                </c:pt>
                <c:pt idx="1347">
                  <c:v>0.1</c:v>
                </c:pt>
                <c:pt idx="1348">
                  <c:v>0.1</c:v>
                </c:pt>
                <c:pt idx="1349">
                  <c:v>0.1</c:v>
                </c:pt>
                <c:pt idx="1350">
                  <c:v>0.1</c:v>
                </c:pt>
                <c:pt idx="1351">
                  <c:v>0.1</c:v>
                </c:pt>
                <c:pt idx="1352">
                  <c:v>0.1</c:v>
                </c:pt>
                <c:pt idx="1353">
                  <c:v>0.1</c:v>
                </c:pt>
                <c:pt idx="1354">
                  <c:v>0.1</c:v>
                </c:pt>
                <c:pt idx="1355">
                  <c:v>0.1</c:v>
                </c:pt>
                <c:pt idx="1356">
                  <c:v>0.1</c:v>
                </c:pt>
                <c:pt idx="1357">
                  <c:v>0.1</c:v>
                </c:pt>
                <c:pt idx="1358">
                  <c:v>0.1</c:v>
                </c:pt>
                <c:pt idx="1359">
                  <c:v>0.1</c:v>
                </c:pt>
                <c:pt idx="1360">
                  <c:v>0.1</c:v>
                </c:pt>
                <c:pt idx="1361">
                  <c:v>0.1</c:v>
                </c:pt>
                <c:pt idx="1362">
                  <c:v>0.1</c:v>
                </c:pt>
                <c:pt idx="1363">
                  <c:v>0.1</c:v>
                </c:pt>
                <c:pt idx="1364">
                  <c:v>0.1</c:v>
                </c:pt>
                <c:pt idx="1365">
                  <c:v>0.1</c:v>
                </c:pt>
                <c:pt idx="1366">
                  <c:v>0.1</c:v>
                </c:pt>
                <c:pt idx="1367">
                  <c:v>0.1</c:v>
                </c:pt>
                <c:pt idx="1368">
                  <c:v>0.1</c:v>
                </c:pt>
                <c:pt idx="1369">
                  <c:v>0.1</c:v>
                </c:pt>
                <c:pt idx="1370">
                  <c:v>0.1</c:v>
                </c:pt>
                <c:pt idx="1371">
                  <c:v>0.1</c:v>
                </c:pt>
                <c:pt idx="1372">
                  <c:v>0.1</c:v>
                </c:pt>
                <c:pt idx="1373">
                  <c:v>0.1</c:v>
                </c:pt>
                <c:pt idx="1374">
                  <c:v>0.1</c:v>
                </c:pt>
                <c:pt idx="1375">
                  <c:v>0.1</c:v>
                </c:pt>
                <c:pt idx="1376">
                  <c:v>0.1</c:v>
                </c:pt>
                <c:pt idx="1377">
                  <c:v>0.1</c:v>
                </c:pt>
                <c:pt idx="1378">
                  <c:v>0.1</c:v>
                </c:pt>
                <c:pt idx="1379">
                  <c:v>0.1</c:v>
                </c:pt>
                <c:pt idx="1380">
                  <c:v>0.1</c:v>
                </c:pt>
                <c:pt idx="1381">
                  <c:v>0.1</c:v>
                </c:pt>
                <c:pt idx="1382">
                  <c:v>0.1</c:v>
                </c:pt>
                <c:pt idx="1383">
                  <c:v>0.1</c:v>
                </c:pt>
                <c:pt idx="1384">
                  <c:v>0.1</c:v>
                </c:pt>
                <c:pt idx="1385">
                  <c:v>0.1</c:v>
                </c:pt>
                <c:pt idx="1386">
                  <c:v>0.1</c:v>
                </c:pt>
                <c:pt idx="1387">
                  <c:v>0.1</c:v>
                </c:pt>
                <c:pt idx="1388">
                  <c:v>0.1</c:v>
                </c:pt>
                <c:pt idx="1389">
                  <c:v>0.1</c:v>
                </c:pt>
                <c:pt idx="1390">
                  <c:v>0.1</c:v>
                </c:pt>
                <c:pt idx="1391">
                  <c:v>0.1</c:v>
                </c:pt>
                <c:pt idx="1392">
                  <c:v>0.1</c:v>
                </c:pt>
                <c:pt idx="1393">
                  <c:v>0.1</c:v>
                </c:pt>
                <c:pt idx="1394">
                  <c:v>0.1</c:v>
                </c:pt>
                <c:pt idx="1395">
                  <c:v>0.1</c:v>
                </c:pt>
                <c:pt idx="1396">
                  <c:v>0.1</c:v>
                </c:pt>
                <c:pt idx="1397">
                  <c:v>0.1</c:v>
                </c:pt>
                <c:pt idx="1398">
                  <c:v>0.1</c:v>
                </c:pt>
                <c:pt idx="1399">
                  <c:v>0.1</c:v>
                </c:pt>
                <c:pt idx="1400">
                  <c:v>0.1</c:v>
                </c:pt>
                <c:pt idx="1401">
                  <c:v>0.1</c:v>
                </c:pt>
                <c:pt idx="1402">
                  <c:v>0.1</c:v>
                </c:pt>
                <c:pt idx="1403">
                  <c:v>0.1</c:v>
                </c:pt>
                <c:pt idx="1404">
                  <c:v>0.1</c:v>
                </c:pt>
                <c:pt idx="1405">
                  <c:v>0.1</c:v>
                </c:pt>
                <c:pt idx="1406">
                  <c:v>0.1</c:v>
                </c:pt>
                <c:pt idx="1407">
                  <c:v>0.1</c:v>
                </c:pt>
                <c:pt idx="1408">
                  <c:v>0.1</c:v>
                </c:pt>
                <c:pt idx="1409">
                  <c:v>0.1</c:v>
                </c:pt>
                <c:pt idx="1410">
                  <c:v>0.1</c:v>
                </c:pt>
                <c:pt idx="1411">
                  <c:v>0.1</c:v>
                </c:pt>
                <c:pt idx="1412">
                  <c:v>0.1</c:v>
                </c:pt>
                <c:pt idx="1413">
                  <c:v>0.1</c:v>
                </c:pt>
                <c:pt idx="1414">
                  <c:v>0.1</c:v>
                </c:pt>
                <c:pt idx="1415">
                  <c:v>0.1</c:v>
                </c:pt>
                <c:pt idx="1416">
                  <c:v>0.1</c:v>
                </c:pt>
                <c:pt idx="1417">
                  <c:v>0.1</c:v>
                </c:pt>
                <c:pt idx="1418">
                  <c:v>7.0000000000000021E-2</c:v>
                </c:pt>
                <c:pt idx="1419">
                  <c:v>7.0000000000000021E-2</c:v>
                </c:pt>
                <c:pt idx="1420">
                  <c:v>7.0000000000000021E-2</c:v>
                </c:pt>
                <c:pt idx="1421">
                  <c:v>7.0000000000000021E-2</c:v>
                </c:pt>
                <c:pt idx="1422">
                  <c:v>7.0000000000000021E-2</c:v>
                </c:pt>
                <c:pt idx="1423">
                  <c:v>7.0000000000000021E-2</c:v>
                </c:pt>
                <c:pt idx="1424">
                  <c:v>7.0000000000000021E-2</c:v>
                </c:pt>
                <c:pt idx="1425">
                  <c:v>7.0000000000000021E-2</c:v>
                </c:pt>
                <c:pt idx="1426">
                  <c:v>8.0000000000000043E-2</c:v>
                </c:pt>
                <c:pt idx="1427">
                  <c:v>7.0000000000000021E-2</c:v>
                </c:pt>
                <c:pt idx="1428">
                  <c:v>7.0000000000000021E-2</c:v>
                </c:pt>
                <c:pt idx="1429">
                  <c:v>7.0000000000000021E-2</c:v>
                </c:pt>
                <c:pt idx="1430">
                  <c:v>7.0000000000000021E-2</c:v>
                </c:pt>
                <c:pt idx="1431">
                  <c:v>8.0000000000000043E-2</c:v>
                </c:pt>
                <c:pt idx="1432">
                  <c:v>8.0000000000000043E-2</c:v>
                </c:pt>
                <c:pt idx="1433">
                  <c:v>8.0000000000000043E-2</c:v>
                </c:pt>
                <c:pt idx="1434">
                  <c:v>9.0000000000000024E-2</c:v>
                </c:pt>
                <c:pt idx="1435">
                  <c:v>8.0000000000000043E-2</c:v>
                </c:pt>
                <c:pt idx="1436">
                  <c:v>0.32000000000000389</c:v>
                </c:pt>
                <c:pt idx="1437">
                  <c:v>7.0000000000000021E-2</c:v>
                </c:pt>
                <c:pt idx="1438">
                  <c:v>6.0000000000000032E-2</c:v>
                </c:pt>
                <c:pt idx="1439">
                  <c:v>6.0000000000000032E-2</c:v>
                </c:pt>
                <c:pt idx="1440">
                  <c:v>7.0000000000000021E-2</c:v>
                </c:pt>
                <c:pt idx="1441">
                  <c:v>8.0000000000000043E-2</c:v>
                </c:pt>
                <c:pt idx="1442">
                  <c:v>8.0000000000000043E-2</c:v>
                </c:pt>
                <c:pt idx="1443">
                  <c:v>8.0000000000000043E-2</c:v>
                </c:pt>
                <c:pt idx="1444">
                  <c:v>9.0000000000000024E-2</c:v>
                </c:pt>
                <c:pt idx="1445">
                  <c:v>0.1</c:v>
                </c:pt>
                <c:pt idx="1446">
                  <c:v>0.1</c:v>
                </c:pt>
                <c:pt idx="1447">
                  <c:v>0.1</c:v>
                </c:pt>
                <c:pt idx="1448">
                  <c:v>8.0000000000000043E-2</c:v>
                </c:pt>
                <c:pt idx="1449">
                  <c:v>7.0000000000000021E-2</c:v>
                </c:pt>
                <c:pt idx="1450">
                  <c:v>7.0000000000000021E-2</c:v>
                </c:pt>
                <c:pt idx="1451">
                  <c:v>7.0000000000000021E-2</c:v>
                </c:pt>
                <c:pt idx="1452">
                  <c:v>8.0000000000000043E-2</c:v>
                </c:pt>
                <c:pt idx="1453">
                  <c:v>8.0000000000000043E-2</c:v>
                </c:pt>
                <c:pt idx="1454">
                  <c:v>8.0000000000000043E-2</c:v>
                </c:pt>
                <c:pt idx="1455">
                  <c:v>8.0000000000000043E-2</c:v>
                </c:pt>
                <c:pt idx="1456">
                  <c:v>7.0000000000000021E-2</c:v>
                </c:pt>
                <c:pt idx="1457">
                  <c:v>8.0000000000000043E-2</c:v>
                </c:pt>
                <c:pt idx="1458">
                  <c:v>8.0000000000000043E-2</c:v>
                </c:pt>
                <c:pt idx="1459">
                  <c:v>8.0000000000000043E-2</c:v>
                </c:pt>
                <c:pt idx="1460">
                  <c:v>8.0000000000000043E-2</c:v>
                </c:pt>
                <c:pt idx="1461">
                  <c:v>8.0000000000000043E-2</c:v>
                </c:pt>
                <c:pt idx="1462">
                  <c:v>8.0000000000000043E-2</c:v>
                </c:pt>
                <c:pt idx="1463">
                  <c:v>7.0000000000000021E-2</c:v>
                </c:pt>
                <c:pt idx="1464">
                  <c:v>6.0000000000000032E-2</c:v>
                </c:pt>
                <c:pt idx="1465">
                  <c:v>7.0000000000000021E-2</c:v>
                </c:pt>
                <c:pt idx="1466">
                  <c:v>7.0000000000000021E-2</c:v>
                </c:pt>
                <c:pt idx="1467">
                  <c:v>7.0000000000000021E-2</c:v>
                </c:pt>
                <c:pt idx="1468">
                  <c:v>7.0000000000000021E-2</c:v>
                </c:pt>
                <c:pt idx="1469">
                  <c:v>7.0000000000000021E-2</c:v>
                </c:pt>
                <c:pt idx="1470">
                  <c:v>6.0000000000000032E-2</c:v>
                </c:pt>
                <c:pt idx="1471">
                  <c:v>7.0000000000000021E-2</c:v>
                </c:pt>
                <c:pt idx="1472">
                  <c:v>7.0000000000000021E-2</c:v>
                </c:pt>
                <c:pt idx="1473">
                  <c:v>7.0000000000000021E-2</c:v>
                </c:pt>
                <c:pt idx="1474">
                  <c:v>6.0000000000000032E-2</c:v>
                </c:pt>
                <c:pt idx="1475">
                  <c:v>7.0000000000000021E-2</c:v>
                </c:pt>
                <c:pt idx="1476">
                  <c:v>6.0000000000000032E-2</c:v>
                </c:pt>
                <c:pt idx="1477">
                  <c:v>7.0000000000000021E-2</c:v>
                </c:pt>
                <c:pt idx="1478">
                  <c:v>6.0000000000000032E-2</c:v>
                </c:pt>
                <c:pt idx="1479">
                  <c:v>6.0000000000000032E-2</c:v>
                </c:pt>
                <c:pt idx="1480">
                  <c:v>6.0000000000000032E-2</c:v>
                </c:pt>
                <c:pt idx="1481">
                  <c:v>6.0000000000000032E-2</c:v>
                </c:pt>
                <c:pt idx="1482">
                  <c:v>8.0000000000000043E-2</c:v>
                </c:pt>
                <c:pt idx="1483">
                  <c:v>0.1</c:v>
                </c:pt>
                <c:pt idx="1484">
                  <c:v>0.15000000000000024</c:v>
                </c:pt>
                <c:pt idx="1485">
                  <c:v>0.18000000000000024</c:v>
                </c:pt>
                <c:pt idx="1486">
                  <c:v>0.1</c:v>
                </c:pt>
                <c:pt idx="1487">
                  <c:v>0.1</c:v>
                </c:pt>
                <c:pt idx="1488">
                  <c:v>0.1</c:v>
                </c:pt>
                <c:pt idx="1489">
                  <c:v>0.1</c:v>
                </c:pt>
                <c:pt idx="1490">
                  <c:v>9.0000000000000024E-2</c:v>
                </c:pt>
                <c:pt idx="1491">
                  <c:v>0.1</c:v>
                </c:pt>
                <c:pt idx="1492">
                  <c:v>0.1</c:v>
                </c:pt>
                <c:pt idx="1493">
                  <c:v>0.1</c:v>
                </c:pt>
                <c:pt idx="1494">
                  <c:v>0.1</c:v>
                </c:pt>
                <c:pt idx="1495">
                  <c:v>0.1</c:v>
                </c:pt>
                <c:pt idx="1496">
                  <c:v>0.1</c:v>
                </c:pt>
                <c:pt idx="1497">
                  <c:v>0.1</c:v>
                </c:pt>
                <c:pt idx="1498">
                  <c:v>0.1</c:v>
                </c:pt>
                <c:pt idx="1499">
                  <c:v>0.1</c:v>
                </c:pt>
                <c:pt idx="1500">
                  <c:v>0.1</c:v>
                </c:pt>
                <c:pt idx="1501">
                  <c:v>0.1</c:v>
                </c:pt>
                <c:pt idx="1502">
                  <c:v>0.1</c:v>
                </c:pt>
                <c:pt idx="1503">
                  <c:v>0.1</c:v>
                </c:pt>
                <c:pt idx="1504">
                  <c:v>0.1</c:v>
                </c:pt>
                <c:pt idx="1505">
                  <c:v>0.1</c:v>
                </c:pt>
                <c:pt idx="1506">
                  <c:v>9.0000000000000024E-2</c:v>
                </c:pt>
                <c:pt idx="1507">
                  <c:v>6.0000000000000032E-2</c:v>
                </c:pt>
                <c:pt idx="1508">
                  <c:v>8.0000000000000043E-2</c:v>
                </c:pt>
                <c:pt idx="1509">
                  <c:v>8.0000000000000043E-2</c:v>
                </c:pt>
                <c:pt idx="1510">
                  <c:v>7.0000000000000021E-2</c:v>
                </c:pt>
                <c:pt idx="1511">
                  <c:v>7.0000000000000021E-2</c:v>
                </c:pt>
                <c:pt idx="1512">
                  <c:v>8.0000000000000043E-2</c:v>
                </c:pt>
                <c:pt idx="1513">
                  <c:v>8.0000000000000043E-2</c:v>
                </c:pt>
                <c:pt idx="1514">
                  <c:v>8.0000000000000043E-2</c:v>
                </c:pt>
                <c:pt idx="1515">
                  <c:v>0.1</c:v>
                </c:pt>
                <c:pt idx="1516">
                  <c:v>0.1</c:v>
                </c:pt>
                <c:pt idx="1517">
                  <c:v>9.0000000000000024E-2</c:v>
                </c:pt>
                <c:pt idx="1518">
                  <c:v>8.0000000000000043E-2</c:v>
                </c:pt>
                <c:pt idx="1519">
                  <c:v>7.0000000000000021E-2</c:v>
                </c:pt>
                <c:pt idx="1520">
                  <c:v>7.0000000000000021E-2</c:v>
                </c:pt>
                <c:pt idx="1521">
                  <c:v>6.0000000000000032E-2</c:v>
                </c:pt>
                <c:pt idx="1522">
                  <c:v>6.0000000000000032E-2</c:v>
                </c:pt>
                <c:pt idx="1523">
                  <c:v>6.0000000000000032E-2</c:v>
                </c:pt>
                <c:pt idx="1524">
                  <c:v>7.0000000000000021E-2</c:v>
                </c:pt>
                <c:pt idx="1525">
                  <c:v>6.0000000000000032E-2</c:v>
                </c:pt>
                <c:pt idx="1526">
                  <c:v>6.0000000000000032E-2</c:v>
                </c:pt>
                <c:pt idx="1527">
                  <c:v>6.0000000000000032E-2</c:v>
                </c:pt>
                <c:pt idx="1528">
                  <c:v>6.0000000000000032E-2</c:v>
                </c:pt>
                <c:pt idx="1529">
                  <c:v>6.0000000000000032E-2</c:v>
                </c:pt>
                <c:pt idx="1530">
                  <c:v>6.0000000000000032E-2</c:v>
                </c:pt>
                <c:pt idx="1531">
                  <c:v>7.0000000000000021E-2</c:v>
                </c:pt>
                <c:pt idx="1532">
                  <c:v>6.0000000000000032E-2</c:v>
                </c:pt>
                <c:pt idx="1533">
                  <c:v>6.0000000000000032E-2</c:v>
                </c:pt>
                <c:pt idx="1534">
                  <c:v>6.0000000000000032E-2</c:v>
                </c:pt>
                <c:pt idx="1535">
                  <c:v>6.0000000000000032E-2</c:v>
                </c:pt>
                <c:pt idx="1536">
                  <c:v>7.0000000000000021E-2</c:v>
                </c:pt>
                <c:pt idx="1537">
                  <c:v>7.0000000000000021E-2</c:v>
                </c:pt>
                <c:pt idx="1538">
                  <c:v>7.0000000000000021E-2</c:v>
                </c:pt>
                <c:pt idx="1539">
                  <c:v>7.0000000000000021E-2</c:v>
                </c:pt>
                <c:pt idx="1540">
                  <c:v>7.0000000000000021E-2</c:v>
                </c:pt>
                <c:pt idx="1541">
                  <c:v>7.0000000000000021E-2</c:v>
                </c:pt>
                <c:pt idx="1542">
                  <c:v>6.0000000000000032E-2</c:v>
                </c:pt>
                <c:pt idx="1543">
                  <c:v>6.0000000000000032E-2</c:v>
                </c:pt>
                <c:pt idx="1544">
                  <c:v>7.0000000000000021E-2</c:v>
                </c:pt>
                <c:pt idx="1545">
                  <c:v>7.0000000000000021E-2</c:v>
                </c:pt>
                <c:pt idx="1546">
                  <c:v>7.0000000000000021E-2</c:v>
                </c:pt>
                <c:pt idx="1547">
                  <c:v>6.0000000000000032E-2</c:v>
                </c:pt>
                <c:pt idx="1548">
                  <c:v>8.0000000000000043E-2</c:v>
                </c:pt>
                <c:pt idx="1549">
                  <c:v>9.0000000000000024E-2</c:v>
                </c:pt>
                <c:pt idx="1550">
                  <c:v>0.1</c:v>
                </c:pt>
                <c:pt idx="1551">
                  <c:v>0.1</c:v>
                </c:pt>
                <c:pt idx="1552">
                  <c:v>9.0000000000000024E-2</c:v>
                </c:pt>
                <c:pt idx="1553">
                  <c:v>8.0000000000000043E-2</c:v>
                </c:pt>
                <c:pt idx="1554">
                  <c:v>7.0000000000000021E-2</c:v>
                </c:pt>
                <c:pt idx="1555">
                  <c:v>7.0000000000000021E-2</c:v>
                </c:pt>
                <c:pt idx="1556">
                  <c:v>6.0000000000000032E-2</c:v>
                </c:pt>
                <c:pt idx="1557">
                  <c:v>7.0000000000000021E-2</c:v>
                </c:pt>
                <c:pt idx="1558">
                  <c:v>8.0000000000000043E-2</c:v>
                </c:pt>
                <c:pt idx="1559">
                  <c:v>8.0000000000000043E-2</c:v>
                </c:pt>
                <c:pt idx="1560">
                  <c:v>8.0000000000000043E-2</c:v>
                </c:pt>
                <c:pt idx="1561">
                  <c:v>8.0000000000000043E-2</c:v>
                </c:pt>
                <c:pt idx="1562">
                  <c:v>9.0000000000000024E-2</c:v>
                </c:pt>
                <c:pt idx="1563">
                  <c:v>9.0000000000000024E-2</c:v>
                </c:pt>
                <c:pt idx="1564">
                  <c:v>0.1</c:v>
                </c:pt>
                <c:pt idx="1565">
                  <c:v>9.0000000000000024E-2</c:v>
                </c:pt>
                <c:pt idx="1566">
                  <c:v>9.0000000000000024E-2</c:v>
                </c:pt>
                <c:pt idx="1567">
                  <c:v>0.11</c:v>
                </c:pt>
                <c:pt idx="1568">
                  <c:v>9.0000000000000024E-2</c:v>
                </c:pt>
                <c:pt idx="1569">
                  <c:v>8.0000000000000043E-2</c:v>
                </c:pt>
                <c:pt idx="1570">
                  <c:v>8.0000000000000043E-2</c:v>
                </c:pt>
                <c:pt idx="1571">
                  <c:v>8.0000000000000043E-2</c:v>
                </c:pt>
                <c:pt idx="1572">
                  <c:v>8.0000000000000043E-2</c:v>
                </c:pt>
                <c:pt idx="1573">
                  <c:v>8.0000000000000043E-2</c:v>
                </c:pt>
                <c:pt idx="1574">
                  <c:v>8.0000000000000043E-2</c:v>
                </c:pt>
                <c:pt idx="1575">
                  <c:v>7.0000000000000021E-2</c:v>
                </c:pt>
                <c:pt idx="1576">
                  <c:v>7.0000000000000021E-2</c:v>
                </c:pt>
                <c:pt idx="1577">
                  <c:v>7.0000000000000021E-2</c:v>
                </c:pt>
                <c:pt idx="1578">
                  <c:v>7.0000000000000021E-2</c:v>
                </c:pt>
                <c:pt idx="1579">
                  <c:v>8.0000000000000043E-2</c:v>
                </c:pt>
                <c:pt idx="1580">
                  <c:v>7.0000000000000021E-2</c:v>
                </c:pt>
                <c:pt idx="1581">
                  <c:v>8.0000000000000043E-2</c:v>
                </c:pt>
                <c:pt idx="1582">
                  <c:v>8.0000000000000043E-2</c:v>
                </c:pt>
                <c:pt idx="1583">
                  <c:v>7.0000000000000021E-2</c:v>
                </c:pt>
                <c:pt idx="1584">
                  <c:v>7.0000000000000021E-2</c:v>
                </c:pt>
                <c:pt idx="1585">
                  <c:v>7.0000000000000021E-2</c:v>
                </c:pt>
                <c:pt idx="1586">
                  <c:v>8.0000000000000043E-2</c:v>
                </c:pt>
                <c:pt idx="1587">
                  <c:v>8.0000000000000043E-2</c:v>
                </c:pt>
                <c:pt idx="1588">
                  <c:v>8.0000000000000043E-2</c:v>
                </c:pt>
                <c:pt idx="1589">
                  <c:v>8.0000000000000043E-2</c:v>
                </c:pt>
                <c:pt idx="1590">
                  <c:v>8.0000000000000043E-2</c:v>
                </c:pt>
                <c:pt idx="1591">
                  <c:v>8.0000000000000043E-2</c:v>
                </c:pt>
                <c:pt idx="1592">
                  <c:v>8.0000000000000043E-2</c:v>
                </c:pt>
                <c:pt idx="1593">
                  <c:v>8.0000000000000043E-2</c:v>
                </c:pt>
                <c:pt idx="1594">
                  <c:v>8.0000000000000043E-2</c:v>
                </c:pt>
                <c:pt idx="1595">
                  <c:v>8.0000000000000043E-2</c:v>
                </c:pt>
                <c:pt idx="1596">
                  <c:v>9.0000000000000024E-2</c:v>
                </c:pt>
                <c:pt idx="1597">
                  <c:v>9.0000000000000024E-2</c:v>
                </c:pt>
                <c:pt idx="1598">
                  <c:v>8.0000000000000043E-2</c:v>
                </c:pt>
                <c:pt idx="1599">
                  <c:v>8.0000000000000043E-2</c:v>
                </c:pt>
                <c:pt idx="1600">
                  <c:v>8.0000000000000043E-2</c:v>
                </c:pt>
                <c:pt idx="1601">
                  <c:v>7.0000000000000021E-2</c:v>
                </c:pt>
                <c:pt idx="1602">
                  <c:v>7.0000000000000021E-2</c:v>
                </c:pt>
                <c:pt idx="1603">
                  <c:v>7.0000000000000021E-2</c:v>
                </c:pt>
                <c:pt idx="1604">
                  <c:v>7.0000000000000021E-2</c:v>
                </c:pt>
                <c:pt idx="1605">
                  <c:v>8.0000000000000043E-2</c:v>
                </c:pt>
                <c:pt idx="1606">
                  <c:v>8.0000000000000043E-2</c:v>
                </c:pt>
                <c:pt idx="1607">
                  <c:v>9.0000000000000024E-2</c:v>
                </c:pt>
                <c:pt idx="1608">
                  <c:v>8.0000000000000043E-2</c:v>
                </c:pt>
                <c:pt idx="1609">
                  <c:v>9.0000000000000024E-2</c:v>
                </c:pt>
                <c:pt idx="1610">
                  <c:v>9.0000000000000024E-2</c:v>
                </c:pt>
                <c:pt idx="1611">
                  <c:v>9.0000000000000024E-2</c:v>
                </c:pt>
                <c:pt idx="1612">
                  <c:v>9.0000000000000024E-2</c:v>
                </c:pt>
                <c:pt idx="1613">
                  <c:v>9.0000000000000024E-2</c:v>
                </c:pt>
                <c:pt idx="1614">
                  <c:v>9.0000000000000024E-2</c:v>
                </c:pt>
                <c:pt idx="1615">
                  <c:v>0.1</c:v>
                </c:pt>
                <c:pt idx="1616">
                  <c:v>9.0000000000000024E-2</c:v>
                </c:pt>
                <c:pt idx="1617">
                  <c:v>0.1</c:v>
                </c:pt>
                <c:pt idx="1618">
                  <c:v>0.1</c:v>
                </c:pt>
                <c:pt idx="1619">
                  <c:v>0.22</c:v>
                </c:pt>
                <c:pt idx="1620">
                  <c:v>0.1</c:v>
                </c:pt>
                <c:pt idx="1621">
                  <c:v>0.1</c:v>
                </c:pt>
                <c:pt idx="1622">
                  <c:v>0.1</c:v>
                </c:pt>
                <c:pt idx="1623">
                  <c:v>0.1</c:v>
                </c:pt>
                <c:pt idx="1624">
                  <c:v>0.1</c:v>
                </c:pt>
                <c:pt idx="1625">
                  <c:v>0.1</c:v>
                </c:pt>
                <c:pt idx="1626">
                  <c:v>0.1</c:v>
                </c:pt>
                <c:pt idx="1627">
                  <c:v>0.1</c:v>
                </c:pt>
                <c:pt idx="1628">
                  <c:v>0.1</c:v>
                </c:pt>
                <c:pt idx="1629">
                  <c:v>0.1</c:v>
                </c:pt>
                <c:pt idx="1630">
                  <c:v>0.1</c:v>
                </c:pt>
                <c:pt idx="1631">
                  <c:v>0.1</c:v>
                </c:pt>
                <c:pt idx="1632">
                  <c:v>0.1</c:v>
                </c:pt>
                <c:pt idx="1633">
                  <c:v>0.1</c:v>
                </c:pt>
                <c:pt idx="1634">
                  <c:v>0.1</c:v>
                </c:pt>
                <c:pt idx="1635">
                  <c:v>0.1</c:v>
                </c:pt>
                <c:pt idx="1636">
                  <c:v>0.1</c:v>
                </c:pt>
                <c:pt idx="1637">
                  <c:v>0.1</c:v>
                </c:pt>
                <c:pt idx="1638">
                  <c:v>0.1</c:v>
                </c:pt>
                <c:pt idx="1639">
                  <c:v>0.1</c:v>
                </c:pt>
                <c:pt idx="1640">
                  <c:v>0.1</c:v>
                </c:pt>
                <c:pt idx="1641">
                  <c:v>0.1</c:v>
                </c:pt>
                <c:pt idx="1642">
                  <c:v>0.1</c:v>
                </c:pt>
                <c:pt idx="1643">
                  <c:v>0.1</c:v>
                </c:pt>
                <c:pt idx="1644">
                  <c:v>9.0000000000000024E-2</c:v>
                </c:pt>
                <c:pt idx="1645">
                  <c:v>0.1</c:v>
                </c:pt>
                <c:pt idx="1646">
                  <c:v>0.1</c:v>
                </c:pt>
                <c:pt idx="1647">
                  <c:v>0.1</c:v>
                </c:pt>
                <c:pt idx="1648">
                  <c:v>0.1</c:v>
                </c:pt>
                <c:pt idx="1649">
                  <c:v>0.1</c:v>
                </c:pt>
                <c:pt idx="1650">
                  <c:v>0.1</c:v>
                </c:pt>
                <c:pt idx="1651">
                  <c:v>0.1</c:v>
                </c:pt>
                <c:pt idx="1652">
                  <c:v>0.1</c:v>
                </c:pt>
                <c:pt idx="1653">
                  <c:v>0.1</c:v>
                </c:pt>
                <c:pt idx="1654">
                  <c:v>0.1</c:v>
                </c:pt>
                <c:pt idx="1655">
                  <c:v>0.1</c:v>
                </c:pt>
                <c:pt idx="1656">
                  <c:v>0.1</c:v>
                </c:pt>
                <c:pt idx="1657">
                  <c:v>0.1</c:v>
                </c:pt>
                <c:pt idx="1658">
                  <c:v>0.1</c:v>
                </c:pt>
                <c:pt idx="1659">
                  <c:v>0.1</c:v>
                </c:pt>
                <c:pt idx="1660">
                  <c:v>0.1</c:v>
                </c:pt>
                <c:pt idx="1661">
                  <c:v>0.1</c:v>
                </c:pt>
                <c:pt idx="1662">
                  <c:v>0.1</c:v>
                </c:pt>
                <c:pt idx="1663">
                  <c:v>0.1</c:v>
                </c:pt>
                <c:pt idx="1664">
                  <c:v>0.1</c:v>
                </c:pt>
                <c:pt idx="1665">
                  <c:v>0.1</c:v>
                </c:pt>
                <c:pt idx="1666">
                  <c:v>0.1</c:v>
                </c:pt>
                <c:pt idx="1667">
                  <c:v>9.0000000000000024E-2</c:v>
                </c:pt>
                <c:pt idx="1668">
                  <c:v>9.0000000000000024E-2</c:v>
                </c:pt>
                <c:pt idx="1669">
                  <c:v>0.1</c:v>
                </c:pt>
                <c:pt idx="1670">
                  <c:v>9.0000000000000024E-2</c:v>
                </c:pt>
                <c:pt idx="1671">
                  <c:v>0.1</c:v>
                </c:pt>
                <c:pt idx="1672">
                  <c:v>0.1</c:v>
                </c:pt>
                <c:pt idx="1673">
                  <c:v>0.1</c:v>
                </c:pt>
                <c:pt idx="1674">
                  <c:v>9.0000000000000024E-2</c:v>
                </c:pt>
                <c:pt idx="1675">
                  <c:v>9.0000000000000024E-2</c:v>
                </c:pt>
                <c:pt idx="1676">
                  <c:v>9.0000000000000024E-2</c:v>
                </c:pt>
                <c:pt idx="1677">
                  <c:v>9.0000000000000024E-2</c:v>
                </c:pt>
                <c:pt idx="1678">
                  <c:v>9.0000000000000024E-2</c:v>
                </c:pt>
                <c:pt idx="1679">
                  <c:v>9.0000000000000024E-2</c:v>
                </c:pt>
                <c:pt idx="1680">
                  <c:v>0.1</c:v>
                </c:pt>
                <c:pt idx="1681">
                  <c:v>0.1</c:v>
                </c:pt>
                <c:pt idx="1682">
                  <c:v>0.1</c:v>
                </c:pt>
                <c:pt idx="1683">
                  <c:v>0.1</c:v>
                </c:pt>
                <c:pt idx="1684">
                  <c:v>9.0000000000000024E-2</c:v>
                </c:pt>
                <c:pt idx="1685">
                  <c:v>9.0000000000000024E-2</c:v>
                </c:pt>
                <c:pt idx="1686">
                  <c:v>9.0000000000000024E-2</c:v>
                </c:pt>
                <c:pt idx="1687">
                  <c:v>9.0000000000000024E-2</c:v>
                </c:pt>
                <c:pt idx="1688">
                  <c:v>9.0000000000000024E-2</c:v>
                </c:pt>
                <c:pt idx="1689">
                  <c:v>9.0000000000000024E-2</c:v>
                </c:pt>
                <c:pt idx="1690">
                  <c:v>0.1</c:v>
                </c:pt>
                <c:pt idx="1691">
                  <c:v>0.1</c:v>
                </c:pt>
                <c:pt idx="1692">
                  <c:v>0.1</c:v>
                </c:pt>
                <c:pt idx="1693">
                  <c:v>0.1</c:v>
                </c:pt>
                <c:pt idx="1694">
                  <c:v>0.1</c:v>
                </c:pt>
                <c:pt idx="1695">
                  <c:v>0.1</c:v>
                </c:pt>
                <c:pt idx="1696">
                  <c:v>0.1</c:v>
                </c:pt>
                <c:pt idx="1697">
                  <c:v>0.1</c:v>
                </c:pt>
                <c:pt idx="1698">
                  <c:v>0.1</c:v>
                </c:pt>
                <c:pt idx="1699">
                  <c:v>0.1</c:v>
                </c:pt>
                <c:pt idx="1700">
                  <c:v>9.0000000000000024E-2</c:v>
                </c:pt>
                <c:pt idx="1701">
                  <c:v>1.0000000000000005E-2</c:v>
                </c:pt>
                <c:pt idx="1702">
                  <c:v>0.14000000000000001</c:v>
                </c:pt>
                <c:pt idx="1703">
                  <c:v>0.1</c:v>
                </c:pt>
                <c:pt idx="1704">
                  <c:v>0.1</c:v>
                </c:pt>
                <c:pt idx="1705">
                  <c:v>0.1</c:v>
                </c:pt>
                <c:pt idx="1706">
                  <c:v>0.1</c:v>
                </c:pt>
                <c:pt idx="1707">
                  <c:v>0.1</c:v>
                </c:pt>
                <c:pt idx="1708">
                  <c:v>0.1</c:v>
                </c:pt>
                <c:pt idx="1709">
                  <c:v>0.1</c:v>
                </c:pt>
                <c:pt idx="1710">
                  <c:v>0.1</c:v>
                </c:pt>
                <c:pt idx="1711">
                  <c:v>0.1</c:v>
                </c:pt>
                <c:pt idx="1712">
                  <c:v>0.1</c:v>
                </c:pt>
                <c:pt idx="1713">
                  <c:v>0.1</c:v>
                </c:pt>
                <c:pt idx="1714">
                  <c:v>0.1</c:v>
                </c:pt>
                <c:pt idx="1715">
                  <c:v>0.1</c:v>
                </c:pt>
                <c:pt idx="1716">
                  <c:v>0.1</c:v>
                </c:pt>
                <c:pt idx="1717">
                  <c:v>0.1</c:v>
                </c:pt>
                <c:pt idx="1718">
                  <c:v>0.1</c:v>
                </c:pt>
                <c:pt idx="1719">
                  <c:v>0.1</c:v>
                </c:pt>
                <c:pt idx="1720">
                  <c:v>0.1</c:v>
                </c:pt>
                <c:pt idx="1721">
                  <c:v>0.1</c:v>
                </c:pt>
                <c:pt idx="1722">
                  <c:v>0.1</c:v>
                </c:pt>
                <c:pt idx="1723">
                  <c:v>0.1</c:v>
                </c:pt>
                <c:pt idx="1724">
                  <c:v>0.1</c:v>
                </c:pt>
                <c:pt idx="1725">
                  <c:v>0.1</c:v>
                </c:pt>
                <c:pt idx="1726">
                  <c:v>0.1</c:v>
                </c:pt>
                <c:pt idx="1727">
                  <c:v>0.1</c:v>
                </c:pt>
                <c:pt idx="1728">
                  <c:v>0.1</c:v>
                </c:pt>
                <c:pt idx="1729">
                  <c:v>0.1</c:v>
                </c:pt>
                <c:pt idx="1730">
                  <c:v>0.1</c:v>
                </c:pt>
                <c:pt idx="1731">
                  <c:v>0.1</c:v>
                </c:pt>
                <c:pt idx="1732">
                  <c:v>0.1</c:v>
                </c:pt>
                <c:pt idx="1733">
                  <c:v>0.1</c:v>
                </c:pt>
                <c:pt idx="1734">
                  <c:v>0.1</c:v>
                </c:pt>
                <c:pt idx="1735">
                  <c:v>0.1</c:v>
                </c:pt>
                <c:pt idx="1736">
                  <c:v>0.1</c:v>
                </c:pt>
                <c:pt idx="1737">
                  <c:v>0.1</c:v>
                </c:pt>
                <c:pt idx="1738">
                  <c:v>0.1</c:v>
                </c:pt>
                <c:pt idx="1739">
                  <c:v>0.1</c:v>
                </c:pt>
                <c:pt idx="1740">
                  <c:v>0.1</c:v>
                </c:pt>
                <c:pt idx="1741">
                  <c:v>0.1</c:v>
                </c:pt>
                <c:pt idx="1742">
                  <c:v>0.1</c:v>
                </c:pt>
                <c:pt idx="1743">
                  <c:v>0.1</c:v>
                </c:pt>
                <c:pt idx="1744">
                  <c:v>0.1</c:v>
                </c:pt>
                <c:pt idx="1745">
                  <c:v>0.1</c:v>
                </c:pt>
                <c:pt idx="1746">
                  <c:v>0.1</c:v>
                </c:pt>
                <c:pt idx="1747">
                  <c:v>0.1</c:v>
                </c:pt>
                <c:pt idx="1748">
                  <c:v>0.1</c:v>
                </c:pt>
                <c:pt idx="1749">
                  <c:v>0.1</c:v>
                </c:pt>
                <c:pt idx="1750">
                  <c:v>0.1</c:v>
                </c:pt>
                <c:pt idx="1751">
                  <c:v>0.1</c:v>
                </c:pt>
                <c:pt idx="1752">
                  <c:v>0.1</c:v>
                </c:pt>
                <c:pt idx="1753">
                  <c:v>0.1</c:v>
                </c:pt>
                <c:pt idx="1754">
                  <c:v>0.1</c:v>
                </c:pt>
                <c:pt idx="1755">
                  <c:v>0.1</c:v>
                </c:pt>
                <c:pt idx="1756">
                  <c:v>0.1</c:v>
                </c:pt>
                <c:pt idx="1757">
                  <c:v>0.1</c:v>
                </c:pt>
                <c:pt idx="1758">
                  <c:v>0.1</c:v>
                </c:pt>
                <c:pt idx="1759">
                  <c:v>0.1</c:v>
                </c:pt>
                <c:pt idx="1760">
                  <c:v>0.1</c:v>
                </c:pt>
                <c:pt idx="1761">
                  <c:v>0.14000000000000001</c:v>
                </c:pt>
                <c:pt idx="1762">
                  <c:v>0.12000000000000002</c:v>
                </c:pt>
                <c:pt idx="1763">
                  <c:v>0.12000000000000002</c:v>
                </c:pt>
                <c:pt idx="1764">
                  <c:v>0.1</c:v>
                </c:pt>
                <c:pt idx="1765">
                  <c:v>0.1</c:v>
                </c:pt>
                <c:pt idx="1766">
                  <c:v>0.1</c:v>
                </c:pt>
                <c:pt idx="1767">
                  <c:v>0.1</c:v>
                </c:pt>
                <c:pt idx="1768">
                  <c:v>0.1</c:v>
                </c:pt>
                <c:pt idx="1769">
                  <c:v>0.1</c:v>
                </c:pt>
                <c:pt idx="1770">
                  <c:v>0.1</c:v>
                </c:pt>
                <c:pt idx="1771">
                  <c:v>0.1</c:v>
                </c:pt>
                <c:pt idx="1772">
                  <c:v>0.1</c:v>
                </c:pt>
                <c:pt idx="1773">
                  <c:v>0.1</c:v>
                </c:pt>
                <c:pt idx="1774">
                  <c:v>0.1</c:v>
                </c:pt>
                <c:pt idx="1775">
                  <c:v>0.1</c:v>
                </c:pt>
                <c:pt idx="1776">
                  <c:v>0.1</c:v>
                </c:pt>
                <c:pt idx="1777">
                  <c:v>0.1</c:v>
                </c:pt>
                <c:pt idx="1778">
                  <c:v>0.1</c:v>
                </c:pt>
                <c:pt idx="1779">
                  <c:v>0.1</c:v>
                </c:pt>
                <c:pt idx="1780">
                  <c:v>0.1</c:v>
                </c:pt>
                <c:pt idx="1781">
                  <c:v>0.1</c:v>
                </c:pt>
                <c:pt idx="1782">
                  <c:v>0.1</c:v>
                </c:pt>
                <c:pt idx="1783">
                  <c:v>0.1</c:v>
                </c:pt>
                <c:pt idx="1784">
                  <c:v>0.1</c:v>
                </c:pt>
                <c:pt idx="1785">
                  <c:v>0.1</c:v>
                </c:pt>
                <c:pt idx="1786">
                  <c:v>0.1</c:v>
                </c:pt>
                <c:pt idx="1787">
                  <c:v>0.1</c:v>
                </c:pt>
                <c:pt idx="1788">
                  <c:v>0.1</c:v>
                </c:pt>
                <c:pt idx="1789">
                  <c:v>0.1</c:v>
                </c:pt>
                <c:pt idx="1790">
                  <c:v>0.1</c:v>
                </c:pt>
                <c:pt idx="1791">
                  <c:v>0.1</c:v>
                </c:pt>
                <c:pt idx="1792">
                  <c:v>0.1</c:v>
                </c:pt>
                <c:pt idx="1793">
                  <c:v>0.1</c:v>
                </c:pt>
                <c:pt idx="1794">
                  <c:v>0.1</c:v>
                </c:pt>
                <c:pt idx="1795">
                  <c:v>0.1</c:v>
                </c:pt>
                <c:pt idx="1796">
                  <c:v>0.1</c:v>
                </c:pt>
                <c:pt idx="1797">
                  <c:v>0.1</c:v>
                </c:pt>
                <c:pt idx="1798">
                  <c:v>0.1</c:v>
                </c:pt>
                <c:pt idx="1799">
                  <c:v>0.1</c:v>
                </c:pt>
                <c:pt idx="1800">
                  <c:v>0.1</c:v>
                </c:pt>
                <c:pt idx="1801">
                  <c:v>0.1</c:v>
                </c:pt>
                <c:pt idx="1802">
                  <c:v>0.1</c:v>
                </c:pt>
                <c:pt idx="1803">
                  <c:v>0.1</c:v>
                </c:pt>
                <c:pt idx="1804">
                  <c:v>0.14000000000000001</c:v>
                </c:pt>
                <c:pt idx="1805">
                  <c:v>0.2</c:v>
                </c:pt>
                <c:pt idx="1806">
                  <c:v>0.2</c:v>
                </c:pt>
                <c:pt idx="1807">
                  <c:v>0.2</c:v>
                </c:pt>
                <c:pt idx="1808">
                  <c:v>0.2</c:v>
                </c:pt>
                <c:pt idx="1809">
                  <c:v>0.2</c:v>
                </c:pt>
                <c:pt idx="1810">
                  <c:v>0.2</c:v>
                </c:pt>
                <c:pt idx="1811">
                  <c:v>0.15000000000000024</c:v>
                </c:pt>
                <c:pt idx="1812">
                  <c:v>0.17</c:v>
                </c:pt>
                <c:pt idx="1813">
                  <c:v>0.15000000000000024</c:v>
                </c:pt>
                <c:pt idx="1814">
                  <c:v>0.11</c:v>
                </c:pt>
                <c:pt idx="1815">
                  <c:v>0.1</c:v>
                </c:pt>
                <c:pt idx="1816">
                  <c:v>0.1</c:v>
                </c:pt>
                <c:pt idx="1817">
                  <c:v>0.1</c:v>
                </c:pt>
                <c:pt idx="1818">
                  <c:v>0.1</c:v>
                </c:pt>
                <c:pt idx="1819">
                  <c:v>0.1</c:v>
                </c:pt>
                <c:pt idx="1820">
                  <c:v>0.1</c:v>
                </c:pt>
                <c:pt idx="1821">
                  <c:v>0.1</c:v>
                </c:pt>
                <c:pt idx="1822">
                  <c:v>0.1</c:v>
                </c:pt>
                <c:pt idx="1823">
                  <c:v>0.19</c:v>
                </c:pt>
                <c:pt idx="1824">
                  <c:v>0.19</c:v>
                </c:pt>
              </c:numCache>
            </c:numRef>
          </c:val>
          <c:smooth val="0"/>
          <c:extLst>
            <c:ext xmlns:c16="http://schemas.microsoft.com/office/drawing/2014/chart" uri="{C3380CC4-5D6E-409C-BE32-E72D297353CC}">
              <c16:uniqueId val="{00000001-4AA0-4071-9E7F-39B23745A575}"/>
            </c:ext>
          </c:extLst>
        </c:ser>
        <c:ser>
          <c:idx val="2"/>
          <c:order val="2"/>
          <c:tx>
            <c:v>CFE 95%</c:v>
          </c:tx>
          <c:marker>
            <c:symbol val="none"/>
          </c:marker>
          <c:dLbls>
            <c:dLbl>
              <c:idx val="181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AA0-4071-9E7F-39B23745A57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Data!$E$2:$E$1826</c:f>
              <c:numCache>
                <c:formatCode>#,##0.00</c:formatCode>
                <c:ptCount val="1825"/>
                <c:pt idx="0">
                  <c:v>0.20000000298023224</c:v>
                </c:pt>
                <c:pt idx="1">
                  <c:v>0.20000000298023224</c:v>
                </c:pt>
                <c:pt idx="2">
                  <c:v>0.20000000298023224</c:v>
                </c:pt>
                <c:pt idx="3">
                  <c:v>0.20000000298023224</c:v>
                </c:pt>
                <c:pt idx="4">
                  <c:v>0.20000000298023224</c:v>
                </c:pt>
                <c:pt idx="5">
                  <c:v>0.20000000298023224</c:v>
                </c:pt>
                <c:pt idx="6">
                  <c:v>0.20000000298023224</c:v>
                </c:pt>
                <c:pt idx="7">
                  <c:v>0.20000000298023224</c:v>
                </c:pt>
                <c:pt idx="8">
                  <c:v>0.20000000298023224</c:v>
                </c:pt>
                <c:pt idx="9">
                  <c:v>0.20000000298023224</c:v>
                </c:pt>
                <c:pt idx="10">
                  <c:v>0.20000000298023224</c:v>
                </c:pt>
                <c:pt idx="11">
                  <c:v>0.20000000298023224</c:v>
                </c:pt>
                <c:pt idx="12">
                  <c:v>0.20000000298023224</c:v>
                </c:pt>
                <c:pt idx="13">
                  <c:v>0.20000000298023224</c:v>
                </c:pt>
                <c:pt idx="14">
                  <c:v>0.20000000298023224</c:v>
                </c:pt>
                <c:pt idx="15">
                  <c:v>0.20000000298023224</c:v>
                </c:pt>
                <c:pt idx="16">
                  <c:v>0.20000000298023224</c:v>
                </c:pt>
                <c:pt idx="17">
                  <c:v>0.20000000298023224</c:v>
                </c:pt>
                <c:pt idx="18">
                  <c:v>0.20000000298023224</c:v>
                </c:pt>
                <c:pt idx="19">
                  <c:v>0.20000000298023224</c:v>
                </c:pt>
                <c:pt idx="20">
                  <c:v>0.20000000298023224</c:v>
                </c:pt>
                <c:pt idx="21">
                  <c:v>0.20000000298023224</c:v>
                </c:pt>
                <c:pt idx="22">
                  <c:v>0.20000000298023224</c:v>
                </c:pt>
                <c:pt idx="23">
                  <c:v>0.20000000298023224</c:v>
                </c:pt>
                <c:pt idx="24">
                  <c:v>0.20000000298023224</c:v>
                </c:pt>
                <c:pt idx="25">
                  <c:v>0.20000000298023224</c:v>
                </c:pt>
                <c:pt idx="26">
                  <c:v>0.20000000298023224</c:v>
                </c:pt>
                <c:pt idx="27">
                  <c:v>0.20000000298023224</c:v>
                </c:pt>
                <c:pt idx="28">
                  <c:v>0.20000000298023224</c:v>
                </c:pt>
                <c:pt idx="29">
                  <c:v>0.20000000298023224</c:v>
                </c:pt>
                <c:pt idx="30">
                  <c:v>0.20000000298023224</c:v>
                </c:pt>
                <c:pt idx="31">
                  <c:v>0.20000000298023224</c:v>
                </c:pt>
                <c:pt idx="32">
                  <c:v>0.20000000298023224</c:v>
                </c:pt>
                <c:pt idx="33">
                  <c:v>0.20000000298023224</c:v>
                </c:pt>
                <c:pt idx="34">
                  <c:v>0.20000000298023224</c:v>
                </c:pt>
                <c:pt idx="35">
                  <c:v>0.20000000298023224</c:v>
                </c:pt>
                <c:pt idx="36">
                  <c:v>0.20000000298023224</c:v>
                </c:pt>
                <c:pt idx="37">
                  <c:v>0.20000000298023224</c:v>
                </c:pt>
                <c:pt idx="38">
                  <c:v>0.20000000298023224</c:v>
                </c:pt>
                <c:pt idx="39">
                  <c:v>0.20000000298023224</c:v>
                </c:pt>
                <c:pt idx="40">
                  <c:v>0.20000000298023224</c:v>
                </c:pt>
                <c:pt idx="41">
                  <c:v>0.20000000298023224</c:v>
                </c:pt>
                <c:pt idx="42">
                  <c:v>0.20000000298023224</c:v>
                </c:pt>
                <c:pt idx="43">
                  <c:v>0.20000000298023224</c:v>
                </c:pt>
                <c:pt idx="44">
                  <c:v>0.20000000298023224</c:v>
                </c:pt>
                <c:pt idx="45">
                  <c:v>0.20000000298023224</c:v>
                </c:pt>
                <c:pt idx="46">
                  <c:v>0.20000000298023224</c:v>
                </c:pt>
                <c:pt idx="47">
                  <c:v>0.20000000298023224</c:v>
                </c:pt>
                <c:pt idx="48">
                  <c:v>0.20000000298023224</c:v>
                </c:pt>
                <c:pt idx="49">
                  <c:v>0.20000000298023224</c:v>
                </c:pt>
                <c:pt idx="50">
                  <c:v>0.20000000298023224</c:v>
                </c:pt>
                <c:pt idx="51">
                  <c:v>0.20000000298023224</c:v>
                </c:pt>
                <c:pt idx="52">
                  <c:v>0.20000000298023224</c:v>
                </c:pt>
                <c:pt idx="53">
                  <c:v>0.20000000298023224</c:v>
                </c:pt>
                <c:pt idx="54">
                  <c:v>0.20000000298023224</c:v>
                </c:pt>
                <c:pt idx="55">
                  <c:v>0.20000000298023224</c:v>
                </c:pt>
                <c:pt idx="56">
                  <c:v>0.20000000298023224</c:v>
                </c:pt>
                <c:pt idx="57">
                  <c:v>0.20000000298023224</c:v>
                </c:pt>
                <c:pt idx="58">
                  <c:v>0.20000000298023224</c:v>
                </c:pt>
                <c:pt idx="59">
                  <c:v>0.20000000298023224</c:v>
                </c:pt>
                <c:pt idx="60">
                  <c:v>0.20000000298023224</c:v>
                </c:pt>
                <c:pt idx="61">
                  <c:v>0.20000000298023224</c:v>
                </c:pt>
                <c:pt idx="62">
                  <c:v>0.20000000298023224</c:v>
                </c:pt>
                <c:pt idx="63">
                  <c:v>0.20000000298023224</c:v>
                </c:pt>
                <c:pt idx="64">
                  <c:v>0.20000000298023224</c:v>
                </c:pt>
                <c:pt idx="65">
                  <c:v>0.20000000298023224</c:v>
                </c:pt>
                <c:pt idx="66">
                  <c:v>0.20000000298023224</c:v>
                </c:pt>
                <c:pt idx="67">
                  <c:v>0.20000000298023224</c:v>
                </c:pt>
                <c:pt idx="68">
                  <c:v>0.20000000298023224</c:v>
                </c:pt>
                <c:pt idx="69">
                  <c:v>0.20000000298023224</c:v>
                </c:pt>
                <c:pt idx="70">
                  <c:v>0.20000000298023224</c:v>
                </c:pt>
                <c:pt idx="71">
                  <c:v>0.20000000298023224</c:v>
                </c:pt>
                <c:pt idx="72">
                  <c:v>0.20000000298023224</c:v>
                </c:pt>
                <c:pt idx="73">
                  <c:v>0.20000000298023224</c:v>
                </c:pt>
                <c:pt idx="74">
                  <c:v>0.20000000298023224</c:v>
                </c:pt>
                <c:pt idx="75">
                  <c:v>0.20000000298023224</c:v>
                </c:pt>
                <c:pt idx="76">
                  <c:v>0.20000000298023224</c:v>
                </c:pt>
                <c:pt idx="77">
                  <c:v>0.20000000298023224</c:v>
                </c:pt>
                <c:pt idx="78">
                  <c:v>0.20000000298023224</c:v>
                </c:pt>
                <c:pt idx="79">
                  <c:v>0.20000000298023224</c:v>
                </c:pt>
                <c:pt idx="80">
                  <c:v>0.20000000298023224</c:v>
                </c:pt>
                <c:pt idx="81">
                  <c:v>0.20000000298023224</c:v>
                </c:pt>
                <c:pt idx="82">
                  <c:v>0.20000000298023224</c:v>
                </c:pt>
                <c:pt idx="83">
                  <c:v>0.20000000298023224</c:v>
                </c:pt>
                <c:pt idx="84">
                  <c:v>0.20000000298023224</c:v>
                </c:pt>
                <c:pt idx="85">
                  <c:v>0.20000000298023224</c:v>
                </c:pt>
                <c:pt idx="86">
                  <c:v>0.20000000298023224</c:v>
                </c:pt>
                <c:pt idx="87">
                  <c:v>0.20000000298023224</c:v>
                </c:pt>
                <c:pt idx="88">
                  <c:v>0.20000000298023224</c:v>
                </c:pt>
                <c:pt idx="89">
                  <c:v>0.20000000298023224</c:v>
                </c:pt>
                <c:pt idx="90">
                  <c:v>0.20000000298023224</c:v>
                </c:pt>
                <c:pt idx="91">
                  <c:v>0.20000000298023224</c:v>
                </c:pt>
                <c:pt idx="92">
                  <c:v>0.20000000298023224</c:v>
                </c:pt>
                <c:pt idx="93">
                  <c:v>0.20000000298023224</c:v>
                </c:pt>
                <c:pt idx="94">
                  <c:v>0.20000000298023224</c:v>
                </c:pt>
                <c:pt idx="95">
                  <c:v>0.20000000298023224</c:v>
                </c:pt>
                <c:pt idx="96">
                  <c:v>0.20000000298023224</c:v>
                </c:pt>
                <c:pt idx="97">
                  <c:v>0.20000000298023224</c:v>
                </c:pt>
                <c:pt idx="98">
                  <c:v>0.20000000298023224</c:v>
                </c:pt>
                <c:pt idx="99">
                  <c:v>0.20000000298023224</c:v>
                </c:pt>
                <c:pt idx="100">
                  <c:v>0.20000000298023224</c:v>
                </c:pt>
                <c:pt idx="101">
                  <c:v>0.20000000298023224</c:v>
                </c:pt>
                <c:pt idx="102">
                  <c:v>0.20000000298023224</c:v>
                </c:pt>
                <c:pt idx="103">
                  <c:v>0.20000000298023224</c:v>
                </c:pt>
                <c:pt idx="104">
                  <c:v>0.20000000298023224</c:v>
                </c:pt>
                <c:pt idx="105">
                  <c:v>0.20000000298023224</c:v>
                </c:pt>
                <c:pt idx="106">
                  <c:v>0.20000000298023224</c:v>
                </c:pt>
                <c:pt idx="107">
                  <c:v>0.20000000298023224</c:v>
                </c:pt>
                <c:pt idx="108">
                  <c:v>0.20000000298023224</c:v>
                </c:pt>
                <c:pt idx="109">
                  <c:v>0.20000000298023224</c:v>
                </c:pt>
                <c:pt idx="110">
                  <c:v>0.20000000298023224</c:v>
                </c:pt>
                <c:pt idx="111">
                  <c:v>0.20000000298023224</c:v>
                </c:pt>
                <c:pt idx="112">
                  <c:v>0.20000000298023224</c:v>
                </c:pt>
                <c:pt idx="113">
                  <c:v>0.20000000298023224</c:v>
                </c:pt>
                <c:pt idx="114">
                  <c:v>0.20000000298023224</c:v>
                </c:pt>
                <c:pt idx="115">
                  <c:v>0.20000000298023224</c:v>
                </c:pt>
                <c:pt idx="116">
                  <c:v>0.20000000298023224</c:v>
                </c:pt>
                <c:pt idx="117">
                  <c:v>0.20000000298023224</c:v>
                </c:pt>
                <c:pt idx="118">
                  <c:v>0.20000000298023224</c:v>
                </c:pt>
                <c:pt idx="119">
                  <c:v>0.20000000298023224</c:v>
                </c:pt>
                <c:pt idx="120">
                  <c:v>0.20000000298023224</c:v>
                </c:pt>
                <c:pt idx="121">
                  <c:v>0.20000000298023224</c:v>
                </c:pt>
                <c:pt idx="122">
                  <c:v>0.20000000298023224</c:v>
                </c:pt>
                <c:pt idx="123">
                  <c:v>0.20000000298023224</c:v>
                </c:pt>
                <c:pt idx="124">
                  <c:v>0.20000000298023224</c:v>
                </c:pt>
                <c:pt idx="125">
                  <c:v>0.20000000298023224</c:v>
                </c:pt>
                <c:pt idx="126">
                  <c:v>0.20000000298023224</c:v>
                </c:pt>
                <c:pt idx="127">
                  <c:v>0.20000000298023224</c:v>
                </c:pt>
                <c:pt idx="128">
                  <c:v>0.20000000298023224</c:v>
                </c:pt>
                <c:pt idx="129">
                  <c:v>0.20000000298023224</c:v>
                </c:pt>
                <c:pt idx="130">
                  <c:v>0.20000000298023224</c:v>
                </c:pt>
                <c:pt idx="131">
                  <c:v>0.20000000298023224</c:v>
                </c:pt>
                <c:pt idx="132">
                  <c:v>0.20000000298023224</c:v>
                </c:pt>
                <c:pt idx="133">
                  <c:v>0.20000000298023224</c:v>
                </c:pt>
                <c:pt idx="134">
                  <c:v>0.20000000298023224</c:v>
                </c:pt>
                <c:pt idx="135">
                  <c:v>0.20000000298023224</c:v>
                </c:pt>
                <c:pt idx="136">
                  <c:v>0.20000000298023224</c:v>
                </c:pt>
                <c:pt idx="137">
                  <c:v>0.20000000298023224</c:v>
                </c:pt>
                <c:pt idx="138">
                  <c:v>0.20000000298023224</c:v>
                </c:pt>
                <c:pt idx="139">
                  <c:v>0.20000000298023224</c:v>
                </c:pt>
                <c:pt idx="140">
                  <c:v>0.20000000298023224</c:v>
                </c:pt>
                <c:pt idx="141">
                  <c:v>0.20000000298023224</c:v>
                </c:pt>
                <c:pt idx="142">
                  <c:v>0.20000000298023224</c:v>
                </c:pt>
                <c:pt idx="143">
                  <c:v>0.20000000298023224</c:v>
                </c:pt>
                <c:pt idx="144">
                  <c:v>0.20000000298023224</c:v>
                </c:pt>
                <c:pt idx="145">
                  <c:v>0.20000000298023224</c:v>
                </c:pt>
                <c:pt idx="146">
                  <c:v>0.20000000298023224</c:v>
                </c:pt>
                <c:pt idx="147">
                  <c:v>0.20000000298023224</c:v>
                </c:pt>
                <c:pt idx="148">
                  <c:v>0.20000000298023224</c:v>
                </c:pt>
                <c:pt idx="149">
                  <c:v>0.20000000298023224</c:v>
                </c:pt>
                <c:pt idx="150">
                  <c:v>0.20000000298023224</c:v>
                </c:pt>
                <c:pt idx="151">
                  <c:v>0.20000000298023224</c:v>
                </c:pt>
                <c:pt idx="152">
                  <c:v>0.20000000298023224</c:v>
                </c:pt>
                <c:pt idx="153">
                  <c:v>0.20000000298023224</c:v>
                </c:pt>
                <c:pt idx="154">
                  <c:v>0.20000000298023224</c:v>
                </c:pt>
                <c:pt idx="155">
                  <c:v>0.20000000298023224</c:v>
                </c:pt>
                <c:pt idx="156">
                  <c:v>0.20000000298023224</c:v>
                </c:pt>
                <c:pt idx="157">
                  <c:v>0.20000000298023224</c:v>
                </c:pt>
                <c:pt idx="158">
                  <c:v>0.20000000298023224</c:v>
                </c:pt>
                <c:pt idx="159">
                  <c:v>0.20000000298023224</c:v>
                </c:pt>
                <c:pt idx="160">
                  <c:v>0.20000000298023224</c:v>
                </c:pt>
                <c:pt idx="161">
                  <c:v>0.20000000298023224</c:v>
                </c:pt>
                <c:pt idx="162">
                  <c:v>0.20000000298023224</c:v>
                </c:pt>
                <c:pt idx="163">
                  <c:v>0.20000000298023224</c:v>
                </c:pt>
                <c:pt idx="164">
                  <c:v>0.20000000298023224</c:v>
                </c:pt>
                <c:pt idx="165">
                  <c:v>0.20000000298023224</c:v>
                </c:pt>
                <c:pt idx="166">
                  <c:v>0.20000000298023224</c:v>
                </c:pt>
                <c:pt idx="167">
                  <c:v>0.20000000298023224</c:v>
                </c:pt>
                <c:pt idx="168">
                  <c:v>0.20000000298023224</c:v>
                </c:pt>
                <c:pt idx="169">
                  <c:v>0.20000000298023224</c:v>
                </c:pt>
                <c:pt idx="170">
                  <c:v>0.20000000298023224</c:v>
                </c:pt>
                <c:pt idx="171">
                  <c:v>0.20000000298023224</c:v>
                </c:pt>
                <c:pt idx="172">
                  <c:v>0.20000000298023224</c:v>
                </c:pt>
                <c:pt idx="173">
                  <c:v>0.20000000298023224</c:v>
                </c:pt>
                <c:pt idx="174">
                  <c:v>0.20000000298023224</c:v>
                </c:pt>
                <c:pt idx="175">
                  <c:v>0.20000000298023224</c:v>
                </c:pt>
                <c:pt idx="176">
                  <c:v>0.20000000298023224</c:v>
                </c:pt>
                <c:pt idx="177">
                  <c:v>0.20000000298023224</c:v>
                </c:pt>
                <c:pt idx="178">
                  <c:v>0.20000000298023224</c:v>
                </c:pt>
                <c:pt idx="179">
                  <c:v>0.20000000298023224</c:v>
                </c:pt>
                <c:pt idx="180">
                  <c:v>0.20000000298023224</c:v>
                </c:pt>
                <c:pt idx="181">
                  <c:v>0.20000000298023224</c:v>
                </c:pt>
                <c:pt idx="182">
                  <c:v>0.20000000298023224</c:v>
                </c:pt>
                <c:pt idx="183">
                  <c:v>0.20000000298023224</c:v>
                </c:pt>
                <c:pt idx="184">
                  <c:v>0.20000000298023224</c:v>
                </c:pt>
                <c:pt idx="185">
                  <c:v>0.20000000298023224</c:v>
                </c:pt>
                <c:pt idx="186">
                  <c:v>0.20000000298023224</c:v>
                </c:pt>
                <c:pt idx="187">
                  <c:v>0.20000000298023224</c:v>
                </c:pt>
                <c:pt idx="188">
                  <c:v>0.20000000298023224</c:v>
                </c:pt>
                <c:pt idx="189">
                  <c:v>0.20000000298023224</c:v>
                </c:pt>
                <c:pt idx="190">
                  <c:v>0.20000000298023224</c:v>
                </c:pt>
                <c:pt idx="191">
                  <c:v>0.20000000298023224</c:v>
                </c:pt>
                <c:pt idx="192">
                  <c:v>0.20000000298023224</c:v>
                </c:pt>
                <c:pt idx="193">
                  <c:v>0.20000000298023224</c:v>
                </c:pt>
                <c:pt idx="194">
                  <c:v>0.20000000298023224</c:v>
                </c:pt>
                <c:pt idx="195">
                  <c:v>0.20000000298023224</c:v>
                </c:pt>
                <c:pt idx="196">
                  <c:v>0.20000000298023224</c:v>
                </c:pt>
                <c:pt idx="197">
                  <c:v>0.20000000298023224</c:v>
                </c:pt>
                <c:pt idx="198">
                  <c:v>0.20000000298023224</c:v>
                </c:pt>
                <c:pt idx="199">
                  <c:v>0.20000000298023224</c:v>
                </c:pt>
                <c:pt idx="200">
                  <c:v>0.20000000298023224</c:v>
                </c:pt>
                <c:pt idx="201">
                  <c:v>0.20000000298023224</c:v>
                </c:pt>
                <c:pt idx="202">
                  <c:v>0.20000000298023224</c:v>
                </c:pt>
                <c:pt idx="203">
                  <c:v>0.20000000298023224</c:v>
                </c:pt>
                <c:pt idx="204">
                  <c:v>0.20000000298023224</c:v>
                </c:pt>
                <c:pt idx="205">
                  <c:v>0.20000000298023224</c:v>
                </c:pt>
                <c:pt idx="206">
                  <c:v>0.20000000298023224</c:v>
                </c:pt>
                <c:pt idx="207">
                  <c:v>0.20000000298023224</c:v>
                </c:pt>
                <c:pt idx="208">
                  <c:v>0.20000000298023224</c:v>
                </c:pt>
                <c:pt idx="209">
                  <c:v>0.20000000298023224</c:v>
                </c:pt>
                <c:pt idx="210">
                  <c:v>0.20000000298023224</c:v>
                </c:pt>
                <c:pt idx="211">
                  <c:v>0.20000000298023224</c:v>
                </c:pt>
                <c:pt idx="212">
                  <c:v>0.20000000298023224</c:v>
                </c:pt>
                <c:pt idx="213">
                  <c:v>0.20000000298023224</c:v>
                </c:pt>
                <c:pt idx="214">
                  <c:v>0.20000000298023224</c:v>
                </c:pt>
                <c:pt idx="215">
                  <c:v>0.20000000298023224</c:v>
                </c:pt>
                <c:pt idx="216">
                  <c:v>0.20000000298023224</c:v>
                </c:pt>
                <c:pt idx="217">
                  <c:v>0.20000000298023224</c:v>
                </c:pt>
                <c:pt idx="218">
                  <c:v>0.20000000298023224</c:v>
                </c:pt>
                <c:pt idx="219">
                  <c:v>0.20000000298023224</c:v>
                </c:pt>
                <c:pt idx="220">
                  <c:v>0.20000000298023224</c:v>
                </c:pt>
                <c:pt idx="221">
                  <c:v>0.20000000298023224</c:v>
                </c:pt>
                <c:pt idx="222">
                  <c:v>0.20000000298023224</c:v>
                </c:pt>
                <c:pt idx="223">
                  <c:v>0.20000000298023224</c:v>
                </c:pt>
                <c:pt idx="224">
                  <c:v>0.20000000298023224</c:v>
                </c:pt>
                <c:pt idx="225">
                  <c:v>0.20000000298023224</c:v>
                </c:pt>
                <c:pt idx="226">
                  <c:v>0.20000000298023224</c:v>
                </c:pt>
                <c:pt idx="227">
                  <c:v>0.20000000298023224</c:v>
                </c:pt>
                <c:pt idx="228">
                  <c:v>0.20000000298023224</c:v>
                </c:pt>
                <c:pt idx="229">
                  <c:v>0.20000000298023224</c:v>
                </c:pt>
                <c:pt idx="230">
                  <c:v>0.20000000298023224</c:v>
                </c:pt>
                <c:pt idx="231">
                  <c:v>0.20000000298023224</c:v>
                </c:pt>
                <c:pt idx="232">
                  <c:v>0.20000000298023224</c:v>
                </c:pt>
                <c:pt idx="233">
                  <c:v>0.20000000298023224</c:v>
                </c:pt>
                <c:pt idx="234">
                  <c:v>0.20000000298023224</c:v>
                </c:pt>
                <c:pt idx="235">
                  <c:v>0.20000000298023224</c:v>
                </c:pt>
                <c:pt idx="236">
                  <c:v>0.20000000298023224</c:v>
                </c:pt>
                <c:pt idx="237">
                  <c:v>0.20000000298023224</c:v>
                </c:pt>
                <c:pt idx="238">
                  <c:v>0.20000000298023224</c:v>
                </c:pt>
                <c:pt idx="239">
                  <c:v>0.20000000298023224</c:v>
                </c:pt>
                <c:pt idx="240">
                  <c:v>0.20000000298023224</c:v>
                </c:pt>
                <c:pt idx="241">
                  <c:v>0.20000000298023224</c:v>
                </c:pt>
                <c:pt idx="242">
                  <c:v>0.20000000298023224</c:v>
                </c:pt>
                <c:pt idx="243">
                  <c:v>0.20000000298023224</c:v>
                </c:pt>
                <c:pt idx="244">
                  <c:v>0.20000000298023224</c:v>
                </c:pt>
                <c:pt idx="245">
                  <c:v>0.20000000298023224</c:v>
                </c:pt>
                <c:pt idx="246">
                  <c:v>0.20000000298023224</c:v>
                </c:pt>
                <c:pt idx="247">
                  <c:v>0.20000000298023224</c:v>
                </c:pt>
                <c:pt idx="248">
                  <c:v>0.20000000298023224</c:v>
                </c:pt>
                <c:pt idx="249">
                  <c:v>0.20000000298023224</c:v>
                </c:pt>
                <c:pt idx="250">
                  <c:v>0.20000000298023224</c:v>
                </c:pt>
                <c:pt idx="251">
                  <c:v>0.20000000298023224</c:v>
                </c:pt>
                <c:pt idx="252">
                  <c:v>0.20000000298023224</c:v>
                </c:pt>
                <c:pt idx="253">
                  <c:v>0.20000000298023224</c:v>
                </c:pt>
                <c:pt idx="254">
                  <c:v>0.20000000298023224</c:v>
                </c:pt>
                <c:pt idx="255">
                  <c:v>0.20000000298023224</c:v>
                </c:pt>
                <c:pt idx="256">
                  <c:v>0.20000000298023224</c:v>
                </c:pt>
                <c:pt idx="257">
                  <c:v>0.20000000298023224</c:v>
                </c:pt>
                <c:pt idx="258">
                  <c:v>0.20000000298023224</c:v>
                </c:pt>
                <c:pt idx="259">
                  <c:v>0.20000000298023224</c:v>
                </c:pt>
                <c:pt idx="260">
                  <c:v>0.20000000298023224</c:v>
                </c:pt>
                <c:pt idx="261">
                  <c:v>0.20000000298023224</c:v>
                </c:pt>
                <c:pt idx="262">
                  <c:v>0.20000000298023224</c:v>
                </c:pt>
                <c:pt idx="263">
                  <c:v>0.20000000298023224</c:v>
                </c:pt>
                <c:pt idx="264">
                  <c:v>0.20000000298023224</c:v>
                </c:pt>
                <c:pt idx="265">
                  <c:v>0.20000000298023224</c:v>
                </c:pt>
                <c:pt idx="266">
                  <c:v>0.20000000298023224</c:v>
                </c:pt>
                <c:pt idx="267">
                  <c:v>0.20000000298023224</c:v>
                </c:pt>
                <c:pt idx="268">
                  <c:v>0.20000000298023224</c:v>
                </c:pt>
                <c:pt idx="269">
                  <c:v>0.20000000298023224</c:v>
                </c:pt>
                <c:pt idx="270">
                  <c:v>0.20000000298023224</c:v>
                </c:pt>
                <c:pt idx="271">
                  <c:v>0.20000000298023224</c:v>
                </c:pt>
                <c:pt idx="272">
                  <c:v>0.20000000298023224</c:v>
                </c:pt>
                <c:pt idx="273">
                  <c:v>0.20000000298023224</c:v>
                </c:pt>
                <c:pt idx="274">
                  <c:v>0.20000000298023224</c:v>
                </c:pt>
                <c:pt idx="275">
                  <c:v>0.20000000298023224</c:v>
                </c:pt>
                <c:pt idx="276">
                  <c:v>0.20000000298023224</c:v>
                </c:pt>
                <c:pt idx="277">
                  <c:v>0.20000000298023224</c:v>
                </c:pt>
                <c:pt idx="278">
                  <c:v>0.20000000298023224</c:v>
                </c:pt>
                <c:pt idx="279">
                  <c:v>0.20000000298023224</c:v>
                </c:pt>
                <c:pt idx="280">
                  <c:v>0.20000000298023224</c:v>
                </c:pt>
                <c:pt idx="281">
                  <c:v>0.20000000298023224</c:v>
                </c:pt>
                <c:pt idx="282">
                  <c:v>0.20000000298023224</c:v>
                </c:pt>
                <c:pt idx="283">
                  <c:v>0.20000000298023224</c:v>
                </c:pt>
                <c:pt idx="284">
                  <c:v>0.20000000298023224</c:v>
                </c:pt>
                <c:pt idx="285">
                  <c:v>0.20000000298023224</c:v>
                </c:pt>
                <c:pt idx="286">
                  <c:v>0.20000000298023224</c:v>
                </c:pt>
                <c:pt idx="287">
                  <c:v>0.20000000298023224</c:v>
                </c:pt>
                <c:pt idx="288">
                  <c:v>0.20000000298023224</c:v>
                </c:pt>
                <c:pt idx="289">
                  <c:v>0.20000000298023224</c:v>
                </c:pt>
                <c:pt idx="290">
                  <c:v>0.20000000298023224</c:v>
                </c:pt>
                <c:pt idx="291">
                  <c:v>0.20000000298023224</c:v>
                </c:pt>
                <c:pt idx="292">
                  <c:v>0.20000000298023224</c:v>
                </c:pt>
                <c:pt idx="293">
                  <c:v>0.20000000298023224</c:v>
                </c:pt>
                <c:pt idx="294">
                  <c:v>0.20000000298023224</c:v>
                </c:pt>
                <c:pt idx="295">
                  <c:v>0.20000000298023224</c:v>
                </c:pt>
                <c:pt idx="296">
                  <c:v>0.20000000298023224</c:v>
                </c:pt>
                <c:pt idx="297">
                  <c:v>0.20000000298023224</c:v>
                </c:pt>
                <c:pt idx="298">
                  <c:v>0.20000000298023224</c:v>
                </c:pt>
                <c:pt idx="299">
                  <c:v>0.20000000298023224</c:v>
                </c:pt>
                <c:pt idx="300">
                  <c:v>0.20000000298023224</c:v>
                </c:pt>
                <c:pt idx="301">
                  <c:v>0.20000000298023224</c:v>
                </c:pt>
                <c:pt idx="302">
                  <c:v>0.20000000298023224</c:v>
                </c:pt>
                <c:pt idx="303">
                  <c:v>0.20000000298023224</c:v>
                </c:pt>
                <c:pt idx="304">
                  <c:v>0.20000000298023224</c:v>
                </c:pt>
                <c:pt idx="305">
                  <c:v>0.20000000298023224</c:v>
                </c:pt>
                <c:pt idx="306">
                  <c:v>0.20000000298023224</c:v>
                </c:pt>
                <c:pt idx="307">
                  <c:v>0.20000000298023224</c:v>
                </c:pt>
                <c:pt idx="308">
                  <c:v>0.20000000298023224</c:v>
                </c:pt>
                <c:pt idx="309">
                  <c:v>0.20000000298023224</c:v>
                </c:pt>
                <c:pt idx="310">
                  <c:v>0.20000000298023224</c:v>
                </c:pt>
                <c:pt idx="311">
                  <c:v>0.20000000298023224</c:v>
                </c:pt>
                <c:pt idx="312">
                  <c:v>0.20000000298023224</c:v>
                </c:pt>
                <c:pt idx="313">
                  <c:v>0.20000000298023224</c:v>
                </c:pt>
                <c:pt idx="314">
                  <c:v>0.20000000298023224</c:v>
                </c:pt>
                <c:pt idx="315">
                  <c:v>0.20000000298023224</c:v>
                </c:pt>
                <c:pt idx="316">
                  <c:v>0.20000000298023224</c:v>
                </c:pt>
                <c:pt idx="317">
                  <c:v>0.20000000298023224</c:v>
                </c:pt>
                <c:pt idx="318">
                  <c:v>0.20000000298023224</c:v>
                </c:pt>
                <c:pt idx="319">
                  <c:v>0.20000000298023224</c:v>
                </c:pt>
                <c:pt idx="320">
                  <c:v>0.20000000298023224</c:v>
                </c:pt>
                <c:pt idx="321">
                  <c:v>0.20000000298023224</c:v>
                </c:pt>
                <c:pt idx="322">
                  <c:v>0.20000000298023224</c:v>
                </c:pt>
                <c:pt idx="323">
                  <c:v>0.20000000298023224</c:v>
                </c:pt>
                <c:pt idx="324">
                  <c:v>0.20000000298023224</c:v>
                </c:pt>
                <c:pt idx="325">
                  <c:v>0.20000000298023224</c:v>
                </c:pt>
                <c:pt idx="326">
                  <c:v>0.20000000298023224</c:v>
                </c:pt>
                <c:pt idx="327">
                  <c:v>0.20000000298023224</c:v>
                </c:pt>
                <c:pt idx="328">
                  <c:v>0.20000000298023224</c:v>
                </c:pt>
                <c:pt idx="329">
                  <c:v>0.20000000298023224</c:v>
                </c:pt>
                <c:pt idx="330">
                  <c:v>0.20000000298023224</c:v>
                </c:pt>
                <c:pt idx="331">
                  <c:v>0.20000000298023224</c:v>
                </c:pt>
                <c:pt idx="332">
                  <c:v>0.20000000298023224</c:v>
                </c:pt>
                <c:pt idx="333">
                  <c:v>0.20000000298023224</c:v>
                </c:pt>
                <c:pt idx="334">
                  <c:v>0.20000000298023224</c:v>
                </c:pt>
                <c:pt idx="335">
                  <c:v>0.20000000298023224</c:v>
                </c:pt>
                <c:pt idx="336">
                  <c:v>0.20000000298023224</c:v>
                </c:pt>
                <c:pt idx="337">
                  <c:v>0.20000000298023224</c:v>
                </c:pt>
                <c:pt idx="338">
                  <c:v>0.20000000298023224</c:v>
                </c:pt>
                <c:pt idx="339">
                  <c:v>0.20000000298023224</c:v>
                </c:pt>
                <c:pt idx="340">
                  <c:v>0.20000000298023224</c:v>
                </c:pt>
                <c:pt idx="341">
                  <c:v>0.20000000298023224</c:v>
                </c:pt>
                <c:pt idx="342">
                  <c:v>0.20000000298023224</c:v>
                </c:pt>
                <c:pt idx="343">
                  <c:v>0.20000000298023224</c:v>
                </c:pt>
                <c:pt idx="344">
                  <c:v>0.20000000298023224</c:v>
                </c:pt>
                <c:pt idx="345">
                  <c:v>0.20000000298023224</c:v>
                </c:pt>
                <c:pt idx="346">
                  <c:v>0.20000000298023224</c:v>
                </c:pt>
                <c:pt idx="347">
                  <c:v>0.20000000298023224</c:v>
                </c:pt>
                <c:pt idx="348">
                  <c:v>0.20000000298023224</c:v>
                </c:pt>
                <c:pt idx="349">
                  <c:v>0.20000000298023224</c:v>
                </c:pt>
                <c:pt idx="350">
                  <c:v>0.20000000298023224</c:v>
                </c:pt>
                <c:pt idx="351">
                  <c:v>0.20000000298023224</c:v>
                </c:pt>
                <c:pt idx="352">
                  <c:v>0.20000000298023224</c:v>
                </c:pt>
                <c:pt idx="353">
                  <c:v>0.20000000298023224</c:v>
                </c:pt>
                <c:pt idx="354">
                  <c:v>0.20000000298023224</c:v>
                </c:pt>
                <c:pt idx="355">
                  <c:v>0.20000000298023224</c:v>
                </c:pt>
                <c:pt idx="356">
                  <c:v>0.20000000298023224</c:v>
                </c:pt>
                <c:pt idx="357">
                  <c:v>0.20000000298023224</c:v>
                </c:pt>
                <c:pt idx="358">
                  <c:v>0.20000000298023224</c:v>
                </c:pt>
                <c:pt idx="359">
                  <c:v>0.20000000298023224</c:v>
                </c:pt>
                <c:pt idx="360">
                  <c:v>0.20000000298023224</c:v>
                </c:pt>
                <c:pt idx="361">
                  <c:v>0.20000000298023224</c:v>
                </c:pt>
                <c:pt idx="362">
                  <c:v>0.20000000298023224</c:v>
                </c:pt>
                <c:pt idx="363">
                  <c:v>0.20000000298023224</c:v>
                </c:pt>
                <c:pt idx="364">
                  <c:v>0.20000000298023224</c:v>
                </c:pt>
                <c:pt idx="365">
                  <c:v>0.20000000298023224</c:v>
                </c:pt>
                <c:pt idx="366">
                  <c:v>0.20000000298023224</c:v>
                </c:pt>
                <c:pt idx="367">
                  <c:v>0.20000000298023224</c:v>
                </c:pt>
                <c:pt idx="368">
                  <c:v>0.20000000298023224</c:v>
                </c:pt>
                <c:pt idx="369">
                  <c:v>0.20000000298023224</c:v>
                </c:pt>
                <c:pt idx="370">
                  <c:v>0.20000000298023224</c:v>
                </c:pt>
                <c:pt idx="371">
                  <c:v>0.20000000298023224</c:v>
                </c:pt>
                <c:pt idx="372">
                  <c:v>0.20000000298023224</c:v>
                </c:pt>
                <c:pt idx="373">
                  <c:v>0.20000000298023224</c:v>
                </c:pt>
                <c:pt idx="374">
                  <c:v>0.20000000298023224</c:v>
                </c:pt>
                <c:pt idx="375">
                  <c:v>0.20000000298023224</c:v>
                </c:pt>
                <c:pt idx="376">
                  <c:v>0.20000000298023224</c:v>
                </c:pt>
                <c:pt idx="377">
                  <c:v>0.20000000298023224</c:v>
                </c:pt>
                <c:pt idx="378">
                  <c:v>0.20000000298023224</c:v>
                </c:pt>
                <c:pt idx="379">
                  <c:v>0.20000000298023224</c:v>
                </c:pt>
                <c:pt idx="380">
                  <c:v>0.20000000298023224</c:v>
                </c:pt>
                <c:pt idx="381">
                  <c:v>0.20000000298023224</c:v>
                </c:pt>
                <c:pt idx="382">
                  <c:v>0.20000000298023224</c:v>
                </c:pt>
                <c:pt idx="383">
                  <c:v>0.20000000298023224</c:v>
                </c:pt>
                <c:pt idx="384">
                  <c:v>0.20000000298023224</c:v>
                </c:pt>
                <c:pt idx="385">
                  <c:v>0.20000000298023224</c:v>
                </c:pt>
                <c:pt idx="386">
                  <c:v>0.20000000298023224</c:v>
                </c:pt>
                <c:pt idx="387">
                  <c:v>0.20000000298023224</c:v>
                </c:pt>
                <c:pt idx="388">
                  <c:v>0.20000000298023224</c:v>
                </c:pt>
                <c:pt idx="389">
                  <c:v>0.20000000298023224</c:v>
                </c:pt>
                <c:pt idx="390">
                  <c:v>0.20000000298023224</c:v>
                </c:pt>
                <c:pt idx="391">
                  <c:v>0.20000000298023224</c:v>
                </c:pt>
                <c:pt idx="392">
                  <c:v>0.20000000298023224</c:v>
                </c:pt>
                <c:pt idx="393">
                  <c:v>0.20000000298023224</c:v>
                </c:pt>
                <c:pt idx="394">
                  <c:v>0.20000000298023224</c:v>
                </c:pt>
                <c:pt idx="395">
                  <c:v>0.20000000298023224</c:v>
                </c:pt>
                <c:pt idx="396">
                  <c:v>0.20000000298023224</c:v>
                </c:pt>
                <c:pt idx="397">
                  <c:v>0.20000000298023224</c:v>
                </c:pt>
                <c:pt idx="398">
                  <c:v>0.20000000298023224</c:v>
                </c:pt>
                <c:pt idx="399">
                  <c:v>0.20000000298023224</c:v>
                </c:pt>
                <c:pt idx="400">
                  <c:v>0.20000000298023224</c:v>
                </c:pt>
                <c:pt idx="401">
                  <c:v>0.20000000298023224</c:v>
                </c:pt>
                <c:pt idx="402">
                  <c:v>0.20000000298023224</c:v>
                </c:pt>
                <c:pt idx="403">
                  <c:v>0.20000000298023224</c:v>
                </c:pt>
                <c:pt idx="404">
                  <c:v>0.20000000298023224</c:v>
                </c:pt>
                <c:pt idx="405">
                  <c:v>0.20000000298023224</c:v>
                </c:pt>
                <c:pt idx="406">
                  <c:v>0.20000000298023224</c:v>
                </c:pt>
                <c:pt idx="407">
                  <c:v>0.20000000298023224</c:v>
                </c:pt>
                <c:pt idx="408">
                  <c:v>0.20000000298023224</c:v>
                </c:pt>
                <c:pt idx="409">
                  <c:v>0.20000000298023224</c:v>
                </c:pt>
                <c:pt idx="410">
                  <c:v>0.20000000298023224</c:v>
                </c:pt>
                <c:pt idx="411">
                  <c:v>0.20000000298023224</c:v>
                </c:pt>
                <c:pt idx="412">
                  <c:v>0.20000000298023224</c:v>
                </c:pt>
                <c:pt idx="413">
                  <c:v>0.20000000298023224</c:v>
                </c:pt>
                <c:pt idx="414">
                  <c:v>0.20000000298023224</c:v>
                </c:pt>
                <c:pt idx="415">
                  <c:v>0.20000000298023224</c:v>
                </c:pt>
                <c:pt idx="416">
                  <c:v>0.20000000298023224</c:v>
                </c:pt>
                <c:pt idx="417">
                  <c:v>0.20000000298023224</c:v>
                </c:pt>
                <c:pt idx="418">
                  <c:v>0.20000000298023224</c:v>
                </c:pt>
                <c:pt idx="419">
                  <c:v>0.20000000298023224</c:v>
                </c:pt>
                <c:pt idx="420">
                  <c:v>0.20000000298023224</c:v>
                </c:pt>
                <c:pt idx="421">
                  <c:v>0.20000000298023224</c:v>
                </c:pt>
                <c:pt idx="422">
                  <c:v>0.20000000298023224</c:v>
                </c:pt>
                <c:pt idx="423">
                  <c:v>0.20000000298023224</c:v>
                </c:pt>
                <c:pt idx="424">
                  <c:v>0.20000000298023224</c:v>
                </c:pt>
                <c:pt idx="425">
                  <c:v>0.20000000298023224</c:v>
                </c:pt>
                <c:pt idx="426">
                  <c:v>0.20000000298023224</c:v>
                </c:pt>
                <c:pt idx="427">
                  <c:v>0.20000000298023224</c:v>
                </c:pt>
                <c:pt idx="428">
                  <c:v>0.20000000298023224</c:v>
                </c:pt>
                <c:pt idx="429">
                  <c:v>0.20000000298023224</c:v>
                </c:pt>
                <c:pt idx="430">
                  <c:v>0.20000000298023224</c:v>
                </c:pt>
                <c:pt idx="431">
                  <c:v>0.20000000298023224</c:v>
                </c:pt>
                <c:pt idx="432">
                  <c:v>0.20000000298023224</c:v>
                </c:pt>
                <c:pt idx="433">
                  <c:v>0.20000000298023224</c:v>
                </c:pt>
                <c:pt idx="434">
                  <c:v>0.20000000298023224</c:v>
                </c:pt>
                <c:pt idx="435">
                  <c:v>0.20000000298023224</c:v>
                </c:pt>
                <c:pt idx="436">
                  <c:v>0.20000000298023224</c:v>
                </c:pt>
                <c:pt idx="437">
                  <c:v>0.20000000298023224</c:v>
                </c:pt>
                <c:pt idx="438">
                  <c:v>0.20000000298023224</c:v>
                </c:pt>
                <c:pt idx="439">
                  <c:v>0.20000000298023224</c:v>
                </c:pt>
                <c:pt idx="440">
                  <c:v>0.20000000298023224</c:v>
                </c:pt>
                <c:pt idx="441">
                  <c:v>0.20000000298023224</c:v>
                </c:pt>
                <c:pt idx="442">
                  <c:v>0.20000000298023224</c:v>
                </c:pt>
                <c:pt idx="443">
                  <c:v>0.20000000298023224</c:v>
                </c:pt>
                <c:pt idx="444">
                  <c:v>0.20000000298023224</c:v>
                </c:pt>
                <c:pt idx="445">
                  <c:v>0.20000000298023224</c:v>
                </c:pt>
                <c:pt idx="446">
                  <c:v>0.20000000298023224</c:v>
                </c:pt>
                <c:pt idx="447">
                  <c:v>0.20000000298023224</c:v>
                </c:pt>
                <c:pt idx="448">
                  <c:v>0.20000000298023224</c:v>
                </c:pt>
                <c:pt idx="449">
                  <c:v>0.20000000298023224</c:v>
                </c:pt>
                <c:pt idx="450">
                  <c:v>0.20000000298023224</c:v>
                </c:pt>
                <c:pt idx="451">
                  <c:v>0.20000000298023224</c:v>
                </c:pt>
                <c:pt idx="452">
                  <c:v>0.20000000298023224</c:v>
                </c:pt>
                <c:pt idx="453">
                  <c:v>0.20000000298023224</c:v>
                </c:pt>
                <c:pt idx="454">
                  <c:v>0.20000000298023224</c:v>
                </c:pt>
                <c:pt idx="455">
                  <c:v>0.20000000298023224</c:v>
                </c:pt>
                <c:pt idx="456">
                  <c:v>0.20000000298023224</c:v>
                </c:pt>
                <c:pt idx="457">
                  <c:v>0.20000000298023224</c:v>
                </c:pt>
                <c:pt idx="458">
                  <c:v>0.20000000298023224</c:v>
                </c:pt>
                <c:pt idx="459">
                  <c:v>0.20000000298023224</c:v>
                </c:pt>
                <c:pt idx="460">
                  <c:v>0.20000000298023224</c:v>
                </c:pt>
                <c:pt idx="461">
                  <c:v>0.20000000298023224</c:v>
                </c:pt>
                <c:pt idx="462">
                  <c:v>0.20000000298023224</c:v>
                </c:pt>
                <c:pt idx="463">
                  <c:v>0.20000000298023224</c:v>
                </c:pt>
                <c:pt idx="464">
                  <c:v>0.20000000298023224</c:v>
                </c:pt>
                <c:pt idx="465">
                  <c:v>0.20000000298023224</c:v>
                </c:pt>
                <c:pt idx="466">
                  <c:v>0.20000000298023224</c:v>
                </c:pt>
                <c:pt idx="467">
                  <c:v>0.20000000298023224</c:v>
                </c:pt>
                <c:pt idx="468">
                  <c:v>0.20000000298023224</c:v>
                </c:pt>
                <c:pt idx="469">
                  <c:v>0.20000000298023224</c:v>
                </c:pt>
                <c:pt idx="470">
                  <c:v>0.20000000298023224</c:v>
                </c:pt>
                <c:pt idx="471">
                  <c:v>0.20000000298023224</c:v>
                </c:pt>
                <c:pt idx="472">
                  <c:v>0.20000000298023224</c:v>
                </c:pt>
                <c:pt idx="473">
                  <c:v>0.20000000298023224</c:v>
                </c:pt>
                <c:pt idx="474">
                  <c:v>0.20000000298023224</c:v>
                </c:pt>
                <c:pt idx="475">
                  <c:v>0.20000000298023224</c:v>
                </c:pt>
                <c:pt idx="476">
                  <c:v>0.20000000298023224</c:v>
                </c:pt>
                <c:pt idx="477">
                  <c:v>0.20000000298023224</c:v>
                </c:pt>
                <c:pt idx="478">
                  <c:v>0.20000000298023224</c:v>
                </c:pt>
                <c:pt idx="479">
                  <c:v>0.20000000298023224</c:v>
                </c:pt>
                <c:pt idx="480">
                  <c:v>0.20000000298023224</c:v>
                </c:pt>
                <c:pt idx="481">
                  <c:v>0.20000000298023224</c:v>
                </c:pt>
                <c:pt idx="482">
                  <c:v>0.20000000298023224</c:v>
                </c:pt>
                <c:pt idx="483">
                  <c:v>0.20000000298023224</c:v>
                </c:pt>
                <c:pt idx="484">
                  <c:v>0.20000000298023224</c:v>
                </c:pt>
                <c:pt idx="485">
                  <c:v>0.20000000298023224</c:v>
                </c:pt>
                <c:pt idx="486">
                  <c:v>0.20000000298023224</c:v>
                </c:pt>
                <c:pt idx="487">
                  <c:v>0.20000000298023224</c:v>
                </c:pt>
                <c:pt idx="488">
                  <c:v>0.20000000298023224</c:v>
                </c:pt>
                <c:pt idx="489">
                  <c:v>0.20000000298023224</c:v>
                </c:pt>
                <c:pt idx="490">
                  <c:v>0.20000000298023224</c:v>
                </c:pt>
                <c:pt idx="491">
                  <c:v>0.20000000298023224</c:v>
                </c:pt>
                <c:pt idx="492">
                  <c:v>0.20000000298023224</c:v>
                </c:pt>
                <c:pt idx="493">
                  <c:v>0.20000000298023224</c:v>
                </c:pt>
                <c:pt idx="494">
                  <c:v>0.20000000298023224</c:v>
                </c:pt>
                <c:pt idx="495">
                  <c:v>0.20000000298023224</c:v>
                </c:pt>
                <c:pt idx="496">
                  <c:v>0.20000000298023224</c:v>
                </c:pt>
                <c:pt idx="497">
                  <c:v>0.20000000298023224</c:v>
                </c:pt>
                <c:pt idx="498">
                  <c:v>0.20000000298023224</c:v>
                </c:pt>
                <c:pt idx="499">
                  <c:v>0.20000000298023224</c:v>
                </c:pt>
                <c:pt idx="500">
                  <c:v>0.20000000298023224</c:v>
                </c:pt>
                <c:pt idx="501">
                  <c:v>0.20000000298023224</c:v>
                </c:pt>
                <c:pt idx="502">
                  <c:v>0.20000000298023224</c:v>
                </c:pt>
                <c:pt idx="503">
                  <c:v>0.20000000298023224</c:v>
                </c:pt>
                <c:pt idx="504">
                  <c:v>0.20000000298023224</c:v>
                </c:pt>
                <c:pt idx="505">
                  <c:v>0.20000000298023224</c:v>
                </c:pt>
                <c:pt idx="506">
                  <c:v>0.20000000298023224</c:v>
                </c:pt>
                <c:pt idx="507">
                  <c:v>0.20000000298023224</c:v>
                </c:pt>
                <c:pt idx="508">
                  <c:v>0.20000000298023224</c:v>
                </c:pt>
                <c:pt idx="509">
                  <c:v>0.20000000298023224</c:v>
                </c:pt>
                <c:pt idx="510">
                  <c:v>0.20000000298023224</c:v>
                </c:pt>
                <c:pt idx="511">
                  <c:v>0.20000000298023224</c:v>
                </c:pt>
                <c:pt idx="512">
                  <c:v>0.20000000298023224</c:v>
                </c:pt>
                <c:pt idx="513">
                  <c:v>0.20000000298023224</c:v>
                </c:pt>
                <c:pt idx="514">
                  <c:v>0.20000000298023224</c:v>
                </c:pt>
                <c:pt idx="515">
                  <c:v>0.20000000298023224</c:v>
                </c:pt>
                <c:pt idx="516">
                  <c:v>0.20000000298023224</c:v>
                </c:pt>
                <c:pt idx="517">
                  <c:v>0.20000000298023224</c:v>
                </c:pt>
                <c:pt idx="518">
                  <c:v>0.20000000298023224</c:v>
                </c:pt>
                <c:pt idx="519">
                  <c:v>0.20000000298023224</c:v>
                </c:pt>
                <c:pt idx="520">
                  <c:v>0.20000000298023224</c:v>
                </c:pt>
                <c:pt idx="521">
                  <c:v>0.20000000298023224</c:v>
                </c:pt>
                <c:pt idx="522">
                  <c:v>0.20000000298023224</c:v>
                </c:pt>
                <c:pt idx="523">
                  <c:v>0.20000000298023224</c:v>
                </c:pt>
                <c:pt idx="524">
                  <c:v>0.20000000298023224</c:v>
                </c:pt>
                <c:pt idx="525">
                  <c:v>0.20000000298023224</c:v>
                </c:pt>
                <c:pt idx="526">
                  <c:v>0.20000000298023224</c:v>
                </c:pt>
                <c:pt idx="527">
                  <c:v>0.20000000298023224</c:v>
                </c:pt>
                <c:pt idx="528">
                  <c:v>0.20000000298023224</c:v>
                </c:pt>
                <c:pt idx="529">
                  <c:v>0.20000000298023224</c:v>
                </c:pt>
                <c:pt idx="530">
                  <c:v>0.20000000298023224</c:v>
                </c:pt>
                <c:pt idx="531">
                  <c:v>0.20000000298023224</c:v>
                </c:pt>
                <c:pt idx="532">
                  <c:v>0.20000000298023224</c:v>
                </c:pt>
                <c:pt idx="533">
                  <c:v>0.20000000298023224</c:v>
                </c:pt>
                <c:pt idx="534">
                  <c:v>0.20000000298023224</c:v>
                </c:pt>
                <c:pt idx="535">
                  <c:v>0.20000000298023224</c:v>
                </c:pt>
                <c:pt idx="536">
                  <c:v>0.20000000298023224</c:v>
                </c:pt>
                <c:pt idx="537">
                  <c:v>0.20000000298023224</c:v>
                </c:pt>
                <c:pt idx="538">
                  <c:v>0.20000000298023224</c:v>
                </c:pt>
                <c:pt idx="539">
                  <c:v>0.20000000298023224</c:v>
                </c:pt>
                <c:pt idx="540">
                  <c:v>0.20000000298023224</c:v>
                </c:pt>
                <c:pt idx="541">
                  <c:v>0.20000000298023224</c:v>
                </c:pt>
                <c:pt idx="542">
                  <c:v>0.20000000298023224</c:v>
                </c:pt>
                <c:pt idx="543">
                  <c:v>0.20000000298023224</c:v>
                </c:pt>
                <c:pt idx="544">
                  <c:v>0.20000000298023224</c:v>
                </c:pt>
                <c:pt idx="545">
                  <c:v>0.20000000298023224</c:v>
                </c:pt>
                <c:pt idx="546">
                  <c:v>0.20000000298023224</c:v>
                </c:pt>
                <c:pt idx="547">
                  <c:v>0.20000000298023224</c:v>
                </c:pt>
                <c:pt idx="548">
                  <c:v>0.20000000298023224</c:v>
                </c:pt>
                <c:pt idx="549">
                  <c:v>0.20000000298023224</c:v>
                </c:pt>
                <c:pt idx="550">
                  <c:v>0.20000000298023224</c:v>
                </c:pt>
                <c:pt idx="551">
                  <c:v>0.20000000298023224</c:v>
                </c:pt>
                <c:pt idx="552">
                  <c:v>0.20000000298023224</c:v>
                </c:pt>
                <c:pt idx="553">
                  <c:v>0.20000000298023224</c:v>
                </c:pt>
                <c:pt idx="554">
                  <c:v>0.20000000298023224</c:v>
                </c:pt>
                <c:pt idx="555">
                  <c:v>0.20000000298023224</c:v>
                </c:pt>
                <c:pt idx="556">
                  <c:v>0.20000000298023224</c:v>
                </c:pt>
                <c:pt idx="557">
                  <c:v>0.20000000298023224</c:v>
                </c:pt>
                <c:pt idx="558">
                  <c:v>0.20000000298023224</c:v>
                </c:pt>
                <c:pt idx="559">
                  <c:v>0.20000000298023224</c:v>
                </c:pt>
                <c:pt idx="560">
                  <c:v>0.20000000298023224</c:v>
                </c:pt>
                <c:pt idx="561">
                  <c:v>0.20000000298023224</c:v>
                </c:pt>
                <c:pt idx="562">
                  <c:v>0.20000000298023224</c:v>
                </c:pt>
                <c:pt idx="563">
                  <c:v>0.20000000298023224</c:v>
                </c:pt>
                <c:pt idx="564">
                  <c:v>0.20000000298023224</c:v>
                </c:pt>
                <c:pt idx="565">
                  <c:v>0.20000000298023224</c:v>
                </c:pt>
                <c:pt idx="566">
                  <c:v>0.20000000298023224</c:v>
                </c:pt>
                <c:pt idx="567">
                  <c:v>0.20000000298023224</c:v>
                </c:pt>
                <c:pt idx="568">
                  <c:v>0.20000000298023224</c:v>
                </c:pt>
                <c:pt idx="569">
                  <c:v>0.20000000298023224</c:v>
                </c:pt>
                <c:pt idx="570">
                  <c:v>0.20000000298023224</c:v>
                </c:pt>
                <c:pt idx="571">
                  <c:v>0.20000000298023224</c:v>
                </c:pt>
                <c:pt idx="572">
                  <c:v>0.20000000298023224</c:v>
                </c:pt>
                <c:pt idx="573">
                  <c:v>0.20000000298023224</c:v>
                </c:pt>
                <c:pt idx="574">
                  <c:v>0.20000000298023224</c:v>
                </c:pt>
                <c:pt idx="575">
                  <c:v>0.20000000298023224</c:v>
                </c:pt>
                <c:pt idx="576">
                  <c:v>0.20000000298023224</c:v>
                </c:pt>
                <c:pt idx="577">
                  <c:v>0.20000000298023224</c:v>
                </c:pt>
                <c:pt idx="578">
                  <c:v>0.20000000298023224</c:v>
                </c:pt>
                <c:pt idx="579">
                  <c:v>0.20000000298023224</c:v>
                </c:pt>
                <c:pt idx="580">
                  <c:v>0.20000000298023224</c:v>
                </c:pt>
                <c:pt idx="581">
                  <c:v>0.20000000298023224</c:v>
                </c:pt>
                <c:pt idx="582">
                  <c:v>0.20000000298023224</c:v>
                </c:pt>
                <c:pt idx="583">
                  <c:v>0.20000000298023224</c:v>
                </c:pt>
                <c:pt idx="584">
                  <c:v>0.20000000298023224</c:v>
                </c:pt>
                <c:pt idx="585">
                  <c:v>0.20000000298023224</c:v>
                </c:pt>
                <c:pt idx="586">
                  <c:v>0.20000000298023224</c:v>
                </c:pt>
                <c:pt idx="587">
                  <c:v>0.20000000298023224</c:v>
                </c:pt>
                <c:pt idx="588">
                  <c:v>0.20000000298023224</c:v>
                </c:pt>
                <c:pt idx="589">
                  <c:v>0.20000000298023224</c:v>
                </c:pt>
                <c:pt idx="590">
                  <c:v>0.20000000298023224</c:v>
                </c:pt>
                <c:pt idx="591">
                  <c:v>0.20000000298023224</c:v>
                </c:pt>
                <c:pt idx="592">
                  <c:v>0.20000000298023224</c:v>
                </c:pt>
                <c:pt idx="593">
                  <c:v>0.20000000298023224</c:v>
                </c:pt>
                <c:pt idx="594">
                  <c:v>0.20000000298023224</c:v>
                </c:pt>
                <c:pt idx="595">
                  <c:v>0.20000000298023224</c:v>
                </c:pt>
                <c:pt idx="596">
                  <c:v>0.20000000298023224</c:v>
                </c:pt>
                <c:pt idx="597">
                  <c:v>0.20000000298023224</c:v>
                </c:pt>
                <c:pt idx="598">
                  <c:v>0.20000000298023224</c:v>
                </c:pt>
                <c:pt idx="599">
                  <c:v>0.20000000298023224</c:v>
                </c:pt>
                <c:pt idx="600">
                  <c:v>0.20000000298023224</c:v>
                </c:pt>
                <c:pt idx="601">
                  <c:v>0.20000000298023224</c:v>
                </c:pt>
                <c:pt idx="602">
                  <c:v>0.20000000298023224</c:v>
                </c:pt>
                <c:pt idx="603">
                  <c:v>0.20000000298023224</c:v>
                </c:pt>
                <c:pt idx="604">
                  <c:v>0.20000000298023224</c:v>
                </c:pt>
                <c:pt idx="605">
                  <c:v>0.20000000298023224</c:v>
                </c:pt>
                <c:pt idx="606">
                  <c:v>0.20000000298023224</c:v>
                </c:pt>
                <c:pt idx="607">
                  <c:v>0.20000000298023224</c:v>
                </c:pt>
                <c:pt idx="608">
                  <c:v>0.20000000298023224</c:v>
                </c:pt>
                <c:pt idx="609">
                  <c:v>0.20000000298023224</c:v>
                </c:pt>
                <c:pt idx="610">
                  <c:v>0.20000000298023224</c:v>
                </c:pt>
                <c:pt idx="611">
                  <c:v>0.20000000298023224</c:v>
                </c:pt>
                <c:pt idx="612">
                  <c:v>0.20000000298023224</c:v>
                </c:pt>
                <c:pt idx="613">
                  <c:v>0.20000000298023224</c:v>
                </c:pt>
                <c:pt idx="614">
                  <c:v>0.20000000298023224</c:v>
                </c:pt>
                <c:pt idx="615">
                  <c:v>0.20000000298023224</c:v>
                </c:pt>
                <c:pt idx="616">
                  <c:v>0.20000000298023224</c:v>
                </c:pt>
                <c:pt idx="617">
                  <c:v>0.20000000298023224</c:v>
                </c:pt>
                <c:pt idx="618">
                  <c:v>0.20000000298023224</c:v>
                </c:pt>
                <c:pt idx="619">
                  <c:v>0.20000000298023224</c:v>
                </c:pt>
                <c:pt idx="620">
                  <c:v>0.20000000298023224</c:v>
                </c:pt>
                <c:pt idx="621">
                  <c:v>0.20000000298023224</c:v>
                </c:pt>
                <c:pt idx="622">
                  <c:v>0.20000000298023224</c:v>
                </c:pt>
                <c:pt idx="623">
                  <c:v>0.20000000298023224</c:v>
                </c:pt>
                <c:pt idx="624">
                  <c:v>0.20000000298023224</c:v>
                </c:pt>
                <c:pt idx="625">
                  <c:v>0.20000000298023224</c:v>
                </c:pt>
                <c:pt idx="626">
                  <c:v>0.20000000298023224</c:v>
                </c:pt>
                <c:pt idx="627">
                  <c:v>0.20000000298023224</c:v>
                </c:pt>
                <c:pt idx="628">
                  <c:v>0.20000000298023224</c:v>
                </c:pt>
                <c:pt idx="629">
                  <c:v>0.20000000298023224</c:v>
                </c:pt>
                <c:pt idx="630">
                  <c:v>0.20000000298023224</c:v>
                </c:pt>
                <c:pt idx="631">
                  <c:v>0.20000000298023224</c:v>
                </c:pt>
                <c:pt idx="632">
                  <c:v>0.20000000298023224</c:v>
                </c:pt>
                <c:pt idx="633">
                  <c:v>0.20000000298023224</c:v>
                </c:pt>
                <c:pt idx="634">
                  <c:v>0.20000000298023224</c:v>
                </c:pt>
                <c:pt idx="635">
                  <c:v>0.20000000298023224</c:v>
                </c:pt>
                <c:pt idx="636">
                  <c:v>0.20000000298023224</c:v>
                </c:pt>
                <c:pt idx="637">
                  <c:v>0.20000000298023224</c:v>
                </c:pt>
                <c:pt idx="638">
                  <c:v>0.20000000298023224</c:v>
                </c:pt>
                <c:pt idx="639">
                  <c:v>0.20000000298023224</c:v>
                </c:pt>
                <c:pt idx="640">
                  <c:v>0.20000000298023224</c:v>
                </c:pt>
                <c:pt idx="641">
                  <c:v>0.20000000298023224</c:v>
                </c:pt>
                <c:pt idx="642">
                  <c:v>0.20000000298023224</c:v>
                </c:pt>
                <c:pt idx="643">
                  <c:v>0.20000000298023224</c:v>
                </c:pt>
                <c:pt idx="644">
                  <c:v>0.20000000298023224</c:v>
                </c:pt>
                <c:pt idx="645">
                  <c:v>0.20000000298023224</c:v>
                </c:pt>
                <c:pt idx="646">
                  <c:v>0.20000000298023224</c:v>
                </c:pt>
                <c:pt idx="647">
                  <c:v>0.20000000298023224</c:v>
                </c:pt>
                <c:pt idx="648">
                  <c:v>0.20000000298023224</c:v>
                </c:pt>
                <c:pt idx="649">
                  <c:v>0.20000000298023224</c:v>
                </c:pt>
                <c:pt idx="650">
                  <c:v>0.20000000298023224</c:v>
                </c:pt>
                <c:pt idx="651">
                  <c:v>0.20000000298023224</c:v>
                </c:pt>
                <c:pt idx="652">
                  <c:v>0.20000000298023224</c:v>
                </c:pt>
                <c:pt idx="653">
                  <c:v>0.20000000298023224</c:v>
                </c:pt>
                <c:pt idx="654">
                  <c:v>0.20000000298023224</c:v>
                </c:pt>
                <c:pt idx="655">
                  <c:v>0.20000000298023224</c:v>
                </c:pt>
                <c:pt idx="656">
                  <c:v>0.20000000298023224</c:v>
                </c:pt>
                <c:pt idx="657">
                  <c:v>0.20000000298023224</c:v>
                </c:pt>
                <c:pt idx="658">
                  <c:v>0.20000000298023224</c:v>
                </c:pt>
                <c:pt idx="659">
                  <c:v>0.20000000298023224</c:v>
                </c:pt>
                <c:pt idx="660">
                  <c:v>0.20000000298023224</c:v>
                </c:pt>
                <c:pt idx="661">
                  <c:v>0.20000000298023224</c:v>
                </c:pt>
                <c:pt idx="662">
                  <c:v>0.20000000298023224</c:v>
                </c:pt>
                <c:pt idx="663">
                  <c:v>0.20000000298023224</c:v>
                </c:pt>
                <c:pt idx="664">
                  <c:v>0.20000000298023224</c:v>
                </c:pt>
                <c:pt idx="665">
                  <c:v>0.20000000298023224</c:v>
                </c:pt>
                <c:pt idx="666">
                  <c:v>0.20000000298023224</c:v>
                </c:pt>
                <c:pt idx="667">
                  <c:v>0.20000000298023224</c:v>
                </c:pt>
                <c:pt idx="668">
                  <c:v>0.20000000298023224</c:v>
                </c:pt>
                <c:pt idx="669">
                  <c:v>0.20000000298023224</c:v>
                </c:pt>
                <c:pt idx="670">
                  <c:v>0.20000000298023224</c:v>
                </c:pt>
                <c:pt idx="671">
                  <c:v>0.20000000298023224</c:v>
                </c:pt>
                <c:pt idx="672">
                  <c:v>0.20000000298023224</c:v>
                </c:pt>
                <c:pt idx="673">
                  <c:v>0.20000000298023224</c:v>
                </c:pt>
                <c:pt idx="674">
                  <c:v>0.20000000298023224</c:v>
                </c:pt>
                <c:pt idx="675">
                  <c:v>0.20000000298023224</c:v>
                </c:pt>
                <c:pt idx="676">
                  <c:v>0.20000000298023224</c:v>
                </c:pt>
                <c:pt idx="677">
                  <c:v>0.20000000298023224</c:v>
                </c:pt>
                <c:pt idx="678">
                  <c:v>0.20000000298023224</c:v>
                </c:pt>
                <c:pt idx="679">
                  <c:v>0.20000000298023224</c:v>
                </c:pt>
                <c:pt idx="680">
                  <c:v>0.20000000298023224</c:v>
                </c:pt>
                <c:pt idx="681">
                  <c:v>0.20000000298023224</c:v>
                </c:pt>
                <c:pt idx="682">
                  <c:v>0.20000000298023224</c:v>
                </c:pt>
                <c:pt idx="683">
                  <c:v>0.20000000298023224</c:v>
                </c:pt>
                <c:pt idx="684">
                  <c:v>0.20000000298023224</c:v>
                </c:pt>
                <c:pt idx="685">
                  <c:v>0.20000000298023224</c:v>
                </c:pt>
                <c:pt idx="686">
                  <c:v>0.20000000298023224</c:v>
                </c:pt>
                <c:pt idx="687">
                  <c:v>0.20000000298023224</c:v>
                </c:pt>
                <c:pt idx="688">
                  <c:v>0.20000000298023224</c:v>
                </c:pt>
                <c:pt idx="689">
                  <c:v>0.20000000298023224</c:v>
                </c:pt>
                <c:pt idx="690">
                  <c:v>0.20000000298023224</c:v>
                </c:pt>
                <c:pt idx="691">
                  <c:v>0.20000000298023224</c:v>
                </c:pt>
                <c:pt idx="692">
                  <c:v>0.20000000298023224</c:v>
                </c:pt>
                <c:pt idx="693">
                  <c:v>0.20000000298023224</c:v>
                </c:pt>
                <c:pt idx="694">
                  <c:v>0.20000000298023224</c:v>
                </c:pt>
                <c:pt idx="695">
                  <c:v>0.20000000298023224</c:v>
                </c:pt>
                <c:pt idx="696">
                  <c:v>0.20000000298023224</c:v>
                </c:pt>
                <c:pt idx="697">
                  <c:v>0.20000000298023224</c:v>
                </c:pt>
                <c:pt idx="698">
                  <c:v>0.20000000298023224</c:v>
                </c:pt>
                <c:pt idx="699">
                  <c:v>0.20000000298023224</c:v>
                </c:pt>
                <c:pt idx="700">
                  <c:v>0.20000000298023224</c:v>
                </c:pt>
                <c:pt idx="701">
                  <c:v>0.20000000298023224</c:v>
                </c:pt>
                <c:pt idx="702">
                  <c:v>0.20000000298023224</c:v>
                </c:pt>
                <c:pt idx="703">
                  <c:v>0.20000000298023224</c:v>
                </c:pt>
                <c:pt idx="704">
                  <c:v>0.20000000298023224</c:v>
                </c:pt>
                <c:pt idx="705">
                  <c:v>0.20000000298023224</c:v>
                </c:pt>
                <c:pt idx="706">
                  <c:v>0.20000000298023224</c:v>
                </c:pt>
                <c:pt idx="707">
                  <c:v>0.20000000298023224</c:v>
                </c:pt>
                <c:pt idx="708">
                  <c:v>0.20000000298023224</c:v>
                </c:pt>
                <c:pt idx="709">
                  <c:v>0.20000000298023224</c:v>
                </c:pt>
                <c:pt idx="710">
                  <c:v>0.20000000298023224</c:v>
                </c:pt>
                <c:pt idx="711">
                  <c:v>0.20000000298023224</c:v>
                </c:pt>
                <c:pt idx="712">
                  <c:v>0.20000000298023224</c:v>
                </c:pt>
                <c:pt idx="713">
                  <c:v>0.20000000298023224</c:v>
                </c:pt>
                <c:pt idx="714">
                  <c:v>0.20000000298023224</c:v>
                </c:pt>
                <c:pt idx="715">
                  <c:v>0.20000000298023224</c:v>
                </c:pt>
                <c:pt idx="716">
                  <c:v>0.20000000298023224</c:v>
                </c:pt>
                <c:pt idx="717">
                  <c:v>0.20000000298023224</c:v>
                </c:pt>
                <c:pt idx="718">
                  <c:v>0.20000000298023224</c:v>
                </c:pt>
                <c:pt idx="719">
                  <c:v>0.20000000298023224</c:v>
                </c:pt>
                <c:pt idx="720">
                  <c:v>0.20000000298023224</c:v>
                </c:pt>
                <c:pt idx="721">
                  <c:v>0.20000000298023224</c:v>
                </c:pt>
                <c:pt idx="722">
                  <c:v>0.20000000298023224</c:v>
                </c:pt>
                <c:pt idx="723">
                  <c:v>0.20000000298023224</c:v>
                </c:pt>
                <c:pt idx="724">
                  <c:v>0.20000000298023224</c:v>
                </c:pt>
                <c:pt idx="725">
                  <c:v>0.20000000298023224</c:v>
                </c:pt>
                <c:pt idx="726">
                  <c:v>0.20000000298023224</c:v>
                </c:pt>
                <c:pt idx="727">
                  <c:v>0.20000000298023224</c:v>
                </c:pt>
                <c:pt idx="728">
                  <c:v>0.20000000298023224</c:v>
                </c:pt>
                <c:pt idx="729">
                  <c:v>0.20000000298023224</c:v>
                </c:pt>
                <c:pt idx="730">
                  <c:v>0.20000000298023224</c:v>
                </c:pt>
                <c:pt idx="731">
                  <c:v>0.20000000298023224</c:v>
                </c:pt>
                <c:pt idx="732">
                  <c:v>0.20000000298023224</c:v>
                </c:pt>
                <c:pt idx="733">
                  <c:v>0.20000000298023224</c:v>
                </c:pt>
                <c:pt idx="734">
                  <c:v>0.20000000298023224</c:v>
                </c:pt>
                <c:pt idx="735">
                  <c:v>0.20000000298023224</c:v>
                </c:pt>
                <c:pt idx="736">
                  <c:v>0.20000000298023224</c:v>
                </c:pt>
                <c:pt idx="737">
                  <c:v>0.20000000298023224</c:v>
                </c:pt>
                <c:pt idx="738">
                  <c:v>0.20000000298023224</c:v>
                </c:pt>
                <c:pt idx="739">
                  <c:v>0.20000000298023224</c:v>
                </c:pt>
                <c:pt idx="740">
                  <c:v>0.20000000298023224</c:v>
                </c:pt>
                <c:pt idx="741">
                  <c:v>0.20000000298023224</c:v>
                </c:pt>
                <c:pt idx="742">
                  <c:v>0.20000000298023224</c:v>
                </c:pt>
                <c:pt idx="743">
                  <c:v>0.20000000298023224</c:v>
                </c:pt>
                <c:pt idx="744">
                  <c:v>0.20000000298023224</c:v>
                </c:pt>
                <c:pt idx="745">
                  <c:v>0.20000000298023224</c:v>
                </c:pt>
                <c:pt idx="746">
                  <c:v>0.20000000298023224</c:v>
                </c:pt>
                <c:pt idx="747">
                  <c:v>0.20000000298023224</c:v>
                </c:pt>
                <c:pt idx="748">
                  <c:v>0.20000000298023224</c:v>
                </c:pt>
                <c:pt idx="749">
                  <c:v>0.20000000298023224</c:v>
                </c:pt>
                <c:pt idx="750">
                  <c:v>0.20000000298023224</c:v>
                </c:pt>
                <c:pt idx="751">
                  <c:v>0.20000000298023224</c:v>
                </c:pt>
                <c:pt idx="752">
                  <c:v>0.20000000298023224</c:v>
                </c:pt>
                <c:pt idx="753">
                  <c:v>0.20000000298023224</c:v>
                </c:pt>
                <c:pt idx="754">
                  <c:v>0.20000000298023224</c:v>
                </c:pt>
                <c:pt idx="755">
                  <c:v>0.20000000298023224</c:v>
                </c:pt>
                <c:pt idx="756">
                  <c:v>0.20000000298023224</c:v>
                </c:pt>
                <c:pt idx="757">
                  <c:v>0.20000000298023224</c:v>
                </c:pt>
                <c:pt idx="758">
                  <c:v>0.20000000298023224</c:v>
                </c:pt>
                <c:pt idx="759">
                  <c:v>0.20000000298023224</c:v>
                </c:pt>
                <c:pt idx="760">
                  <c:v>0.20000000298023224</c:v>
                </c:pt>
                <c:pt idx="761">
                  <c:v>0.20000000298023224</c:v>
                </c:pt>
                <c:pt idx="762">
                  <c:v>0.20000000298023224</c:v>
                </c:pt>
                <c:pt idx="763">
                  <c:v>0.20000000298023224</c:v>
                </c:pt>
                <c:pt idx="764">
                  <c:v>0.20000000298023224</c:v>
                </c:pt>
                <c:pt idx="765">
                  <c:v>0.20000000298023224</c:v>
                </c:pt>
                <c:pt idx="766">
                  <c:v>0.20000000298023224</c:v>
                </c:pt>
                <c:pt idx="767">
                  <c:v>0.20000000298023224</c:v>
                </c:pt>
                <c:pt idx="768">
                  <c:v>0.20000000298023224</c:v>
                </c:pt>
                <c:pt idx="769">
                  <c:v>0.20000000298023224</c:v>
                </c:pt>
                <c:pt idx="770">
                  <c:v>0.20000000298023224</c:v>
                </c:pt>
                <c:pt idx="771">
                  <c:v>0.20000000298023224</c:v>
                </c:pt>
                <c:pt idx="772">
                  <c:v>0.20000000298023224</c:v>
                </c:pt>
                <c:pt idx="773">
                  <c:v>0.20000000298023224</c:v>
                </c:pt>
                <c:pt idx="774">
                  <c:v>0.20000000298023224</c:v>
                </c:pt>
                <c:pt idx="775">
                  <c:v>0.20000000298023224</c:v>
                </c:pt>
                <c:pt idx="776">
                  <c:v>0.20000000298023224</c:v>
                </c:pt>
                <c:pt idx="777">
                  <c:v>0.20000000298023224</c:v>
                </c:pt>
                <c:pt idx="778">
                  <c:v>0.20000000298023224</c:v>
                </c:pt>
                <c:pt idx="779">
                  <c:v>0.20000000298023224</c:v>
                </c:pt>
                <c:pt idx="780">
                  <c:v>0.20000000298023224</c:v>
                </c:pt>
                <c:pt idx="781">
                  <c:v>0.20000000298023224</c:v>
                </c:pt>
                <c:pt idx="782">
                  <c:v>0.20000000298023224</c:v>
                </c:pt>
                <c:pt idx="783">
                  <c:v>0.20000000298023224</c:v>
                </c:pt>
                <c:pt idx="784">
                  <c:v>0.20000000298023224</c:v>
                </c:pt>
                <c:pt idx="785">
                  <c:v>0.20000000298023224</c:v>
                </c:pt>
                <c:pt idx="786">
                  <c:v>0.20000000298023224</c:v>
                </c:pt>
                <c:pt idx="787">
                  <c:v>0.20000000298023224</c:v>
                </c:pt>
                <c:pt idx="788">
                  <c:v>0.20000000298023224</c:v>
                </c:pt>
                <c:pt idx="789">
                  <c:v>0.20000000298023224</c:v>
                </c:pt>
                <c:pt idx="790">
                  <c:v>0.20000000298023224</c:v>
                </c:pt>
                <c:pt idx="791">
                  <c:v>0.20000000298023224</c:v>
                </c:pt>
                <c:pt idx="792">
                  <c:v>0.20000000298023224</c:v>
                </c:pt>
                <c:pt idx="793">
                  <c:v>0.20000000298023224</c:v>
                </c:pt>
                <c:pt idx="794">
                  <c:v>0.20000000298023224</c:v>
                </c:pt>
                <c:pt idx="795">
                  <c:v>0.20000000298023224</c:v>
                </c:pt>
                <c:pt idx="796">
                  <c:v>0.20000000298023224</c:v>
                </c:pt>
                <c:pt idx="797">
                  <c:v>0.20000000298023224</c:v>
                </c:pt>
                <c:pt idx="798">
                  <c:v>0.20000000298023224</c:v>
                </c:pt>
                <c:pt idx="799">
                  <c:v>0.20000000298023224</c:v>
                </c:pt>
                <c:pt idx="800">
                  <c:v>0.20000000298023224</c:v>
                </c:pt>
                <c:pt idx="801">
                  <c:v>0.20000000298023224</c:v>
                </c:pt>
                <c:pt idx="802">
                  <c:v>0.20000000298023224</c:v>
                </c:pt>
                <c:pt idx="803">
                  <c:v>0.20000000298023224</c:v>
                </c:pt>
                <c:pt idx="804">
                  <c:v>0.20000000298023224</c:v>
                </c:pt>
                <c:pt idx="805">
                  <c:v>0.20000000298023224</c:v>
                </c:pt>
                <c:pt idx="806">
                  <c:v>0.20000000298023224</c:v>
                </c:pt>
                <c:pt idx="807">
                  <c:v>0.20000000298023224</c:v>
                </c:pt>
                <c:pt idx="808">
                  <c:v>0.20000000298023224</c:v>
                </c:pt>
                <c:pt idx="809">
                  <c:v>0.20000000298023224</c:v>
                </c:pt>
                <c:pt idx="810">
                  <c:v>0.20000000298023224</c:v>
                </c:pt>
                <c:pt idx="811">
                  <c:v>0.20000000298023224</c:v>
                </c:pt>
                <c:pt idx="812">
                  <c:v>0.20000000298023224</c:v>
                </c:pt>
                <c:pt idx="813">
                  <c:v>0.20000000298023224</c:v>
                </c:pt>
                <c:pt idx="814">
                  <c:v>0.20000000298023224</c:v>
                </c:pt>
                <c:pt idx="815">
                  <c:v>0.20000000298023224</c:v>
                </c:pt>
                <c:pt idx="816">
                  <c:v>0.20000000298023224</c:v>
                </c:pt>
                <c:pt idx="817">
                  <c:v>0.20000000298023224</c:v>
                </c:pt>
                <c:pt idx="818">
                  <c:v>0.20000000298023224</c:v>
                </c:pt>
                <c:pt idx="819">
                  <c:v>0.20000000298023224</c:v>
                </c:pt>
                <c:pt idx="820">
                  <c:v>0.20000000298023224</c:v>
                </c:pt>
                <c:pt idx="821">
                  <c:v>0.20000000298023224</c:v>
                </c:pt>
                <c:pt idx="822">
                  <c:v>0.20000000298023224</c:v>
                </c:pt>
                <c:pt idx="823">
                  <c:v>0.20000000298023224</c:v>
                </c:pt>
                <c:pt idx="824">
                  <c:v>0.20000000298023224</c:v>
                </c:pt>
                <c:pt idx="825">
                  <c:v>0.20000000298023224</c:v>
                </c:pt>
                <c:pt idx="826">
                  <c:v>0.20000000298023224</c:v>
                </c:pt>
                <c:pt idx="827">
                  <c:v>0.20000000298023224</c:v>
                </c:pt>
                <c:pt idx="828">
                  <c:v>0.20000000298023224</c:v>
                </c:pt>
                <c:pt idx="829">
                  <c:v>0.20000000298023224</c:v>
                </c:pt>
                <c:pt idx="830">
                  <c:v>0.20000000298023224</c:v>
                </c:pt>
                <c:pt idx="831">
                  <c:v>0.20000000298023224</c:v>
                </c:pt>
                <c:pt idx="832">
                  <c:v>0.20000000298023224</c:v>
                </c:pt>
                <c:pt idx="833">
                  <c:v>0.20000000298023224</c:v>
                </c:pt>
                <c:pt idx="834">
                  <c:v>0.20000000298023224</c:v>
                </c:pt>
                <c:pt idx="835">
                  <c:v>0.20000000298023224</c:v>
                </c:pt>
                <c:pt idx="836">
                  <c:v>0.20000000298023224</c:v>
                </c:pt>
                <c:pt idx="837">
                  <c:v>0.20000000298023224</c:v>
                </c:pt>
                <c:pt idx="838">
                  <c:v>0.20000000298023224</c:v>
                </c:pt>
                <c:pt idx="839">
                  <c:v>0.20000000298023224</c:v>
                </c:pt>
                <c:pt idx="840">
                  <c:v>0.20000000298023224</c:v>
                </c:pt>
                <c:pt idx="841">
                  <c:v>0.20000000298023224</c:v>
                </c:pt>
                <c:pt idx="842">
                  <c:v>0.20000000298023224</c:v>
                </c:pt>
                <c:pt idx="843">
                  <c:v>0.20000000298023224</c:v>
                </c:pt>
                <c:pt idx="844">
                  <c:v>0.20000000298023224</c:v>
                </c:pt>
                <c:pt idx="845">
                  <c:v>0.20000000298023224</c:v>
                </c:pt>
                <c:pt idx="846">
                  <c:v>0.20000000298023224</c:v>
                </c:pt>
                <c:pt idx="847">
                  <c:v>0.20000000298023224</c:v>
                </c:pt>
                <c:pt idx="848">
                  <c:v>0.20000000298023224</c:v>
                </c:pt>
                <c:pt idx="849">
                  <c:v>0.20000000298023224</c:v>
                </c:pt>
                <c:pt idx="850">
                  <c:v>0.20000000298023224</c:v>
                </c:pt>
                <c:pt idx="851">
                  <c:v>0.20000000298023224</c:v>
                </c:pt>
                <c:pt idx="852">
                  <c:v>0.20000000298023224</c:v>
                </c:pt>
                <c:pt idx="853">
                  <c:v>0.20000000298023224</c:v>
                </c:pt>
                <c:pt idx="854">
                  <c:v>0.20000000298023224</c:v>
                </c:pt>
                <c:pt idx="855">
                  <c:v>0.20000000298023224</c:v>
                </c:pt>
                <c:pt idx="856">
                  <c:v>0.20000000298023224</c:v>
                </c:pt>
                <c:pt idx="857">
                  <c:v>0.20000000298023224</c:v>
                </c:pt>
                <c:pt idx="858">
                  <c:v>0.20000000298023224</c:v>
                </c:pt>
                <c:pt idx="859">
                  <c:v>0.20000000298023224</c:v>
                </c:pt>
                <c:pt idx="860">
                  <c:v>0.20000000298023224</c:v>
                </c:pt>
                <c:pt idx="861">
                  <c:v>0.20000000298023224</c:v>
                </c:pt>
                <c:pt idx="862">
                  <c:v>0.20000000298023224</c:v>
                </c:pt>
                <c:pt idx="863">
                  <c:v>0.20000000298023224</c:v>
                </c:pt>
                <c:pt idx="864">
                  <c:v>0.20000000298023224</c:v>
                </c:pt>
                <c:pt idx="865">
                  <c:v>0.20000000298023224</c:v>
                </c:pt>
                <c:pt idx="866">
                  <c:v>0.20000000298023224</c:v>
                </c:pt>
                <c:pt idx="867">
                  <c:v>0.20000000298023224</c:v>
                </c:pt>
                <c:pt idx="868">
                  <c:v>0.20000000298023224</c:v>
                </c:pt>
                <c:pt idx="869">
                  <c:v>0.20000000298023224</c:v>
                </c:pt>
                <c:pt idx="870">
                  <c:v>0.20000000298023224</c:v>
                </c:pt>
                <c:pt idx="871">
                  <c:v>0.20000000298023224</c:v>
                </c:pt>
                <c:pt idx="872">
                  <c:v>0.20000000298023224</c:v>
                </c:pt>
                <c:pt idx="873">
                  <c:v>0.20000000298023224</c:v>
                </c:pt>
                <c:pt idx="874">
                  <c:v>0.20000000298023224</c:v>
                </c:pt>
                <c:pt idx="875">
                  <c:v>0.20000000298023224</c:v>
                </c:pt>
                <c:pt idx="876">
                  <c:v>0.20000000298023224</c:v>
                </c:pt>
                <c:pt idx="877">
                  <c:v>0.20000000298023224</c:v>
                </c:pt>
                <c:pt idx="878">
                  <c:v>0.20000000298023224</c:v>
                </c:pt>
                <c:pt idx="879">
                  <c:v>0.20000000298023224</c:v>
                </c:pt>
                <c:pt idx="880">
                  <c:v>0.20000000298023224</c:v>
                </c:pt>
                <c:pt idx="881">
                  <c:v>0.20000000298023224</c:v>
                </c:pt>
                <c:pt idx="882">
                  <c:v>0.20000000298023224</c:v>
                </c:pt>
                <c:pt idx="883">
                  <c:v>0.20000000298023224</c:v>
                </c:pt>
                <c:pt idx="884">
                  <c:v>0.20000000298023224</c:v>
                </c:pt>
                <c:pt idx="885">
                  <c:v>0.20000000298023224</c:v>
                </c:pt>
                <c:pt idx="886">
                  <c:v>0.20000000298023224</c:v>
                </c:pt>
                <c:pt idx="887">
                  <c:v>0.20000000298023224</c:v>
                </c:pt>
                <c:pt idx="888">
                  <c:v>0.20000000298023224</c:v>
                </c:pt>
                <c:pt idx="889">
                  <c:v>0.20000000298023224</c:v>
                </c:pt>
                <c:pt idx="890">
                  <c:v>0.20000000298023224</c:v>
                </c:pt>
                <c:pt idx="891">
                  <c:v>0.20000000298023224</c:v>
                </c:pt>
                <c:pt idx="892">
                  <c:v>0.20000000298023224</c:v>
                </c:pt>
                <c:pt idx="893">
                  <c:v>0.20000000298023224</c:v>
                </c:pt>
                <c:pt idx="894">
                  <c:v>0.20000000298023224</c:v>
                </c:pt>
                <c:pt idx="895">
                  <c:v>0.20000000298023224</c:v>
                </c:pt>
                <c:pt idx="896">
                  <c:v>0.20000000298023224</c:v>
                </c:pt>
                <c:pt idx="897">
                  <c:v>0.20000000298023224</c:v>
                </c:pt>
                <c:pt idx="898">
                  <c:v>0.20000000298023224</c:v>
                </c:pt>
                <c:pt idx="899">
                  <c:v>0.20000000298023224</c:v>
                </c:pt>
                <c:pt idx="900">
                  <c:v>0.20000000298023224</c:v>
                </c:pt>
                <c:pt idx="901">
                  <c:v>0.20000000298023224</c:v>
                </c:pt>
                <c:pt idx="902">
                  <c:v>0.20000000298023224</c:v>
                </c:pt>
                <c:pt idx="903">
                  <c:v>0.20000000298023224</c:v>
                </c:pt>
                <c:pt idx="904">
                  <c:v>0.20000000298023224</c:v>
                </c:pt>
                <c:pt idx="905">
                  <c:v>0.20000000298023224</c:v>
                </c:pt>
                <c:pt idx="906">
                  <c:v>0.20000000298023224</c:v>
                </c:pt>
                <c:pt idx="907">
                  <c:v>0.20000000298023224</c:v>
                </c:pt>
                <c:pt idx="908">
                  <c:v>0.20000000298023224</c:v>
                </c:pt>
                <c:pt idx="909">
                  <c:v>0.20000000298023224</c:v>
                </c:pt>
                <c:pt idx="910">
                  <c:v>0.20000000298023224</c:v>
                </c:pt>
                <c:pt idx="911">
                  <c:v>0.20000000298023224</c:v>
                </c:pt>
                <c:pt idx="912">
                  <c:v>0.20000000298023224</c:v>
                </c:pt>
                <c:pt idx="913">
                  <c:v>0.20000000298023224</c:v>
                </c:pt>
                <c:pt idx="914">
                  <c:v>0.20000000298023224</c:v>
                </c:pt>
                <c:pt idx="915">
                  <c:v>0.20000000298023224</c:v>
                </c:pt>
                <c:pt idx="916">
                  <c:v>0.20000000298023224</c:v>
                </c:pt>
                <c:pt idx="917">
                  <c:v>0.20000000298023224</c:v>
                </c:pt>
                <c:pt idx="918">
                  <c:v>0.20000000298023224</c:v>
                </c:pt>
                <c:pt idx="919">
                  <c:v>0.20000000298023224</c:v>
                </c:pt>
                <c:pt idx="920">
                  <c:v>0.20000000298023224</c:v>
                </c:pt>
                <c:pt idx="921">
                  <c:v>0.20000000298023224</c:v>
                </c:pt>
                <c:pt idx="922">
                  <c:v>0.20000000298023224</c:v>
                </c:pt>
                <c:pt idx="923">
                  <c:v>0.20000000298023224</c:v>
                </c:pt>
                <c:pt idx="924">
                  <c:v>0.20000000298023224</c:v>
                </c:pt>
                <c:pt idx="925">
                  <c:v>0.20000000298023224</c:v>
                </c:pt>
                <c:pt idx="926">
                  <c:v>0.20000000298023224</c:v>
                </c:pt>
                <c:pt idx="927">
                  <c:v>0.20000000298023224</c:v>
                </c:pt>
                <c:pt idx="928">
                  <c:v>0.20000000298023224</c:v>
                </c:pt>
                <c:pt idx="929">
                  <c:v>0.20000000298023224</c:v>
                </c:pt>
                <c:pt idx="930">
                  <c:v>0.20000000298023224</c:v>
                </c:pt>
                <c:pt idx="931">
                  <c:v>0.20000000298023224</c:v>
                </c:pt>
                <c:pt idx="932">
                  <c:v>0.20000000298023224</c:v>
                </c:pt>
                <c:pt idx="933">
                  <c:v>0.20000000298023224</c:v>
                </c:pt>
                <c:pt idx="934">
                  <c:v>0.20000000298023224</c:v>
                </c:pt>
                <c:pt idx="935">
                  <c:v>0.20000000298023224</c:v>
                </c:pt>
                <c:pt idx="936">
                  <c:v>0.20000000298023224</c:v>
                </c:pt>
                <c:pt idx="937">
                  <c:v>0.20000000298023224</c:v>
                </c:pt>
                <c:pt idx="938">
                  <c:v>0.20000000298023224</c:v>
                </c:pt>
                <c:pt idx="939">
                  <c:v>0.20000000298023224</c:v>
                </c:pt>
                <c:pt idx="940">
                  <c:v>0.20000000298023224</c:v>
                </c:pt>
                <c:pt idx="941">
                  <c:v>0.20000000298023224</c:v>
                </c:pt>
                <c:pt idx="942">
                  <c:v>0.20000000298023224</c:v>
                </c:pt>
                <c:pt idx="943">
                  <c:v>0.20000000298023224</c:v>
                </c:pt>
                <c:pt idx="944">
                  <c:v>0.20000000298023224</c:v>
                </c:pt>
                <c:pt idx="945">
                  <c:v>0.20000000298023224</c:v>
                </c:pt>
                <c:pt idx="946">
                  <c:v>0.20000000298023224</c:v>
                </c:pt>
                <c:pt idx="947">
                  <c:v>0.20000000298023224</c:v>
                </c:pt>
                <c:pt idx="948">
                  <c:v>0.20000000298023224</c:v>
                </c:pt>
                <c:pt idx="949">
                  <c:v>0.20000000298023224</c:v>
                </c:pt>
                <c:pt idx="950">
                  <c:v>0.20000000298023224</c:v>
                </c:pt>
                <c:pt idx="951">
                  <c:v>0.20000000298023224</c:v>
                </c:pt>
                <c:pt idx="952">
                  <c:v>0.20000000298023224</c:v>
                </c:pt>
                <c:pt idx="953">
                  <c:v>0.20000000298023224</c:v>
                </c:pt>
                <c:pt idx="954">
                  <c:v>0.20000000298023224</c:v>
                </c:pt>
                <c:pt idx="955">
                  <c:v>0.20000000298023224</c:v>
                </c:pt>
                <c:pt idx="956">
                  <c:v>0.20000000298023224</c:v>
                </c:pt>
                <c:pt idx="957">
                  <c:v>0.20000000298023224</c:v>
                </c:pt>
                <c:pt idx="958">
                  <c:v>0.20000000298023224</c:v>
                </c:pt>
                <c:pt idx="959">
                  <c:v>0.20000000298023224</c:v>
                </c:pt>
                <c:pt idx="960">
                  <c:v>0.20000000298023224</c:v>
                </c:pt>
                <c:pt idx="961">
                  <c:v>0.20000000298023224</c:v>
                </c:pt>
                <c:pt idx="962">
                  <c:v>0.20000000298023224</c:v>
                </c:pt>
                <c:pt idx="963">
                  <c:v>0.20000000298023224</c:v>
                </c:pt>
                <c:pt idx="964">
                  <c:v>0.20000000298023224</c:v>
                </c:pt>
                <c:pt idx="965">
                  <c:v>0.20000000298023224</c:v>
                </c:pt>
                <c:pt idx="966">
                  <c:v>0.20000000298023224</c:v>
                </c:pt>
                <c:pt idx="967">
                  <c:v>0.20000000298023224</c:v>
                </c:pt>
                <c:pt idx="968">
                  <c:v>0.20000000298023224</c:v>
                </c:pt>
                <c:pt idx="969">
                  <c:v>0.20000000298023224</c:v>
                </c:pt>
                <c:pt idx="970">
                  <c:v>0.20000000298023224</c:v>
                </c:pt>
                <c:pt idx="971">
                  <c:v>0.20000000298023224</c:v>
                </c:pt>
                <c:pt idx="972">
                  <c:v>0.20000000298023224</c:v>
                </c:pt>
                <c:pt idx="973">
                  <c:v>0.20000000298023224</c:v>
                </c:pt>
                <c:pt idx="974">
                  <c:v>0.20000000298023224</c:v>
                </c:pt>
                <c:pt idx="975">
                  <c:v>0.20000000298023224</c:v>
                </c:pt>
                <c:pt idx="976">
                  <c:v>0.20000000298023224</c:v>
                </c:pt>
                <c:pt idx="977">
                  <c:v>0.20000000298023224</c:v>
                </c:pt>
                <c:pt idx="978">
                  <c:v>0.20000000298023224</c:v>
                </c:pt>
                <c:pt idx="979">
                  <c:v>0.20000000298023224</c:v>
                </c:pt>
                <c:pt idx="980">
                  <c:v>0.20000000298023224</c:v>
                </c:pt>
                <c:pt idx="981">
                  <c:v>0.20000000298023224</c:v>
                </c:pt>
                <c:pt idx="982">
                  <c:v>0.20000000298023224</c:v>
                </c:pt>
                <c:pt idx="983">
                  <c:v>0.20000000298023224</c:v>
                </c:pt>
                <c:pt idx="984">
                  <c:v>0.20000000298023224</c:v>
                </c:pt>
                <c:pt idx="985">
                  <c:v>0.20000000298023224</c:v>
                </c:pt>
                <c:pt idx="986">
                  <c:v>0.20000000298023224</c:v>
                </c:pt>
                <c:pt idx="987">
                  <c:v>0.20000000298023224</c:v>
                </c:pt>
                <c:pt idx="988">
                  <c:v>0.20000000298023224</c:v>
                </c:pt>
                <c:pt idx="989">
                  <c:v>0.20000000298023224</c:v>
                </c:pt>
                <c:pt idx="990">
                  <c:v>0.20000000298023224</c:v>
                </c:pt>
                <c:pt idx="991">
                  <c:v>0.20000000298023224</c:v>
                </c:pt>
                <c:pt idx="992">
                  <c:v>0.20000000298023224</c:v>
                </c:pt>
                <c:pt idx="993">
                  <c:v>0.20000000298023224</c:v>
                </c:pt>
                <c:pt idx="994">
                  <c:v>0.20000000298023224</c:v>
                </c:pt>
                <c:pt idx="995">
                  <c:v>0.20000000298023224</c:v>
                </c:pt>
                <c:pt idx="996">
                  <c:v>0.20000000298023224</c:v>
                </c:pt>
                <c:pt idx="997">
                  <c:v>0.20000000298023224</c:v>
                </c:pt>
                <c:pt idx="998">
                  <c:v>0.20000000298023224</c:v>
                </c:pt>
                <c:pt idx="999">
                  <c:v>0.20000000298023224</c:v>
                </c:pt>
                <c:pt idx="1000">
                  <c:v>0.20000000298023224</c:v>
                </c:pt>
                <c:pt idx="1001">
                  <c:v>0.20000000298023224</c:v>
                </c:pt>
                <c:pt idx="1002">
                  <c:v>0.20000000298023224</c:v>
                </c:pt>
                <c:pt idx="1003">
                  <c:v>0.20000000298023224</c:v>
                </c:pt>
                <c:pt idx="1004">
                  <c:v>0.20000000298023224</c:v>
                </c:pt>
                <c:pt idx="1005">
                  <c:v>0.20000000298023224</c:v>
                </c:pt>
                <c:pt idx="1006">
                  <c:v>0.20000000298023224</c:v>
                </c:pt>
                <c:pt idx="1007">
                  <c:v>0.20000000298023224</c:v>
                </c:pt>
                <c:pt idx="1008">
                  <c:v>0.20000000298023224</c:v>
                </c:pt>
                <c:pt idx="1009">
                  <c:v>0.20000000298023224</c:v>
                </c:pt>
                <c:pt idx="1010">
                  <c:v>0.20000000298023224</c:v>
                </c:pt>
                <c:pt idx="1011">
                  <c:v>0.20000000298023224</c:v>
                </c:pt>
                <c:pt idx="1012">
                  <c:v>0.20000000298023224</c:v>
                </c:pt>
                <c:pt idx="1013">
                  <c:v>0.20000000298023224</c:v>
                </c:pt>
                <c:pt idx="1014">
                  <c:v>0.20000000298023224</c:v>
                </c:pt>
                <c:pt idx="1015">
                  <c:v>0.20000000298023224</c:v>
                </c:pt>
                <c:pt idx="1016">
                  <c:v>0.20000000298023224</c:v>
                </c:pt>
                <c:pt idx="1017">
                  <c:v>0.20000000298023224</c:v>
                </c:pt>
                <c:pt idx="1018">
                  <c:v>0.20000000298023224</c:v>
                </c:pt>
                <c:pt idx="1019">
                  <c:v>0.20000000298023224</c:v>
                </c:pt>
                <c:pt idx="1020">
                  <c:v>0.20000000298023224</c:v>
                </c:pt>
                <c:pt idx="1021">
                  <c:v>0.20000000298023224</c:v>
                </c:pt>
                <c:pt idx="1022">
                  <c:v>0.20000000298023224</c:v>
                </c:pt>
                <c:pt idx="1023">
                  <c:v>0.20000000298023224</c:v>
                </c:pt>
                <c:pt idx="1024">
                  <c:v>0.20000000298023224</c:v>
                </c:pt>
                <c:pt idx="1025">
                  <c:v>0.20000000298023224</c:v>
                </c:pt>
                <c:pt idx="1026">
                  <c:v>0.20000000298023224</c:v>
                </c:pt>
                <c:pt idx="1027">
                  <c:v>0.20000000298023224</c:v>
                </c:pt>
                <c:pt idx="1028">
                  <c:v>0.20000000298023224</c:v>
                </c:pt>
                <c:pt idx="1029">
                  <c:v>0.20000000298023224</c:v>
                </c:pt>
                <c:pt idx="1030">
                  <c:v>0.20000000298023224</c:v>
                </c:pt>
                <c:pt idx="1031">
                  <c:v>0.20000000298023224</c:v>
                </c:pt>
                <c:pt idx="1032">
                  <c:v>0.20000000298023224</c:v>
                </c:pt>
                <c:pt idx="1033">
                  <c:v>0.20000000298023224</c:v>
                </c:pt>
                <c:pt idx="1034">
                  <c:v>0.20000000298023224</c:v>
                </c:pt>
                <c:pt idx="1035">
                  <c:v>0.20000000298023224</c:v>
                </c:pt>
                <c:pt idx="1036">
                  <c:v>0.20000000298023224</c:v>
                </c:pt>
                <c:pt idx="1037">
                  <c:v>0.20000000298023224</c:v>
                </c:pt>
                <c:pt idx="1038">
                  <c:v>0.20000000298023224</c:v>
                </c:pt>
                <c:pt idx="1039">
                  <c:v>0.20000000298023224</c:v>
                </c:pt>
                <c:pt idx="1040">
                  <c:v>0.20000000298023224</c:v>
                </c:pt>
                <c:pt idx="1041">
                  <c:v>0.20000000298023224</c:v>
                </c:pt>
                <c:pt idx="1042">
                  <c:v>0.20000000298023224</c:v>
                </c:pt>
                <c:pt idx="1043">
                  <c:v>0.20000000298023224</c:v>
                </c:pt>
                <c:pt idx="1044">
                  <c:v>0.20000000298023224</c:v>
                </c:pt>
                <c:pt idx="1045">
                  <c:v>0.20000000298023224</c:v>
                </c:pt>
                <c:pt idx="1046">
                  <c:v>0.20000000298023224</c:v>
                </c:pt>
                <c:pt idx="1047">
                  <c:v>0.20000000298023224</c:v>
                </c:pt>
                <c:pt idx="1048">
                  <c:v>0.20000000298023224</c:v>
                </c:pt>
                <c:pt idx="1049">
                  <c:v>0.20000000298023224</c:v>
                </c:pt>
                <c:pt idx="1050">
                  <c:v>0.20000000298023224</c:v>
                </c:pt>
                <c:pt idx="1051">
                  <c:v>0.20000000298023224</c:v>
                </c:pt>
                <c:pt idx="1052">
                  <c:v>0.20000000298023224</c:v>
                </c:pt>
                <c:pt idx="1053">
                  <c:v>0.20000000298023224</c:v>
                </c:pt>
                <c:pt idx="1054">
                  <c:v>0.20000000298023224</c:v>
                </c:pt>
                <c:pt idx="1055">
                  <c:v>0.20000000298023224</c:v>
                </c:pt>
                <c:pt idx="1056">
                  <c:v>0.20000000298023224</c:v>
                </c:pt>
                <c:pt idx="1057">
                  <c:v>0.20000000298023224</c:v>
                </c:pt>
                <c:pt idx="1058">
                  <c:v>0.20000000298023224</c:v>
                </c:pt>
                <c:pt idx="1059">
                  <c:v>0.20000000298023224</c:v>
                </c:pt>
                <c:pt idx="1060">
                  <c:v>0.20000000298023224</c:v>
                </c:pt>
                <c:pt idx="1061">
                  <c:v>0.20000000298023224</c:v>
                </c:pt>
                <c:pt idx="1062">
                  <c:v>0.20000000298023224</c:v>
                </c:pt>
                <c:pt idx="1063">
                  <c:v>0.20000000298023224</c:v>
                </c:pt>
                <c:pt idx="1064">
                  <c:v>0.20000000298023224</c:v>
                </c:pt>
                <c:pt idx="1065">
                  <c:v>0.20000000298023224</c:v>
                </c:pt>
                <c:pt idx="1066">
                  <c:v>0.20000000298023224</c:v>
                </c:pt>
                <c:pt idx="1067">
                  <c:v>0.20000000298023224</c:v>
                </c:pt>
                <c:pt idx="1068">
                  <c:v>0.20000000298023224</c:v>
                </c:pt>
                <c:pt idx="1069">
                  <c:v>0.20000000298023224</c:v>
                </c:pt>
                <c:pt idx="1070">
                  <c:v>0.20000000298023224</c:v>
                </c:pt>
                <c:pt idx="1071">
                  <c:v>0.20000000298023224</c:v>
                </c:pt>
                <c:pt idx="1072">
                  <c:v>0.20000000298023224</c:v>
                </c:pt>
                <c:pt idx="1073">
                  <c:v>0.20000000298023224</c:v>
                </c:pt>
                <c:pt idx="1074">
                  <c:v>0.20000000298023224</c:v>
                </c:pt>
                <c:pt idx="1075">
                  <c:v>0.20000000298023224</c:v>
                </c:pt>
                <c:pt idx="1076">
                  <c:v>0.20000000298023224</c:v>
                </c:pt>
                <c:pt idx="1077">
                  <c:v>0.20000000298023224</c:v>
                </c:pt>
                <c:pt idx="1078">
                  <c:v>0.20000000298023224</c:v>
                </c:pt>
                <c:pt idx="1079">
                  <c:v>0.20000000298023224</c:v>
                </c:pt>
                <c:pt idx="1080">
                  <c:v>0.20000000298023224</c:v>
                </c:pt>
                <c:pt idx="1081">
                  <c:v>0.20000000298023224</c:v>
                </c:pt>
                <c:pt idx="1082">
                  <c:v>0.20000000298023224</c:v>
                </c:pt>
                <c:pt idx="1083">
                  <c:v>0.20000000298023224</c:v>
                </c:pt>
                <c:pt idx="1084">
                  <c:v>0.20000000298023224</c:v>
                </c:pt>
                <c:pt idx="1085">
                  <c:v>0.20000000298023224</c:v>
                </c:pt>
                <c:pt idx="1086">
                  <c:v>0.20000000298023224</c:v>
                </c:pt>
                <c:pt idx="1087">
                  <c:v>0.20000000298023224</c:v>
                </c:pt>
                <c:pt idx="1088">
                  <c:v>0.20000000298023224</c:v>
                </c:pt>
                <c:pt idx="1089">
                  <c:v>0.20000000298023224</c:v>
                </c:pt>
                <c:pt idx="1090">
                  <c:v>0.20000000298023224</c:v>
                </c:pt>
                <c:pt idx="1091">
                  <c:v>0.20000000298023224</c:v>
                </c:pt>
                <c:pt idx="1092">
                  <c:v>0.20000000298023224</c:v>
                </c:pt>
                <c:pt idx="1093">
                  <c:v>0.20000000298023224</c:v>
                </c:pt>
                <c:pt idx="1094">
                  <c:v>0.20000000298023224</c:v>
                </c:pt>
                <c:pt idx="1095">
                  <c:v>0.20000000298023224</c:v>
                </c:pt>
                <c:pt idx="1096">
                  <c:v>0.20000000298023224</c:v>
                </c:pt>
                <c:pt idx="1097">
                  <c:v>0.20000000298023224</c:v>
                </c:pt>
                <c:pt idx="1098">
                  <c:v>0.20000000298023224</c:v>
                </c:pt>
                <c:pt idx="1099">
                  <c:v>0.20000000298023224</c:v>
                </c:pt>
                <c:pt idx="1100">
                  <c:v>0.20000000298023224</c:v>
                </c:pt>
                <c:pt idx="1101">
                  <c:v>0.20000000298023224</c:v>
                </c:pt>
                <c:pt idx="1102">
                  <c:v>0.20000000298023224</c:v>
                </c:pt>
                <c:pt idx="1103">
                  <c:v>0.20000000298023224</c:v>
                </c:pt>
                <c:pt idx="1104">
                  <c:v>0.20000000298023224</c:v>
                </c:pt>
                <c:pt idx="1105">
                  <c:v>0.20000000298023224</c:v>
                </c:pt>
                <c:pt idx="1106">
                  <c:v>0.20000000298023224</c:v>
                </c:pt>
                <c:pt idx="1107">
                  <c:v>0.20000000298023224</c:v>
                </c:pt>
                <c:pt idx="1108">
                  <c:v>0.20000000298023224</c:v>
                </c:pt>
                <c:pt idx="1109">
                  <c:v>0.20000000298023224</c:v>
                </c:pt>
                <c:pt idx="1110">
                  <c:v>0.20000000298023224</c:v>
                </c:pt>
                <c:pt idx="1111">
                  <c:v>0.20000000298023224</c:v>
                </c:pt>
                <c:pt idx="1112">
                  <c:v>0.20000000298023224</c:v>
                </c:pt>
                <c:pt idx="1113">
                  <c:v>0.20000000298023224</c:v>
                </c:pt>
                <c:pt idx="1114">
                  <c:v>0.20000000298023224</c:v>
                </c:pt>
                <c:pt idx="1115">
                  <c:v>0.20000000298023224</c:v>
                </c:pt>
                <c:pt idx="1116">
                  <c:v>0.20000000298023224</c:v>
                </c:pt>
                <c:pt idx="1117">
                  <c:v>0.20000000298023224</c:v>
                </c:pt>
                <c:pt idx="1118">
                  <c:v>0.20000000298023224</c:v>
                </c:pt>
                <c:pt idx="1119">
                  <c:v>0.20000000298023224</c:v>
                </c:pt>
                <c:pt idx="1120">
                  <c:v>0.20000000298023224</c:v>
                </c:pt>
                <c:pt idx="1121">
                  <c:v>0.20000000298023224</c:v>
                </c:pt>
                <c:pt idx="1122">
                  <c:v>0.20000000298023224</c:v>
                </c:pt>
                <c:pt idx="1123">
                  <c:v>0.20000000298023224</c:v>
                </c:pt>
                <c:pt idx="1124">
                  <c:v>0.20000000298023224</c:v>
                </c:pt>
                <c:pt idx="1125">
                  <c:v>0.20000000298023224</c:v>
                </c:pt>
                <c:pt idx="1126">
                  <c:v>0.20000000298023224</c:v>
                </c:pt>
                <c:pt idx="1127">
                  <c:v>0.20000000298023224</c:v>
                </c:pt>
                <c:pt idx="1128">
                  <c:v>0.20000000298023224</c:v>
                </c:pt>
                <c:pt idx="1129">
                  <c:v>0.20000000298023224</c:v>
                </c:pt>
                <c:pt idx="1130">
                  <c:v>0.20000000298023224</c:v>
                </c:pt>
                <c:pt idx="1131">
                  <c:v>0.20000000298023224</c:v>
                </c:pt>
                <c:pt idx="1132">
                  <c:v>0.20000000298023224</c:v>
                </c:pt>
                <c:pt idx="1133">
                  <c:v>0.20000000298023224</c:v>
                </c:pt>
                <c:pt idx="1134">
                  <c:v>0.20000000298023224</c:v>
                </c:pt>
                <c:pt idx="1135">
                  <c:v>0.20000000298023224</c:v>
                </c:pt>
                <c:pt idx="1136">
                  <c:v>0.20000000298023224</c:v>
                </c:pt>
                <c:pt idx="1137">
                  <c:v>0.20000000298023224</c:v>
                </c:pt>
                <c:pt idx="1138">
                  <c:v>0.20000000298023224</c:v>
                </c:pt>
                <c:pt idx="1139">
                  <c:v>0.20000000298023224</c:v>
                </c:pt>
                <c:pt idx="1140">
                  <c:v>0.20000000298023224</c:v>
                </c:pt>
                <c:pt idx="1141">
                  <c:v>0.20000000298023224</c:v>
                </c:pt>
                <c:pt idx="1142">
                  <c:v>0.20000000298023224</c:v>
                </c:pt>
                <c:pt idx="1143">
                  <c:v>0.20000000298023224</c:v>
                </c:pt>
                <c:pt idx="1144">
                  <c:v>0.20000000298023224</c:v>
                </c:pt>
                <c:pt idx="1145">
                  <c:v>0.20000000298023224</c:v>
                </c:pt>
                <c:pt idx="1146">
                  <c:v>0.20000000298023224</c:v>
                </c:pt>
                <c:pt idx="1147">
                  <c:v>0.20000000298023224</c:v>
                </c:pt>
                <c:pt idx="1148">
                  <c:v>0.20000000298023224</c:v>
                </c:pt>
                <c:pt idx="1149">
                  <c:v>0.20000000298023224</c:v>
                </c:pt>
                <c:pt idx="1150">
                  <c:v>0.20000000298023224</c:v>
                </c:pt>
                <c:pt idx="1151">
                  <c:v>0.20000000298023224</c:v>
                </c:pt>
                <c:pt idx="1152">
                  <c:v>0.20000000298023224</c:v>
                </c:pt>
                <c:pt idx="1153">
                  <c:v>0.20000000298023224</c:v>
                </c:pt>
                <c:pt idx="1154">
                  <c:v>0.20000000298023224</c:v>
                </c:pt>
                <c:pt idx="1155">
                  <c:v>0.20000000298023224</c:v>
                </c:pt>
                <c:pt idx="1156">
                  <c:v>0.20000000298023224</c:v>
                </c:pt>
                <c:pt idx="1157">
                  <c:v>0.20000000298023224</c:v>
                </c:pt>
                <c:pt idx="1158">
                  <c:v>0.20000000298023224</c:v>
                </c:pt>
                <c:pt idx="1159">
                  <c:v>0.20000000298023224</c:v>
                </c:pt>
                <c:pt idx="1160">
                  <c:v>0.20000000298023224</c:v>
                </c:pt>
                <c:pt idx="1161">
                  <c:v>0.20000000298023224</c:v>
                </c:pt>
                <c:pt idx="1162">
                  <c:v>0.20000000298023224</c:v>
                </c:pt>
                <c:pt idx="1163">
                  <c:v>0.20000000298023224</c:v>
                </c:pt>
                <c:pt idx="1164">
                  <c:v>0.20000000298023224</c:v>
                </c:pt>
                <c:pt idx="1165">
                  <c:v>0.20000000298023224</c:v>
                </c:pt>
                <c:pt idx="1166">
                  <c:v>0.20000000298023224</c:v>
                </c:pt>
                <c:pt idx="1167">
                  <c:v>0.20000000298023224</c:v>
                </c:pt>
                <c:pt idx="1168">
                  <c:v>0.20000000298023224</c:v>
                </c:pt>
                <c:pt idx="1169">
                  <c:v>0.20000000298023224</c:v>
                </c:pt>
                <c:pt idx="1170">
                  <c:v>0.20000000298023224</c:v>
                </c:pt>
                <c:pt idx="1171">
                  <c:v>0.20000000298023224</c:v>
                </c:pt>
                <c:pt idx="1172">
                  <c:v>0.20000000298023224</c:v>
                </c:pt>
                <c:pt idx="1173">
                  <c:v>0.20000000298023224</c:v>
                </c:pt>
                <c:pt idx="1174">
                  <c:v>0.20000000298023224</c:v>
                </c:pt>
                <c:pt idx="1175">
                  <c:v>0.20000000298023224</c:v>
                </c:pt>
                <c:pt idx="1176">
                  <c:v>0.20000000298023224</c:v>
                </c:pt>
                <c:pt idx="1177">
                  <c:v>0.20000000298023224</c:v>
                </c:pt>
                <c:pt idx="1178">
                  <c:v>0.20000000298023224</c:v>
                </c:pt>
                <c:pt idx="1179">
                  <c:v>0.20000000298023224</c:v>
                </c:pt>
                <c:pt idx="1180">
                  <c:v>0.20000000298023224</c:v>
                </c:pt>
                <c:pt idx="1181">
                  <c:v>0.20000000298023224</c:v>
                </c:pt>
                <c:pt idx="1182">
                  <c:v>0.20000000298023224</c:v>
                </c:pt>
                <c:pt idx="1183">
                  <c:v>0.20000000298023224</c:v>
                </c:pt>
                <c:pt idx="1184">
                  <c:v>0.20000000298023224</c:v>
                </c:pt>
                <c:pt idx="1185">
                  <c:v>0.20000000298023224</c:v>
                </c:pt>
                <c:pt idx="1186">
                  <c:v>0.20000000298023224</c:v>
                </c:pt>
                <c:pt idx="1187">
                  <c:v>0.20000000298023224</c:v>
                </c:pt>
                <c:pt idx="1188">
                  <c:v>0.20000000298023224</c:v>
                </c:pt>
                <c:pt idx="1189">
                  <c:v>0.20000000298023224</c:v>
                </c:pt>
                <c:pt idx="1190">
                  <c:v>0.20000000298023224</c:v>
                </c:pt>
                <c:pt idx="1191">
                  <c:v>0.20000000298023224</c:v>
                </c:pt>
                <c:pt idx="1192">
                  <c:v>0.20000000298023224</c:v>
                </c:pt>
                <c:pt idx="1193">
                  <c:v>0.20000000298023224</c:v>
                </c:pt>
                <c:pt idx="1194">
                  <c:v>0.20000000298023224</c:v>
                </c:pt>
                <c:pt idx="1195">
                  <c:v>0.20000000298023224</c:v>
                </c:pt>
                <c:pt idx="1196">
                  <c:v>0.20000000298023224</c:v>
                </c:pt>
                <c:pt idx="1197">
                  <c:v>0.20000000298023224</c:v>
                </c:pt>
                <c:pt idx="1198">
                  <c:v>0.20000000298023224</c:v>
                </c:pt>
                <c:pt idx="1199">
                  <c:v>0.20000000298023224</c:v>
                </c:pt>
                <c:pt idx="1200">
                  <c:v>0.20000000298023224</c:v>
                </c:pt>
                <c:pt idx="1201">
                  <c:v>0.20000000298023224</c:v>
                </c:pt>
                <c:pt idx="1202">
                  <c:v>0.20000000298023224</c:v>
                </c:pt>
                <c:pt idx="1203">
                  <c:v>0.20000000298023224</c:v>
                </c:pt>
                <c:pt idx="1204">
                  <c:v>0.20000000298023224</c:v>
                </c:pt>
                <c:pt idx="1205">
                  <c:v>0.20000000298023224</c:v>
                </c:pt>
                <c:pt idx="1206">
                  <c:v>0.20000000298023224</c:v>
                </c:pt>
                <c:pt idx="1207">
                  <c:v>0.20000000298023224</c:v>
                </c:pt>
                <c:pt idx="1208">
                  <c:v>0.20000000298023224</c:v>
                </c:pt>
                <c:pt idx="1209">
                  <c:v>0.20000000298023224</c:v>
                </c:pt>
                <c:pt idx="1210">
                  <c:v>0.20000000298023224</c:v>
                </c:pt>
                <c:pt idx="1211">
                  <c:v>0.20000000298023224</c:v>
                </c:pt>
                <c:pt idx="1212">
                  <c:v>0.20000000298023224</c:v>
                </c:pt>
                <c:pt idx="1213">
                  <c:v>0.20000000298023224</c:v>
                </c:pt>
                <c:pt idx="1214">
                  <c:v>0.20000000298023224</c:v>
                </c:pt>
                <c:pt idx="1215">
                  <c:v>0.20000000298023224</c:v>
                </c:pt>
                <c:pt idx="1216">
                  <c:v>0.20000000298023224</c:v>
                </c:pt>
                <c:pt idx="1217">
                  <c:v>0.20000000298023224</c:v>
                </c:pt>
                <c:pt idx="1218">
                  <c:v>0.20000000298023224</c:v>
                </c:pt>
                <c:pt idx="1219">
                  <c:v>0.20000000298023224</c:v>
                </c:pt>
                <c:pt idx="1220">
                  <c:v>0.20000000298023224</c:v>
                </c:pt>
                <c:pt idx="1221">
                  <c:v>0.20000000298023224</c:v>
                </c:pt>
                <c:pt idx="1222">
                  <c:v>0.20000000298023224</c:v>
                </c:pt>
                <c:pt idx="1223">
                  <c:v>0.20000000298023224</c:v>
                </c:pt>
                <c:pt idx="1224">
                  <c:v>0.20000000298023224</c:v>
                </c:pt>
                <c:pt idx="1225">
                  <c:v>0.20000000298023224</c:v>
                </c:pt>
                <c:pt idx="1226">
                  <c:v>0.20000000298023224</c:v>
                </c:pt>
                <c:pt idx="1227">
                  <c:v>0.20000000298023224</c:v>
                </c:pt>
                <c:pt idx="1228">
                  <c:v>0.20000000298023224</c:v>
                </c:pt>
                <c:pt idx="1229">
                  <c:v>0.20000000298023224</c:v>
                </c:pt>
                <c:pt idx="1230">
                  <c:v>0.20000000298023224</c:v>
                </c:pt>
                <c:pt idx="1231">
                  <c:v>0.20000000298023224</c:v>
                </c:pt>
                <c:pt idx="1232">
                  <c:v>0.20000000298023224</c:v>
                </c:pt>
                <c:pt idx="1233">
                  <c:v>0.20000000298023224</c:v>
                </c:pt>
                <c:pt idx="1234">
                  <c:v>0.20000000298023224</c:v>
                </c:pt>
                <c:pt idx="1235">
                  <c:v>0.20000000298023224</c:v>
                </c:pt>
                <c:pt idx="1236">
                  <c:v>0.20000000298023224</c:v>
                </c:pt>
                <c:pt idx="1237">
                  <c:v>0.20000000298023224</c:v>
                </c:pt>
                <c:pt idx="1238">
                  <c:v>0.20000000298023224</c:v>
                </c:pt>
                <c:pt idx="1239">
                  <c:v>0.20000000298023224</c:v>
                </c:pt>
                <c:pt idx="1240">
                  <c:v>0.20000000298023224</c:v>
                </c:pt>
                <c:pt idx="1241">
                  <c:v>0.20000000298023224</c:v>
                </c:pt>
                <c:pt idx="1242">
                  <c:v>0.20000000298023224</c:v>
                </c:pt>
                <c:pt idx="1243">
                  <c:v>0.20000000298023224</c:v>
                </c:pt>
                <c:pt idx="1244">
                  <c:v>0.20000000298023224</c:v>
                </c:pt>
                <c:pt idx="1245">
                  <c:v>0.20000000298023224</c:v>
                </c:pt>
                <c:pt idx="1246">
                  <c:v>0.20000000298023224</c:v>
                </c:pt>
                <c:pt idx="1247">
                  <c:v>0.20000000298023224</c:v>
                </c:pt>
                <c:pt idx="1248">
                  <c:v>0.20000000298023224</c:v>
                </c:pt>
                <c:pt idx="1249">
                  <c:v>0.20000000298023224</c:v>
                </c:pt>
                <c:pt idx="1250">
                  <c:v>0.20000000298023224</c:v>
                </c:pt>
                <c:pt idx="1251">
                  <c:v>0.20000000298023224</c:v>
                </c:pt>
                <c:pt idx="1252">
                  <c:v>0.20000000298023224</c:v>
                </c:pt>
                <c:pt idx="1253">
                  <c:v>0.20000000298023224</c:v>
                </c:pt>
                <c:pt idx="1254">
                  <c:v>0.20000000298023224</c:v>
                </c:pt>
                <c:pt idx="1255">
                  <c:v>0.20000000298023224</c:v>
                </c:pt>
                <c:pt idx="1256">
                  <c:v>0.20000000298023224</c:v>
                </c:pt>
                <c:pt idx="1257">
                  <c:v>0.20000000298023224</c:v>
                </c:pt>
                <c:pt idx="1258">
                  <c:v>0.20000000298023224</c:v>
                </c:pt>
                <c:pt idx="1259">
                  <c:v>0.20000000298023224</c:v>
                </c:pt>
                <c:pt idx="1260">
                  <c:v>0.20000000298023224</c:v>
                </c:pt>
                <c:pt idx="1261">
                  <c:v>0.20000000298023224</c:v>
                </c:pt>
                <c:pt idx="1262">
                  <c:v>0.20000000298023224</c:v>
                </c:pt>
                <c:pt idx="1263">
                  <c:v>0.20000000298023224</c:v>
                </c:pt>
                <c:pt idx="1264">
                  <c:v>0.20000000298023224</c:v>
                </c:pt>
                <c:pt idx="1265">
                  <c:v>0.20000000298023224</c:v>
                </c:pt>
                <c:pt idx="1266">
                  <c:v>0.20000000298023224</c:v>
                </c:pt>
                <c:pt idx="1267">
                  <c:v>0.20000000298023224</c:v>
                </c:pt>
                <c:pt idx="1268">
                  <c:v>0.20000000298023224</c:v>
                </c:pt>
                <c:pt idx="1269">
                  <c:v>0.20000000298023224</c:v>
                </c:pt>
                <c:pt idx="1270">
                  <c:v>0.20000000298023224</c:v>
                </c:pt>
                <c:pt idx="1271">
                  <c:v>0.20000000298023224</c:v>
                </c:pt>
                <c:pt idx="1272">
                  <c:v>0.20000000298023224</c:v>
                </c:pt>
                <c:pt idx="1273">
                  <c:v>0.20000000298023224</c:v>
                </c:pt>
                <c:pt idx="1274">
                  <c:v>0.20000000298023224</c:v>
                </c:pt>
                <c:pt idx="1275">
                  <c:v>0.20000000298023224</c:v>
                </c:pt>
                <c:pt idx="1276">
                  <c:v>0.20000000298023224</c:v>
                </c:pt>
                <c:pt idx="1277">
                  <c:v>0.20000000298023224</c:v>
                </c:pt>
                <c:pt idx="1278">
                  <c:v>0.20000000298023224</c:v>
                </c:pt>
                <c:pt idx="1279">
                  <c:v>0.20000000298023224</c:v>
                </c:pt>
                <c:pt idx="1280">
                  <c:v>0.20000000298023224</c:v>
                </c:pt>
                <c:pt idx="1281">
                  <c:v>0.20000000298023224</c:v>
                </c:pt>
                <c:pt idx="1282">
                  <c:v>0.20000000298023224</c:v>
                </c:pt>
                <c:pt idx="1283">
                  <c:v>0.20000000298023224</c:v>
                </c:pt>
                <c:pt idx="1284">
                  <c:v>0.20000000298023224</c:v>
                </c:pt>
                <c:pt idx="1285">
                  <c:v>0.20000000298023224</c:v>
                </c:pt>
                <c:pt idx="1286">
                  <c:v>0.20000000298023224</c:v>
                </c:pt>
                <c:pt idx="1287">
                  <c:v>0.20000000298023224</c:v>
                </c:pt>
                <c:pt idx="1288">
                  <c:v>0.20000000298023224</c:v>
                </c:pt>
                <c:pt idx="1289">
                  <c:v>0.20000000298023224</c:v>
                </c:pt>
                <c:pt idx="1290">
                  <c:v>0.20000000298023224</c:v>
                </c:pt>
                <c:pt idx="1291">
                  <c:v>0.20000000298023224</c:v>
                </c:pt>
                <c:pt idx="1292">
                  <c:v>0.20000000298023224</c:v>
                </c:pt>
                <c:pt idx="1293">
                  <c:v>0.20000000298023224</c:v>
                </c:pt>
                <c:pt idx="1294">
                  <c:v>0.20000000298023224</c:v>
                </c:pt>
                <c:pt idx="1295">
                  <c:v>0.20000000298023224</c:v>
                </c:pt>
                <c:pt idx="1296">
                  <c:v>0.20000000298023224</c:v>
                </c:pt>
                <c:pt idx="1297">
                  <c:v>0.20000000298023224</c:v>
                </c:pt>
                <c:pt idx="1298">
                  <c:v>0.20000000298023224</c:v>
                </c:pt>
                <c:pt idx="1299">
                  <c:v>0.20000000298023224</c:v>
                </c:pt>
                <c:pt idx="1300">
                  <c:v>0.20000000298023224</c:v>
                </c:pt>
                <c:pt idx="1301">
                  <c:v>0.20000000298023224</c:v>
                </c:pt>
                <c:pt idx="1302">
                  <c:v>0.20000000298023224</c:v>
                </c:pt>
                <c:pt idx="1303">
                  <c:v>0.20000000298023224</c:v>
                </c:pt>
                <c:pt idx="1304">
                  <c:v>0.20000000298023224</c:v>
                </c:pt>
                <c:pt idx="1305">
                  <c:v>0.20000000298023224</c:v>
                </c:pt>
                <c:pt idx="1306">
                  <c:v>0.20000000298023224</c:v>
                </c:pt>
                <c:pt idx="1307">
                  <c:v>0.20000000298023224</c:v>
                </c:pt>
                <c:pt idx="1308">
                  <c:v>0.20000000298023224</c:v>
                </c:pt>
                <c:pt idx="1309">
                  <c:v>0.20000000298023224</c:v>
                </c:pt>
                <c:pt idx="1310">
                  <c:v>0.20000000298023224</c:v>
                </c:pt>
                <c:pt idx="1311">
                  <c:v>0.20000000298023224</c:v>
                </c:pt>
                <c:pt idx="1312">
                  <c:v>0.20000000298023224</c:v>
                </c:pt>
                <c:pt idx="1313">
                  <c:v>0.20000000298023224</c:v>
                </c:pt>
                <c:pt idx="1314">
                  <c:v>0.20000000298023224</c:v>
                </c:pt>
                <c:pt idx="1315">
                  <c:v>0.20000000298023224</c:v>
                </c:pt>
                <c:pt idx="1316">
                  <c:v>0.20000000298023224</c:v>
                </c:pt>
                <c:pt idx="1317">
                  <c:v>0.20000000298023224</c:v>
                </c:pt>
                <c:pt idx="1318">
                  <c:v>0.20000000298023224</c:v>
                </c:pt>
                <c:pt idx="1319">
                  <c:v>0.20000000298023224</c:v>
                </c:pt>
                <c:pt idx="1320">
                  <c:v>0.20000000298023224</c:v>
                </c:pt>
                <c:pt idx="1321">
                  <c:v>0.20000000298023224</c:v>
                </c:pt>
                <c:pt idx="1322">
                  <c:v>0.20000000298023224</c:v>
                </c:pt>
                <c:pt idx="1323">
                  <c:v>0.20000000298023224</c:v>
                </c:pt>
                <c:pt idx="1324">
                  <c:v>0.20000000298023224</c:v>
                </c:pt>
                <c:pt idx="1325">
                  <c:v>0.20000000298023224</c:v>
                </c:pt>
                <c:pt idx="1326">
                  <c:v>0.20000000298023224</c:v>
                </c:pt>
                <c:pt idx="1327">
                  <c:v>0.20000000298023224</c:v>
                </c:pt>
                <c:pt idx="1328">
                  <c:v>0.20000000298023224</c:v>
                </c:pt>
                <c:pt idx="1329">
                  <c:v>0.20000000298023224</c:v>
                </c:pt>
                <c:pt idx="1330">
                  <c:v>0.20000000298023224</c:v>
                </c:pt>
                <c:pt idx="1331">
                  <c:v>0.20000000298023224</c:v>
                </c:pt>
                <c:pt idx="1332">
                  <c:v>0.20000000298023224</c:v>
                </c:pt>
                <c:pt idx="1333">
                  <c:v>0.20000000298023224</c:v>
                </c:pt>
                <c:pt idx="1334">
                  <c:v>0.20000000298023224</c:v>
                </c:pt>
                <c:pt idx="1335">
                  <c:v>0.20000000298023224</c:v>
                </c:pt>
                <c:pt idx="1336">
                  <c:v>0.20000000298023224</c:v>
                </c:pt>
                <c:pt idx="1337">
                  <c:v>0.20000000298023224</c:v>
                </c:pt>
                <c:pt idx="1338">
                  <c:v>0.20000000298023224</c:v>
                </c:pt>
                <c:pt idx="1339">
                  <c:v>0.20000000298023224</c:v>
                </c:pt>
                <c:pt idx="1340">
                  <c:v>0.20000000298023224</c:v>
                </c:pt>
                <c:pt idx="1341">
                  <c:v>0.20000000298023224</c:v>
                </c:pt>
                <c:pt idx="1342">
                  <c:v>0.20000000298023224</c:v>
                </c:pt>
                <c:pt idx="1343">
                  <c:v>0.20000000298023224</c:v>
                </c:pt>
                <c:pt idx="1344">
                  <c:v>0.20000000298023224</c:v>
                </c:pt>
                <c:pt idx="1345">
                  <c:v>0.20000000298023224</c:v>
                </c:pt>
                <c:pt idx="1346">
                  <c:v>0.20000000298023224</c:v>
                </c:pt>
                <c:pt idx="1347">
                  <c:v>0.20000000298023224</c:v>
                </c:pt>
                <c:pt idx="1348">
                  <c:v>0.20000000298023224</c:v>
                </c:pt>
                <c:pt idx="1349">
                  <c:v>0.20000000298023224</c:v>
                </c:pt>
                <c:pt idx="1350">
                  <c:v>0.20000000298023224</c:v>
                </c:pt>
                <c:pt idx="1351">
                  <c:v>0.20000000298023224</c:v>
                </c:pt>
                <c:pt idx="1352">
                  <c:v>0.20000000298023224</c:v>
                </c:pt>
                <c:pt idx="1353">
                  <c:v>0.20000000298023224</c:v>
                </c:pt>
                <c:pt idx="1354">
                  <c:v>0.20000000298023224</c:v>
                </c:pt>
                <c:pt idx="1355">
                  <c:v>0.20000000298023224</c:v>
                </c:pt>
                <c:pt idx="1356">
                  <c:v>0.20000000298023224</c:v>
                </c:pt>
                <c:pt idx="1357">
                  <c:v>0.20000000298023224</c:v>
                </c:pt>
                <c:pt idx="1358">
                  <c:v>0.20000000298023224</c:v>
                </c:pt>
                <c:pt idx="1359">
                  <c:v>0.20000000298023224</c:v>
                </c:pt>
                <c:pt idx="1360">
                  <c:v>0.20000000298023224</c:v>
                </c:pt>
                <c:pt idx="1361">
                  <c:v>0.20000000298023224</c:v>
                </c:pt>
                <c:pt idx="1362">
                  <c:v>0.20000000298023224</c:v>
                </c:pt>
                <c:pt idx="1363">
                  <c:v>0.20000000298023224</c:v>
                </c:pt>
                <c:pt idx="1364">
                  <c:v>0.20000000298023224</c:v>
                </c:pt>
                <c:pt idx="1365">
                  <c:v>0.20000000298023224</c:v>
                </c:pt>
                <c:pt idx="1366">
                  <c:v>0.20000000298023224</c:v>
                </c:pt>
                <c:pt idx="1367">
                  <c:v>0.20000000298023224</c:v>
                </c:pt>
                <c:pt idx="1368">
                  <c:v>0.20000000298023224</c:v>
                </c:pt>
                <c:pt idx="1369">
                  <c:v>0.20000000298023224</c:v>
                </c:pt>
                <c:pt idx="1370">
                  <c:v>0.20000000298023224</c:v>
                </c:pt>
                <c:pt idx="1371">
                  <c:v>0.20000000298023224</c:v>
                </c:pt>
                <c:pt idx="1372">
                  <c:v>0.20000000298023224</c:v>
                </c:pt>
                <c:pt idx="1373">
                  <c:v>0.20000000298023224</c:v>
                </c:pt>
                <c:pt idx="1374">
                  <c:v>0.20000000298023224</c:v>
                </c:pt>
                <c:pt idx="1375">
                  <c:v>0.20000000298023224</c:v>
                </c:pt>
                <c:pt idx="1376">
                  <c:v>0.20000000298023224</c:v>
                </c:pt>
                <c:pt idx="1377">
                  <c:v>0.20000000298023224</c:v>
                </c:pt>
                <c:pt idx="1378">
                  <c:v>0.20000000298023224</c:v>
                </c:pt>
                <c:pt idx="1379">
                  <c:v>0.20000000298023224</c:v>
                </c:pt>
                <c:pt idx="1380">
                  <c:v>0.20000000298023224</c:v>
                </c:pt>
                <c:pt idx="1381">
                  <c:v>0.20000000298023224</c:v>
                </c:pt>
                <c:pt idx="1382">
                  <c:v>0.20000000298023224</c:v>
                </c:pt>
                <c:pt idx="1383">
                  <c:v>0.20000000298023224</c:v>
                </c:pt>
                <c:pt idx="1384">
                  <c:v>0.20000000298023224</c:v>
                </c:pt>
                <c:pt idx="1385">
                  <c:v>0.20000000298023224</c:v>
                </c:pt>
                <c:pt idx="1386">
                  <c:v>0.20000000298023224</c:v>
                </c:pt>
                <c:pt idx="1387">
                  <c:v>0.20000000298023224</c:v>
                </c:pt>
                <c:pt idx="1388">
                  <c:v>0.20000000298023224</c:v>
                </c:pt>
                <c:pt idx="1389">
                  <c:v>0.20000000298023224</c:v>
                </c:pt>
                <c:pt idx="1390">
                  <c:v>0.20000000298023224</c:v>
                </c:pt>
                <c:pt idx="1391">
                  <c:v>0.20000000298023224</c:v>
                </c:pt>
                <c:pt idx="1392">
                  <c:v>0.20000000298023224</c:v>
                </c:pt>
                <c:pt idx="1393">
                  <c:v>0.20000000298023224</c:v>
                </c:pt>
                <c:pt idx="1394">
                  <c:v>0.20000000298023224</c:v>
                </c:pt>
                <c:pt idx="1395">
                  <c:v>0.20000000298023224</c:v>
                </c:pt>
                <c:pt idx="1396">
                  <c:v>0.20000000298023224</c:v>
                </c:pt>
                <c:pt idx="1397">
                  <c:v>0.20000000298023224</c:v>
                </c:pt>
                <c:pt idx="1398">
                  <c:v>0.20000000298023224</c:v>
                </c:pt>
                <c:pt idx="1399">
                  <c:v>0.20000000298023224</c:v>
                </c:pt>
                <c:pt idx="1400">
                  <c:v>0.20000000298023224</c:v>
                </c:pt>
                <c:pt idx="1401">
                  <c:v>0.20000000298023224</c:v>
                </c:pt>
                <c:pt idx="1402">
                  <c:v>0.20000000298023224</c:v>
                </c:pt>
                <c:pt idx="1403">
                  <c:v>0.20000000298023224</c:v>
                </c:pt>
                <c:pt idx="1404">
                  <c:v>0.20000000298023224</c:v>
                </c:pt>
                <c:pt idx="1405">
                  <c:v>0.20000000298023224</c:v>
                </c:pt>
                <c:pt idx="1406">
                  <c:v>0.20000000298023224</c:v>
                </c:pt>
                <c:pt idx="1407">
                  <c:v>0.20000000298023224</c:v>
                </c:pt>
                <c:pt idx="1408">
                  <c:v>0.20000000298023224</c:v>
                </c:pt>
                <c:pt idx="1409">
                  <c:v>0.20000000298023224</c:v>
                </c:pt>
                <c:pt idx="1410">
                  <c:v>0.20000000298023224</c:v>
                </c:pt>
                <c:pt idx="1411">
                  <c:v>0.20000000298023224</c:v>
                </c:pt>
                <c:pt idx="1412">
                  <c:v>0.20000000298023224</c:v>
                </c:pt>
                <c:pt idx="1413">
                  <c:v>0.20000000298023224</c:v>
                </c:pt>
                <c:pt idx="1414">
                  <c:v>0.20000000298023224</c:v>
                </c:pt>
                <c:pt idx="1415">
                  <c:v>0.20000000298023224</c:v>
                </c:pt>
                <c:pt idx="1416">
                  <c:v>0.20000000298023224</c:v>
                </c:pt>
                <c:pt idx="1417">
                  <c:v>0.20000000298023224</c:v>
                </c:pt>
                <c:pt idx="1418">
                  <c:v>0.20000000298023224</c:v>
                </c:pt>
                <c:pt idx="1419">
                  <c:v>0.20000000298023224</c:v>
                </c:pt>
                <c:pt idx="1420">
                  <c:v>0.20000000298023224</c:v>
                </c:pt>
                <c:pt idx="1421">
                  <c:v>0.20000000298023224</c:v>
                </c:pt>
                <c:pt idx="1422">
                  <c:v>0.20000000298023224</c:v>
                </c:pt>
                <c:pt idx="1423">
                  <c:v>0.20000000298023224</c:v>
                </c:pt>
                <c:pt idx="1424">
                  <c:v>0.20000000298023224</c:v>
                </c:pt>
                <c:pt idx="1425">
                  <c:v>0.20000000298023224</c:v>
                </c:pt>
                <c:pt idx="1426">
                  <c:v>0.20000000298023224</c:v>
                </c:pt>
                <c:pt idx="1427">
                  <c:v>0.20000000298023224</c:v>
                </c:pt>
                <c:pt idx="1428">
                  <c:v>0.20000000298023224</c:v>
                </c:pt>
                <c:pt idx="1429">
                  <c:v>0.20000000298023224</c:v>
                </c:pt>
                <c:pt idx="1430">
                  <c:v>0.20000000298023224</c:v>
                </c:pt>
                <c:pt idx="1431">
                  <c:v>0.20000000298023224</c:v>
                </c:pt>
                <c:pt idx="1432">
                  <c:v>0.20000000298023224</c:v>
                </c:pt>
                <c:pt idx="1433">
                  <c:v>0.20000000298023224</c:v>
                </c:pt>
                <c:pt idx="1434">
                  <c:v>0.20000000298023224</c:v>
                </c:pt>
                <c:pt idx="1435">
                  <c:v>0.20000000298023224</c:v>
                </c:pt>
                <c:pt idx="1436">
                  <c:v>0.20000000298023224</c:v>
                </c:pt>
                <c:pt idx="1437">
                  <c:v>0.20000000298023224</c:v>
                </c:pt>
                <c:pt idx="1438">
                  <c:v>0.20000000298023224</c:v>
                </c:pt>
                <c:pt idx="1439">
                  <c:v>0.20000000298023224</c:v>
                </c:pt>
                <c:pt idx="1440">
                  <c:v>0.20000000298023224</c:v>
                </c:pt>
                <c:pt idx="1441">
                  <c:v>0.20000000298023224</c:v>
                </c:pt>
                <c:pt idx="1442">
                  <c:v>0.20000000298023224</c:v>
                </c:pt>
                <c:pt idx="1443">
                  <c:v>0.20000000298023224</c:v>
                </c:pt>
                <c:pt idx="1444">
                  <c:v>0.20000000298023224</c:v>
                </c:pt>
                <c:pt idx="1445">
                  <c:v>0.20000000298023224</c:v>
                </c:pt>
                <c:pt idx="1446">
                  <c:v>0.20000000298023224</c:v>
                </c:pt>
                <c:pt idx="1447">
                  <c:v>0.20000000298023224</c:v>
                </c:pt>
                <c:pt idx="1448">
                  <c:v>0.20000000298023224</c:v>
                </c:pt>
                <c:pt idx="1449">
                  <c:v>0.20000000298023224</c:v>
                </c:pt>
                <c:pt idx="1450">
                  <c:v>0.20000000298023224</c:v>
                </c:pt>
                <c:pt idx="1451">
                  <c:v>0.20000000298023224</c:v>
                </c:pt>
                <c:pt idx="1452">
                  <c:v>0.20000000298023224</c:v>
                </c:pt>
                <c:pt idx="1453">
                  <c:v>0.20000000298023224</c:v>
                </c:pt>
                <c:pt idx="1454">
                  <c:v>0.20000000298023224</c:v>
                </c:pt>
                <c:pt idx="1455">
                  <c:v>0.20000000298023224</c:v>
                </c:pt>
                <c:pt idx="1456">
                  <c:v>0.20000000298023224</c:v>
                </c:pt>
                <c:pt idx="1457">
                  <c:v>0.20000000298023224</c:v>
                </c:pt>
                <c:pt idx="1458">
                  <c:v>0.20000000298023224</c:v>
                </c:pt>
                <c:pt idx="1459">
                  <c:v>0.20000000298023224</c:v>
                </c:pt>
                <c:pt idx="1460">
                  <c:v>0.20000000298023224</c:v>
                </c:pt>
                <c:pt idx="1461">
                  <c:v>0.20000000298023224</c:v>
                </c:pt>
                <c:pt idx="1462">
                  <c:v>0.20000000298023224</c:v>
                </c:pt>
                <c:pt idx="1463">
                  <c:v>0.20000000298023224</c:v>
                </c:pt>
                <c:pt idx="1464">
                  <c:v>0.20000000298023224</c:v>
                </c:pt>
                <c:pt idx="1465">
                  <c:v>0.20000000298023224</c:v>
                </c:pt>
                <c:pt idx="1466">
                  <c:v>0.20000000298023224</c:v>
                </c:pt>
                <c:pt idx="1467">
                  <c:v>0.20000000298023224</c:v>
                </c:pt>
                <c:pt idx="1468">
                  <c:v>0.20000000298023224</c:v>
                </c:pt>
                <c:pt idx="1469">
                  <c:v>0.20000000298023224</c:v>
                </c:pt>
                <c:pt idx="1470">
                  <c:v>0.20000000298023224</c:v>
                </c:pt>
                <c:pt idx="1471">
                  <c:v>0.20000000298023224</c:v>
                </c:pt>
                <c:pt idx="1472">
                  <c:v>0.20000000298023224</c:v>
                </c:pt>
                <c:pt idx="1473">
                  <c:v>0.20000000298023224</c:v>
                </c:pt>
                <c:pt idx="1474">
                  <c:v>0.20000000298023224</c:v>
                </c:pt>
                <c:pt idx="1475">
                  <c:v>0.20000000298023224</c:v>
                </c:pt>
                <c:pt idx="1476">
                  <c:v>0.20000000298023224</c:v>
                </c:pt>
                <c:pt idx="1477">
                  <c:v>0.20000000298023224</c:v>
                </c:pt>
                <c:pt idx="1478">
                  <c:v>0.20000000298023224</c:v>
                </c:pt>
                <c:pt idx="1479">
                  <c:v>0.20000000298023224</c:v>
                </c:pt>
                <c:pt idx="1480">
                  <c:v>0.20000000298023224</c:v>
                </c:pt>
                <c:pt idx="1481">
                  <c:v>0.20000000298023224</c:v>
                </c:pt>
                <c:pt idx="1482">
                  <c:v>0.20000000298023224</c:v>
                </c:pt>
                <c:pt idx="1483">
                  <c:v>0.20000000298023224</c:v>
                </c:pt>
                <c:pt idx="1484">
                  <c:v>0.20000000298023224</c:v>
                </c:pt>
                <c:pt idx="1485">
                  <c:v>0.20000000298023224</c:v>
                </c:pt>
                <c:pt idx="1486">
                  <c:v>0.20000000298023224</c:v>
                </c:pt>
                <c:pt idx="1487">
                  <c:v>0.20000000298023224</c:v>
                </c:pt>
                <c:pt idx="1488">
                  <c:v>0.20000000298023224</c:v>
                </c:pt>
                <c:pt idx="1489">
                  <c:v>0.20000000298023224</c:v>
                </c:pt>
                <c:pt idx="1490">
                  <c:v>0.20000000298023224</c:v>
                </c:pt>
                <c:pt idx="1491">
                  <c:v>0.20000000298023224</c:v>
                </c:pt>
                <c:pt idx="1492">
                  <c:v>0.20000000298023224</c:v>
                </c:pt>
                <c:pt idx="1493">
                  <c:v>0.20000000298023224</c:v>
                </c:pt>
                <c:pt idx="1494">
                  <c:v>0.20000000298023224</c:v>
                </c:pt>
                <c:pt idx="1495">
                  <c:v>0.20000000298023224</c:v>
                </c:pt>
                <c:pt idx="1496">
                  <c:v>0.20000000298023224</c:v>
                </c:pt>
                <c:pt idx="1497">
                  <c:v>0.20000000298023224</c:v>
                </c:pt>
                <c:pt idx="1498">
                  <c:v>0.20000000298023224</c:v>
                </c:pt>
                <c:pt idx="1499">
                  <c:v>0.20000000298023224</c:v>
                </c:pt>
                <c:pt idx="1500">
                  <c:v>0.20000000298023224</c:v>
                </c:pt>
                <c:pt idx="1501">
                  <c:v>0.20000000298023224</c:v>
                </c:pt>
                <c:pt idx="1502">
                  <c:v>0.20000000298023224</c:v>
                </c:pt>
                <c:pt idx="1503">
                  <c:v>0.20000000298023224</c:v>
                </c:pt>
                <c:pt idx="1504">
                  <c:v>0.20000000298023224</c:v>
                </c:pt>
                <c:pt idx="1505">
                  <c:v>0.20000000298023224</c:v>
                </c:pt>
                <c:pt idx="1506">
                  <c:v>0.20000000298023224</c:v>
                </c:pt>
                <c:pt idx="1507">
                  <c:v>0.20000000298023224</c:v>
                </c:pt>
                <c:pt idx="1508">
                  <c:v>0.20000000298023224</c:v>
                </c:pt>
                <c:pt idx="1509">
                  <c:v>0.20000000298023224</c:v>
                </c:pt>
                <c:pt idx="1510">
                  <c:v>0.20000000298023224</c:v>
                </c:pt>
                <c:pt idx="1511">
                  <c:v>0.20000000298023224</c:v>
                </c:pt>
                <c:pt idx="1512">
                  <c:v>0.20000000298023224</c:v>
                </c:pt>
                <c:pt idx="1513">
                  <c:v>0.20000000298023224</c:v>
                </c:pt>
                <c:pt idx="1514">
                  <c:v>0.20000000298023224</c:v>
                </c:pt>
                <c:pt idx="1515">
                  <c:v>0.20000000298023224</c:v>
                </c:pt>
                <c:pt idx="1516">
                  <c:v>0.20000000298023224</c:v>
                </c:pt>
                <c:pt idx="1517">
                  <c:v>0.20000000298023224</c:v>
                </c:pt>
                <c:pt idx="1518">
                  <c:v>0.20000000298023224</c:v>
                </c:pt>
                <c:pt idx="1519">
                  <c:v>0.20000000298023224</c:v>
                </c:pt>
                <c:pt idx="1520">
                  <c:v>0.20000000298023224</c:v>
                </c:pt>
                <c:pt idx="1521">
                  <c:v>0.20000000298023224</c:v>
                </c:pt>
                <c:pt idx="1522">
                  <c:v>0.20000000298023224</c:v>
                </c:pt>
                <c:pt idx="1523">
                  <c:v>0.20000000298023224</c:v>
                </c:pt>
                <c:pt idx="1524">
                  <c:v>0.20000000298023224</c:v>
                </c:pt>
                <c:pt idx="1525">
                  <c:v>0.20000000298023224</c:v>
                </c:pt>
                <c:pt idx="1526">
                  <c:v>0.20000000298023224</c:v>
                </c:pt>
                <c:pt idx="1527">
                  <c:v>0.20000000298023224</c:v>
                </c:pt>
                <c:pt idx="1528">
                  <c:v>0.20000000298023224</c:v>
                </c:pt>
                <c:pt idx="1529">
                  <c:v>0.20000000298023224</c:v>
                </c:pt>
                <c:pt idx="1530">
                  <c:v>0.20000000298023224</c:v>
                </c:pt>
                <c:pt idx="1531">
                  <c:v>0.20000000298023224</c:v>
                </c:pt>
                <c:pt idx="1532">
                  <c:v>0.20000000298023224</c:v>
                </c:pt>
                <c:pt idx="1533">
                  <c:v>0.20000000298023224</c:v>
                </c:pt>
                <c:pt idx="1534">
                  <c:v>0.20000000298023224</c:v>
                </c:pt>
                <c:pt idx="1535">
                  <c:v>0.20000000298023224</c:v>
                </c:pt>
                <c:pt idx="1536">
                  <c:v>0.20000000298023224</c:v>
                </c:pt>
                <c:pt idx="1537">
                  <c:v>0.20000000298023224</c:v>
                </c:pt>
                <c:pt idx="1538">
                  <c:v>0.20000000298023224</c:v>
                </c:pt>
                <c:pt idx="1539">
                  <c:v>0.20000000298023224</c:v>
                </c:pt>
                <c:pt idx="1540">
                  <c:v>0.20000000298023224</c:v>
                </c:pt>
                <c:pt idx="1541">
                  <c:v>0.20000000298023224</c:v>
                </c:pt>
                <c:pt idx="1542">
                  <c:v>0.20000000298023224</c:v>
                </c:pt>
                <c:pt idx="1543">
                  <c:v>0.20000000298023224</c:v>
                </c:pt>
                <c:pt idx="1544">
                  <c:v>0.20000000298023224</c:v>
                </c:pt>
                <c:pt idx="1545">
                  <c:v>0.20000000298023224</c:v>
                </c:pt>
                <c:pt idx="1546">
                  <c:v>0.20000000298023224</c:v>
                </c:pt>
                <c:pt idx="1547">
                  <c:v>0.20000000298023224</c:v>
                </c:pt>
                <c:pt idx="1548">
                  <c:v>0.20000000298023224</c:v>
                </c:pt>
                <c:pt idx="1549">
                  <c:v>0.20000000298023224</c:v>
                </c:pt>
                <c:pt idx="1550">
                  <c:v>0.20000000298023224</c:v>
                </c:pt>
                <c:pt idx="1551">
                  <c:v>0.20000000298023224</c:v>
                </c:pt>
                <c:pt idx="1552">
                  <c:v>0.20000000298023224</c:v>
                </c:pt>
                <c:pt idx="1553">
                  <c:v>0.20000000298023224</c:v>
                </c:pt>
                <c:pt idx="1554">
                  <c:v>0.20000000298023224</c:v>
                </c:pt>
                <c:pt idx="1555">
                  <c:v>0.20000000298023224</c:v>
                </c:pt>
                <c:pt idx="1556">
                  <c:v>0.20000000298023224</c:v>
                </c:pt>
                <c:pt idx="1557">
                  <c:v>0.20000000298023224</c:v>
                </c:pt>
                <c:pt idx="1558">
                  <c:v>0.20000000298023224</c:v>
                </c:pt>
                <c:pt idx="1559">
                  <c:v>0.20000000298023224</c:v>
                </c:pt>
                <c:pt idx="1560">
                  <c:v>0.20000000298023224</c:v>
                </c:pt>
                <c:pt idx="1561">
                  <c:v>0.20000000298023224</c:v>
                </c:pt>
                <c:pt idx="1562">
                  <c:v>0.20000000298023224</c:v>
                </c:pt>
                <c:pt idx="1563">
                  <c:v>0.20000000298023224</c:v>
                </c:pt>
                <c:pt idx="1564">
                  <c:v>0.20000000298023224</c:v>
                </c:pt>
                <c:pt idx="1565">
                  <c:v>0.20000000298023224</c:v>
                </c:pt>
                <c:pt idx="1566">
                  <c:v>0.20000000298023224</c:v>
                </c:pt>
                <c:pt idx="1567">
                  <c:v>0.20000000298023224</c:v>
                </c:pt>
                <c:pt idx="1568">
                  <c:v>0.20000000298023224</c:v>
                </c:pt>
                <c:pt idx="1569">
                  <c:v>0.20000000298023224</c:v>
                </c:pt>
                <c:pt idx="1570">
                  <c:v>0.20000000298023224</c:v>
                </c:pt>
                <c:pt idx="1571">
                  <c:v>0.20000000298023224</c:v>
                </c:pt>
                <c:pt idx="1572">
                  <c:v>0.20000000298023224</c:v>
                </c:pt>
                <c:pt idx="1573">
                  <c:v>0.20000000298023224</c:v>
                </c:pt>
                <c:pt idx="1574">
                  <c:v>0.20000000298023224</c:v>
                </c:pt>
                <c:pt idx="1575">
                  <c:v>0.20000000298023224</c:v>
                </c:pt>
                <c:pt idx="1576">
                  <c:v>0.20000000298023224</c:v>
                </c:pt>
                <c:pt idx="1577">
                  <c:v>0.20000000298023224</c:v>
                </c:pt>
                <c:pt idx="1578">
                  <c:v>0.20000000298023224</c:v>
                </c:pt>
                <c:pt idx="1579">
                  <c:v>0.20000000298023224</c:v>
                </c:pt>
                <c:pt idx="1580">
                  <c:v>0.20000000298023224</c:v>
                </c:pt>
                <c:pt idx="1581">
                  <c:v>0.20000000298023224</c:v>
                </c:pt>
                <c:pt idx="1582">
                  <c:v>0.20000000298023224</c:v>
                </c:pt>
                <c:pt idx="1583">
                  <c:v>0.20000000298023224</c:v>
                </c:pt>
                <c:pt idx="1584">
                  <c:v>0.20000000298023224</c:v>
                </c:pt>
                <c:pt idx="1585">
                  <c:v>0.20000000298023224</c:v>
                </c:pt>
                <c:pt idx="1586">
                  <c:v>0.20000000298023224</c:v>
                </c:pt>
                <c:pt idx="1587">
                  <c:v>0.20000000298023224</c:v>
                </c:pt>
                <c:pt idx="1588">
                  <c:v>0.20000000298023224</c:v>
                </c:pt>
                <c:pt idx="1589">
                  <c:v>0.20000000298023224</c:v>
                </c:pt>
                <c:pt idx="1590">
                  <c:v>0.20000000298023224</c:v>
                </c:pt>
                <c:pt idx="1591">
                  <c:v>0.20000000298023224</c:v>
                </c:pt>
                <c:pt idx="1592">
                  <c:v>0.20000000298023224</c:v>
                </c:pt>
                <c:pt idx="1593">
                  <c:v>0.20000000298023224</c:v>
                </c:pt>
                <c:pt idx="1594">
                  <c:v>0.20000000298023224</c:v>
                </c:pt>
                <c:pt idx="1595">
                  <c:v>0.20000000298023224</c:v>
                </c:pt>
                <c:pt idx="1596">
                  <c:v>0.20000000298023224</c:v>
                </c:pt>
                <c:pt idx="1597">
                  <c:v>0.20000000298023224</c:v>
                </c:pt>
                <c:pt idx="1598">
                  <c:v>0.20000000298023224</c:v>
                </c:pt>
                <c:pt idx="1599">
                  <c:v>0.20000000298023224</c:v>
                </c:pt>
                <c:pt idx="1600">
                  <c:v>0.20000000298023224</c:v>
                </c:pt>
                <c:pt idx="1601">
                  <c:v>0.20000000298023224</c:v>
                </c:pt>
                <c:pt idx="1602">
                  <c:v>0.20000000298023224</c:v>
                </c:pt>
                <c:pt idx="1603">
                  <c:v>0.20000000298023224</c:v>
                </c:pt>
                <c:pt idx="1604">
                  <c:v>0.20000000298023224</c:v>
                </c:pt>
                <c:pt idx="1605">
                  <c:v>0.20000000298023224</c:v>
                </c:pt>
                <c:pt idx="1606">
                  <c:v>0.20000000298023224</c:v>
                </c:pt>
                <c:pt idx="1607">
                  <c:v>0.20000000298023224</c:v>
                </c:pt>
                <c:pt idx="1608">
                  <c:v>0.20000000298023224</c:v>
                </c:pt>
                <c:pt idx="1609">
                  <c:v>0.20000000298023224</c:v>
                </c:pt>
                <c:pt idx="1610">
                  <c:v>0.20000000298023224</c:v>
                </c:pt>
                <c:pt idx="1611">
                  <c:v>0.20000000298023224</c:v>
                </c:pt>
                <c:pt idx="1612">
                  <c:v>0.20000000298023224</c:v>
                </c:pt>
                <c:pt idx="1613">
                  <c:v>0.20000000298023224</c:v>
                </c:pt>
                <c:pt idx="1614">
                  <c:v>0.20000000298023224</c:v>
                </c:pt>
                <c:pt idx="1615">
                  <c:v>0.20000000298023224</c:v>
                </c:pt>
                <c:pt idx="1616">
                  <c:v>0.20000000298023224</c:v>
                </c:pt>
                <c:pt idx="1617">
                  <c:v>0.20000000298023224</c:v>
                </c:pt>
                <c:pt idx="1618">
                  <c:v>0.20000000298023224</c:v>
                </c:pt>
                <c:pt idx="1619">
                  <c:v>0.20000000298023224</c:v>
                </c:pt>
                <c:pt idx="1620">
                  <c:v>0.20000000298023224</c:v>
                </c:pt>
                <c:pt idx="1621">
                  <c:v>0.20000000298023224</c:v>
                </c:pt>
                <c:pt idx="1622">
                  <c:v>0.20000000298023224</c:v>
                </c:pt>
                <c:pt idx="1623">
                  <c:v>0.20000000298023224</c:v>
                </c:pt>
                <c:pt idx="1624">
                  <c:v>0.20000000298023224</c:v>
                </c:pt>
                <c:pt idx="1625">
                  <c:v>0.20000000298023224</c:v>
                </c:pt>
                <c:pt idx="1626">
                  <c:v>0.20000000298023224</c:v>
                </c:pt>
                <c:pt idx="1627">
                  <c:v>0.20000000298023224</c:v>
                </c:pt>
                <c:pt idx="1628">
                  <c:v>0.20000000298023224</c:v>
                </c:pt>
                <c:pt idx="1629">
                  <c:v>0.20000000298023224</c:v>
                </c:pt>
                <c:pt idx="1630">
                  <c:v>0.20000000298023224</c:v>
                </c:pt>
                <c:pt idx="1631">
                  <c:v>0.20000000298023224</c:v>
                </c:pt>
                <c:pt idx="1632">
                  <c:v>0.20000000298023224</c:v>
                </c:pt>
                <c:pt idx="1633">
                  <c:v>0.20000000298023224</c:v>
                </c:pt>
                <c:pt idx="1634">
                  <c:v>0.20000000298023224</c:v>
                </c:pt>
                <c:pt idx="1635">
                  <c:v>0.20000000298023224</c:v>
                </c:pt>
                <c:pt idx="1636">
                  <c:v>0.20000000298023224</c:v>
                </c:pt>
                <c:pt idx="1637">
                  <c:v>0.20000000298023224</c:v>
                </c:pt>
                <c:pt idx="1638">
                  <c:v>0.20000000298023224</c:v>
                </c:pt>
                <c:pt idx="1639">
                  <c:v>0.20000000298023224</c:v>
                </c:pt>
                <c:pt idx="1640">
                  <c:v>0.20000000298023224</c:v>
                </c:pt>
                <c:pt idx="1641">
                  <c:v>0.20000000298023224</c:v>
                </c:pt>
                <c:pt idx="1642">
                  <c:v>0.20000000298023224</c:v>
                </c:pt>
                <c:pt idx="1643">
                  <c:v>0.20000000298023224</c:v>
                </c:pt>
                <c:pt idx="1644">
                  <c:v>0.20000000298023224</c:v>
                </c:pt>
                <c:pt idx="1645">
                  <c:v>0.20000000298023224</c:v>
                </c:pt>
                <c:pt idx="1646">
                  <c:v>0.20000000298023224</c:v>
                </c:pt>
                <c:pt idx="1647">
                  <c:v>0.20000000298023224</c:v>
                </c:pt>
                <c:pt idx="1648">
                  <c:v>0.20000000298023224</c:v>
                </c:pt>
                <c:pt idx="1649">
                  <c:v>0.20000000298023224</c:v>
                </c:pt>
                <c:pt idx="1650">
                  <c:v>0.20000000298023224</c:v>
                </c:pt>
                <c:pt idx="1651">
                  <c:v>0.20000000298023224</c:v>
                </c:pt>
                <c:pt idx="1652">
                  <c:v>0.20000000298023224</c:v>
                </c:pt>
                <c:pt idx="1653">
                  <c:v>0.20000000298023224</c:v>
                </c:pt>
                <c:pt idx="1654">
                  <c:v>0.20000000298023224</c:v>
                </c:pt>
                <c:pt idx="1655">
                  <c:v>0.20000000298023224</c:v>
                </c:pt>
                <c:pt idx="1656">
                  <c:v>0.20000000298023224</c:v>
                </c:pt>
                <c:pt idx="1657">
                  <c:v>0.20000000298023224</c:v>
                </c:pt>
                <c:pt idx="1658">
                  <c:v>0.20000000298023224</c:v>
                </c:pt>
                <c:pt idx="1659">
                  <c:v>0.20000000298023224</c:v>
                </c:pt>
                <c:pt idx="1660">
                  <c:v>0.20000000298023224</c:v>
                </c:pt>
                <c:pt idx="1661">
                  <c:v>0.20000000298023224</c:v>
                </c:pt>
                <c:pt idx="1662">
                  <c:v>0.20000000298023224</c:v>
                </c:pt>
                <c:pt idx="1663">
                  <c:v>0.20000000298023224</c:v>
                </c:pt>
                <c:pt idx="1664">
                  <c:v>0.20000000298023224</c:v>
                </c:pt>
                <c:pt idx="1665">
                  <c:v>0.20000000298023224</c:v>
                </c:pt>
                <c:pt idx="1666">
                  <c:v>0.20000000298023224</c:v>
                </c:pt>
                <c:pt idx="1667">
                  <c:v>0.20000000298023224</c:v>
                </c:pt>
                <c:pt idx="1668">
                  <c:v>0.20000000298023224</c:v>
                </c:pt>
                <c:pt idx="1669">
                  <c:v>0.20000000298023224</c:v>
                </c:pt>
                <c:pt idx="1670">
                  <c:v>0.20000000298023224</c:v>
                </c:pt>
                <c:pt idx="1671">
                  <c:v>0.20000000298023224</c:v>
                </c:pt>
                <c:pt idx="1672">
                  <c:v>0.20000000298023224</c:v>
                </c:pt>
                <c:pt idx="1673">
                  <c:v>0.20000000298023224</c:v>
                </c:pt>
                <c:pt idx="1674">
                  <c:v>0.20000000298023224</c:v>
                </c:pt>
                <c:pt idx="1675">
                  <c:v>0.20000000298023224</c:v>
                </c:pt>
                <c:pt idx="1676">
                  <c:v>0.20000000298023224</c:v>
                </c:pt>
                <c:pt idx="1677">
                  <c:v>0.20000000298023224</c:v>
                </c:pt>
                <c:pt idx="1678">
                  <c:v>0.20000000298023224</c:v>
                </c:pt>
                <c:pt idx="1679">
                  <c:v>0.20000000298023224</c:v>
                </c:pt>
                <c:pt idx="1680">
                  <c:v>0.20000000298023224</c:v>
                </c:pt>
                <c:pt idx="1681">
                  <c:v>0.20000000298023224</c:v>
                </c:pt>
                <c:pt idx="1682">
                  <c:v>0.20000000298023224</c:v>
                </c:pt>
                <c:pt idx="1683">
                  <c:v>0.20000000298023224</c:v>
                </c:pt>
                <c:pt idx="1684">
                  <c:v>0.20000000298023224</c:v>
                </c:pt>
                <c:pt idx="1685">
                  <c:v>0.20000000298023224</c:v>
                </c:pt>
                <c:pt idx="1686">
                  <c:v>0.20000000298023224</c:v>
                </c:pt>
                <c:pt idx="1687">
                  <c:v>0.20000000298023224</c:v>
                </c:pt>
                <c:pt idx="1688">
                  <c:v>0.20000000298023224</c:v>
                </c:pt>
                <c:pt idx="1689">
                  <c:v>0.20000000298023224</c:v>
                </c:pt>
                <c:pt idx="1690">
                  <c:v>0.20000000298023224</c:v>
                </c:pt>
                <c:pt idx="1691">
                  <c:v>0.20000000298023224</c:v>
                </c:pt>
                <c:pt idx="1692">
                  <c:v>0.20000000298023224</c:v>
                </c:pt>
                <c:pt idx="1693">
                  <c:v>0.20000000298023224</c:v>
                </c:pt>
                <c:pt idx="1694">
                  <c:v>0.20000000298023224</c:v>
                </c:pt>
                <c:pt idx="1695">
                  <c:v>0.20000000298023224</c:v>
                </c:pt>
                <c:pt idx="1696">
                  <c:v>0.20000000298023224</c:v>
                </c:pt>
                <c:pt idx="1697">
                  <c:v>0.20000000298023224</c:v>
                </c:pt>
                <c:pt idx="1698">
                  <c:v>0.20000000298023224</c:v>
                </c:pt>
                <c:pt idx="1699">
                  <c:v>0.20000000298023224</c:v>
                </c:pt>
                <c:pt idx="1700">
                  <c:v>0.20000000298023224</c:v>
                </c:pt>
                <c:pt idx="1701">
                  <c:v>0.20000000298023224</c:v>
                </c:pt>
                <c:pt idx="1702">
                  <c:v>0.20000000298023224</c:v>
                </c:pt>
                <c:pt idx="1703">
                  <c:v>0.20000000298023224</c:v>
                </c:pt>
                <c:pt idx="1704">
                  <c:v>0.20000000298023224</c:v>
                </c:pt>
                <c:pt idx="1705">
                  <c:v>0.20000000298023224</c:v>
                </c:pt>
                <c:pt idx="1706">
                  <c:v>0.20000000298023224</c:v>
                </c:pt>
                <c:pt idx="1707">
                  <c:v>0.20000000298023224</c:v>
                </c:pt>
                <c:pt idx="1708">
                  <c:v>0.20000000298023224</c:v>
                </c:pt>
                <c:pt idx="1709">
                  <c:v>0.20000000298023224</c:v>
                </c:pt>
                <c:pt idx="1710">
                  <c:v>0.20000000298023224</c:v>
                </c:pt>
                <c:pt idx="1711">
                  <c:v>0.20000000298023224</c:v>
                </c:pt>
                <c:pt idx="1712">
                  <c:v>0.20000000298023224</c:v>
                </c:pt>
                <c:pt idx="1713">
                  <c:v>0.20000000298023224</c:v>
                </c:pt>
                <c:pt idx="1714">
                  <c:v>0.20000000298023224</c:v>
                </c:pt>
                <c:pt idx="1715">
                  <c:v>0.20000000298023224</c:v>
                </c:pt>
                <c:pt idx="1716">
                  <c:v>0.20000000298023224</c:v>
                </c:pt>
                <c:pt idx="1717">
                  <c:v>0.20000000298023224</c:v>
                </c:pt>
                <c:pt idx="1718">
                  <c:v>0.20000000298023224</c:v>
                </c:pt>
                <c:pt idx="1719">
                  <c:v>0.20000000298023224</c:v>
                </c:pt>
                <c:pt idx="1720">
                  <c:v>0.20000000298023224</c:v>
                </c:pt>
                <c:pt idx="1721">
                  <c:v>0.20000000298023224</c:v>
                </c:pt>
                <c:pt idx="1722">
                  <c:v>0.20000000298023224</c:v>
                </c:pt>
                <c:pt idx="1723">
                  <c:v>0.20000000298023224</c:v>
                </c:pt>
                <c:pt idx="1724">
                  <c:v>0.20000000298023224</c:v>
                </c:pt>
                <c:pt idx="1725">
                  <c:v>0.20000000298023224</c:v>
                </c:pt>
                <c:pt idx="1726">
                  <c:v>0.20000000298023224</c:v>
                </c:pt>
                <c:pt idx="1727">
                  <c:v>0.20000000298023224</c:v>
                </c:pt>
                <c:pt idx="1728">
                  <c:v>0.20000000298023224</c:v>
                </c:pt>
                <c:pt idx="1729">
                  <c:v>0.20000000298023224</c:v>
                </c:pt>
                <c:pt idx="1730">
                  <c:v>0.20000000298023224</c:v>
                </c:pt>
                <c:pt idx="1731">
                  <c:v>0.20000000298023224</c:v>
                </c:pt>
                <c:pt idx="1732">
                  <c:v>0.20000000298023224</c:v>
                </c:pt>
                <c:pt idx="1733">
                  <c:v>0.20000000298023224</c:v>
                </c:pt>
                <c:pt idx="1734">
                  <c:v>0.20000000298023224</c:v>
                </c:pt>
                <c:pt idx="1735">
                  <c:v>0.20000000298023224</c:v>
                </c:pt>
                <c:pt idx="1736">
                  <c:v>0.20000000298023224</c:v>
                </c:pt>
                <c:pt idx="1737">
                  <c:v>0.20000000298023224</c:v>
                </c:pt>
                <c:pt idx="1738">
                  <c:v>0.20000000298023224</c:v>
                </c:pt>
                <c:pt idx="1739">
                  <c:v>0.20000000298023224</c:v>
                </c:pt>
                <c:pt idx="1740">
                  <c:v>0.20000000298023224</c:v>
                </c:pt>
                <c:pt idx="1741">
                  <c:v>0.20000000298023224</c:v>
                </c:pt>
                <c:pt idx="1742">
                  <c:v>0.20000000298023224</c:v>
                </c:pt>
                <c:pt idx="1743">
                  <c:v>0.20000000298023224</c:v>
                </c:pt>
                <c:pt idx="1744">
                  <c:v>0.20000000298023224</c:v>
                </c:pt>
                <c:pt idx="1745">
                  <c:v>0.20000000298023224</c:v>
                </c:pt>
                <c:pt idx="1746">
                  <c:v>0.20000000298023224</c:v>
                </c:pt>
                <c:pt idx="1747">
                  <c:v>0.20000000298023224</c:v>
                </c:pt>
                <c:pt idx="1748">
                  <c:v>0.20000000298023224</c:v>
                </c:pt>
                <c:pt idx="1749">
                  <c:v>0.20000000298023224</c:v>
                </c:pt>
                <c:pt idx="1750">
                  <c:v>0.20000000298023224</c:v>
                </c:pt>
                <c:pt idx="1751">
                  <c:v>0.20000000298023224</c:v>
                </c:pt>
                <c:pt idx="1752">
                  <c:v>0.20000000298023224</c:v>
                </c:pt>
                <c:pt idx="1753">
                  <c:v>0.20000000298023224</c:v>
                </c:pt>
                <c:pt idx="1754">
                  <c:v>0.20000000298023224</c:v>
                </c:pt>
                <c:pt idx="1755">
                  <c:v>0.20000000298023224</c:v>
                </c:pt>
                <c:pt idx="1756">
                  <c:v>0.20000000298023224</c:v>
                </c:pt>
                <c:pt idx="1757">
                  <c:v>0.20000000298023224</c:v>
                </c:pt>
                <c:pt idx="1758">
                  <c:v>0.20000000298023224</c:v>
                </c:pt>
                <c:pt idx="1759">
                  <c:v>0.20000000298023224</c:v>
                </c:pt>
                <c:pt idx="1760">
                  <c:v>0.20000000298023224</c:v>
                </c:pt>
                <c:pt idx="1761">
                  <c:v>0.20000000298023224</c:v>
                </c:pt>
                <c:pt idx="1762">
                  <c:v>0.20000000298023224</c:v>
                </c:pt>
                <c:pt idx="1763">
                  <c:v>0.20000000298023224</c:v>
                </c:pt>
                <c:pt idx="1764">
                  <c:v>0.20000000298023224</c:v>
                </c:pt>
                <c:pt idx="1765">
                  <c:v>0.20000000298023224</c:v>
                </c:pt>
                <c:pt idx="1766">
                  <c:v>0.20000000298023224</c:v>
                </c:pt>
                <c:pt idx="1767">
                  <c:v>0.20000000298023224</c:v>
                </c:pt>
                <c:pt idx="1768">
                  <c:v>0.20000000298023224</c:v>
                </c:pt>
                <c:pt idx="1769">
                  <c:v>0.20000000298023224</c:v>
                </c:pt>
                <c:pt idx="1770">
                  <c:v>0.20000000298023224</c:v>
                </c:pt>
                <c:pt idx="1771">
                  <c:v>0.20000000298023224</c:v>
                </c:pt>
                <c:pt idx="1772">
                  <c:v>0.20000000298023224</c:v>
                </c:pt>
                <c:pt idx="1773">
                  <c:v>0.20000000298023224</c:v>
                </c:pt>
                <c:pt idx="1774">
                  <c:v>0.20000000298023224</c:v>
                </c:pt>
                <c:pt idx="1775">
                  <c:v>0.20000000298023224</c:v>
                </c:pt>
                <c:pt idx="1776">
                  <c:v>0.20000000298023224</c:v>
                </c:pt>
                <c:pt idx="1777">
                  <c:v>0.20000000298023224</c:v>
                </c:pt>
                <c:pt idx="1778">
                  <c:v>0.20000000298023224</c:v>
                </c:pt>
                <c:pt idx="1779">
                  <c:v>0.20000000298023224</c:v>
                </c:pt>
                <c:pt idx="1780">
                  <c:v>0.20000000298023224</c:v>
                </c:pt>
                <c:pt idx="1781">
                  <c:v>0.20000000298023224</c:v>
                </c:pt>
                <c:pt idx="1782">
                  <c:v>0.20000000298023224</c:v>
                </c:pt>
                <c:pt idx="1783">
                  <c:v>0.20000000298023224</c:v>
                </c:pt>
                <c:pt idx="1784">
                  <c:v>0.20000000298023224</c:v>
                </c:pt>
                <c:pt idx="1785">
                  <c:v>0.20000000298023224</c:v>
                </c:pt>
                <c:pt idx="1786">
                  <c:v>0.20000000298023224</c:v>
                </c:pt>
                <c:pt idx="1787">
                  <c:v>0.20000000298023224</c:v>
                </c:pt>
                <c:pt idx="1788">
                  <c:v>0.20000000298023224</c:v>
                </c:pt>
                <c:pt idx="1789">
                  <c:v>0.20000000298023224</c:v>
                </c:pt>
                <c:pt idx="1790">
                  <c:v>0.20000000298023224</c:v>
                </c:pt>
                <c:pt idx="1791">
                  <c:v>0.20000000298023224</c:v>
                </c:pt>
                <c:pt idx="1792">
                  <c:v>0.20000000298023224</c:v>
                </c:pt>
                <c:pt idx="1793">
                  <c:v>0.20000000298023224</c:v>
                </c:pt>
                <c:pt idx="1794">
                  <c:v>0.20000000298023224</c:v>
                </c:pt>
                <c:pt idx="1795">
                  <c:v>0.20000000298023224</c:v>
                </c:pt>
                <c:pt idx="1796">
                  <c:v>0.20000000298023224</c:v>
                </c:pt>
                <c:pt idx="1797">
                  <c:v>0.20000000298023224</c:v>
                </c:pt>
                <c:pt idx="1798">
                  <c:v>0.20000000298023224</c:v>
                </c:pt>
                <c:pt idx="1799">
                  <c:v>0.20000000298023224</c:v>
                </c:pt>
                <c:pt idx="1800">
                  <c:v>0.20000000298023224</c:v>
                </c:pt>
                <c:pt idx="1801">
                  <c:v>0.20000000298023224</c:v>
                </c:pt>
                <c:pt idx="1802">
                  <c:v>0.20000000298023224</c:v>
                </c:pt>
                <c:pt idx="1803">
                  <c:v>0.20000000298023224</c:v>
                </c:pt>
                <c:pt idx="1804">
                  <c:v>0.20000000298023224</c:v>
                </c:pt>
                <c:pt idx="1805">
                  <c:v>0.20000000298023224</c:v>
                </c:pt>
                <c:pt idx="1806">
                  <c:v>0.20000000298023224</c:v>
                </c:pt>
                <c:pt idx="1807">
                  <c:v>0.20000000298023224</c:v>
                </c:pt>
                <c:pt idx="1808">
                  <c:v>0.20000000298023224</c:v>
                </c:pt>
                <c:pt idx="1809">
                  <c:v>0.20000000298023224</c:v>
                </c:pt>
                <c:pt idx="1810">
                  <c:v>0.20000000298023224</c:v>
                </c:pt>
                <c:pt idx="1811">
                  <c:v>0.20000000298023224</c:v>
                </c:pt>
                <c:pt idx="1812">
                  <c:v>0.20000000298023224</c:v>
                </c:pt>
                <c:pt idx="1813">
                  <c:v>0.20000000298023224</c:v>
                </c:pt>
                <c:pt idx="1814">
                  <c:v>0.20000000298023224</c:v>
                </c:pt>
                <c:pt idx="1815">
                  <c:v>0.20000000298023224</c:v>
                </c:pt>
                <c:pt idx="1816">
                  <c:v>0.20000000298023224</c:v>
                </c:pt>
                <c:pt idx="1817">
                  <c:v>0.20000000298023224</c:v>
                </c:pt>
                <c:pt idx="1818">
                  <c:v>0.20000000298023224</c:v>
                </c:pt>
                <c:pt idx="1819">
                  <c:v>0.20000000298023224</c:v>
                </c:pt>
                <c:pt idx="1820">
                  <c:v>0.20000000298023224</c:v>
                </c:pt>
                <c:pt idx="1821">
                  <c:v>0.20000000298023224</c:v>
                </c:pt>
                <c:pt idx="1822">
                  <c:v>0.20000000298023224</c:v>
                </c:pt>
                <c:pt idx="1823">
                  <c:v>0.20000000298023224</c:v>
                </c:pt>
                <c:pt idx="1824">
                  <c:v>0.20000000298023224</c:v>
                </c:pt>
              </c:numCache>
            </c:numRef>
          </c:val>
          <c:smooth val="0"/>
          <c:extLst>
            <c:ext xmlns:c16="http://schemas.microsoft.com/office/drawing/2014/chart" uri="{C3380CC4-5D6E-409C-BE32-E72D297353CC}">
              <c16:uniqueId val="{00000003-4AA0-4071-9E7F-39B23745A575}"/>
            </c:ext>
          </c:extLst>
        </c:ser>
        <c:dLbls>
          <c:showLegendKey val="0"/>
          <c:showVal val="0"/>
          <c:showCatName val="0"/>
          <c:showSerName val="0"/>
          <c:showPercent val="0"/>
          <c:showBubbleSize val="0"/>
        </c:dLbls>
        <c:smooth val="0"/>
        <c:axId val="198551808"/>
        <c:axId val="198557696"/>
      </c:lineChart>
      <c:dateAx>
        <c:axId val="198551808"/>
        <c:scaling>
          <c:orientation val="minMax"/>
          <c:max val="40543"/>
          <c:min val="38718"/>
        </c:scaling>
        <c:delete val="0"/>
        <c:axPos val="b"/>
        <c:numFmt formatCode="m/d/yyyy" sourceLinked="1"/>
        <c:majorTickMark val="out"/>
        <c:minorTickMark val="none"/>
        <c:tickLblPos val="nextTo"/>
        <c:txPr>
          <a:bodyPr/>
          <a:lstStyle/>
          <a:p>
            <a:pPr>
              <a:defRPr sz="1600"/>
            </a:pPr>
            <a:endParaRPr lang="en-US"/>
          </a:p>
        </c:txPr>
        <c:crossAx val="198557696"/>
        <c:crosses val="autoZero"/>
        <c:auto val="0"/>
        <c:lblOffset val="100"/>
        <c:baseTimeUnit val="days"/>
        <c:majorUnit val="1"/>
        <c:majorTimeUnit val="years"/>
      </c:dateAx>
      <c:valAx>
        <c:axId val="198557696"/>
        <c:scaling>
          <c:orientation val="minMax"/>
        </c:scaling>
        <c:delete val="0"/>
        <c:axPos val="l"/>
        <c:majorGridlines>
          <c:spPr>
            <a:ln>
              <a:solidFill>
                <a:sysClr val="windowText" lastClr="000000"/>
              </a:solidFill>
            </a:ln>
          </c:spPr>
        </c:majorGridlines>
        <c:title>
          <c:tx>
            <c:rich>
              <a:bodyPr rot="0" vert="horz"/>
              <a:lstStyle/>
              <a:p>
                <a:pPr>
                  <a:defRPr sz="1600"/>
                </a:pPr>
                <a:r>
                  <a:rPr lang="en-US" sz="1600" dirty="0"/>
                  <a:t>NTU</a:t>
                </a:r>
              </a:p>
            </c:rich>
          </c:tx>
          <c:layout>
            <c:manualLayout>
              <c:xMode val="edge"/>
              <c:yMode val="edge"/>
              <c:x val="2.3816756505430203E-2"/>
              <c:y val="5.8989332373995298E-2"/>
            </c:manualLayout>
          </c:layout>
          <c:overlay val="0"/>
        </c:title>
        <c:numFmt formatCode="#,##0.0" sourceLinked="0"/>
        <c:majorTickMark val="out"/>
        <c:minorTickMark val="none"/>
        <c:tickLblPos val="nextTo"/>
        <c:txPr>
          <a:bodyPr/>
          <a:lstStyle/>
          <a:p>
            <a:pPr>
              <a:defRPr sz="1600"/>
            </a:pPr>
            <a:endParaRPr lang="en-US"/>
          </a:p>
        </c:txPr>
        <c:crossAx val="198551808"/>
        <c:crosses val="autoZero"/>
        <c:crossBetween val="between"/>
      </c:valAx>
    </c:plotArea>
    <c:legend>
      <c:legendPos val="r"/>
      <c:layout>
        <c:manualLayout>
          <c:xMode val="edge"/>
          <c:yMode val="edge"/>
          <c:x val="0.71279413214089804"/>
          <c:y val="0.38495617697532797"/>
          <c:w val="0.20070793234179343"/>
          <c:h val="0.24666637022678409"/>
        </c:manualLayout>
      </c:layout>
      <c:overlay val="0"/>
      <c:spPr>
        <a:noFill/>
        <a:ln>
          <a:noFill/>
        </a:ln>
      </c:spPr>
      <c:txPr>
        <a:bodyPr/>
        <a:lstStyle/>
        <a:p>
          <a:pPr>
            <a:defRPr sz="1600"/>
          </a:pPr>
          <a:endParaRPr lang="en-US"/>
        </a:p>
      </c:txPr>
    </c:legend>
    <c:plotVisOnly val="1"/>
    <c:dispBlanksAs val="gap"/>
    <c:showDLblsOverMax val="0"/>
  </c:chart>
  <c:spPr>
    <a:ln>
      <a:noFill/>
    </a:ln>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tx>
        <c:rich>
          <a:bodyPr/>
          <a:lstStyle/>
          <a:p>
            <a:pPr marL="0" marR="9144" algn="ctr" defTabSz="914400" rtl="0" eaLnBrk="1" latinLnBrk="0" hangingPunct="1">
              <a:spcBef>
                <a:spcPct val="0"/>
              </a:spcBef>
              <a:defRPr lang="en-US" sz="2400" b="1" i="0" u="none" strike="noStrike" kern="1200" cap="all" spc="-100" baseline="0" dirty="0" smtClean="0">
                <a:solidFill>
                  <a:srgbClr val="D6ECFF">
                    <a:satMod val="200000"/>
                  </a:srgbClr>
                </a:solidFill>
                <a:latin typeface="+mj-lt"/>
                <a:ea typeface="+mj-ea"/>
                <a:cs typeface="+mj-cs"/>
              </a:defRPr>
            </a:pPr>
            <a:r>
              <a:rPr lang="en-US" sz="2400" b="1" i="0" u="none" strike="noStrike" kern="1200" cap="all" spc="-100" baseline="0" dirty="0">
                <a:solidFill>
                  <a:srgbClr val="FFC000"/>
                </a:solidFill>
                <a:latin typeface="+mj-lt"/>
                <a:ea typeface="+mj-ea"/>
                <a:cs typeface="+mj-cs"/>
              </a:rPr>
              <a:t>Minimum Sand Depth Guideline</a:t>
            </a:r>
          </a:p>
          <a:p>
            <a:pPr marL="0" marR="9144" algn="ctr" defTabSz="914400" rtl="0" eaLnBrk="1" latinLnBrk="0" hangingPunct="1">
              <a:spcBef>
                <a:spcPct val="0"/>
              </a:spcBef>
              <a:defRPr lang="en-US" sz="2400" b="1" i="0" u="none" strike="noStrike" kern="1200" cap="all" spc="-100" baseline="0" dirty="0" smtClean="0">
                <a:solidFill>
                  <a:srgbClr val="D6ECFF">
                    <a:satMod val="200000"/>
                  </a:srgbClr>
                </a:solidFill>
                <a:latin typeface="+mj-lt"/>
                <a:ea typeface="+mj-ea"/>
                <a:cs typeface="+mj-cs"/>
              </a:defRPr>
            </a:pPr>
            <a:r>
              <a:rPr lang="en-US" sz="2400" b="1" i="0" u="none" strike="noStrike" kern="1200" cap="all" spc="-100" baseline="0" dirty="0">
                <a:solidFill>
                  <a:srgbClr val="FFC000"/>
                </a:solidFill>
                <a:latin typeface="+mj-lt"/>
                <a:ea typeface="+mj-ea"/>
                <a:cs typeface="+mj-cs"/>
              </a:rPr>
              <a:t>20 – 24 inches</a:t>
            </a:r>
          </a:p>
        </c:rich>
      </c:tx>
      <c:layout>
        <c:manualLayout>
          <c:xMode val="edge"/>
          <c:yMode val="edge"/>
          <c:x val="0.61829893765173993"/>
          <c:y val="0.11343745132436747"/>
        </c:manualLayout>
      </c:layout>
      <c:overlay val="0"/>
    </c:title>
    <c:autoTitleDeleted val="0"/>
    <c:plotArea>
      <c:layout>
        <c:manualLayout>
          <c:layoutTarget val="inner"/>
          <c:xMode val="edge"/>
          <c:yMode val="edge"/>
          <c:x val="0.19435946527404172"/>
          <c:y val="0.22859414851999257"/>
          <c:w val="0.78104553987708181"/>
          <c:h val="0.51908144910400744"/>
        </c:manualLayout>
      </c:layout>
      <c:barChart>
        <c:barDir val="col"/>
        <c:grouping val="clustered"/>
        <c:varyColors val="0"/>
        <c:ser>
          <c:idx val="2"/>
          <c:order val="2"/>
          <c:tx>
            <c:v>Lower bounds</c:v>
          </c:tx>
          <c:invertIfNegative val="0"/>
          <c:cat>
            <c:strRef>
              <c:f>'Min Bed Depth'!$A$2:$A$10</c:f>
              <c:strCache>
                <c:ptCount val="9"/>
                <c:pt idx="0">
                  <c:v>Huismann (WHO 1974)</c:v>
                </c:pt>
                <c:pt idx="1">
                  <c:v>Visscher (IRC 1987)</c:v>
                </c:pt>
                <c:pt idx="2">
                  <c:v>Visscher (AWWA 1990)</c:v>
                </c:pt>
                <c:pt idx="3">
                  <c:v>Hendricks (AWWARF 1991)</c:v>
                </c:pt>
                <c:pt idx="4">
                  <c:v>TSS (2007)</c:v>
                </c:pt>
                <c:pt idx="5">
                  <c:v>Bellamy (EPA 1985)</c:v>
                </c:pt>
                <c:pt idx="6">
                  <c:v>Cleasby (McGraw-Hill 1984)</c:v>
                </c:pt>
                <c:pt idx="7">
                  <c:v>Tanner (1990)</c:v>
                </c:pt>
                <c:pt idx="8">
                  <c:v>Optimization Goal</c:v>
                </c:pt>
              </c:strCache>
            </c:strRef>
          </c:cat>
          <c:val>
            <c:numRef>
              <c:f>'Min Bed Depth'!$Q$2:$Q$10</c:f>
              <c:numCache>
                <c:formatCode>0.000</c:formatCode>
                <c:ptCount val="9"/>
                <c:pt idx="0">
                  <c:v>4.0902684284467333E-2</c:v>
                </c:pt>
                <c:pt idx="1">
                  <c:v>4.0902684284467333E-2</c:v>
                </c:pt>
                <c:pt idx="2">
                  <c:v>4.0902684284467333E-2</c:v>
                </c:pt>
                <c:pt idx="3">
                  <c:v>4.0902684284467333E-2</c:v>
                </c:pt>
                <c:pt idx="4">
                  <c:v>2.8631878999127409E-2</c:v>
                </c:pt>
                <c:pt idx="5">
                  <c:v>1.6361073713787175E-2</c:v>
                </c:pt>
                <c:pt idx="6">
                  <c:v>1.6361073713787175E-2</c:v>
                </c:pt>
                <c:pt idx="7">
                  <c:v>4.0902684284467333E-2</c:v>
                </c:pt>
                <c:pt idx="8">
                  <c:v>3.0000000000000002E-2</c:v>
                </c:pt>
              </c:numCache>
            </c:numRef>
          </c:val>
          <c:extLst>
            <c:ext xmlns:c16="http://schemas.microsoft.com/office/drawing/2014/chart" uri="{C3380CC4-5D6E-409C-BE32-E72D297353CC}">
              <c16:uniqueId val="{00000000-C96E-412D-A574-E07F8AEDC477}"/>
            </c:ext>
          </c:extLst>
        </c:ser>
        <c:ser>
          <c:idx val="3"/>
          <c:order val="3"/>
          <c:tx>
            <c:v>Upper bounds</c:v>
          </c:tx>
          <c:invertIfNegative val="0"/>
          <c:cat>
            <c:strRef>
              <c:f>'Min Bed Depth'!$A$2:$A$10</c:f>
              <c:strCache>
                <c:ptCount val="9"/>
                <c:pt idx="0">
                  <c:v>Huismann (WHO 1974)</c:v>
                </c:pt>
                <c:pt idx="1">
                  <c:v>Visscher (IRC 1987)</c:v>
                </c:pt>
                <c:pt idx="2">
                  <c:v>Visscher (AWWA 1990)</c:v>
                </c:pt>
                <c:pt idx="3">
                  <c:v>Hendricks (AWWARF 1991)</c:v>
                </c:pt>
                <c:pt idx="4">
                  <c:v>TSS (2007)</c:v>
                </c:pt>
                <c:pt idx="5">
                  <c:v>Bellamy (EPA 1985)</c:v>
                </c:pt>
                <c:pt idx="6">
                  <c:v>Cleasby (McGraw-Hill 1984)</c:v>
                </c:pt>
                <c:pt idx="7">
                  <c:v>Tanner (1990)</c:v>
                </c:pt>
                <c:pt idx="8">
                  <c:v>Optimization Goal</c:v>
                </c:pt>
              </c:strCache>
            </c:strRef>
          </c:cat>
          <c:val>
            <c:numRef>
              <c:f>'Min Bed Depth'!$R$2:$R$10</c:f>
              <c:numCache>
                <c:formatCode>0.000</c:formatCode>
                <c:ptCount val="9"/>
                <c:pt idx="0" formatCode="General">
                  <c:v>8.1805368568935957E-2</c:v>
                </c:pt>
                <c:pt idx="1">
                  <c:v>8.1805368568935957E-2</c:v>
                </c:pt>
                <c:pt idx="2">
                  <c:v>8.1805368568935957E-2</c:v>
                </c:pt>
                <c:pt idx="3">
                  <c:v>0.16361073713786894</c:v>
                </c:pt>
                <c:pt idx="4">
                  <c:v>0.10225671071116819</c:v>
                </c:pt>
                <c:pt idx="5">
                  <c:v>0.16361073713786894</c:v>
                </c:pt>
                <c:pt idx="6">
                  <c:v>0.16361073713786894</c:v>
                </c:pt>
                <c:pt idx="7">
                  <c:v>0.16361073713786894</c:v>
                </c:pt>
                <c:pt idx="8">
                  <c:v>0.1</c:v>
                </c:pt>
              </c:numCache>
            </c:numRef>
          </c:val>
          <c:extLst>
            <c:ext xmlns:c16="http://schemas.microsoft.com/office/drawing/2014/chart" uri="{C3380CC4-5D6E-409C-BE32-E72D297353CC}">
              <c16:uniqueId val="{00000001-C96E-412D-A574-E07F8AEDC477}"/>
            </c:ext>
          </c:extLst>
        </c:ser>
        <c:ser>
          <c:idx val="0"/>
          <c:order val="0"/>
          <c:tx>
            <c:v>Lower bounds</c:v>
          </c:tx>
          <c:spPr>
            <a:solidFill>
              <a:schemeClr val="accent5">
                <a:lumMod val="60000"/>
                <a:lumOff val="40000"/>
              </a:schemeClr>
            </a:solidFill>
          </c:spPr>
          <c:invertIfNegative val="0"/>
          <c:dLbls>
            <c:numFmt formatCode="#,##0" sourceLinked="0"/>
            <c:spPr>
              <a:solidFill>
                <a:schemeClr val="bg1"/>
              </a:solidFill>
            </c:spPr>
            <c:txPr>
              <a:bodyPr/>
              <a:lstStyle/>
              <a:p>
                <a:pPr>
                  <a:defRPr sz="1400">
                    <a:latin typeface="Arial" pitchFamily="34" charset="0"/>
                    <a:cs typeface="Arial"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'Min Bed Depth'!$A$2:$A$10</c:f>
              <c:strCache>
                <c:ptCount val="9"/>
                <c:pt idx="0">
                  <c:v>Huismann (WHO 1974)</c:v>
                </c:pt>
                <c:pt idx="1">
                  <c:v>Visscher (IRC 1987)</c:v>
                </c:pt>
                <c:pt idx="2">
                  <c:v>Visscher (AWWA 1990)</c:v>
                </c:pt>
                <c:pt idx="3">
                  <c:v>Hendricks (AWWARF 1991)</c:v>
                </c:pt>
                <c:pt idx="4">
                  <c:v>TSS (2007)</c:v>
                </c:pt>
                <c:pt idx="5">
                  <c:v>Bellamy (EPA 1985)</c:v>
                </c:pt>
                <c:pt idx="6">
                  <c:v>Cleasby (McGraw-Hill 1984)</c:v>
                </c:pt>
                <c:pt idx="7">
                  <c:v>Tanner (1990)</c:v>
                </c:pt>
                <c:pt idx="8">
                  <c:v>Optimization Goal</c:v>
                </c:pt>
              </c:strCache>
            </c:strRef>
          </c:cat>
          <c:val>
            <c:numRef>
              <c:f>'Min Bed Depth'!$L$2:$L$10</c:f>
              <c:numCache>
                <c:formatCode>General</c:formatCode>
                <c:ptCount val="9"/>
                <c:pt idx="0">
                  <c:v>27.6</c:v>
                </c:pt>
                <c:pt idx="1">
                  <c:v>19.7</c:v>
                </c:pt>
                <c:pt idx="2">
                  <c:v>19.7</c:v>
                </c:pt>
                <c:pt idx="3">
                  <c:v>19.7</c:v>
                </c:pt>
                <c:pt idx="4">
                  <c:v>19</c:v>
                </c:pt>
                <c:pt idx="5">
                  <c:v>19.7</c:v>
                </c:pt>
                <c:pt idx="6">
                  <c:v>15.7</c:v>
                </c:pt>
                <c:pt idx="8">
                  <c:v>20</c:v>
                </c:pt>
              </c:numCache>
            </c:numRef>
          </c:val>
          <c:extLst>
            <c:ext xmlns:c16="http://schemas.microsoft.com/office/drawing/2014/chart" uri="{C3380CC4-5D6E-409C-BE32-E72D297353CC}">
              <c16:uniqueId val="{00000002-C96E-412D-A574-E07F8AEDC477}"/>
            </c:ext>
          </c:extLst>
        </c:ser>
        <c:ser>
          <c:idx val="1"/>
          <c:order val="1"/>
          <c:tx>
            <c:v>Upper bounds</c:v>
          </c:tx>
          <c:spPr>
            <a:solidFill>
              <a:schemeClr val="accent1">
                <a:lumMod val="75000"/>
              </a:schemeClr>
            </a:solidFill>
          </c:spPr>
          <c:invertIfNegative val="0"/>
          <c:dPt>
            <c:idx val="8"/>
            <c:invertIfNegative val="0"/>
            <c:bubble3D val="0"/>
            <c:spPr>
              <a:solidFill>
                <a:schemeClr val="accent1">
                  <a:lumMod val="40000"/>
                  <a:lumOff val="60000"/>
                </a:schemeClr>
              </a:solidFill>
            </c:spPr>
            <c:extLst>
              <c:ext xmlns:c16="http://schemas.microsoft.com/office/drawing/2014/chart" uri="{C3380CC4-5D6E-409C-BE32-E72D297353CC}">
                <c16:uniqueId val="{00000004-C96E-412D-A574-E07F8AEDC477}"/>
              </c:ext>
            </c:extLst>
          </c:dPt>
          <c:dLbls>
            <c:numFmt formatCode="#,##0" sourceLinked="0"/>
            <c:spPr>
              <a:solidFill>
                <a:schemeClr val="bg1"/>
              </a:solidFill>
            </c:spPr>
            <c:txPr>
              <a:bodyPr/>
              <a:lstStyle/>
              <a:p>
                <a:pPr>
                  <a:defRPr sz="1400">
                    <a:latin typeface="Arial" pitchFamily="34" charset="0"/>
                    <a:cs typeface="Arial"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'Min Bed Depth'!$A$2:$A$10</c:f>
              <c:strCache>
                <c:ptCount val="9"/>
                <c:pt idx="0">
                  <c:v>Huismann (WHO 1974)</c:v>
                </c:pt>
                <c:pt idx="1">
                  <c:v>Visscher (IRC 1987)</c:v>
                </c:pt>
                <c:pt idx="2">
                  <c:v>Visscher (AWWA 1990)</c:v>
                </c:pt>
                <c:pt idx="3">
                  <c:v>Hendricks (AWWARF 1991)</c:v>
                </c:pt>
                <c:pt idx="4">
                  <c:v>TSS (2007)</c:v>
                </c:pt>
                <c:pt idx="5">
                  <c:v>Bellamy (EPA 1985)</c:v>
                </c:pt>
                <c:pt idx="6">
                  <c:v>Cleasby (McGraw-Hill 1984)</c:v>
                </c:pt>
                <c:pt idx="7">
                  <c:v>Tanner (1990)</c:v>
                </c:pt>
                <c:pt idx="8">
                  <c:v>Optimization Goal</c:v>
                </c:pt>
              </c:strCache>
            </c:strRef>
          </c:cat>
          <c:val>
            <c:numRef>
              <c:f>'Min Bed Depth'!$M$2:$M$10</c:f>
              <c:numCache>
                <c:formatCode>General</c:formatCode>
                <c:ptCount val="9"/>
                <c:pt idx="0">
                  <c:v>35.4</c:v>
                </c:pt>
                <c:pt idx="1">
                  <c:v>23.6</c:v>
                </c:pt>
                <c:pt idx="2">
                  <c:v>23.6</c:v>
                </c:pt>
                <c:pt idx="3">
                  <c:v>23.6</c:v>
                </c:pt>
                <c:pt idx="4">
                  <c:v>30</c:v>
                </c:pt>
                <c:pt idx="5">
                  <c:v>39.4</c:v>
                </c:pt>
                <c:pt idx="6">
                  <c:v>19.7</c:v>
                </c:pt>
                <c:pt idx="8">
                  <c:v>24</c:v>
                </c:pt>
              </c:numCache>
            </c:numRef>
          </c:val>
          <c:extLst>
            <c:ext xmlns:c16="http://schemas.microsoft.com/office/drawing/2014/chart" uri="{C3380CC4-5D6E-409C-BE32-E72D297353CC}">
              <c16:uniqueId val="{00000005-C96E-412D-A574-E07F8AEDC477}"/>
            </c:ext>
          </c:extLst>
        </c:ser>
        <c:dLbls>
          <c:showLegendKey val="0"/>
          <c:showVal val="0"/>
          <c:showCatName val="0"/>
          <c:showSerName val="0"/>
          <c:showPercent val="0"/>
          <c:showBubbleSize val="0"/>
        </c:dLbls>
        <c:gapWidth val="23"/>
        <c:axId val="198994944"/>
        <c:axId val="199000832"/>
      </c:barChart>
      <c:catAx>
        <c:axId val="198994944"/>
        <c:scaling>
          <c:orientation val="minMax"/>
        </c:scaling>
        <c:delete val="0"/>
        <c:axPos val="b"/>
        <c:numFmt formatCode="General" sourceLinked="1"/>
        <c:majorTickMark val="out"/>
        <c:minorTickMark val="none"/>
        <c:tickLblPos val="nextTo"/>
        <c:txPr>
          <a:bodyPr rot="-1500000" vert="horz"/>
          <a:lstStyle/>
          <a:p>
            <a:pPr>
              <a:defRPr sz="1600">
                <a:latin typeface="Arial" pitchFamily="34" charset="0"/>
                <a:cs typeface="Arial" pitchFamily="34" charset="0"/>
              </a:defRPr>
            </a:pPr>
            <a:endParaRPr lang="en-US"/>
          </a:p>
        </c:txPr>
        <c:crossAx val="199000832"/>
        <c:crosses val="autoZero"/>
        <c:auto val="1"/>
        <c:lblAlgn val="ctr"/>
        <c:lblOffset val="100"/>
        <c:tickLblSkip val="1"/>
        <c:tickMarkSkip val="1"/>
        <c:noMultiLvlLbl val="0"/>
      </c:catAx>
      <c:valAx>
        <c:axId val="199000832"/>
        <c:scaling>
          <c:orientation val="minMax"/>
        </c:scaling>
        <c:delete val="0"/>
        <c:axPos val="l"/>
        <c:majorGridlines>
          <c:spPr>
            <a:ln>
              <a:solidFill>
                <a:schemeClr val="bg1"/>
              </a:solidFill>
            </a:ln>
          </c:spPr>
        </c:majorGridlines>
        <c:title>
          <c:tx>
            <c:rich>
              <a:bodyPr rot="0" vert="horz"/>
              <a:lstStyle/>
              <a:p>
                <a:pPr>
                  <a:defRPr sz="2000" b="0">
                    <a:latin typeface="Arial" pitchFamily="34" charset="0"/>
                    <a:cs typeface="Arial" pitchFamily="34" charset="0"/>
                  </a:defRPr>
                </a:pPr>
                <a:r>
                  <a:rPr lang="en-US" sz="2000" b="0" dirty="0">
                    <a:latin typeface="Arial" pitchFamily="34" charset="0"/>
                    <a:cs typeface="Arial" pitchFamily="34" charset="0"/>
                  </a:rPr>
                  <a:t> Inches</a:t>
                </a:r>
              </a:p>
            </c:rich>
          </c:tx>
          <c:layout>
            <c:manualLayout>
              <c:xMode val="edge"/>
              <c:yMode val="edge"/>
              <c:x val="2.5135280786406852E-2"/>
              <c:y val="0.33953670120093654"/>
            </c:manualLayout>
          </c:layout>
          <c:overlay val="0"/>
        </c:title>
        <c:numFmt formatCode="0" sourceLinked="0"/>
        <c:majorTickMark val="out"/>
        <c:minorTickMark val="none"/>
        <c:tickLblPos val="nextTo"/>
        <c:txPr>
          <a:bodyPr rot="0" vert="horz"/>
          <a:lstStyle/>
          <a:p>
            <a:pPr>
              <a:defRPr sz="1400">
                <a:latin typeface="Arial" pitchFamily="34" charset="0"/>
                <a:cs typeface="Arial" pitchFamily="34" charset="0"/>
              </a:defRPr>
            </a:pPr>
            <a:endParaRPr lang="en-US"/>
          </a:p>
        </c:txPr>
        <c:crossAx val="198994944"/>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300491-E0C8-6C09-1F3F-21353202EFC3}"/>
              </a:ext>
            </a:extLst>
          </p:cNvPr>
          <p:cNvSpPr>
            <a:spLocks noGrp="1"/>
          </p:cNvSpPr>
          <p:nvPr>
            <p:ph type="hdr" sz="quarter"/>
          </p:nvPr>
        </p:nvSpPr>
        <p:spPr>
          <a:xfrm>
            <a:off x="0" y="0"/>
            <a:ext cx="3170238" cy="479425"/>
          </a:xfrm>
          <a:prstGeom prst="rect">
            <a:avLst/>
          </a:prstGeom>
        </p:spPr>
        <p:txBody>
          <a:bodyPr vert="horz" lIns="96649" tIns="48325" rIns="96649" bIns="48325" rtlCol="0"/>
          <a:lstStyle>
            <a:lvl1pPr algn="l" eaLnBrk="1" fontAlgn="auto" hangingPunct="1">
              <a:spcBef>
                <a:spcPts val="0"/>
              </a:spcBef>
              <a:spcAft>
                <a:spcPts val="0"/>
              </a:spcAft>
              <a:defRPr sz="1300">
                <a:latin typeface="+mn-lt"/>
              </a:defRPr>
            </a:lvl1pPr>
          </a:lstStyle>
          <a:p>
            <a:pPr>
              <a:defRPr/>
            </a:pPr>
            <a:endParaRPr lang="en-US"/>
          </a:p>
        </p:txBody>
      </p:sp>
      <p:sp>
        <p:nvSpPr>
          <p:cNvPr id="3" name="Date Placeholder 2">
            <a:extLst>
              <a:ext uri="{FF2B5EF4-FFF2-40B4-BE49-F238E27FC236}">
                <a16:creationId xmlns:a16="http://schemas.microsoft.com/office/drawing/2014/main" id="{C57F3C9E-BF92-A0AB-9B23-FA8408D29C6D}"/>
              </a:ext>
            </a:extLst>
          </p:cNvPr>
          <p:cNvSpPr>
            <a:spLocks noGrp="1"/>
          </p:cNvSpPr>
          <p:nvPr>
            <p:ph type="dt" sz="quarter" idx="1"/>
          </p:nvPr>
        </p:nvSpPr>
        <p:spPr>
          <a:xfrm>
            <a:off x="4143375" y="0"/>
            <a:ext cx="3170238" cy="479425"/>
          </a:xfrm>
          <a:prstGeom prst="rect">
            <a:avLst/>
          </a:prstGeom>
        </p:spPr>
        <p:txBody>
          <a:bodyPr vert="horz" lIns="96649" tIns="48325" rIns="96649" bIns="48325" rtlCol="0"/>
          <a:lstStyle>
            <a:lvl1pPr algn="r" eaLnBrk="1" fontAlgn="auto" hangingPunct="1">
              <a:spcBef>
                <a:spcPts val="0"/>
              </a:spcBef>
              <a:spcAft>
                <a:spcPts val="0"/>
              </a:spcAft>
              <a:defRPr sz="1300">
                <a:latin typeface="+mn-lt"/>
              </a:defRPr>
            </a:lvl1pPr>
          </a:lstStyle>
          <a:p>
            <a:pPr>
              <a:defRPr/>
            </a:pPr>
            <a:fld id="{3954FA8C-20A8-4253-AA1E-93B549BF20E0}" type="datetimeFigureOut">
              <a:rPr lang="en-US"/>
              <a:pPr>
                <a:defRPr/>
              </a:pPr>
              <a:t>2/28/2024</a:t>
            </a:fld>
            <a:endParaRPr lang="en-US" dirty="0"/>
          </a:p>
        </p:txBody>
      </p:sp>
      <p:sp>
        <p:nvSpPr>
          <p:cNvPr id="4" name="Footer Placeholder 3">
            <a:extLst>
              <a:ext uri="{FF2B5EF4-FFF2-40B4-BE49-F238E27FC236}">
                <a16:creationId xmlns:a16="http://schemas.microsoft.com/office/drawing/2014/main" id="{695FD451-C6EC-677B-3D65-7B7841D1271E}"/>
              </a:ext>
            </a:extLst>
          </p:cNvPr>
          <p:cNvSpPr>
            <a:spLocks noGrp="1"/>
          </p:cNvSpPr>
          <p:nvPr>
            <p:ph type="ftr" sz="quarter" idx="2"/>
          </p:nvPr>
        </p:nvSpPr>
        <p:spPr>
          <a:xfrm>
            <a:off x="0" y="9120188"/>
            <a:ext cx="3170238" cy="479425"/>
          </a:xfrm>
          <a:prstGeom prst="rect">
            <a:avLst/>
          </a:prstGeom>
        </p:spPr>
        <p:txBody>
          <a:bodyPr vert="horz" lIns="96649" tIns="48325" rIns="96649" bIns="48325" rtlCol="0" anchor="b"/>
          <a:lstStyle>
            <a:lvl1pPr algn="l" eaLnBrk="1" fontAlgn="auto" hangingPunct="1">
              <a:spcBef>
                <a:spcPts val="0"/>
              </a:spcBef>
              <a:spcAft>
                <a:spcPts val="0"/>
              </a:spcAft>
              <a:defRPr sz="1300">
                <a:latin typeface="+mn-lt"/>
              </a:defRPr>
            </a:lvl1pPr>
          </a:lstStyle>
          <a:p>
            <a:pPr>
              <a:defRPr/>
            </a:pPr>
            <a:endParaRPr lang="en-US"/>
          </a:p>
        </p:txBody>
      </p:sp>
      <p:sp>
        <p:nvSpPr>
          <p:cNvPr id="5" name="Slide Number Placeholder 4">
            <a:extLst>
              <a:ext uri="{FF2B5EF4-FFF2-40B4-BE49-F238E27FC236}">
                <a16:creationId xmlns:a16="http://schemas.microsoft.com/office/drawing/2014/main" id="{BEE790E4-85D8-CE35-CC35-5466484CF3FD}"/>
              </a:ext>
            </a:extLst>
          </p:cNvPr>
          <p:cNvSpPr>
            <a:spLocks noGrp="1"/>
          </p:cNvSpPr>
          <p:nvPr>
            <p:ph type="sldNum" sz="quarter" idx="3"/>
          </p:nvPr>
        </p:nvSpPr>
        <p:spPr>
          <a:xfrm>
            <a:off x="4143375" y="9120188"/>
            <a:ext cx="3170238" cy="479425"/>
          </a:xfrm>
          <a:prstGeom prst="rect">
            <a:avLst/>
          </a:prstGeom>
        </p:spPr>
        <p:txBody>
          <a:bodyPr vert="horz" wrap="square" lIns="96649" tIns="48325" rIns="96649" bIns="48325" numCol="1" anchor="b" anchorCtr="0" compatLnSpc="1">
            <a:prstTxWarp prst="textNoShape">
              <a:avLst/>
            </a:prstTxWarp>
          </a:bodyPr>
          <a:lstStyle>
            <a:lvl1pPr algn="r" eaLnBrk="1" hangingPunct="1">
              <a:defRPr sz="1300" smtClean="0">
                <a:latin typeface="Calibri" panose="020F0502020204030204" pitchFamily="34" charset="0"/>
              </a:defRPr>
            </a:lvl1pPr>
          </a:lstStyle>
          <a:p>
            <a:pPr>
              <a:defRPr/>
            </a:pPr>
            <a:fld id="{1019EC4A-63F5-42EB-9CC0-47E05C52AA1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B6A08B-9C05-24F0-D808-B8512C7DD566}"/>
              </a:ext>
            </a:extLst>
          </p:cNvPr>
          <p:cNvSpPr>
            <a:spLocks noGrp="1"/>
          </p:cNvSpPr>
          <p:nvPr>
            <p:ph type="hdr" sz="quarter"/>
          </p:nvPr>
        </p:nvSpPr>
        <p:spPr>
          <a:xfrm>
            <a:off x="0" y="0"/>
            <a:ext cx="3170238" cy="479425"/>
          </a:xfrm>
          <a:prstGeom prst="rect">
            <a:avLst/>
          </a:prstGeom>
        </p:spPr>
        <p:txBody>
          <a:bodyPr vert="horz" lIns="91429" tIns="45714" rIns="91429" bIns="45714"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59147FA4-EA84-6D56-B060-6A49F19F7D0D}"/>
              </a:ext>
            </a:extLst>
          </p:cNvPr>
          <p:cNvSpPr>
            <a:spLocks noGrp="1"/>
          </p:cNvSpPr>
          <p:nvPr>
            <p:ph type="dt" idx="1"/>
          </p:nvPr>
        </p:nvSpPr>
        <p:spPr>
          <a:xfrm>
            <a:off x="4143375" y="0"/>
            <a:ext cx="3170238" cy="479425"/>
          </a:xfrm>
          <a:prstGeom prst="rect">
            <a:avLst/>
          </a:prstGeom>
        </p:spPr>
        <p:txBody>
          <a:bodyPr vert="horz" lIns="91429" tIns="45714" rIns="91429" bIns="45714" rtlCol="0"/>
          <a:lstStyle>
            <a:lvl1pPr algn="r" eaLnBrk="1" fontAlgn="auto" hangingPunct="1">
              <a:spcBef>
                <a:spcPts val="0"/>
              </a:spcBef>
              <a:spcAft>
                <a:spcPts val="0"/>
              </a:spcAft>
              <a:defRPr sz="1200">
                <a:latin typeface="+mn-lt"/>
              </a:defRPr>
            </a:lvl1pPr>
          </a:lstStyle>
          <a:p>
            <a:pPr>
              <a:defRPr/>
            </a:pPr>
            <a:fld id="{9AA941CD-ABFE-4A5F-A3AC-F5FD30EFEEA1}" type="datetimeFigureOut">
              <a:rPr lang="en-US"/>
              <a:pPr>
                <a:defRPr/>
              </a:pPr>
              <a:t>2/28/2024</a:t>
            </a:fld>
            <a:endParaRPr lang="en-US" dirty="0"/>
          </a:p>
        </p:txBody>
      </p:sp>
      <p:sp>
        <p:nvSpPr>
          <p:cNvPr id="4" name="Slide Image Placeholder 3">
            <a:extLst>
              <a:ext uri="{FF2B5EF4-FFF2-40B4-BE49-F238E27FC236}">
                <a16:creationId xmlns:a16="http://schemas.microsoft.com/office/drawing/2014/main" id="{21B093CD-ECD5-F891-D8ED-EE52A83C457A}"/>
              </a:ext>
            </a:extLst>
          </p:cNvPr>
          <p:cNvSpPr>
            <a:spLocks noGrp="1" noRot="1" noChangeAspect="1"/>
          </p:cNvSpPr>
          <p:nvPr>
            <p:ph type="sldImg" idx="2"/>
          </p:nvPr>
        </p:nvSpPr>
        <p:spPr>
          <a:xfrm>
            <a:off x="1257300" y="720725"/>
            <a:ext cx="4802188" cy="3600450"/>
          </a:xfrm>
          <a:prstGeom prst="rect">
            <a:avLst/>
          </a:prstGeom>
          <a:noFill/>
          <a:ln w="12700">
            <a:solidFill>
              <a:prstClr val="black"/>
            </a:solidFill>
          </a:ln>
        </p:spPr>
        <p:txBody>
          <a:bodyPr vert="horz" lIns="91429" tIns="45714" rIns="91429" bIns="45714" rtlCol="0" anchor="ctr"/>
          <a:lstStyle/>
          <a:p>
            <a:pPr lvl="0"/>
            <a:endParaRPr lang="en-US" noProof="0" dirty="0"/>
          </a:p>
        </p:txBody>
      </p:sp>
      <p:sp>
        <p:nvSpPr>
          <p:cNvPr id="5" name="Notes Placeholder 4">
            <a:extLst>
              <a:ext uri="{FF2B5EF4-FFF2-40B4-BE49-F238E27FC236}">
                <a16:creationId xmlns:a16="http://schemas.microsoft.com/office/drawing/2014/main" id="{89848FB5-D224-425F-6518-49C775F8479C}"/>
              </a:ext>
            </a:extLst>
          </p:cNvPr>
          <p:cNvSpPr>
            <a:spLocks noGrp="1"/>
          </p:cNvSpPr>
          <p:nvPr>
            <p:ph type="body" sz="quarter" idx="3"/>
          </p:nvPr>
        </p:nvSpPr>
        <p:spPr>
          <a:xfrm>
            <a:off x="731838" y="4560888"/>
            <a:ext cx="5851525" cy="4319587"/>
          </a:xfrm>
          <a:prstGeom prst="rect">
            <a:avLst/>
          </a:prstGeom>
        </p:spPr>
        <p:txBody>
          <a:bodyPr vert="horz" lIns="91429" tIns="45714" rIns="91429" bIns="4571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EA4E2FE-4A3F-62A7-78C3-B43797E614A1}"/>
              </a:ext>
            </a:extLst>
          </p:cNvPr>
          <p:cNvSpPr>
            <a:spLocks noGrp="1"/>
          </p:cNvSpPr>
          <p:nvPr>
            <p:ph type="ftr" sz="quarter" idx="4"/>
          </p:nvPr>
        </p:nvSpPr>
        <p:spPr>
          <a:xfrm>
            <a:off x="0" y="9120188"/>
            <a:ext cx="3170238" cy="479425"/>
          </a:xfrm>
          <a:prstGeom prst="rect">
            <a:avLst/>
          </a:prstGeom>
        </p:spPr>
        <p:txBody>
          <a:bodyPr vert="horz" lIns="91429" tIns="45714" rIns="91429" bIns="45714"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D7DDFA34-8002-94A4-50D1-8DF09385066C}"/>
              </a:ext>
            </a:extLst>
          </p:cNvPr>
          <p:cNvSpPr>
            <a:spLocks noGrp="1"/>
          </p:cNvSpPr>
          <p:nvPr>
            <p:ph type="sldNum" sz="quarter" idx="5"/>
          </p:nvPr>
        </p:nvSpPr>
        <p:spPr>
          <a:xfrm>
            <a:off x="4143375" y="9120188"/>
            <a:ext cx="3170238" cy="479425"/>
          </a:xfrm>
          <a:prstGeom prst="rect">
            <a:avLst/>
          </a:prstGeom>
        </p:spPr>
        <p:txBody>
          <a:bodyPr vert="horz" wrap="square" lIns="91429" tIns="45714" rIns="91429" bIns="45714"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678EBEF3-EEC0-4C44-8678-524A70103CD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05D769E7-02A0-4100-6FB1-1B17FE4B98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7A0A8331-094E-84AA-05C9-B9471AC1EA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268" name="Slide Number Placeholder 3">
            <a:extLst>
              <a:ext uri="{FF2B5EF4-FFF2-40B4-BE49-F238E27FC236}">
                <a16:creationId xmlns:a16="http://schemas.microsoft.com/office/drawing/2014/main" id="{8E24BF5D-9E5A-4CC9-BE8F-50FCD62B637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6AAF7D7A-FEDF-4FCF-A3A8-87C8FF3B316F}" type="slidenum">
              <a:rPr lang="en-US" altLang="en-US">
                <a:latin typeface="Calibri" panose="020F0502020204030204" pitchFamily="34" charset="0"/>
              </a:rPr>
              <a:pPr/>
              <a:t>1</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EF6BBA25-B017-856C-A068-DF0C22C744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A2BB2B6C-DE3E-3E7D-BC80-6A5B455FE7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This table shows flow measurements made using the formula for a rectangular weir.  Some of the unit conversions have been incorporated into the results (e.g., H &amp; P in inches rather than feet and Q in gpm or MGD rather than ft</a:t>
            </a:r>
            <a:r>
              <a:rPr lang="en-US" altLang="en-US" baseline="30000"/>
              <a:t>3</a:t>
            </a:r>
            <a:r>
              <a:rPr lang="en-US" altLang="en-US"/>
              <a:t>/second).</a:t>
            </a:r>
          </a:p>
        </p:txBody>
      </p:sp>
      <p:sp>
        <p:nvSpPr>
          <p:cNvPr id="29700" name="Slide Number Placeholder 3">
            <a:extLst>
              <a:ext uri="{FF2B5EF4-FFF2-40B4-BE49-F238E27FC236}">
                <a16:creationId xmlns:a16="http://schemas.microsoft.com/office/drawing/2014/main" id="{55392B58-4CC5-A072-BD0C-38905AC4E9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7614E57E-6D3B-4656-8BE2-C073E1ECFB55}" type="slidenum">
              <a:rPr lang="en-US" altLang="en-US">
                <a:latin typeface="Calibri" panose="020F0502020204030204" pitchFamily="34" charset="0"/>
              </a:rPr>
              <a:pPr/>
              <a:t>10</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E2F35946-408C-3986-052F-E2A9595A87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DB4A1374-B319-E1BD-65F7-33FECA4B62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eaLnBrk="1" hangingPunct="1">
              <a:spcBef>
                <a:spcPct val="0"/>
              </a:spcBef>
            </a:pPr>
            <a:r>
              <a:rPr lang="en-US" altLang="en-US"/>
              <a:t>Many factors impact effective cleaning.  Cleaning can be accomplished by scraping or harrowing and can be done either by hand or using machines, depending upon the size of the beds.  Either way, cleaning efforts should strive to minimize the time a filter is off-line, which is facilitated by the presence of a sufficient number of filters, which not only provides for redundancy, but also reduces the size of the filter area to be cleaned at any one time. Access to the filter beds is dictated by the cleaning method. Storage should also be provided for equipment and stockpiled sand. Ideally, the design should include on-line instrumentation to monitor individual and combined filter effluent turbidity as well as providing taps for sampling of filter-to-waste water for determining when a newly cleaned filter is ready to be put back into service. Provisions should also exist to determine how much sand is remaining in the filter bed, which is typically reduced with each cleaning.</a:t>
            </a:r>
          </a:p>
          <a:p>
            <a:pPr defTabSz="912813" eaLnBrk="1" hangingPunct="1">
              <a:spcBef>
                <a:spcPct val="0"/>
              </a:spcBef>
            </a:pPr>
            <a:endParaRPr lang="en-US" altLang="en-US"/>
          </a:p>
        </p:txBody>
      </p:sp>
      <p:sp>
        <p:nvSpPr>
          <p:cNvPr id="31748" name="Slide Number Placeholder 3">
            <a:extLst>
              <a:ext uri="{FF2B5EF4-FFF2-40B4-BE49-F238E27FC236}">
                <a16:creationId xmlns:a16="http://schemas.microsoft.com/office/drawing/2014/main" id="{B95BF44F-CDA9-2CE2-F375-1E07BC5E31C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9391A087-326D-495C-B5E3-1235B81C2091}" type="slidenum">
              <a:rPr lang="en-US" altLang="en-US">
                <a:latin typeface="Calibri" panose="020F0502020204030204" pitchFamily="34" charset="0"/>
              </a:rPr>
              <a:pPr/>
              <a:t>11</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43C9D6D7-0E0F-951E-BDD6-5F6D6442F6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1D952B7B-4BF1-141E-647B-773AF922BF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Cleaning is needed when either terminal head loss is reached or when filter effluent is unable to keep up with system demands. This graph shows head loss increase, while permeability decreases towards the end of each filter run.  This graph is from the Bureau of Reclamation’s August 2000 report entitled </a:t>
            </a:r>
            <a:r>
              <a:rPr lang="en-US" altLang="en-US" i="1"/>
              <a:t>Alternatives for Using Central Arizona Project Water in the Northwest Tucson Area</a:t>
            </a:r>
            <a:r>
              <a:rPr lang="en-US" altLang="en-US"/>
              <a:t>.</a:t>
            </a:r>
          </a:p>
        </p:txBody>
      </p:sp>
      <p:sp>
        <p:nvSpPr>
          <p:cNvPr id="33796" name="Slide Number Placeholder 3">
            <a:extLst>
              <a:ext uri="{FF2B5EF4-FFF2-40B4-BE49-F238E27FC236}">
                <a16:creationId xmlns:a16="http://schemas.microsoft.com/office/drawing/2014/main" id="{5435FC61-4D15-7E56-10D6-35158497B4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8D957DF9-7F5A-43D3-BAD7-720C08B7519B}" type="slidenum">
              <a:rPr lang="en-US" altLang="en-US">
                <a:latin typeface="Calibri" panose="020F0502020204030204" pitchFamily="34" charset="0"/>
              </a:rPr>
              <a:pPr/>
              <a:t>12</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BC7942C3-3355-97CA-14B2-1937B06F3E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6EF82F40-4D47-EE0A-886E-2555BE9D2C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FFC000"/>
                </a:solidFill>
              </a:rPr>
              <a:t>Daily measurement of headwater and tailwater levels can be used to develop plots of headloss versus time, which can then be used to predict when the filter will need to be cleaned.</a:t>
            </a:r>
          </a:p>
        </p:txBody>
      </p:sp>
      <p:sp>
        <p:nvSpPr>
          <p:cNvPr id="35844" name="Slide Number Placeholder 3">
            <a:extLst>
              <a:ext uri="{FF2B5EF4-FFF2-40B4-BE49-F238E27FC236}">
                <a16:creationId xmlns:a16="http://schemas.microsoft.com/office/drawing/2014/main" id="{CD4131DF-FD24-9DDA-C4D3-7D08C656BEB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8018C559-9EA7-4EE7-879F-C1365936C5F8}" type="slidenum">
              <a:rPr lang="en-US" altLang="en-US">
                <a:latin typeface="Calibri" panose="020F0502020204030204" pitchFamily="34" charset="0"/>
              </a:rPr>
              <a:pPr/>
              <a:t>13</a:t>
            </a:fld>
            <a:endParaRPr lang="en-US"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19B1DC69-971D-EAF0-7634-5F0421A3C2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EC7863A2-7BC9-7D3E-E8BE-84EE74CEEB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FFC000"/>
                </a:solidFill>
              </a:rPr>
              <a:t>Headloss development is exponential, increasing rapidly towards the end of a filter run.</a:t>
            </a:r>
          </a:p>
        </p:txBody>
      </p:sp>
      <p:sp>
        <p:nvSpPr>
          <p:cNvPr id="37892" name="Slide Number Placeholder 3">
            <a:extLst>
              <a:ext uri="{FF2B5EF4-FFF2-40B4-BE49-F238E27FC236}">
                <a16:creationId xmlns:a16="http://schemas.microsoft.com/office/drawing/2014/main" id="{32E1A5F3-47C4-4EE7-F810-90DF1122ED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A133524C-70F6-4002-9D6A-89478C66B4D5}" type="slidenum">
              <a:rPr lang="en-US" altLang="en-US">
                <a:latin typeface="Calibri" panose="020F0502020204030204" pitchFamily="34" charset="0"/>
              </a:rPr>
              <a:pPr/>
              <a:t>14</a:t>
            </a:fld>
            <a:endParaRPr lang="en-US"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30D826DA-8BBF-7B59-76E8-C9317965615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8E729ADA-2948-E7ED-B89C-85AFF0CD17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When the filter becomes clogged and effluent flows can no longer meet system demands, the filters must be cleaned.  One method is to scrape the schmutzdecke and clogged portion of the sand off.  The other method is wet harrowing.  This photo shows a filter for the Wickiup Water District located in Clatsop County, Oregon drained and ready to be scraped.</a:t>
            </a:r>
          </a:p>
        </p:txBody>
      </p:sp>
      <p:sp>
        <p:nvSpPr>
          <p:cNvPr id="39940" name="Slide Number Placeholder 3">
            <a:extLst>
              <a:ext uri="{FF2B5EF4-FFF2-40B4-BE49-F238E27FC236}">
                <a16:creationId xmlns:a16="http://schemas.microsoft.com/office/drawing/2014/main" id="{AB0A16A2-DBCA-3171-BC24-748B9CB9F9C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1CC6E63A-C6EA-4741-8EC3-C1FF9F432EC1}" type="slidenum">
              <a:rPr lang="en-US" altLang="en-US">
                <a:latin typeface="Calibri" panose="020F0502020204030204" pitchFamily="34" charset="0"/>
              </a:rPr>
              <a:pPr/>
              <a:t>15</a:t>
            </a:fld>
            <a:endParaRPr lang="en-US"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DC459DFC-12B1-5EC4-792A-AF4E0A90B7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C3FF63F8-63A3-70AF-C367-05749BCDCC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When the filters are cleaned by scraping (or dry skimming) Water is lowered to approximately 2 feet below the sand level and scraped with either flat shovels or specially designed machinery.  The debris is then conveyed to a wheel borrow or dump truck.  The beds are leveled, re-filled, and filtered to waste until fully ripened.</a:t>
            </a:r>
          </a:p>
        </p:txBody>
      </p:sp>
      <p:sp>
        <p:nvSpPr>
          <p:cNvPr id="41988" name="Slide Number Placeholder 3">
            <a:extLst>
              <a:ext uri="{FF2B5EF4-FFF2-40B4-BE49-F238E27FC236}">
                <a16:creationId xmlns:a16="http://schemas.microsoft.com/office/drawing/2014/main" id="{ACF7A090-5C4B-B399-0C48-E8E0224F9B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8622E6B4-5809-4A55-90BC-D4C7F99FDB66}" type="slidenum">
              <a:rPr lang="en-US" altLang="en-US">
                <a:latin typeface="Calibri" panose="020F0502020204030204" pitchFamily="34" charset="0"/>
              </a:rPr>
              <a:pPr/>
              <a:t>16</a:t>
            </a:fld>
            <a:endParaRPr lang="en-US" altLang="en-US">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018D7102-6A44-871F-76D3-59238BB144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45BC68DA-7AC6-DCF2-919A-272860BEF8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FFC000"/>
                </a:solidFill>
              </a:rPr>
              <a:t>The first phase in scraping a filter is to shut off raw water inlet and let filter drain down (overnight for larger filters) or use the supernatant drain for smaller filters.</a:t>
            </a:r>
          </a:p>
        </p:txBody>
      </p:sp>
      <p:sp>
        <p:nvSpPr>
          <p:cNvPr id="44036" name="Slide Number Placeholder 3">
            <a:extLst>
              <a:ext uri="{FF2B5EF4-FFF2-40B4-BE49-F238E27FC236}">
                <a16:creationId xmlns:a16="http://schemas.microsoft.com/office/drawing/2014/main" id="{5038EC0C-99AB-DCD1-C243-F3BC762B64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95D0D700-A44E-43B4-9744-08E74DBA0CEB}" type="slidenum">
              <a:rPr lang="en-US" altLang="en-US">
                <a:latin typeface="Calibri" panose="020F0502020204030204" pitchFamily="34" charset="0"/>
              </a:rPr>
              <a:pPr/>
              <a:t>17</a:t>
            </a:fld>
            <a:endParaRPr lang="en-US" altLang="en-US">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44E85DEA-96A6-318A-5E10-70F5F5BC5B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D3EEFC0D-52B5-B786-B548-80B1474B361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FFC000"/>
                </a:solidFill>
              </a:rPr>
              <a:t>The next step is to shut off the effluent valve to the clear well, open the supernatant drain to drain off any remaining water and drop the weir to lower the water level 2-24” below the sand.</a:t>
            </a:r>
          </a:p>
        </p:txBody>
      </p:sp>
      <p:sp>
        <p:nvSpPr>
          <p:cNvPr id="46084" name="Slide Number Placeholder 3">
            <a:extLst>
              <a:ext uri="{FF2B5EF4-FFF2-40B4-BE49-F238E27FC236}">
                <a16:creationId xmlns:a16="http://schemas.microsoft.com/office/drawing/2014/main" id="{684407CC-20FA-E755-A66A-19B2D9F2A1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62FBD97A-E3DC-4D0F-A0A5-855F0C4601E6}" type="slidenum">
              <a:rPr lang="en-US" altLang="en-US">
                <a:latin typeface="Calibri" panose="020F0502020204030204" pitchFamily="34" charset="0"/>
              </a:rPr>
              <a:pPr/>
              <a:t>18</a:t>
            </a:fld>
            <a:endParaRPr lang="en-US" altLang="en-US">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8AE8FF82-C8CF-1BE4-CA31-C4311F7CE0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BF4E014-96E3-08C0-F166-87AC5E543F1E}"/>
              </a:ext>
            </a:extLst>
          </p:cNvPr>
          <p:cNvSpPr>
            <a:spLocks noGrp="1"/>
          </p:cNvSpPr>
          <p:nvPr>
            <p:ph type="body" idx="1"/>
          </p:nvPr>
        </p:nvSpPr>
        <p:spPr/>
        <p:txBody>
          <a:bodyPr/>
          <a:lstStyle/>
          <a:p>
            <a:pPr marL="342857" indent="-342857" eaLnBrk="1" fontAlgn="auto" hangingPunct="1">
              <a:spcBef>
                <a:spcPts val="0"/>
              </a:spcBef>
              <a:spcAft>
                <a:spcPts val="0"/>
              </a:spcAft>
              <a:defRPr/>
            </a:pPr>
            <a:r>
              <a:rPr lang="en-US" dirty="0">
                <a:solidFill>
                  <a:srgbClr val="FFC000"/>
                </a:solidFill>
              </a:rPr>
              <a:t>Then the following steps are carried out:</a:t>
            </a:r>
          </a:p>
          <a:p>
            <a:pPr marL="342857" indent="-342857" eaLnBrk="1" fontAlgn="auto" hangingPunct="1">
              <a:spcBef>
                <a:spcPts val="0"/>
              </a:spcBef>
              <a:spcAft>
                <a:spcPts val="0"/>
              </a:spcAft>
              <a:buFont typeface="Arial" pitchFamily="34" charset="0"/>
              <a:buChar char="•"/>
              <a:defRPr/>
            </a:pPr>
            <a:r>
              <a:rPr lang="en-US" dirty="0">
                <a:solidFill>
                  <a:srgbClr val="FFC000"/>
                </a:solidFill>
              </a:rPr>
              <a:t>Scrape the Schmutzdecke and roughly ¼ - ½ inch (0.635 – 1.27 cm) of sand from the filter.</a:t>
            </a:r>
          </a:p>
          <a:p>
            <a:pPr marL="347429" indent="-347429" eaLnBrk="1" fontAlgn="auto" hangingPunct="1">
              <a:spcBef>
                <a:spcPts val="0"/>
              </a:spcBef>
              <a:spcAft>
                <a:spcPts val="0"/>
              </a:spcAft>
              <a:buFont typeface="Arial" pitchFamily="34" charset="0"/>
              <a:buChar char="•"/>
              <a:defRPr/>
            </a:pPr>
            <a:r>
              <a:rPr lang="en-US" dirty="0">
                <a:solidFill>
                  <a:srgbClr val="FFC000"/>
                </a:solidFill>
              </a:rPr>
              <a:t>Close the supernatant drain, raise the weir and then begin re-filling from the bottom with filtered water at a rate below that which would fluidize the sand (around 0.3-0.6 ft/hr (0.1 – 0.18 m/hr or 0.0374 – 0.0748 gpm/ft</a:t>
            </a:r>
            <a:r>
              <a:rPr lang="en-US" baseline="30000" dirty="0">
                <a:solidFill>
                  <a:srgbClr val="FFC000"/>
                </a:solidFill>
              </a:rPr>
              <a:t>2</a:t>
            </a:r>
            <a:r>
              <a:rPr lang="en-US" dirty="0">
                <a:solidFill>
                  <a:srgbClr val="FFC000"/>
                </a:solidFill>
              </a:rPr>
              <a:t>)) This purges air from the sand bed.  </a:t>
            </a:r>
          </a:p>
          <a:p>
            <a:pPr marL="347429" indent="-347429" eaLnBrk="1" fontAlgn="auto" hangingPunct="1">
              <a:spcBef>
                <a:spcPts val="0"/>
              </a:spcBef>
              <a:spcAft>
                <a:spcPts val="0"/>
              </a:spcAft>
              <a:buFont typeface="Arial" pitchFamily="34" charset="0"/>
              <a:buChar char="•"/>
              <a:defRPr/>
            </a:pPr>
            <a:r>
              <a:rPr lang="en-US" dirty="0">
                <a:solidFill>
                  <a:srgbClr val="FFC000"/>
                </a:solidFill>
              </a:rPr>
              <a:t>Continue filling until the supernatant water is 12 inches above the sand bed – this prevents scouring when raw water is introduced from the top.</a:t>
            </a:r>
          </a:p>
        </p:txBody>
      </p:sp>
      <p:sp>
        <p:nvSpPr>
          <p:cNvPr id="48132" name="Slide Number Placeholder 3">
            <a:extLst>
              <a:ext uri="{FF2B5EF4-FFF2-40B4-BE49-F238E27FC236}">
                <a16:creationId xmlns:a16="http://schemas.microsoft.com/office/drawing/2014/main" id="{741EE91B-3FB7-78B2-EF10-DCCE35D934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393AAF3F-9BFA-477E-B24A-E61AE7F1052F}" type="slidenum">
              <a:rPr lang="en-US" altLang="en-US">
                <a:latin typeface="Calibri" panose="020F0502020204030204" pitchFamily="34" charset="0"/>
              </a:rPr>
              <a:pPr/>
              <a:t>19</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F425D0B7-893D-8F4B-C7F3-7B43CF82A4E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F7EE89C0-BA64-837C-6F02-005178EBC8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As previously mentioned, there are a number of variables that can have a big impact on performance.  This segment will touch on the operation and maintenance of slow sand filters.</a:t>
            </a:r>
          </a:p>
        </p:txBody>
      </p:sp>
      <p:sp>
        <p:nvSpPr>
          <p:cNvPr id="13316" name="Slide Number Placeholder 3">
            <a:extLst>
              <a:ext uri="{FF2B5EF4-FFF2-40B4-BE49-F238E27FC236}">
                <a16:creationId xmlns:a16="http://schemas.microsoft.com/office/drawing/2014/main" id="{9F651B50-C554-5635-CE14-34E1523C1B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B1E34C9F-53E3-4433-90BD-045DC0239293}" type="slidenum">
              <a:rPr lang="en-US" altLang="en-US">
                <a:latin typeface="Calibri" panose="020F0502020204030204" pitchFamily="34" charset="0"/>
              </a:rPr>
              <a:pPr/>
              <a:t>2</a:t>
            </a:fld>
            <a:endParaRPr lang="en-US" altLang="en-US">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D20A35E7-E5BD-6F74-C959-904878A91B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AFAAB10D-C52E-2287-03BD-A1A041556E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FFC000"/>
                </a:solidFill>
              </a:rPr>
              <a:t>Once filling from the bottom is stopped, raw water is introduced from the top to fill to a supernatant depth of 4-5 feet.  The filtered is then filtered to waste at around 0.1 gpm/ft</a:t>
            </a:r>
            <a:r>
              <a:rPr lang="en-US" altLang="en-US" baseline="30000">
                <a:solidFill>
                  <a:srgbClr val="FFC000"/>
                </a:solidFill>
              </a:rPr>
              <a:t>2</a:t>
            </a:r>
            <a:r>
              <a:rPr lang="en-US" altLang="en-US">
                <a:solidFill>
                  <a:srgbClr val="FFC000"/>
                </a:solidFill>
              </a:rPr>
              <a:t> for 24-48 hrs for ripening until turbidity is </a:t>
            </a:r>
            <a:r>
              <a:rPr lang="en-US" altLang="en-US" u="sng">
                <a:solidFill>
                  <a:srgbClr val="FFC000"/>
                </a:solidFill>
              </a:rPr>
              <a:t>&lt;</a:t>
            </a:r>
            <a:r>
              <a:rPr lang="en-US" altLang="en-US">
                <a:solidFill>
                  <a:srgbClr val="FFC000"/>
                </a:solidFill>
              </a:rPr>
              <a:t> 1 NTU and coliform counts are </a:t>
            </a:r>
            <a:r>
              <a:rPr lang="en-US" altLang="en-US" u="sng">
                <a:solidFill>
                  <a:srgbClr val="FFC000"/>
                </a:solidFill>
              </a:rPr>
              <a:t>&lt;</a:t>
            </a:r>
            <a:r>
              <a:rPr lang="en-US" altLang="en-US">
                <a:solidFill>
                  <a:srgbClr val="FFC000"/>
                </a:solidFill>
              </a:rPr>
              <a:t> 10 CFU/100 ml.</a:t>
            </a:r>
          </a:p>
        </p:txBody>
      </p:sp>
      <p:sp>
        <p:nvSpPr>
          <p:cNvPr id="50180" name="Slide Number Placeholder 3">
            <a:extLst>
              <a:ext uri="{FF2B5EF4-FFF2-40B4-BE49-F238E27FC236}">
                <a16:creationId xmlns:a16="http://schemas.microsoft.com/office/drawing/2014/main" id="{F73BE9F4-1F4A-575A-2CED-33B592AA0E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0BFCF5EC-8EC1-44AA-8FB8-781DBB65EB14}" type="slidenum">
              <a:rPr lang="en-US" altLang="en-US">
                <a:latin typeface="Calibri" panose="020F0502020204030204" pitchFamily="34" charset="0"/>
              </a:rPr>
              <a:pPr/>
              <a:t>20</a:t>
            </a:fld>
            <a:endParaRPr lang="en-US" altLang="en-US">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1168E934-2503-54AA-AE41-29C5938942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76CC233E-D238-CA4A-2BF7-4F41C8B61E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This photo shows the difference when the schmutzdecke has been scraped off of a filter cell at the North Clackamas County Water Commission plant (photo credit Chris Johnsen).</a:t>
            </a:r>
          </a:p>
        </p:txBody>
      </p:sp>
      <p:sp>
        <p:nvSpPr>
          <p:cNvPr id="52228" name="Slide Number Placeholder 3">
            <a:extLst>
              <a:ext uri="{FF2B5EF4-FFF2-40B4-BE49-F238E27FC236}">
                <a16:creationId xmlns:a16="http://schemas.microsoft.com/office/drawing/2014/main" id="{B851B1C6-C467-60A9-DECF-4346B51BB7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0B55B23C-7094-4F51-A1D8-5E95416D5D70}" type="slidenum">
              <a:rPr lang="en-US" altLang="en-US">
                <a:latin typeface="Calibri" panose="020F0502020204030204" pitchFamily="34" charset="0"/>
              </a:rPr>
              <a:pPr/>
              <a:t>21</a:t>
            </a:fld>
            <a:endParaRPr lang="en-US" altLang="en-US">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282EF9CF-837B-C9A8-7054-39751709B6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2664B9F2-0E3F-7129-EFBF-8ED9B4D5BF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Scraping, can be accomplished either by hand or using machines, depending upon the size of the beds.  Either way, cleaning efforts should strive to minimize the time a filter is off-line.  Design should account for this and allow for ways to identify when too much sand has been removed through progressive cleanings.  Storage should also be provided for equipment and stockpiled sand.  Design should consider access to the filter beds, as dictated by the cleaning method of choice.  Ideally, the design should include on-line instrumentation to monitor individual and combined filter effluent turbidity as well as providing for sampling of filter-to-waste water for determining when a newly cleaned filter is ready to be put back into service.</a:t>
            </a:r>
          </a:p>
        </p:txBody>
      </p:sp>
      <p:sp>
        <p:nvSpPr>
          <p:cNvPr id="54276" name="Slide Number Placeholder 3">
            <a:extLst>
              <a:ext uri="{FF2B5EF4-FFF2-40B4-BE49-F238E27FC236}">
                <a16:creationId xmlns:a16="http://schemas.microsoft.com/office/drawing/2014/main" id="{6F1F65DE-44FF-1165-33A8-40E1FD72C1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0070CDFC-5720-429B-8FF9-E69AB5F07937}" type="slidenum">
              <a:rPr lang="en-US" altLang="en-US">
                <a:latin typeface="Calibri" panose="020F0502020204030204" pitchFamily="34" charset="0"/>
              </a:rPr>
              <a:pPr/>
              <a:t>22</a:t>
            </a:fld>
            <a:endParaRPr lang="en-US" altLang="en-US">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C10E868D-5203-A77F-FF25-E344291218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DACDA05F-6673-086D-0F8B-72E10EE399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Flat, square bladed shovels, snow shovels or asphalt rakes have all been used to scrape filters.  This photograph shows a fairly large filter being scraped by hand using a flat bladed shovel.  Photo provided by Stephen Tanner, ret. Idaho DEQ.</a:t>
            </a:r>
          </a:p>
        </p:txBody>
      </p:sp>
      <p:sp>
        <p:nvSpPr>
          <p:cNvPr id="56324" name="Slide Number Placeholder 3">
            <a:extLst>
              <a:ext uri="{FF2B5EF4-FFF2-40B4-BE49-F238E27FC236}">
                <a16:creationId xmlns:a16="http://schemas.microsoft.com/office/drawing/2014/main" id="{5C286AB4-6ABF-2984-A732-A4FF63BC181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3F43E902-FE14-425E-9D96-96CCCF462371}" type="slidenum">
              <a:rPr lang="en-US" altLang="en-US">
                <a:latin typeface="Calibri" panose="020F0502020204030204" pitchFamily="34" charset="0"/>
              </a:rPr>
              <a:pPr/>
              <a:t>23</a:t>
            </a:fld>
            <a:endParaRPr lang="en-US" altLang="en-US">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56AA3923-1BA7-71E2-2BAD-6E35728A533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B24AB557-939B-22EE-1FB7-8CF022EEE7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Hand scraping was performed at the Empire, Colorado filter plant, in which the schmutzdecke and the top 0.5 cm of sand was scraped into windrows using asphalt lutes.  The scraped material was then shoveled into 5-gallong buckets for removal.  The cleaning rate for this operation was estimated to be 205 ft</a:t>
            </a:r>
            <a:r>
              <a:rPr lang="en-US" altLang="en-US" baseline="30000"/>
              <a:t>2</a:t>
            </a:r>
            <a:r>
              <a:rPr lang="en-US" altLang="en-US"/>
              <a:t> of filter area per person per hour.  Avoid treading directly on the schmutzdecke by using plywood and plants to tread and/or operate wheelbarrows on.</a:t>
            </a:r>
          </a:p>
        </p:txBody>
      </p:sp>
      <p:sp>
        <p:nvSpPr>
          <p:cNvPr id="58372" name="Slide Number Placeholder 3">
            <a:extLst>
              <a:ext uri="{FF2B5EF4-FFF2-40B4-BE49-F238E27FC236}">
                <a16:creationId xmlns:a16="http://schemas.microsoft.com/office/drawing/2014/main" id="{10E39A37-846C-83E1-3F22-206DE065CC4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F0601DA7-76C7-49F6-B5CE-ED19EB939BF4}" type="slidenum">
              <a:rPr lang="en-US" altLang="en-US">
                <a:latin typeface="Calibri" panose="020F0502020204030204" pitchFamily="34" charset="0"/>
              </a:rPr>
              <a:pPr/>
              <a:t>24</a:t>
            </a:fld>
            <a:endParaRPr lang="en-US" altLang="en-US">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FD520A73-5EF2-4D37-6079-BEE3F6E150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A7DA16DC-3689-D536-058F-3B95D9D9DB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0420" name="Slide Number Placeholder 3">
            <a:extLst>
              <a:ext uri="{FF2B5EF4-FFF2-40B4-BE49-F238E27FC236}">
                <a16:creationId xmlns:a16="http://schemas.microsoft.com/office/drawing/2014/main" id="{8D2CE974-B770-75F5-F4A2-98E9F1D0AC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CCDEE969-F73D-4C15-9C5B-DC9AF7D15FC6}" type="slidenum">
              <a:rPr lang="en-US" altLang="en-US">
                <a:latin typeface="Calibri" panose="020F0502020204030204" pitchFamily="34" charset="0"/>
              </a:rPr>
              <a:pPr/>
              <a:t>25</a:t>
            </a:fld>
            <a:endParaRPr lang="en-US" altLang="en-US">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FB1D8135-C5A4-C5B9-A518-618B9CEA95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1AB7D71E-8340-8422-653C-853A0DD89E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Manual cleaning operations eliminate the risk of spilled oils or hydraulic fluid from tractors or other motorized or hydraulic equipment, not to mention the capital and O&amp;M costs of such equipment.  This photo shows sand being scraped off of a slow sand filter using shovels and loaded into a water powered eductor (shown below) where it is then “sucked” into the sand washer (shown at right).  These photos were taken by Stephen Baker at the Washington Department of Health.</a:t>
            </a:r>
          </a:p>
        </p:txBody>
      </p:sp>
      <p:sp>
        <p:nvSpPr>
          <p:cNvPr id="62468" name="Slide Number Placeholder 3">
            <a:extLst>
              <a:ext uri="{FF2B5EF4-FFF2-40B4-BE49-F238E27FC236}">
                <a16:creationId xmlns:a16="http://schemas.microsoft.com/office/drawing/2014/main" id="{2D6F65FF-A6D9-81C1-8D8C-C10AC2ADE9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3DD3CB99-9FB5-496D-9E1E-16674AAA75D6}" type="slidenum">
              <a:rPr lang="en-US" altLang="en-US">
                <a:latin typeface="Calibri" panose="020F0502020204030204" pitchFamily="34" charset="0"/>
              </a:rPr>
              <a:pPr/>
              <a:t>26</a:t>
            </a:fld>
            <a:endParaRPr lang="en-US" altLang="en-US">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54A3C9FE-B284-C659-A8BC-0A37D5CCAF3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72169D7B-31AB-8B38-B439-8772A198EC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The “eductor” is described as a “hydraulic sand ejector” in the World Health Organization’s “Slow Sand Filtration” Manual from 1974.</a:t>
            </a:r>
          </a:p>
        </p:txBody>
      </p:sp>
      <p:sp>
        <p:nvSpPr>
          <p:cNvPr id="64516" name="Slide Number Placeholder 3">
            <a:extLst>
              <a:ext uri="{FF2B5EF4-FFF2-40B4-BE49-F238E27FC236}">
                <a16:creationId xmlns:a16="http://schemas.microsoft.com/office/drawing/2014/main" id="{75AE4F4E-E925-D489-AAB3-796FA6797B1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2AA97645-6A86-4280-B81B-4782B5B92D33}" type="slidenum">
              <a:rPr lang="en-US" altLang="en-US">
                <a:latin typeface="Calibri" panose="020F0502020204030204" pitchFamily="34" charset="0"/>
              </a:rPr>
              <a:pPr/>
              <a:t>27</a:t>
            </a:fld>
            <a:endParaRPr lang="en-US" altLang="en-US">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BCA46E96-8309-F606-96F9-C310D0BE83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8D70B72B-911D-BEF6-0987-2A1E15835E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From the eductor, sand and water are transported to the sand media washer.  This photo was also taken by Stephen Baker at the Washington Department of Health.</a:t>
            </a:r>
          </a:p>
        </p:txBody>
      </p:sp>
      <p:sp>
        <p:nvSpPr>
          <p:cNvPr id="66564" name="Slide Number Placeholder 3">
            <a:extLst>
              <a:ext uri="{FF2B5EF4-FFF2-40B4-BE49-F238E27FC236}">
                <a16:creationId xmlns:a16="http://schemas.microsoft.com/office/drawing/2014/main" id="{5948E3E3-77EF-37CD-9297-E5A53E8332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056DEF7A-D7E8-412E-87F7-F84EA3E7DA12}" type="slidenum">
              <a:rPr lang="en-US" altLang="en-US">
                <a:latin typeface="Calibri" panose="020F0502020204030204" pitchFamily="34" charset="0"/>
              </a:rPr>
              <a:pPr/>
              <a:t>28</a:t>
            </a:fld>
            <a:endParaRPr lang="en-US" altLang="en-US">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A4163DE7-4183-383C-E436-7AC7B38F0D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DD8A639A-FFBE-6F1D-615A-770A6AF274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This diagram illustrates the basic sand washing, screening, and stockpiling of used sand.</a:t>
            </a:r>
          </a:p>
        </p:txBody>
      </p:sp>
      <p:sp>
        <p:nvSpPr>
          <p:cNvPr id="68612" name="Slide Number Placeholder 3">
            <a:extLst>
              <a:ext uri="{FF2B5EF4-FFF2-40B4-BE49-F238E27FC236}">
                <a16:creationId xmlns:a16="http://schemas.microsoft.com/office/drawing/2014/main" id="{C58B91D7-9697-8494-5C60-8DDBB3546C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ED7CBFC4-DAE9-488F-843A-FFD6B71791BC}" type="slidenum">
              <a:rPr lang="en-US" altLang="en-US">
                <a:latin typeface="Calibri" panose="020F0502020204030204" pitchFamily="34" charset="0"/>
              </a:rPr>
              <a:pPr/>
              <a:t>29</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D5306AD9-932F-CC49-FF5B-1F3341C87C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BF483D15-70C1-DB4C-958D-C12C266E33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The filtration rate should be continuous with rate changes needed to accommodate system demands made gradually over a period of several days or weeks.  Operating this way keeps a constant supply of nutrients and dissolved oxygen needed for healthy biological activity.  Filtration rates should not exceed 0.1 gpm/ft</a:t>
            </a:r>
            <a:r>
              <a:rPr lang="en-US" altLang="en-US" baseline="30000"/>
              <a:t>2 </a:t>
            </a:r>
            <a:r>
              <a:rPr lang="en-US" altLang="en-US"/>
              <a:t>and should not drop below 0.03 gpm/ft</a:t>
            </a:r>
            <a:r>
              <a:rPr lang="en-US" altLang="en-US" baseline="30000"/>
              <a:t>2</a:t>
            </a:r>
            <a:r>
              <a:rPr lang="en-US" altLang="en-US"/>
              <a:t>.</a:t>
            </a:r>
            <a:endParaRPr lang="en-US" altLang="en-US" baseline="30000"/>
          </a:p>
        </p:txBody>
      </p:sp>
      <p:sp>
        <p:nvSpPr>
          <p:cNvPr id="15364" name="Slide Number Placeholder 3">
            <a:extLst>
              <a:ext uri="{FF2B5EF4-FFF2-40B4-BE49-F238E27FC236}">
                <a16:creationId xmlns:a16="http://schemas.microsoft.com/office/drawing/2014/main" id="{11BE618C-B49D-AE86-4E67-EB420CA193A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6A3EBA0D-FEE8-4A17-AE60-3683A7EFAA2D}" type="slidenum">
              <a:rPr lang="en-US" altLang="en-US">
                <a:latin typeface="Calibri" panose="020F0502020204030204" pitchFamily="34" charset="0"/>
              </a:rPr>
              <a:pPr/>
              <a:t>3</a:t>
            </a:fld>
            <a:endParaRPr lang="en-US" altLang="en-US">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749DD272-1CCA-2F9E-3B50-BB7585BD5C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1F22CD7F-F6F3-5293-12BA-D5FF74B82F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This photo shows cleaning a slow sand filter cell at the North Clackamas County Water Commission using a DeJong Products, Inc. “sand cleaner”, now marketed as a “Filter Bed Refurbisher” (photo credit Chris Johnsen, DeJong Products is located in Sheridan, OR. http://www.dejongproducts.com/).</a:t>
            </a:r>
          </a:p>
        </p:txBody>
      </p:sp>
      <p:sp>
        <p:nvSpPr>
          <p:cNvPr id="70660" name="Slide Number Placeholder 3">
            <a:extLst>
              <a:ext uri="{FF2B5EF4-FFF2-40B4-BE49-F238E27FC236}">
                <a16:creationId xmlns:a16="http://schemas.microsoft.com/office/drawing/2014/main" id="{2F8FCD76-E92F-0AAF-8EB3-447ED6281D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6E2D5C64-731F-4563-8CEB-9F367E3CDB8F}" type="slidenum">
              <a:rPr lang="en-US" altLang="en-US">
                <a:latin typeface="Calibri" panose="020F0502020204030204" pitchFamily="34" charset="0"/>
              </a:rPr>
              <a:pPr/>
              <a:t>30</a:t>
            </a:fld>
            <a:endParaRPr lang="en-US" altLang="en-US">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10D1AECD-E13F-B461-D879-324C93D06D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1EC6FD3A-1906-D61F-8F4A-BF4B8A745A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eaLnBrk="1" hangingPunct="1">
              <a:spcBef>
                <a:spcPct val="0"/>
              </a:spcBef>
            </a:pPr>
            <a:r>
              <a:rPr lang="en-US" altLang="en-US"/>
              <a:t>Scraping machines can allow for the blade height to be set for precise filter media skimming thickness tolerances.  This photo shows the scraping blade for the DeJong sand cleaner or “filter bed refurbisher” at the North Clackamas County Water Commission (photo credit Alan Schacht, NCCWC).</a:t>
            </a:r>
          </a:p>
        </p:txBody>
      </p:sp>
      <p:sp>
        <p:nvSpPr>
          <p:cNvPr id="72708" name="Slide Number Placeholder 3">
            <a:extLst>
              <a:ext uri="{FF2B5EF4-FFF2-40B4-BE49-F238E27FC236}">
                <a16:creationId xmlns:a16="http://schemas.microsoft.com/office/drawing/2014/main" id="{E998EF31-11AD-BF32-4C53-60C6558C9D5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F2124F31-8D85-4574-886A-71679115F489}" type="slidenum">
              <a:rPr lang="en-US" altLang="en-US">
                <a:latin typeface="Calibri" panose="020F0502020204030204" pitchFamily="34" charset="0"/>
              </a:rPr>
              <a:pPr/>
              <a:t>31</a:t>
            </a:fld>
            <a:endParaRPr lang="en-US" altLang="en-US">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20B7BD3B-6329-D0E5-BD46-EA6BA9EFBB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D88971E3-BE73-D366-A1BD-D5F334FE0F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Note the tires used on cleaning machines are designed to distribute the weight minimizing compaction and ruts.</a:t>
            </a:r>
          </a:p>
        </p:txBody>
      </p:sp>
      <p:sp>
        <p:nvSpPr>
          <p:cNvPr id="74756" name="Slide Number Placeholder 3">
            <a:extLst>
              <a:ext uri="{FF2B5EF4-FFF2-40B4-BE49-F238E27FC236}">
                <a16:creationId xmlns:a16="http://schemas.microsoft.com/office/drawing/2014/main" id="{B5554C82-B948-684D-0653-F2EABBB763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4299B7A4-D41D-440F-A0F0-A48AEAF8850D}" type="slidenum">
              <a:rPr lang="en-US" altLang="en-US">
                <a:latin typeface="Calibri" panose="020F0502020204030204" pitchFamily="34" charset="0"/>
              </a:rPr>
              <a:pPr/>
              <a:t>32</a:t>
            </a:fld>
            <a:endParaRPr lang="en-US" altLang="en-US">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4DE1E421-EB9F-D153-0C56-CDE1E0544F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DDDF4438-4D47-0415-8710-7565626803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Larger equipment may be used to clean filter beds, like this USG Puma 2400 “Sand Skimmer” designed in the United Kingdom and used by the City of Salem (USG Umwelservice GmbH &amp; Co KG, http://www.puma2400.de/en/component/content/frontpage).  An adjustable blade allows for precise skimming at a fairly fast rate (16,000 ft</a:t>
            </a:r>
            <a:r>
              <a:rPr lang="en-US" altLang="en-US" baseline="30000"/>
              <a:t>2</a:t>
            </a:r>
            <a:r>
              <a:rPr lang="en-US" altLang="en-US"/>
              <a:t>/hr to remove 4” sand depth.  Typically only ~1/4 – ½ an inch of sand is removed at any one cleaning)</a:t>
            </a:r>
          </a:p>
        </p:txBody>
      </p:sp>
      <p:sp>
        <p:nvSpPr>
          <p:cNvPr id="76804" name="Slide Number Placeholder 3">
            <a:extLst>
              <a:ext uri="{FF2B5EF4-FFF2-40B4-BE49-F238E27FC236}">
                <a16:creationId xmlns:a16="http://schemas.microsoft.com/office/drawing/2014/main" id="{7B29E7A2-5C7F-BB2F-72C3-B27DA2BED7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2D47143B-FCB9-4075-9290-E741A456702D}" type="slidenum">
              <a:rPr lang="en-US" altLang="en-US">
                <a:latin typeface="Calibri" panose="020F0502020204030204" pitchFamily="34" charset="0"/>
              </a:rPr>
              <a:pPr/>
              <a:t>33</a:t>
            </a:fld>
            <a:endParaRPr lang="en-US" altLang="en-US">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DFEA8B5A-4735-F4A0-6B88-F1377628B8A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253AF889-DEC0-749C-90A3-DA5DB446E0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8852" name="Slide Number Placeholder 3">
            <a:extLst>
              <a:ext uri="{FF2B5EF4-FFF2-40B4-BE49-F238E27FC236}">
                <a16:creationId xmlns:a16="http://schemas.microsoft.com/office/drawing/2014/main" id="{CF62E59C-A8D1-1ED6-17B1-5C5493C45AB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A46C3EFE-84C9-4C7B-A4B4-1235DEE14CBE}" type="slidenum">
              <a:rPr lang="en-US" altLang="en-US">
                <a:latin typeface="Calibri" panose="020F0502020204030204" pitchFamily="34" charset="0"/>
              </a:rPr>
              <a:pPr/>
              <a:t>34</a:t>
            </a:fld>
            <a:endParaRPr lang="en-US" altLang="en-US">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CDBE211C-F21B-E25E-7F55-2857D747B5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1A596F7B-F43D-AE0B-A66F-ACFE9AF736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0900" name="Slide Number Placeholder 3">
            <a:extLst>
              <a:ext uri="{FF2B5EF4-FFF2-40B4-BE49-F238E27FC236}">
                <a16:creationId xmlns:a16="http://schemas.microsoft.com/office/drawing/2014/main" id="{01522819-7A02-C96C-7F66-AD082CA9D07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B773EAAA-4B81-4F02-A1C3-4FC4F761821C}" type="slidenum">
              <a:rPr lang="en-US" altLang="en-US">
                <a:latin typeface="Calibri" panose="020F0502020204030204" pitchFamily="34" charset="0"/>
              </a:rPr>
              <a:pPr/>
              <a:t>35</a:t>
            </a:fld>
            <a:endParaRPr lang="en-US" altLang="en-US">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B3BD1563-2F72-9C96-97F9-E7017FBBE8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CFF78648-BA54-28A8-C8E7-05927E4743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2948" name="Slide Number Placeholder 3">
            <a:extLst>
              <a:ext uri="{FF2B5EF4-FFF2-40B4-BE49-F238E27FC236}">
                <a16:creationId xmlns:a16="http://schemas.microsoft.com/office/drawing/2014/main" id="{C90F3634-455C-4F77-8512-D6A2CA9D7E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D2477B46-81DA-444F-AC2A-B1E504DFEB29}" type="slidenum">
              <a:rPr lang="en-US" altLang="en-US">
                <a:latin typeface="Calibri" panose="020F0502020204030204" pitchFamily="34" charset="0"/>
              </a:rPr>
              <a:pPr/>
              <a:t>36</a:t>
            </a:fld>
            <a:endParaRPr lang="en-US" altLang="en-US">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640597AE-3535-0D9F-CC1C-F7E930A864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2CA962A4-F110-D49E-B8F3-769A84D561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4996" name="Slide Number Placeholder 3">
            <a:extLst>
              <a:ext uri="{FF2B5EF4-FFF2-40B4-BE49-F238E27FC236}">
                <a16:creationId xmlns:a16="http://schemas.microsoft.com/office/drawing/2014/main" id="{19BF93E4-9321-7E67-F0CE-AD489868AE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E463518C-5A94-41B9-8AC4-2E75BC1185CB}" type="slidenum">
              <a:rPr lang="en-US" altLang="en-US">
                <a:latin typeface="Calibri" panose="020F0502020204030204" pitchFamily="34" charset="0"/>
              </a:rPr>
              <a:pPr/>
              <a:t>37</a:t>
            </a:fld>
            <a:endParaRPr lang="en-US" altLang="en-US">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7A8E494C-44EC-474A-1FE3-F41B20B1C85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A63C5586-58B5-36B1-AA5E-B10C720294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7044" name="Slide Number Placeholder 3">
            <a:extLst>
              <a:ext uri="{FF2B5EF4-FFF2-40B4-BE49-F238E27FC236}">
                <a16:creationId xmlns:a16="http://schemas.microsoft.com/office/drawing/2014/main" id="{5F31433F-409E-A039-54F9-52CAA3DBFF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2F84BAB0-45BC-4FA4-AF06-4D7B8C157E67}" type="slidenum">
              <a:rPr lang="en-US" altLang="en-US">
                <a:latin typeface="Calibri" panose="020F0502020204030204" pitchFamily="34" charset="0"/>
              </a:rPr>
              <a:pPr/>
              <a:t>38</a:t>
            </a:fld>
            <a:endParaRPr lang="en-US" altLang="en-US">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89283B13-ECF7-7CC0-950D-7F73780997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C6BACF47-13D4-7EAB-BC08-EFD00DBB0E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9092" name="Slide Number Placeholder 3">
            <a:extLst>
              <a:ext uri="{FF2B5EF4-FFF2-40B4-BE49-F238E27FC236}">
                <a16:creationId xmlns:a16="http://schemas.microsoft.com/office/drawing/2014/main" id="{D349FA08-EFDC-75CA-97CE-93FBBE9058D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0704645D-04E7-4129-84A2-3C0F3E6C4718}" type="slidenum">
              <a:rPr lang="en-US" altLang="en-US">
                <a:latin typeface="Calibri" panose="020F0502020204030204" pitchFamily="34" charset="0"/>
              </a:rPr>
              <a:pPr/>
              <a:t>39</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4603CF1B-A69E-F87B-5130-475B06F0D2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64AFF96E-0630-8862-787F-40ABC63C99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7412" name="Slide Number Placeholder 3">
            <a:extLst>
              <a:ext uri="{FF2B5EF4-FFF2-40B4-BE49-F238E27FC236}">
                <a16:creationId xmlns:a16="http://schemas.microsoft.com/office/drawing/2014/main" id="{5A7C17F6-D301-0CD6-B256-7D06D91AE9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A1EF5103-71A9-48AC-993F-2FB02DB6416C}" type="slidenum">
              <a:rPr lang="en-US" altLang="en-US">
                <a:latin typeface="Calibri" panose="020F0502020204030204" pitchFamily="34" charset="0"/>
              </a:rPr>
              <a:pPr/>
              <a:t>4</a:t>
            </a:fld>
            <a:endParaRPr lang="en-US" altLang="en-US">
              <a:latin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DBA4695A-1F64-E7D8-A4A9-CB5CAC990E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7B618E12-E8C2-86DE-888F-4F09C853D1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Wet harrowing is a common method of cleaning small filters.  This is often accomplished with just a stiff-tined garden rake.  With the water level lowered to about 6” above the sand, the top 2-3 inches of sand is agitated.  The material suspended by the raking action is then decanted from the top of the filter through a harrowing valve and waste piping.  A slow backflush using filtered (but unchlorinated water) helps keep the suspended material from being driven down into the filter.</a:t>
            </a:r>
          </a:p>
        </p:txBody>
      </p:sp>
      <p:sp>
        <p:nvSpPr>
          <p:cNvPr id="91140" name="Slide Number Placeholder 3">
            <a:extLst>
              <a:ext uri="{FF2B5EF4-FFF2-40B4-BE49-F238E27FC236}">
                <a16:creationId xmlns:a16="http://schemas.microsoft.com/office/drawing/2014/main" id="{F6D1357E-5924-86B1-C4D0-3F88FE375F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625011DA-FF8B-4A45-B415-36391ED1068F}" type="slidenum">
              <a:rPr lang="en-US" altLang="en-US">
                <a:latin typeface="Calibri" panose="020F0502020204030204" pitchFamily="34" charset="0"/>
              </a:rPr>
              <a:pPr/>
              <a:t>40</a:t>
            </a:fld>
            <a:endParaRPr lang="en-US" altLang="en-US">
              <a:latin typeface="Calibri" panose="020F050202020403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22739CDA-BDFC-55B8-004B-17CE6CE890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a:extLst>
              <a:ext uri="{FF2B5EF4-FFF2-40B4-BE49-F238E27FC236}">
                <a16:creationId xmlns:a16="http://schemas.microsoft.com/office/drawing/2014/main" id="{F341E299-9707-4CE9-1624-29E04886E1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Wet harrowing can be done with a chain harrow or a comb-toothed harrow.</a:t>
            </a:r>
          </a:p>
        </p:txBody>
      </p:sp>
      <p:sp>
        <p:nvSpPr>
          <p:cNvPr id="93188" name="Slide Number Placeholder 3">
            <a:extLst>
              <a:ext uri="{FF2B5EF4-FFF2-40B4-BE49-F238E27FC236}">
                <a16:creationId xmlns:a16="http://schemas.microsoft.com/office/drawing/2014/main" id="{98BFBAC9-6F20-44CB-8E24-3191608214A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561B9786-2EC3-4F3B-A5C8-D18AD4FDD8B1}" type="slidenum">
              <a:rPr lang="en-US" altLang="en-US">
                <a:latin typeface="Calibri" panose="020F0502020204030204" pitchFamily="34" charset="0"/>
              </a:rPr>
              <a:pPr/>
              <a:t>41</a:t>
            </a:fld>
            <a:endParaRPr lang="en-US" altLang="en-US">
              <a:latin typeface="Calibri" panose="020F050202020403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4D6DF67A-9630-9E48-50C8-32F3A0EC94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a:extLst>
              <a:ext uri="{FF2B5EF4-FFF2-40B4-BE49-F238E27FC236}">
                <a16:creationId xmlns:a16="http://schemas.microsoft.com/office/drawing/2014/main" id="{30D67264-8632-39A5-B663-4E5D1D1B95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Wet harrowing is a common method of cleaning small filters.</a:t>
            </a:r>
          </a:p>
        </p:txBody>
      </p:sp>
      <p:sp>
        <p:nvSpPr>
          <p:cNvPr id="95236" name="Slide Number Placeholder 3">
            <a:extLst>
              <a:ext uri="{FF2B5EF4-FFF2-40B4-BE49-F238E27FC236}">
                <a16:creationId xmlns:a16="http://schemas.microsoft.com/office/drawing/2014/main" id="{F35698FD-DC31-D419-819A-CAF5F80408C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A4674EE9-159D-467B-B98F-9D1454F3F625}" type="slidenum">
              <a:rPr lang="en-US" altLang="en-US">
                <a:latin typeface="Calibri" panose="020F0502020204030204" pitchFamily="34" charset="0"/>
              </a:rPr>
              <a:pPr/>
              <a:t>42</a:t>
            </a:fld>
            <a:endParaRPr lang="en-US" altLang="en-US">
              <a:latin typeface="Calibri" panose="020F050202020403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C0804F25-D7B7-EC1C-6110-6FE3293510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B974BD07-FF84-2214-6654-B7077BE550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This shows harrowing in process of a small, 3-gpm filter.  [This photo is Jewell School District #8 in Clatsop, Oregon.]</a:t>
            </a:r>
          </a:p>
        </p:txBody>
      </p:sp>
      <p:sp>
        <p:nvSpPr>
          <p:cNvPr id="97284" name="Slide Number Placeholder 3">
            <a:extLst>
              <a:ext uri="{FF2B5EF4-FFF2-40B4-BE49-F238E27FC236}">
                <a16:creationId xmlns:a16="http://schemas.microsoft.com/office/drawing/2014/main" id="{16FF9776-5B60-800A-FBC1-11C80F8F90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AED02385-C3DB-41F0-B28F-7FE424A6BECE}" type="slidenum">
              <a:rPr lang="en-US" altLang="en-US">
                <a:latin typeface="Calibri" panose="020F0502020204030204" pitchFamily="34" charset="0"/>
              </a:rPr>
              <a:pPr/>
              <a:t>43</a:t>
            </a:fld>
            <a:endParaRPr lang="en-US" altLang="en-US">
              <a:latin typeface="Calibri" panose="020F050202020403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C7AEA11E-EA01-EDF7-FA63-32E4CB7410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a:extLst>
              <a:ext uri="{FF2B5EF4-FFF2-40B4-BE49-F238E27FC236}">
                <a16:creationId xmlns:a16="http://schemas.microsoft.com/office/drawing/2014/main" id="{2594CB7F-DBE4-3543-4088-38BE5ABFF3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This diagram shows the harrowing valve and underdrain piping in a modular filter design marketed as Blue Future filters.</a:t>
            </a:r>
          </a:p>
        </p:txBody>
      </p:sp>
      <p:sp>
        <p:nvSpPr>
          <p:cNvPr id="99332" name="Slide Number Placeholder 3">
            <a:extLst>
              <a:ext uri="{FF2B5EF4-FFF2-40B4-BE49-F238E27FC236}">
                <a16:creationId xmlns:a16="http://schemas.microsoft.com/office/drawing/2014/main" id="{23DB522A-4A22-7104-1287-FD8C88976AE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F5CDC582-2318-43E9-B287-18835699A494}" type="slidenum">
              <a:rPr lang="en-US" altLang="en-US">
                <a:latin typeface="Calibri" panose="020F0502020204030204" pitchFamily="34" charset="0"/>
              </a:rPr>
              <a:pPr/>
              <a:t>44</a:t>
            </a:fld>
            <a:endParaRPr lang="en-US" altLang="en-US">
              <a:latin typeface="Calibri" panose="020F050202020403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907A9146-4160-A890-46DC-70A9DBA22D5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a:extLst>
              <a:ext uri="{FF2B5EF4-FFF2-40B4-BE49-F238E27FC236}">
                <a16:creationId xmlns:a16="http://schemas.microsoft.com/office/drawing/2014/main" id="{07D835E2-1B1E-E0DE-99CF-33A9490053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This shows the location of a harrowing valve and waste line, situated just above the sand bed, which allows the backflushed debris to be wasted.  This photo is from Camp Yamhill in Yamhill County, Oregon.</a:t>
            </a:r>
          </a:p>
        </p:txBody>
      </p:sp>
      <p:sp>
        <p:nvSpPr>
          <p:cNvPr id="101380" name="Slide Number Placeholder 3">
            <a:extLst>
              <a:ext uri="{FF2B5EF4-FFF2-40B4-BE49-F238E27FC236}">
                <a16:creationId xmlns:a16="http://schemas.microsoft.com/office/drawing/2014/main" id="{40CAB5E3-2A37-3061-7615-5BA0F92184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615DCEDC-2EF2-4B27-ABA9-2D41693ED974}" type="slidenum">
              <a:rPr lang="en-US" altLang="en-US">
                <a:latin typeface="Calibri" panose="020F0502020204030204" pitchFamily="34" charset="0"/>
              </a:rPr>
              <a:pPr/>
              <a:t>45</a:t>
            </a:fld>
            <a:endParaRPr lang="en-US" altLang="en-US">
              <a:latin typeface="Calibri" panose="020F050202020403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F770D79A-5D83-46C0-2F47-BB9FA9D09E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id="{51005994-7F14-0D8A-A4CE-B98E1564CA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This shows the location of the inlet float control valve as well as the harrowing waste line on the inside of the filter.  [This photo is also from Camp Yamhill in Yamhill County, Oregon.]</a:t>
            </a:r>
          </a:p>
        </p:txBody>
      </p:sp>
      <p:sp>
        <p:nvSpPr>
          <p:cNvPr id="103428" name="Slide Number Placeholder 3">
            <a:extLst>
              <a:ext uri="{FF2B5EF4-FFF2-40B4-BE49-F238E27FC236}">
                <a16:creationId xmlns:a16="http://schemas.microsoft.com/office/drawing/2014/main" id="{09C5A449-C692-C753-A0C3-FCF580C2F7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AC04DCAD-CCF2-41EB-88CC-6E19E0697B8A}" type="slidenum">
              <a:rPr lang="en-US" altLang="en-US">
                <a:latin typeface="Calibri" panose="020F0502020204030204" pitchFamily="34" charset="0"/>
              </a:rPr>
              <a:pPr/>
              <a:t>46</a:t>
            </a:fld>
            <a:endParaRPr lang="en-US" altLang="en-US">
              <a:latin typeface="Calibri" panose="020F050202020403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7177D0CE-A74C-1DFD-0A93-76EA10D345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a:extLst>
              <a:ext uri="{FF2B5EF4-FFF2-40B4-BE49-F238E27FC236}">
                <a16:creationId xmlns:a16="http://schemas.microsoft.com/office/drawing/2014/main" id="{023F912C-AD28-1CA9-A9DE-426E4875FB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As seen before, the schmutzdecke is more of a brownish layer in a covered filter rather than a filamentous mat as oftentimes observed in uncovered filters exposed to sunlight.  [This photo is also from Camp Yamhill in Yamhill County, Oregon.]</a:t>
            </a:r>
          </a:p>
        </p:txBody>
      </p:sp>
      <p:sp>
        <p:nvSpPr>
          <p:cNvPr id="105476" name="Slide Number Placeholder 3">
            <a:extLst>
              <a:ext uri="{FF2B5EF4-FFF2-40B4-BE49-F238E27FC236}">
                <a16:creationId xmlns:a16="http://schemas.microsoft.com/office/drawing/2014/main" id="{4B4653BD-AB9E-D935-BEA1-5F3E1D1CF7F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DC2930F2-6E31-4F39-A9E4-56D93A2F856C}" type="slidenum">
              <a:rPr lang="en-US" altLang="en-US">
                <a:latin typeface="Calibri" panose="020F0502020204030204" pitchFamily="34" charset="0"/>
              </a:rPr>
              <a:pPr/>
              <a:t>47</a:t>
            </a:fld>
            <a:endParaRPr lang="en-US" altLang="en-US">
              <a:latin typeface="Calibri" panose="020F050202020403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8087C076-42C0-8D97-EBD1-9419D19040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a:extLst>
              <a:ext uri="{FF2B5EF4-FFF2-40B4-BE49-F238E27FC236}">
                <a16:creationId xmlns:a16="http://schemas.microsoft.com/office/drawing/2014/main" id="{0AECE4F2-3BF1-D707-C9FC-08CFC71F05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This photo shows a covered “Blue Future” filter installed at the Jewell School District #8 in 2009.  The green tank on the left is the filter, the taller green tank on the right is the raw water control tank, and the small grey tank in the middle is the effluent control tank.  These filters are also designed to be harrowed rather than scraped and were later fully enclosed inside a building.</a:t>
            </a:r>
          </a:p>
        </p:txBody>
      </p:sp>
      <p:sp>
        <p:nvSpPr>
          <p:cNvPr id="107524" name="Slide Number Placeholder 3">
            <a:extLst>
              <a:ext uri="{FF2B5EF4-FFF2-40B4-BE49-F238E27FC236}">
                <a16:creationId xmlns:a16="http://schemas.microsoft.com/office/drawing/2014/main" id="{3C375508-9382-E1AA-9CF2-6E90EBDEFA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7B401789-0AFD-4612-8B01-D7007D910EB9}" type="slidenum">
              <a:rPr lang="en-US" altLang="en-US">
                <a:latin typeface="Calibri" panose="020F0502020204030204" pitchFamily="34" charset="0"/>
              </a:rPr>
              <a:pPr/>
              <a:t>48</a:t>
            </a:fld>
            <a:endParaRPr lang="en-US" altLang="en-US">
              <a:latin typeface="Calibri" panose="020F050202020403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9CFE618A-7EF9-5B43-AB08-F95AA14E02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a:extLst>
              <a:ext uri="{FF2B5EF4-FFF2-40B4-BE49-F238E27FC236}">
                <a16:creationId xmlns:a16="http://schemas.microsoft.com/office/drawing/2014/main" id="{637A2F80-DAB9-34BB-5609-AD1187EF09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There are pros and cons to the use of either scraping or harrowing methods and although harrowing seems to have many benefits such as faster ripening times and less depletion of sand, if not done properly, harrowing can lead to deep bed clogging and depleted oxygen levels.  Harrowing also requires a lot more water for flushing, which may make it unfeasible for some larger applications where availability of filtered water and storage of wastewater are limited.</a:t>
            </a:r>
          </a:p>
        </p:txBody>
      </p:sp>
      <p:sp>
        <p:nvSpPr>
          <p:cNvPr id="109572" name="Slide Number Placeholder 3">
            <a:extLst>
              <a:ext uri="{FF2B5EF4-FFF2-40B4-BE49-F238E27FC236}">
                <a16:creationId xmlns:a16="http://schemas.microsoft.com/office/drawing/2014/main" id="{6F5F39C9-9B9E-5CC0-E8C8-8B67069D81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0AFE06E7-41AF-4087-9957-4772DA7C1DA8}" type="slidenum">
              <a:rPr lang="en-US" altLang="en-US">
                <a:latin typeface="Calibri" panose="020F0502020204030204" pitchFamily="34" charset="0"/>
              </a:rPr>
              <a:pPr/>
              <a:t>49</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A7DEBDA4-A124-7014-7FC8-A9B5E818C2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6EF91E5A-2944-4F67-C741-FB274113E5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FFC000"/>
                </a:solidFill>
              </a:rPr>
              <a:t>In inlet controlled filters, the rate of filtration is set by the filter inlet valve.  Once the desired rate is set, no further adjustment of the valve is needed.  At first the headwater level will be relatively low, but will gradually rise as the filter plugs.  Once the level has reached the scum outlet or overflow, the filter has to be cleaned.  Inlet control reduces the amount of work and keeps a constant rate of delivery of water into the filter.</a:t>
            </a:r>
          </a:p>
        </p:txBody>
      </p:sp>
      <p:sp>
        <p:nvSpPr>
          <p:cNvPr id="19460" name="Slide Number Placeholder 3">
            <a:extLst>
              <a:ext uri="{FF2B5EF4-FFF2-40B4-BE49-F238E27FC236}">
                <a16:creationId xmlns:a16="http://schemas.microsoft.com/office/drawing/2014/main" id="{4D737293-31F8-A909-C881-D8748E1B388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8F878CB9-9D19-4C54-BF21-7F3D0489A767}" type="slidenum">
              <a:rPr lang="en-US" altLang="en-US">
                <a:latin typeface="Calibri" panose="020F0502020204030204" pitchFamily="34" charset="0"/>
              </a:rPr>
              <a:pPr/>
              <a:t>5</a:t>
            </a:fld>
            <a:endParaRPr lang="en-US" altLang="en-US">
              <a:latin typeface="Calibri" panose="020F050202020403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29195D10-6D51-26D4-60DB-C851897AF85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a:extLst>
              <a:ext uri="{FF2B5EF4-FFF2-40B4-BE49-F238E27FC236}">
                <a16:creationId xmlns:a16="http://schemas.microsoft.com/office/drawing/2014/main" id="{E763C706-FEB1-0F4D-2C82-213AEF2D9C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Turbidity and coliform counts in terms of colony forming units per 100/ml are used to determine when the filter has sufficiently ripened (or recovered) from a cleaning.  This can all be done in-house.  This example shows an IDEXX Quanti-Tray sealer (right) and incubator (left).</a:t>
            </a:r>
          </a:p>
        </p:txBody>
      </p:sp>
      <p:sp>
        <p:nvSpPr>
          <p:cNvPr id="111620" name="Slide Number Placeholder 3">
            <a:extLst>
              <a:ext uri="{FF2B5EF4-FFF2-40B4-BE49-F238E27FC236}">
                <a16:creationId xmlns:a16="http://schemas.microsoft.com/office/drawing/2014/main" id="{D937500D-E269-6C7F-797A-0F3C08D06E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9754EADF-15C5-446C-9354-6CCB1A7304BD}" type="slidenum">
              <a:rPr lang="en-US" altLang="en-US">
                <a:latin typeface="Calibri" panose="020F0502020204030204" pitchFamily="34" charset="0"/>
              </a:rPr>
              <a:pPr/>
              <a:t>50</a:t>
            </a:fld>
            <a:endParaRPr lang="en-US" altLang="en-US">
              <a:latin typeface="Calibri" panose="020F050202020403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F87E0FA8-AA56-4C2F-9338-954D08BA75E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1C7B03CB-65C0-2BD4-16DB-CE061E060C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There are two methods commonly used to re-sand filters.  One method is called the trenching or “throw-over” method, where some of the old sand is re-used and the other is just a full replacement of the sand, where all the sand is excavated and replaced.</a:t>
            </a:r>
          </a:p>
        </p:txBody>
      </p:sp>
      <p:sp>
        <p:nvSpPr>
          <p:cNvPr id="113668" name="Slide Number Placeholder 3">
            <a:extLst>
              <a:ext uri="{FF2B5EF4-FFF2-40B4-BE49-F238E27FC236}">
                <a16:creationId xmlns:a16="http://schemas.microsoft.com/office/drawing/2014/main" id="{015C9A1D-CC52-5BB3-2B08-659E800A820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41CB116D-8175-4FE3-9AF0-74D7DE73C043}" type="slidenum">
              <a:rPr lang="en-US" altLang="en-US">
                <a:latin typeface="Calibri" panose="020F0502020204030204" pitchFamily="34" charset="0"/>
              </a:rPr>
              <a:pPr/>
              <a:t>51</a:t>
            </a:fld>
            <a:endParaRPr lang="en-US" altLang="en-US">
              <a:latin typeface="Calibri" panose="020F050202020403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FC907EFF-C2D6-6DD9-17B2-79013DF3BF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a:extLst>
              <a:ext uri="{FF2B5EF4-FFF2-40B4-BE49-F238E27FC236}">
                <a16:creationId xmlns:a16="http://schemas.microsoft.com/office/drawing/2014/main" id="{1490CC4A-EF0C-A98A-2330-4DCA54AE01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The trenching method or “throw-over” method is described here.</a:t>
            </a:r>
          </a:p>
        </p:txBody>
      </p:sp>
      <p:sp>
        <p:nvSpPr>
          <p:cNvPr id="115716" name="Slide Number Placeholder 3">
            <a:extLst>
              <a:ext uri="{FF2B5EF4-FFF2-40B4-BE49-F238E27FC236}">
                <a16:creationId xmlns:a16="http://schemas.microsoft.com/office/drawing/2014/main" id="{E9AA3E96-F452-F0CD-6060-AE9FB07882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ECA2298E-3CC9-4783-A89F-A547E3A65526}" type="slidenum">
              <a:rPr lang="en-US" altLang="en-US">
                <a:latin typeface="Calibri" panose="020F0502020204030204" pitchFamily="34" charset="0"/>
              </a:rPr>
              <a:pPr/>
              <a:t>52</a:t>
            </a:fld>
            <a:endParaRPr lang="en-US" altLang="en-US">
              <a:latin typeface="Calibri" panose="020F050202020403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54CD1E6B-47FA-358F-99C6-B107629FF1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a:extLst>
              <a:ext uri="{FF2B5EF4-FFF2-40B4-BE49-F238E27FC236}">
                <a16:creationId xmlns:a16="http://schemas.microsoft.com/office/drawing/2014/main" id="{2670739D-DE7B-BAFE-79E2-6E06C5FF6A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This is an illustration of how the trenching method is carried out.</a:t>
            </a:r>
          </a:p>
        </p:txBody>
      </p:sp>
      <p:sp>
        <p:nvSpPr>
          <p:cNvPr id="117764" name="Slide Number Placeholder 3">
            <a:extLst>
              <a:ext uri="{FF2B5EF4-FFF2-40B4-BE49-F238E27FC236}">
                <a16:creationId xmlns:a16="http://schemas.microsoft.com/office/drawing/2014/main" id="{1679F376-0CFA-4EB8-6AE8-2547A6C5DE7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B4C89DC0-8084-4D34-AD28-2F8F9B95D758}" type="slidenum">
              <a:rPr lang="en-US" altLang="en-US">
                <a:latin typeface="Calibri" panose="020F0502020204030204" pitchFamily="34" charset="0"/>
              </a:rPr>
              <a:pPr/>
              <a:t>53</a:t>
            </a:fld>
            <a:endParaRPr lang="en-US" altLang="en-US">
              <a:latin typeface="Calibri" panose="020F050202020403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BBBE7C0F-1C28-3470-86E5-FE170746C7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FE155539-8B8C-267C-3E32-10B84FFDFF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Once re-sanded, the filter should be filtered-to-waste until it is fully ripened.  This can take several weeks to months to accomplish.  This graph show a newly sanded filter cell #2 for the City of Astoria, OR.  Data to the left of the vertical green line shows filter performance before the filter was taken off-line for re-sanding.  Data to the right of the green line shows coliform removal and sand bed ripening during filter-to-waste after re-sanding.</a:t>
            </a:r>
          </a:p>
        </p:txBody>
      </p:sp>
      <p:sp>
        <p:nvSpPr>
          <p:cNvPr id="119812" name="Slide Number Placeholder 3">
            <a:extLst>
              <a:ext uri="{FF2B5EF4-FFF2-40B4-BE49-F238E27FC236}">
                <a16:creationId xmlns:a16="http://schemas.microsoft.com/office/drawing/2014/main" id="{F394AC6C-EB81-0ABE-8E7D-E2EDC7796B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F1236693-B9CA-4071-9213-00A72DE6CB2A}" type="slidenum">
              <a:rPr lang="en-US" altLang="en-US">
                <a:latin typeface="Calibri" panose="020F0502020204030204" pitchFamily="34" charset="0"/>
              </a:rPr>
              <a:pPr/>
              <a:t>54</a:t>
            </a:fld>
            <a:endParaRPr lang="en-US" altLang="en-US">
              <a:latin typeface="Calibri" panose="020F050202020403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B1935B40-BF1C-F510-7585-C51120C668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a:extLst>
              <a:ext uri="{FF2B5EF4-FFF2-40B4-BE49-F238E27FC236}">
                <a16:creationId xmlns:a16="http://schemas.microsoft.com/office/drawing/2014/main" id="{A67D48E2-DA1F-473A-1BD9-13C9344118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This graph shows historical turbidity performance data for Astoria’s re-sanded Cell #1.  1 NTU is shown as the regulatory “goal” or limit.  Data to the left of the vertical green line shows filter performance before the filter was taken off-line for re-sanding.  Data to the right of the green line shows turbidity removal and sand bed ripening during filter-to-waste after re-sanding.</a:t>
            </a:r>
          </a:p>
        </p:txBody>
      </p:sp>
      <p:sp>
        <p:nvSpPr>
          <p:cNvPr id="121860" name="Slide Number Placeholder 3">
            <a:extLst>
              <a:ext uri="{FF2B5EF4-FFF2-40B4-BE49-F238E27FC236}">
                <a16:creationId xmlns:a16="http://schemas.microsoft.com/office/drawing/2014/main" id="{3994BE94-6DC0-6EAE-FA5D-0246431BC1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C22D0F0C-8856-4CE2-8864-F73685F0D2BA}" type="slidenum">
              <a:rPr lang="en-US" altLang="en-US">
                <a:latin typeface="Calibri" panose="020F0502020204030204" pitchFamily="34" charset="0"/>
              </a:rPr>
              <a:pPr/>
              <a:t>55</a:t>
            </a:fld>
            <a:endParaRPr lang="en-US" altLang="en-US">
              <a:latin typeface="Calibri" panose="020F050202020403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356D1F4C-4E5E-5635-7BDD-32E6751603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a:extLst>
              <a:ext uri="{FF2B5EF4-FFF2-40B4-BE49-F238E27FC236}">
                <a16:creationId xmlns:a16="http://schemas.microsoft.com/office/drawing/2014/main" id="{145C0835-AE66-8D50-90B0-416AD56ECBC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eaLnBrk="1" hangingPunct="1">
              <a:spcBef>
                <a:spcPct val="0"/>
              </a:spcBef>
            </a:pPr>
            <a:r>
              <a:rPr lang="en-US" altLang="en-US"/>
              <a:t>This graph shows turbidity performance data during the filter-to-waste and ripening for Astoria’s re-sanded cell #1.  This is just a close-up view of the data shown on the previous slide to better see the performance improvement during ripening.  Again, data to the right of the green line shows turbidity removal and sand bed ripening during filter-to-waste after re-sanding.</a:t>
            </a:r>
          </a:p>
          <a:p>
            <a:pPr defTabSz="912813" eaLnBrk="1" hangingPunct="1">
              <a:spcBef>
                <a:spcPct val="0"/>
              </a:spcBef>
            </a:pPr>
            <a:endParaRPr lang="en-US" altLang="en-US"/>
          </a:p>
        </p:txBody>
      </p:sp>
      <p:sp>
        <p:nvSpPr>
          <p:cNvPr id="123908" name="Slide Number Placeholder 3">
            <a:extLst>
              <a:ext uri="{FF2B5EF4-FFF2-40B4-BE49-F238E27FC236}">
                <a16:creationId xmlns:a16="http://schemas.microsoft.com/office/drawing/2014/main" id="{49ACC27E-F726-DB8E-21BC-00CAC87D3F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C38052FD-48FA-424B-A7D7-4E7BAAC0A857}" type="slidenum">
              <a:rPr lang="en-US" altLang="en-US">
                <a:latin typeface="Calibri" panose="020F0502020204030204" pitchFamily="34" charset="0"/>
              </a:rPr>
              <a:pPr/>
              <a:t>56</a:t>
            </a:fld>
            <a:endParaRPr lang="en-US" altLang="en-US">
              <a:latin typeface="Calibri" panose="020F050202020403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4CB7A4D2-DADB-5A2F-6AF8-034BBCD6F3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a:extLst>
              <a:ext uri="{FF2B5EF4-FFF2-40B4-BE49-F238E27FC236}">
                <a16:creationId xmlns:a16="http://schemas.microsoft.com/office/drawing/2014/main" id="{C2614029-0C4A-982C-A1C5-840B4C955C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Based on the reasons cited here, staff from several states in the northwest (ID, OR, AK, WA, and UT) recognized a need to have clear water quality goals and operational guidelines if slow sand filters were to be maintained in operated in an optimal manner.  Working with EPA and Process Applications, Inc., a literature review was undertaken to acquire available information.  Goals were then developed and provided to experts in the field of slow sand filtration to get input.  The goals provided in this training are intended as guidelines as site-specific situations may dictate otherwise.</a:t>
            </a:r>
          </a:p>
        </p:txBody>
      </p:sp>
      <p:sp>
        <p:nvSpPr>
          <p:cNvPr id="125956" name="Slide Number Placeholder 3">
            <a:extLst>
              <a:ext uri="{FF2B5EF4-FFF2-40B4-BE49-F238E27FC236}">
                <a16:creationId xmlns:a16="http://schemas.microsoft.com/office/drawing/2014/main" id="{CB72D2D9-4C29-BDF6-3E6F-11B7A0B7EC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0FC53E9B-E856-4901-B268-59DC2332FCBB}" type="slidenum">
              <a:rPr lang="en-US" altLang="en-US">
                <a:latin typeface="Calibri" panose="020F0502020204030204" pitchFamily="34" charset="0"/>
              </a:rPr>
              <a:pPr/>
              <a:t>57</a:t>
            </a:fld>
            <a:endParaRPr lang="en-US" altLang="en-US">
              <a:latin typeface="Calibri" panose="020F050202020403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822F50F1-8090-B615-D9C9-C28E48FD56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a:extLst>
              <a:ext uri="{FF2B5EF4-FFF2-40B4-BE49-F238E27FC236}">
                <a16:creationId xmlns:a16="http://schemas.microsoft.com/office/drawing/2014/main" id="{50EF38E8-9BA3-10B7-203D-EE20FCFF2A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8004" name="Slide Number Placeholder 3">
            <a:extLst>
              <a:ext uri="{FF2B5EF4-FFF2-40B4-BE49-F238E27FC236}">
                <a16:creationId xmlns:a16="http://schemas.microsoft.com/office/drawing/2014/main" id="{522BCC85-D096-91BB-AF7B-9604E03113E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3AD86101-28D9-4346-BC7C-963FF0B78EC1}" type="slidenum">
              <a:rPr lang="en-US" altLang="en-US">
                <a:latin typeface="Calibri" panose="020F0502020204030204" pitchFamily="34" charset="0"/>
              </a:rPr>
              <a:pPr/>
              <a:t>58</a:t>
            </a:fld>
            <a:endParaRPr lang="en-US" altLang="en-US">
              <a:latin typeface="Calibri" panose="020F050202020403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2BABE443-3883-4D42-E4A3-A77D879648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a:extLst>
              <a:ext uri="{FF2B5EF4-FFF2-40B4-BE49-F238E27FC236}">
                <a16:creationId xmlns:a16="http://schemas.microsoft.com/office/drawing/2014/main" id="{83DD2D0A-1A6E-419F-E91B-393F068F8D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35172" name="Slide Number Placeholder 3">
            <a:extLst>
              <a:ext uri="{FF2B5EF4-FFF2-40B4-BE49-F238E27FC236}">
                <a16:creationId xmlns:a16="http://schemas.microsoft.com/office/drawing/2014/main" id="{986D794C-4273-3F88-1941-0A2D85FA55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878E1C1A-820A-4749-AC69-AF5649BFA304}" type="slidenum">
              <a:rPr lang="en-US" altLang="en-US">
                <a:latin typeface="Calibri" panose="020F0502020204030204" pitchFamily="34" charset="0"/>
              </a:rPr>
              <a:pPr/>
              <a:t>64</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CB4BB667-AD67-151E-91D6-30ED074098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CD090CDC-AC87-1B53-7BE6-9AF46A97E3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1508" name="Slide Number Placeholder 3">
            <a:extLst>
              <a:ext uri="{FF2B5EF4-FFF2-40B4-BE49-F238E27FC236}">
                <a16:creationId xmlns:a16="http://schemas.microsoft.com/office/drawing/2014/main" id="{A4027A51-2B31-3F1B-B371-4A0ABFE803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144F0D41-A532-4DD4-94F1-4BD54DF1D1D6}" type="slidenum">
              <a:rPr lang="en-US" altLang="en-US">
                <a:latin typeface="Calibri" panose="020F0502020204030204" pitchFamily="34" charset="0"/>
              </a:rPr>
              <a:pPr/>
              <a:t>6</a:t>
            </a:fld>
            <a:endParaRPr lang="en-US" altLang="en-US">
              <a:latin typeface="Calibri" panose="020F050202020403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8EAF55E2-016B-55EC-72FB-BB7ECDCF27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a:extLst>
              <a:ext uri="{FF2B5EF4-FFF2-40B4-BE49-F238E27FC236}">
                <a16:creationId xmlns:a16="http://schemas.microsoft.com/office/drawing/2014/main" id="{D728DB7F-0D76-1CE5-42A5-716C8DE415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Operational guidelines stress the importance of flow control to ensure continuous operation of between 0.03 – 0.10 gpm/ft2, with minimal flow changes (e.g., weekly, as opposed to multiple times a day).</a:t>
            </a:r>
          </a:p>
        </p:txBody>
      </p:sp>
      <p:sp>
        <p:nvSpPr>
          <p:cNvPr id="137220" name="Slide Number Placeholder 3">
            <a:extLst>
              <a:ext uri="{FF2B5EF4-FFF2-40B4-BE49-F238E27FC236}">
                <a16:creationId xmlns:a16="http://schemas.microsoft.com/office/drawing/2014/main" id="{0EC92530-72A0-3DAE-859C-FBC93C56015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2CD93464-57B2-434D-9BD4-28DDAA0171C7}" type="slidenum">
              <a:rPr lang="en-US" altLang="en-US">
                <a:latin typeface="Calibri" panose="020F0502020204030204" pitchFamily="34" charset="0"/>
              </a:rPr>
              <a:pPr/>
              <a:t>65</a:t>
            </a:fld>
            <a:endParaRPr lang="en-US" altLang="en-US">
              <a:latin typeface="Calibri" panose="020F050202020403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EC49D061-9D09-480D-6F13-FE611908B5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a:extLst>
              <a:ext uri="{FF2B5EF4-FFF2-40B4-BE49-F238E27FC236}">
                <a16:creationId xmlns:a16="http://schemas.microsoft.com/office/drawing/2014/main" id="{06400A1B-D7F6-3BA9-EED2-B642CABFAA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This graph shows the filtration rate goals at the far right as compared to filtration rates recommended by various sources.</a:t>
            </a:r>
          </a:p>
        </p:txBody>
      </p:sp>
      <p:sp>
        <p:nvSpPr>
          <p:cNvPr id="139268" name="Slide Number Placeholder 3">
            <a:extLst>
              <a:ext uri="{FF2B5EF4-FFF2-40B4-BE49-F238E27FC236}">
                <a16:creationId xmlns:a16="http://schemas.microsoft.com/office/drawing/2014/main" id="{2A1E9C95-4D99-23BC-0904-32AEF8A291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F57B083E-88EB-4DE3-B30F-30C768AF3BD1}" type="slidenum">
              <a:rPr lang="en-US" altLang="en-US">
                <a:latin typeface="Calibri" panose="020F0502020204030204" pitchFamily="34" charset="0"/>
              </a:rPr>
              <a:pPr/>
              <a:t>66</a:t>
            </a:fld>
            <a:endParaRPr lang="en-US" altLang="en-US">
              <a:latin typeface="Calibri" panose="020F050202020403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a:extLst>
              <a:ext uri="{FF2B5EF4-FFF2-40B4-BE49-F238E27FC236}">
                <a16:creationId xmlns:a16="http://schemas.microsoft.com/office/drawing/2014/main" id="{72D845EC-4F81-005D-4234-E4BB23EFDD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a:extLst>
              <a:ext uri="{FF2B5EF4-FFF2-40B4-BE49-F238E27FC236}">
                <a16:creationId xmlns:a16="http://schemas.microsoft.com/office/drawing/2014/main" id="{888B5DFC-1F60-DDA4-A3DA-AB42346581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Turbidity is not necessarily a good indicator of performance, since fine colloids may pass causing turbidity spikes that do not necessarily indicate deficiencies in pathogen removal, the turbidity “goal” was set no less stringent than the regulatory requirement.  Coliform removal, however, is a good indicator of performance, since it better reflects the biological mechanisms at work in slow sand filters.  A total coliform goal of less than or equal to 10 colony forming units (or MPN) per 100 ml of water at the effluent of each filter was established.  Water entering the distribution system, after disinfection, should also be absent of total coliforms.  </a:t>
            </a:r>
          </a:p>
        </p:txBody>
      </p:sp>
      <p:sp>
        <p:nvSpPr>
          <p:cNvPr id="141316" name="Slide Number Placeholder 3">
            <a:extLst>
              <a:ext uri="{FF2B5EF4-FFF2-40B4-BE49-F238E27FC236}">
                <a16:creationId xmlns:a16="http://schemas.microsoft.com/office/drawing/2014/main" id="{C7B07F49-F237-738E-D7D3-B5EEBF4E33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17F4A2FA-BC07-41FB-B9AD-D5A03F43EBEF}" type="slidenum">
              <a:rPr lang="en-US" altLang="en-US">
                <a:latin typeface="Calibri" panose="020F0502020204030204" pitchFamily="34" charset="0"/>
              </a:rPr>
              <a:pPr/>
              <a:t>67</a:t>
            </a:fld>
            <a:endParaRPr lang="en-US" altLang="en-US">
              <a:latin typeface="Calibri" panose="020F050202020403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D647307C-5B7E-F845-FF51-1FA9E21501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a:extLst>
              <a:ext uri="{FF2B5EF4-FFF2-40B4-BE49-F238E27FC236}">
                <a16:creationId xmlns:a16="http://schemas.microsoft.com/office/drawing/2014/main" id="{24B2F9BD-7BE5-B611-0618-29203D8ED9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This graph from data obtained from the City of Salem illustrates that turbidity can be maintained at very low levels, well within the regulatory limit of 1 NTU.</a:t>
            </a:r>
          </a:p>
        </p:txBody>
      </p:sp>
      <p:sp>
        <p:nvSpPr>
          <p:cNvPr id="143364" name="Slide Number Placeholder 3">
            <a:extLst>
              <a:ext uri="{FF2B5EF4-FFF2-40B4-BE49-F238E27FC236}">
                <a16:creationId xmlns:a16="http://schemas.microsoft.com/office/drawing/2014/main" id="{424E598E-3AEA-F7E3-DE6E-743DB33B2E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A95342AC-D1D8-4A80-AEF1-86C2CE1F2DB1}" type="slidenum">
              <a:rPr lang="en-US" altLang="en-US">
                <a:latin typeface="Calibri" panose="020F0502020204030204" pitchFamily="34" charset="0"/>
              </a:rPr>
              <a:pPr/>
              <a:t>68</a:t>
            </a:fld>
            <a:endParaRPr lang="en-US" altLang="en-US">
              <a:latin typeface="Calibri" panose="020F050202020403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a:extLst>
              <a:ext uri="{FF2B5EF4-FFF2-40B4-BE49-F238E27FC236}">
                <a16:creationId xmlns:a16="http://schemas.microsoft.com/office/drawing/2014/main" id="{91C0F5C8-06E1-3B80-E328-9E39C5A6311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a:extLst>
              <a:ext uri="{FF2B5EF4-FFF2-40B4-BE49-F238E27FC236}">
                <a16:creationId xmlns:a16="http://schemas.microsoft.com/office/drawing/2014/main" id="{82CD737B-0841-9AA2-E756-711BDC1E91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This graph is data obtained from a full-scale research slow sand plant in Logan, Utah.  The data shows how coliform removal is effective, even with colder temperatures.</a:t>
            </a:r>
          </a:p>
        </p:txBody>
      </p:sp>
      <p:sp>
        <p:nvSpPr>
          <p:cNvPr id="145412" name="Slide Number Placeholder 3">
            <a:extLst>
              <a:ext uri="{FF2B5EF4-FFF2-40B4-BE49-F238E27FC236}">
                <a16:creationId xmlns:a16="http://schemas.microsoft.com/office/drawing/2014/main" id="{32D4F8D2-E5E2-059A-D29B-860361A002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C45AA356-4640-484C-9805-4ED0498BEABD}" type="slidenum">
              <a:rPr lang="en-US" altLang="en-US">
                <a:latin typeface="Calibri" panose="020F0502020204030204" pitchFamily="34" charset="0"/>
              </a:rPr>
              <a:pPr/>
              <a:t>69</a:t>
            </a:fld>
            <a:endParaRPr lang="en-US" altLang="en-US">
              <a:latin typeface="Calibri" panose="020F050202020403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B5071228-0E5D-3415-CBCD-58B0B16786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a:extLst>
              <a:ext uri="{FF2B5EF4-FFF2-40B4-BE49-F238E27FC236}">
                <a16:creationId xmlns:a16="http://schemas.microsoft.com/office/drawing/2014/main" id="{1C3A3F91-36CF-52C3-38A0-C636E0801C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Filter scraping guidelines stress minimizing down-time and the amount of the sand bed that is allowed to be de-watered.</a:t>
            </a:r>
          </a:p>
        </p:txBody>
      </p:sp>
      <p:sp>
        <p:nvSpPr>
          <p:cNvPr id="147460" name="Slide Number Placeholder 3">
            <a:extLst>
              <a:ext uri="{FF2B5EF4-FFF2-40B4-BE49-F238E27FC236}">
                <a16:creationId xmlns:a16="http://schemas.microsoft.com/office/drawing/2014/main" id="{446AA6D9-FC55-97B0-BDB8-C6401E17E8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B16F240F-14B7-4D0D-9118-6D52164DB856}" type="slidenum">
              <a:rPr lang="en-US" altLang="en-US">
                <a:latin typeface="Calibri" panose="020F0502020204030204" pitchFamily="34" charset="0"/>
              </a:rPr>
              <a:pPr/>
              <a:t>70</a:t>
            </a:fld>
            <a:endParaRPr lang="en-US" altLang="en-US">
              <a:latin typeface="Calibri" panose="020F050202020403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a:extLst>
              <a:ext uri="{FF2B5EF4-FFF2-40B4-BE49-F238E27FC236}">
                <a16:creationId xmlns:a16="http://schemas.microsoft.com/office/drawing/2014/main" id="{61283DD9-3BC6-7A61-3F03-3F525F3E78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a:extLst>
              <a:ext uri="{FF2B5EF4-FFF2-40B4-BE49-F238E27FC236}">
                <a16:creationId xmlns:a16="http://schemas.microsoft.com/office/drawing/2014/main" id="{A96347CD-EA0B-9082-AC87-10495ABB8D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solidFill>
                <a:srgbClr val="000000"/>
              </a:solidFill>
            </a:endParaRPr>
          </a:p>
        </p:txBody>
      </p:sp>
      <p:sp>
        <p:nvSpPr>
          <p:cNvPr id="149508" name="Slide Number Placeholder 3">
            <a:extLst>
              <a:ext uri="{FF2B5EF4-FFF2-40B4-BE49-F238E27FC236}">
                <a16:creationId xmlns:a16="http://schemas.microsoft.com/office/drawing/2014/main" id="{6249D299-51B6-7D70-ADA3-0C8DF2D1CFE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FC8128A8-0B5B-43B1-9FB4-111FE6F6C1EE}" type="slidenum">
              <a:rPr lang="en-US" altLang="en-US">
                <a:latin typeface="Calibri" panose="020F0502020204030204" pitchFamily="34" charset="0"/>
              </a:rPr>
              <a:pPr/>
              <a:t>71</a:t>
            </a:fld>
            <a:endParaRPr lang="en-US" altLang="en-US">
              <a:latin typeface="Calibri" panose="020F050202020403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a:extLst>
              <a:ext uri="{FF2B5EF4-FFF2-40B4-BE49-F238E27FC236}">
                <a16:creationId xmlns:a16="http://schemas.microsoft.com/office/drawing/2014/main" id="{4647C2D2-6122-1E5E-2A84-A99D95002F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a:extLst>
              <a:ext uri="{FF2B5EF4-FFF2-40B4-BE49-F238E27FC236}">
                <a16:creationId xmlns:a16="http://schemas.microsoft.com/office/drawing/2014/main" id="{28FB4558-2D0A-0E69-6552-965847E682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1556" name="Slide Number Placeholder 3">
            <a:extLst>
              <a:ext uri="{FF2B5EF4-FFF2-40B4-BE49-F238E27FC236}">
                <a16:creationId xmlns:a16="http://schemas.microsoft.com/office/drawing/2014/main" id="{77F393B2-9ACE-5118-4B58-C5F1B3CDED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7515BE38-C284-4C98-AC98-4477220F7414}" type="slidenum">
              <a:rPr lang="en-US" altLang="en-US">
                <a:latin typeface="Calibri" panose="020F0502020204030204" pitchFamily="34" charset="0"/>
              </a:rPr>
              <a:pPr/>
              <a:t>72</a:t>
            </a:fld>
            <a:endParaRPr lang="en-US" altLang="en-US">
              <a:latin typeface="Calibri" panose="020F050202020403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a:extLst>
              <a:ext uri="{FF2B5EF4-FFF2-40B4-BE49-F238E27FC236}">
                <a16:creationId xmlns:a16="http://schemas.microsoft.com/office/drawing/2014/main" id="{68713B21-2501-8B7E-02FB-2E6B0BFAD6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a:extLst>
              <a:ext uri="{FF2B5EF4-FFF2-40B4-BE49-F238E27FC236}">
                <a16:creationId xmlns:a16="http://schemas.microsoft.com/office/drawing/2014/main" id="{CC8BAF99-334B-EBB9-F416-66292412A4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3604" name="Slide Number Placeholder 3">
            <a:extLst>
              <a:ext uri="{FF2B5EF4-FFF2-40B4-BE49-F238E27FC236}">
                <a16:creationId xmlns:a16="http://schemas.microsoft.com/office/drawing/2014/main" id="{BDB77B24-7D26-83F3-9D3E-7FF1233228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0B6AB75F-AFCC-487D-A721-503A7AFED443}" type="slidenum">
              <a:rPr lang="en-US" altLang="en-US">
                <a:latin typeface="Calibri" panose="020F0502020204030204" pitchFamily="34" charset="0"/>
              </a:rPr>
              <a:pPr/>
              <a:t>73</a:t>
            </a:fld>
            <a:endParaRPr lang="en-US" altLang="en-US">
              <a:latin typeface="Calibri" panose="020F050202020403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a:extLst>
              <a:ext uri="{FF2B5EF4-FFF2-40B4-BE49-F238E27FC236}">
                <a16:creationId xmlns:a16="http://schemas.microsoft.com/office/drawing/2014/main" id="{46B9244E-CBB2-EE06-8509-847EFABAB7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a:extLst>
              <a:ext uri="{FF2B5EF4-FFF2-40B4-BE49-F238E27FC236}">
                <a16:creationId xmlns:a16="http://schemas.microsoft.com/office/drawing/2014/main" id="{723C0B5A-E7EF-4918-022A-C17BE8D0B4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6676" name="Slide Number Placeholder 3">
            <a:extLst>
              <a:ext uri="{FF2B5EF4-FFF2-40B4-BE49-F238E27FC236}">
                <a16:creationId xmlns:a16="http://schemas.microsoft.com/office/drawing/2014/main" id="{EBDA56F5-E0EC-47CE-3467-CE01A52D9F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26646BC2-058E-4DBD-B3B1-A58EC0C79620}" type="slidenum">
              <a:rPr lang="en-US" altLang="en-US">
                <a:latin typeface="Calibri" panose="020F0502020204030204" pitchFamily="34" charset="0"/>
              </a:rPr>
              <a:pPr/>
              <a:t>75</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220FFFD4-F1F2-B5F3-029E-4A72803003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BE6B8A05-62D1-613D-4F9E-E7676CA89F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FFC000"/>
                </a:solidFill>
              </a:rPr>
              <a:t>In outlet control, the effluent is restricted at the beginning of the filter fun to keep flows down to 0.1 gpm/sf or less, while the headwater level is maintained by adjusting the filter inlet.  Daily or every couple of days the valve has to be opened a little further to compensate for the increase in headloss, causing a slight variation in the rate of filtration.  Inlet and outlet flows have to adjusted regularly to balance flows into and out of the filter throughout the filter run.</a:t>
            </a:r>
          </a:p>
        </p:txBody>
      </p:sp>
      <p:sp>
        <p:nvSpPr>
          <p:cNvPr id="23556" name="Slide Number Placeholder 3">
            <a:extLst>
              <a:ext uri="{FF2B5EF4-FFF2-40B4-BE49-F238E27FC236}">
                <a16:creationId xmlns:a16="http://schemas.microsoft.com/office/drawing/2014/main" id="{75347691-4687-4918-9C29-18E024FD80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2A6A734F-55C9-4329-B612-6D05B3C22AEE}" type="slidenum">
              <a:rPr lang="en-US" altLang="en-US">
                <a:latin typeface="Calibri" panose="020F0502020204030204" pitchFamily="34" charset="0"/>
              </a:rPr>
              <a:pPr/>
              <a:t>7</a:t>
            </a:fld>
            <a:endParaRPr lang="en-US" altLang="en-US">
              <a:latin typeface="Calibri" panose="020F050202020403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id="{47FAD9ED-FC0E-CDB9-3312-CAB803AAC6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a:extLst>
              <a:ext uri="{FF2B5EF4-FFF2-40B4-BE49-F238E27FC236}">
                <a16:creationId xmlns:a16="http://schemas.microsoft.com/office/drawing/2014/main" id="{296D964E-F365-29B0-0CED-BAEDCEE3CDB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8724" name="Slide Number Placeholder 3">
            <a:extLst>
              <a:ext uri="{FF2B5EF4-FFF2-40B4-BE49-F238E27FC236}">
                <a16:creationId xmlns:a16="http://schemas.microsoft.com/office/drawing/2014/main" id="{979DBF36-54D7-E7F7-4BA9-9CD921992E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03B243AA-594E-466A-95EE-E2D704302A6F}" type="slidenum">
              <a:rPr lang="en-US" altLang="en-US">
                <a:latin typeface="Calibri" panose="020F0502020204030204" pitchFamily="34" charset="0"/>
              </a:rPr>
              <a:pPr/>
              <a:t>76</a:t>
            </a:fld>
            <a:endParaRPr lang="en-US" altLang="en-US">
              <a:latin typeface="Calibri" panose="020F050202020403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a:extLst>
              <a:ext uri="{FF2B5EF4-FFF2-40B4-BE49-F238E27FC236}">
                <a16:creationId xmlns:a16="http://schemas.microsoft.com/office/drawing/2014/main" id="{F2256C84-95AD-7636-372F-67DE733B66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a:extLst>
              <a:ext uri="{FF2B5EF4-FFF2-40B4-BE49-F238E27FC236}">
                <a16:creationId xmlns:a16="http://schemas.microsoft.com/office/drawing/2014/main" id="{E35912CE-3229-3CA4-76B6-657C74EE20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This table summarizes the coliform and turbidity levels used to indicate when the filter has had sufficient time to ripen.</a:t>
            </a:r>
          </a:p>
        </p:txBody>
      </p:sp>
      <p:sp>
        <p:nvSpPr>
          <p:cNvPr id="160772" name="Slide Number Placeholder 3">
            <a:extLst>
              <a:ext uri="{FF2B5EF4-FFF2-40B4-BE49-F238E27FC236}">
                <a16:creationId xmlns:a16="http://schemas.microsoft.com/office/drawing/2014/main" id="{7892EEE6-8CBE-B0E6-AE75-C96628A683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1668B638-9DB6-4661-8E38-3F59059065DF}" type="slidenum">
              <a:rPr lang="en-US" altLang="en-US">
                <a:latin typeface="Calibri" panose="020F0502020204030204" pitchFamily="34" charset="0"/>
              </a:rPr>
              <a:pPr/>
              <a:t>77</a:t>
            </a:fld>
            <a:endParaRPr lang="en-US" altLang="en-US">
              <a:latin typeface="Calibri" panose="020F050202020403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a:extLst>
              <a:ext uri="{FF2B5EF4-FFF2-40B4-BE49-F238E27FC236}">
                <a16:creationId xmlns:a16="http://schemas.microsoft.com/office/drawing/2014/main" id="{59D77BAB-41CA-B2A9-2D8E-64830FA2B7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a:extLst>
              <a:ext uri="{FF2B5EF4-FFF2-40B4-BE49-F238E27FC236}">
                <a16:creationId xmlns:a16="http://schemas.microsoft.com/office/drawing/2014/main" id="{8089FCF9-158B-6C7E-83C4-11DBDE83BCB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Data has shown that scraping does have an impact on coliform removal, which has also been correlated to the removal of Giardia cysts.</a:t>
            </a:r>
          </a:p>
        </p:txBody>
      </p:sp>
      <p:sp>
        <p:nvSpPr>
          <p:cNvPr id="162820" name="Slide Number Placeholder 3">
            <a:extLst>
              <a:ext uri="{FF2B5EF4-FFF2-40B4-BE49-F238E27FC236}">
                <a16:creationId xmlns:a16="http://schemas.microsoft.com/office/drawing/2014/main" id="{65271209-A3FD-95DD-C5DF-EEAF4588718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E84C2569-F63A-4B74-83D6-A619C889E9F4}" type="slidenum">
              <a:rPr lang="en-US" altLang="en-US">
                <a:latin typeface="Calibri" panose="020F0502020204030204" pitchFamily="34" charset="0"/>
              </a:rPr>
              <a:pPr/>
              <a:t>78</a:t>
            </a:fld>
            <a:endParaRPr lang="en-US" altLang="en-US">
              <a:latin typeface="Calibri" panose="020F050202020403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a:extLst>
              <a:ext uri="{FF2B5EF4-FFF2-40B4-BE49-F238E27FC236}">
                <a16:creationId xmlns:a16="http://schemas.microsoft.com/office/drawing/2014/main" id="{6003732B-2995-C764-3B3A-EE1BAB9D22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a:extLst>
              <a:ext uri="{FF2B5EF4-FFF2-40B4-BE49-F238E27FC236}">
                <a16:creationId xmlns:a16="http://schemas.microsoft.com/office/drawing/2014/main" id="{A964619F-4153-92F3-5D37-101D58EE06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This table summarizes some of the main specifications for sand and bed depth when re-sanding becomes necessary.</a:t>
            </a:r>
          </a:p>
        </p:txBody>
      </p:sp>
      <p:sp>
        <p:nvSpPr>
          <p:cNvPr id="164868" name="Slide Number Placeholder 3">
            <a:extLst>
              <a:ext uri="{FF2B5EF4-FFF2-40B4-BE49-F238E27FC236}">
                <a16:creationId xmlns:a16="http://schemas.microsoft.com/office/drawing/2014/main" id="{2CCACA1D-7638-33E2-A3C8-4251E9ED3A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B2EA4A44-5B49-41E6-80C1-82F08E886628}" type="slidenum">
              <a:rPr lang="en-US" altLang="en-US">
                <a:latin typeface="Calibri" panose="020F0502020204030204" pitchFamily="34" charset="0"/>
              </a:rPr>
              <a:pPr/>
              <a:t>79</a:t>
            </a:fld>
            <a:endParaRPr lang="en-US" altLang="en-US">
              <a:latin typeface="Calibri" panose="020F050202020403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a:extLst>
              <a:ext uri="{FF2B5EF4-FFF2-40B4-BE49-F238E27FC236}">
                <a16:creationId xmlns:a16="http://schemas.microsoft.com/office/drawing/2014/main" id="{051EC157-4747-F46F-55A1-2DBF3AF9AF2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a:extLst>
              <a:ext uri="{FF2B5EF4-FFF2-40B4-BE49-F238E27FC236}">
                <a16:creationId xmlns:a16="http://schemas.microsoft.com/office/drawing/2014/main" id="{1310BC74-89A3-71F6-D4F3-7386F51776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An operation and maintenance manual is critical to producing consistent water quality and maintaining facilities year after year.  This documentation becomes especially important during changes of operational staff or staff functions.  At a minimum, the manual should include procedures listed here.</a:t>
            </a:r>
          </a:p>
        </p:txBody>
      </p:sp>
      <p:sp>
        <p:nvSpPr>
          <p:cNvPr id="166916" name="Slide Number Placeholder 3">
            <a:extLst>
              <a:ext uri="{FF2B5EF4-FFF2-40B4-BE49-F238E27FC236}">
                <a16:creationId xmlns:a16="http://schemas.microsoft.com/office/drawing/2014/main" id="{2F38531A-F9A6-69EC-321B-E616978CE2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9762D1C0-EE51-4607-94DC-CED84A66A019}" type="slidenum">
              <a:rPr lang="en-US" altLang="en-US">
                <a:latin typeface="Calibri" panose="020F0502020204030204" pitchFamily="34" charset="0"/>
              </a:rPr>
              <a:pPr/>
              <a:t>80</a:t>
            </a:fld>
            <a:endParaRPr lang="en-US" altLang="en-US">
              <a:latin typeface="Calibri" panose="020F050202020403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a:extLst>
              <a:ext uri="{FF2B5EF4-FFF2-40B4-BE49-F238E27FC236}">
                <a16:creationId xmlns:a16="http://schemas.microsoft.com/office/drawing/2014/main" id="{DC265948-F147-E32E-B36D-2EADD75E44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Notes Placeholder 2">
            <a:extLst>
              <a:ext uri="{FF2B5EF4-FFF2-40B4-BE49-F238E27FC236}">
                <a16:creationId xmlns:a16="http://schemas.microsoft.com/office/drawing/2014/main" id="{DB6CE71B-9D3D-01A7-5BE0-A0018308C9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68964" name="Slide Number Placeholder 3">
            <a:extLst>
              <a:ext uri="{FF2B5EF4-FFF2-40B4-BE49-F238E27FC236}">
                <a16:creationId xmlns:a16="http://schemas.microsoft.com/office/drawing/2014/main" id="{929D9A82-4426-E515-BB07-B34432B9FE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EC4F1CDF-6C3C-44C1-9C7D-F3D900F42516}" type="slidenum">
              <a:rPr lang="en-US" altLang="en-US">
                <a:latin typeface="Calibri" panose="020F0502020204030204" pitchFamily="34" charset="0"/>
              </a:rPr>
              <a:pPr/>
              <a:t>81</a:t>
            </a:fld>
            <a:endParaRPr lang="en-US" altLang="en-US">
              <a:latin typeface="Calibri" panose="020F050202020403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a:extLst>
              <a:ext uri="{FF2B5EF4-FFF2-40B4-BE49-F238E27FC236}">
                <a16:creationId xmlns:a16="http://schemas.microsoft.com/office/drawing/2014/main" id="{CD6E5FEF-8053-5E37-99CE-B613624933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a:extLst>
              <a:ext uri="{FF2B5EF4-FFF2-40B4-BE49-F238E27FC236}">
                <a16:creationId xmlns:a16="http://schemas.microsoft.com/office/drawing/2014/main" id="{27127E47-A131-77AD-5713-921996776E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The O&amp;M manual should also include a table of maintenance tasks including daily &amp; weekly activities, as well as general cleaning frequency, which take place about every 1-2 months.  This table shows the amount of labor that can be expected to be spent on these various tasks.</a:t>
            </a:r>
          </a:p>
        </p:txBody>
      </p:sp>
      <p:sp>
        <p:nvSpPr>
          <p:cNvPr id="171012" name="Slide Number Placeholder 3">
            <a:extLst>
              <a:ext uri="{FF2B5EF4-FFF2-40B4-BE49-F238E27FC236}">
                <a16:creationId xmlns:a16="http://schemas.microsoft.com/office/drawing/2014/main" id="{C267F449-ED18-5BCC-8334-0205972EA2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4874457D-3047-45B0-8CD1-B1318774C42C}" type="slidenum">
              <a:rPr lang="en-US" altLang="en-US">
                <a:latin typeface="Calibri" panose="020F0502020204030204" pitchFamily="34" charset="0"/>
              </a:rPr>
              <a:pPr/>
              <a:t>82</a:t>
            </a:fld>
            <a:endParaRPr lang="en-US" altLang="en-US">
              <a:latin typeface="Calibri" panose="020F050202020403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a:extLst>
              <a:ext uri="{FF2B5EF4-FFF2-40B4-BE49-F238E27FC236}">
                <a16:creationId xmlns:a16="http://schemas.microsoft.com/office/drawing/2014/main" id="{DF4B8361-3A97-0940-0687-2C629B26A0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a:extLst>
              <a:ext uri="{FF2B5EF4-FFF2-40B4-BE49-F238E27FC236}">
                <a16:creationId xmlns:a16="http://schemas.microsoft.com/office/drawing/2014/main" id="{E9C54E49-C649-3F77-C919-7742C3C99A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73060" name="Slide Number Placeholder 3">
            <a:extLst>
              <a:ext uri="{FF2B5EF4-FFF2-40B4-BE49-F238E27FC236}">
                <a16:creationId xmlns:a16="http://schemas.microsoft.com/office/drawing/2014/main" id="{A344D1DE-0661-8859-FAA0-D6F3CA2D3E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C5BD8CEE-3AE7-4D33-8299-2685378500BD}" type="slidenum">
              <a:rPr lang="en-US" altLang="en-US">
                <a:latin typeface="Calibri" panose="020F0502020204030204" pitchFamily="34" charset="0"/>
              </a:rPr>
              <a:pPr/>
              <a:t>83</a:t>
            </a:fld>
            <a:endParaRPr lang="en-US" altLang="en-US">
              <a:latin typeface="Calibri" panose="020F0502020204030204"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a:extLst>
              <a:ext uri="{FF2B5EF4-FFF2-40B4-BE49-F238E27FC236}">
                <a16:creationId xmlns:a16="http://schemas.microsoft.com/office/drawing/2014/main" id="{6D52A33E-40EA-159B-849E-11A5995C00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a:extLst>
              <a:ext uri="{FF2B5EF4-FFF2-40B4-BE49-F238E27FC236}">
                <a16:creationId xmlns:a16="http://schemas.microsoft.com/office/drawing/2014/main" id="{65E28DAB-3841-AFE8-395C-589EF52F6B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75108" name="Slide Number Placeholder 3">
            <a:extLst>
              <a:ext uri="{FF2B5EF4-FFF2-40B4-BE49-F238E27FC236}">
                <a16:creationId xmlns:a16="http://schemas.microsoft.com/office/drawing/2014/main" id="{1A24EE0D-3199-6837-8E93-217CB26030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1C179FFF-B21F-48EC-A837-C21276A4465A}" type="slidenum">
              <a:rPr lang="en-US" altLang="en-US">
                <a:latin typeface="Calibri" panose="020F0502020204030204" pitchFamily="34" charset="0"/>
              </a:rPr>
              <a:pPr/>
              <a:t>84</a:t>
            </a:fld>
            <a:endParaRPr lang="en-US" altLang="en-US">
              <a:latin typeface="Calibri" panose="020F050202020403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a:extLst>
              <a:ext uri="{FF2B5EF4-FFF2-40B4-BE49-F238E27FC236}">
                <a16:creationId xmlns:a16="http://schemas.microsoft.com/office/drawing/2014/main" id="{9D600DBF-A279-6241-CD1E-DB21533F0F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a:extLst>
              <a:ext uri="{FF2B5EF4-FFF2-40B4-BE49-F238E27FC236}">
                <a16:creationId xmlns:a16="http://schemas.microsoft.com/office/drawing/2014/main" id="{109E3CD1-1581-7064-A9E6-72A26A5853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77156" name="Slide Number Placeholder 3">
            <a:extLst>
              <a:ext uri="{FF2B5EF4-FFF2-40B4-BE49-F238E27FC236}">
                <a16:creationId xmlns:a16="http://schemas.microsoft.com/office/drawing/2014/main" id="{908BE4C3-085E-0EB5-3C0D-39718C61454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4EF279F2-24CA-4C3A-8EAB-A3D6CB706F3B}" type="slidenum">
              <a:rPr lang="en-US" altLang="en-US">
                <a:latin typeface="Calibri" panose="020F0502020204030204" pitchFamily="34" charset="0"/>
              </a:rPr>
              <a:pPr/>
              <a:t>85</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F3487E90-3FD9-7D8B-5470-9130EC083C9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CF8DC0F4-4773-DF0F-37FB-4D45AE2DB0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Outlet flow measurements can be made whether using weirs, orifice plates, or flow meters.</a:t>
            </a:r>
          </a:p>
        </p:txBody>
      </p:sp>
      <p:sp>
        <p:nvSpPr>
          <p:cNvPr id="25604" name="Slide Number Placeholder 3">
            <a:extLst>
              <a:ext uri="{FF2B5EF4-FFF2-40B4-BE49-F238E27FC236}">
                <a16:creationId xmlns:a16="http://schemas.microsoft.com/office/drawing/2014/main" id="{47FB20A2-7BC3-CB03-AFB3-670EA77A2AF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DAA3AA16-A206-4800-862E-668327945BCD}" type="slidenum">
              <a:rPr lang="en-US" altLang="en-US">
                <a:latin typeface="Calibri" panose="020F0502020204030204" pitchFamily="34" charset="0"/>
              </a:rPr>
              <a:pPr/>
              <a:t>8</a:t>
            </a:fld>
            <a:endParaRPr lang="en-US" altLang="en-US">
              <a:latin typeface="Calibri" panose="020F0502020204030204"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a:extLst>
              <a:ext uri="{FF2B5EF4-FFF2-40B4-BE49-F238E27FC236}">
                <a16:creationId xmlns:a16="http://schemas.microsoft.com/office/drawing/2014/main" id="{9FB8ECE2-DC3C-8B07-EE12-EAB8395518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a:extLst>
              <a:ext uri="{FF2B5EF4-FFF2-40B4-BE49-F238E27FC236}">
                <a16:creationId xmlns:a16="http://schemas.microsoft.com/office/drawing/2014/main" id="{54CF308F-D08D-ED83-BA77-6DDD853116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eaLnBrk="1" hangingPunct="1">
              <a:spcBef>
                <a:spcPct val="0"/>
              </a:spcBef>
            </a:pPr>
            <a:r>
              <a:rPr lang="en-US" altLang="en-US"/>
              <a:t>In the membrane filtration technique, water samples are drawn through a membrane filter with a particular pore size. Most filters used in this process have pore sizes of 0.22 or 0.45 microns (μm). The pores allow matter smaller than 0.22 or 0.45 um to pass through the filter, whereas matter/cells that is larger gets caught on top of the filter. Therefore, microorganisms that are usually 1.0 um and larger are caught on top of the filter. The filter is then removed and placed on top of a growth medium. The nutrients freely diffuse through the membrane and the microbial cells are able to grow on top of the membrane. The p</a:t>
            </a:r>
            <a:r>
              <a:rPr lang="en-US" altLang="en-US">
                <a:ea typeface="Times New Roman" panose="02020603050405020304" pitchFamily="18" charset="0"/>
                <a:cs typeface="Arial" panose="020B0604020202020204" pitchFamily="34" charset="0"/>
              </a:rPr>
              <a:t>hotographs show plates with countable colonies (left), too few colonies to count (middle) and too numerous colonies to count (right). Colonies are the white circular forms and theoretically arise from a single cell called a colony forming unit. </a:t>
            </a:r>
          </a:p>
          <a:p>
            <a:pPr defTabSz="912813" eaLnBrk="1" hangingPunct="1">
              <a:spcBef>
                <a:spcPct val="0"/>
              </a:spcBef>
            </a:pPr>
            <a:endParaRPr lang="en-US" altLang="en-US"/>
          </a:p>
        </p:txBody>
      </p:sp>
      <p:sp>
        <p:nvSpPr>
          <p:cNvPr id="179204" name="Slide Number Placeholder 3">
            <a:extLst>
              <a:ext uri="{FF2B5EF4-FFF2-40B4-BE49-F238E27FC236}">
                <a16:creationId xmlns:a16="http://schemas.microsoft.com/office/drawing/2014/main" id="{CEB76FAF-3298-2B0B-F577-30A3A88606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FA08C8A1-132D-4BC2-A895-8241F1CE4113}" type="slidenum">
              <a:rPr lang="en-US" altLang="en-US">
                <a:latin typeface="Calibri" panose="020F0502020204030204" pitchFamily="34" charset="0"/>
              </a:rPr>
              <a:pPr/>
              <a:t>86</a:t>
            </a:fld>
            <a:endParaRPr lang="en-US" altLang="en-US">
              <a:latin typeface="Calibri" panose="020F0502020204030204"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a:extLst>
              <a:ext uri="{FF2B5EF4-FFF2-40B4-BE49-F238E27FC236}">
                <a16:creationId xmlns:a16="http://schemas.microsoft.com/office/drawing/2014/main" id="{6565F6EA-3C2D-6426-894B-3DD88FEACF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Notes Placeholder 2">
            <a:extLst>
              <a:ext uri="{FF2B5EF4-FFF2-40B4-BE49-F238E27FC236}">
                <a16:creationId xmlns:a16="http://schemas.microsoft.com/office/drawing/2014/main" id="{6478B5CE-76E8-AE54-7ACA-84A280518F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The </a:t>
            </a:r>
            <a:r>
              <a:rPr lang="en-US" altLang="en-US" b="1"/>
              <a:t>most probable number test</a:t>
            </a:r>
            <a:r>
              <a:rPr lang="en-US" altLang="en-US"/>
              <a:t>, also called the multiple tube fermentation assay, is an alternative to plate counts or membrane techniques, especially for samples with higher turbidity. The MPN procedure is a tube-dilution method using a nutrient-rich medium, which is less sensitive to toxicity and supports the growth of environmental-stressed organisms. The MPN method detects and estimates the bacteria in water samples (and can be applied to foods and soils) by the multiple fermentation tube technique. The number of bacteria per 100 ml of sample is estimated by the use of probability tables. The method has two test stages: The Presumptive Test, and the Confirmed Test. The presumptive tests are designed to grow the target bacteria. The media used in the confirmed tests are designed to validate the growth of target bacteria in the presumptive test. Confirmed test conditions are usually more stringent than presumptive conditions. Thus, the presumptive test provides a preliminary estimate of bacterial density based on enrichment in minimally restrictive tube media. The results of this test are never used without further analysis; the MPN must be carried through the Confirmed Test for valid results. The MPN per 100 ml is calculated from the MPN table based upon the Confirmed Test results. </a:t>
            </a:r>
          </a:p>
        </p:txBody>
      </p:sp>
      <p:sp>
        <p:nvSpPr>
          <p:cNvPr id="181252" name="Slide Number Placeholder 3">
            <a:extLst>
              <a:ext uri="{FF2B5EF4-FFF2-40B4-BE49-F238E27FC236}">
                <a16:creationId xmlns:a16="http://schemas.microsoft.com/office/drawing/2014/main" id="{B2F853E8-8077-3985-EDAB-49410DDBBC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0AC8F774-768C-4C53-A42D-DF07077D7B86}" type="slidenum">
              <a:rPr lang="en-US" altLang="en-US">
                <a:latin typeface="Calibri" panose="020F0502020204030204" pitchFamily="34" charset="0"/>
              </a:rPr>
              <a:pPr/>
              <a:t>87</a:t>
            </a:fld>
            <a:endParaRPr lang="en-US" altLang="en-US">
              <a:latin typeface="Calibri" panose="020F0502020204030204"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a:extLst>
              <a:ext uri="{FF2B5EF4-FFF2-40B4-BE49-F238E27FC236}">
                <a16:creationId xmlns:a16="http://schemas.microsoft.com/office/drawing/2014/main" id="{CEE1CFB0-8D09-56E9-77A3-E971424A58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a:extLst>
              <a:ext uri="{FF2B5EF4-FFF2-40B4-BE49-F238E27FC236}">
                <a16:creationId xmlns:a16="http://schemas.microsoft.com/office/drawing/2014/main" id="{271BBB69-AF81-5156-F419-9A784B151F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In the ONPG-MUG test, a 100 mL water sample is added to a flask containing the MMO-MUG powder, mixed, and incubated at 35 ± 0.5</a:t>
            </a:r>
            <a:r>
              <a:rPr lang="en-US" altLang="en-US" b="1" baseline="30000"/>
              <a:t>º</a:t>
            </a:r>
            <a:r>
              <a:rPr lang="en-US" altLang="en-US" b="1"/>
              <a:t> </a:t>
            </a:r>
            <a:r>
              <a:rPr lang="en-US" altLang="en-US"/>
              <a:t>C for 24 hours (or 18-hrs using Colilert-18).  The formation of a yellow color denotes the presence of total coliforms.  E-coli is indicated by those yellow cells in the Quanti-tray that fluoresce in the presence of a black light.  Coliform react with </a:t>
            </a:r>
            <a:r>
              <a:rPr lang="en-US" altLang="en-US">
                <a:cs typeface="Times New Roman" panose="02020603050405020304" pitchFamily="18" charset="0"/>
              </a:rPr>
              <a:t>Ortho-nitrophenyl-</a:t>
            </a:r>
            <a:r>
              <a:rPr lang="el-GR" altLang="en-US">
                <a:cs typeface="Calibri" panose="020F0502020204030204" pitchFamily="34" charset="0"/>
              </a:rPr>
              <a:t>β</a:t>
            </a:r>
            <a:r>
              <a:rPr lang="en-US" altLang="en-US">
                <a:cs typeface="Calibri" panose="020F0502020204030204" pitchFamily="34" charset="0"/>
              </a:rPr>
              <a:t>-</a:t>
            </a:r>
            <a:r>
              <a:rPr lang="en-US" altLang="en-US">
                <a:cs typeface="Times New Roman" panose="02020603050405020304" pitchFamily="18" charset="0"/>
              </a:rPr>
              <a:t>galactopyranoside (</a:t>
            </a:r>
            <a:r>
              <a:rPr lang="en-US" altLang="en-US"/>
              <a:t>ONPG) resulting in the yellow color and and only E.coli produce an enzyme that reacts with </a:t>
            </a:r>
            <a:r>
              <a:rPr lang="en-US" altLang="en-US">
                <a:cs typeface="Times New Roman" panose="02020603050405020304" pitchFamily="18" charset="0"/>
              </a:rPr>
              <a:t>4-methylumbelliferyl-</a:t>
            </a:r>
            <a:r>
              <a:rPr lang="el-GR" altLang="en-US">
                <a:cs typeface="Calibri" panose="020F0502020204030204" pitchFamily="34" charset="0"/>
              </a:rPr>
              <a:t>β</a:t>
            </a:r>
            <a:r>
              <a:rPr lang="en-US" altLang="en-US">
                <a:cs typeface="Calibri" panose="020F0502020204030204" pitchFamily="34" charset="0"/>
              </a:rPr>
              <a:t>-D-glucuronide (</a:t>
            </a:r>
            <a:r>
              <a:rPr lang="en-US" altLang="en-US"/>
              <a:t>MUG) causing the fluorescence under a black light (long-wave UV light), therefore the ONPG-MUG test can be used to detect both total coliform and E. coli.</a:t>
            </a:r>
          </a:p>
        </p:txBody>
      </p:sp>
      <p:sp>
        <p:nvSpPr>
          <p:cNvPr id="183300" name="Slide Number Placeholder 3">
            <a:extLst>
              <a:ext uri="{FF2B5EF4-FFF2-40B4-BE49-F238E27FC236}">
                <a16:creationId xmlns:a16="http://schemas.microsoft.com/office/drawing/2014/main" id="{5594719C-5703-B3FB-0708-A8A4C1D72B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26EDE159-3D8F-4B55-ADE4-48F2E1BEB4D6}" type="slidenum">
              <a:rPr lang="en-US" altLang="en-US">
                <a:latin typeface="Calibri" panose="020F0502020204030204" pitchFamily="34" charset="0"/>
              </a:rPr>
              <a:pPr/>
              <a:t>88</a:t>
            </a:fld>
            <a:endParaRPr lang="en-US" altLang="en-US">
              <a:latin typeface="Calibri" panose="020F0502020204030204"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a:extLst>
              <a:ext uri="{FF2B5EF4-FFF2-40B4-BE49-F238E27FC236}">
                <a16:creationId xmlns:a16="http://schemas.microsoft.com/office/drawing/2014/main" id="{F1392451-26E2-6442-F4AF-C6AF35C0702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Notes Placeholder 2">
            <a:extLst>
              <a:ext uri="{FF2B5EF4-FFF2-40B4-BE49-F238E27FC236}">
                <a16:creationId xmlns:a16="http://schemas.microsoft.com/office/drawing/2014/main" id="{E64DEA32-E442-97B0-538E-8F32CC5AA1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5348" name="Slide Number Placeholder 3">
            <a:extLst>
              <a:ext uri="{FF2B5EF4-FFF2-40B4-BE49-F238E27FC236}">
                <a16:creationId xmlns:a16="http://schemas.microsoft.com/office/drawing/2014/main" id="{F0E4ACBD-5C09-2448-E6B4-2E4C901F71F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7085B104-1FBC-4A32-B97A-41E9C92126F3}" type="slidenum">
              <a:rPr lang="en-US" altLang="en-US">
                <a:latin typeface="Calibri" panose="020F0502020204030204" pitchFamily="34" charset="0"/>
              </a:rPr>
              <a:pPr/>
              <a:t>89</a:t>
            </a:fld>
            <a:endParaRPr lang="en-US" altLang="en-US">
              <a:latin typeface="Calibri" panose="020F0502020204030204"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a:extLst>
              <a:ext uri="{FF2B5EF4-FFF2-40B4-BE49-F238E27FC236}">
                <a16:creationId xmlns:a16="http://schemas.microsoft.com/office/drawing/2014/main" id="{41FB2A8B-240F-657B-91AE-759AE6D511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Notes Placeholder 2">
            <a:extLst>
              <a:ext uri="{FF2B5EF4-FFF2-40B4-BE49-F238E27FC236}">
                <a16:creationId xmlns:a16="http://schemas.microsoft.com/office/drawing/2014/main" id="{F0910001-5BB4-E56E-81C0-AC19D38282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Photo is of cleaning in progress at the Wickiup Water District, Oregon.</a:t>
            </a:r>
          </a:p>
        </p:txBody>
      </p:sp>
      <p:sp>
        <p:nvSpPr>
          <p:cNvPr id="187396" name="Slide Number Placeholder 3">
            <a:extLst>
              <a:ext uri="{FF2B5EF4-FFF2-40B4-BE49-F238E27FC236}">
                <a16:creationId xmlns:a16="http://schemas.microsoft.com/office/drawing/2014/main" id="{FCAC1A5A-1DB2-A4BC-2491-20557506BE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92D4B97D-A2B7-4730-893E-D46449954A8F}" type="slidenum">
              <a:rPr lang="en-US" altLang="en-US">
                <a:latin typeface="Calibri" panose="020F0502020204030204" pitchFamily="34" charset="0"/>
              </a:rPr>
              <a:pPr/>
              <a:t>90</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D159A8F2-9C47-D8F3-D845-F97FC6D829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09D6AADA-9C8D-FED1-B38A-A2303C4D64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This is the formula for flow measurements made from a rectangular weir.</a:t>
            </a:r>
          </a:p>
        </p:txBody>
      </p:sp>
      <p:sp>
        <p:nvSpPr>
          <p:cNvPr id="27652" name="Slide Number Placeholder 3">
            <a:extLst>
              <a:ext uri="{FF2B5EF4-FFF2-40B4-BE49-F238E27FC236}">
                <a16:creationId xmlns:a16="http://schemas.microsoft.com/office/drawing/2014/main" id="{57D5FE75-BD3D-7E10-E4FA-CBC99740B2E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8AA0F7C4-A77B-49A3-9948-72C977E9599C}" type="slidenum">
              <a:rPr lang="en-US" altLang="en-US">
                <a:latin typeface="Calibri" panose="020F0502020204030204" pitchFamily="34" charset="0"/>
              </a:rPr>
              <a:pPr/>
              <a:t>9</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8F7838-482A-1EEC-C410-DC01EB3771DE}"/>
              </a:ext>
            </a:extLst>
          </p:cNvPr>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Rectangle 2">
            <a:extLst>
              <a:ext uri="{FF2B5EF4-FFF2-40B4-BE49-F238E27FC236}">
                <a16:creationId xmlns:a16="http://schemas.microsoft.com/office/drawing/2014/main" id="{9F2F0FC4-9E54-2B47-2EB9-7EBF75FC457D}"/>
              </a:ext>
            </a:extLst>
          </p:cNvPr>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Rectangle 3">
            <a:extLst>
              <a:ext uri="{FF2B5EF4-FFF2-40B4-BE49-F238E27FC236}">
                <a16:creationId xmlns:a16="http://schemas.microsoft.com/office/drawing/2014/main" id="{7F8593EC-DC4A-268E-90D5-C18B59E08BDA}"/>
              </a:ext>
            </a:extLst>
          </p:cNvPr>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a:extLst>
              <a:ext uri="{FF2B5EF4-FFF2-40B4-BE49-F238E27FC236}">
                <a16:creationId xmlns:a16="http://schemas.microsoft.com/office/drawing/2014/main" id="{E2A1F76D-56E3-92C7-109A-36B6FE6C3748}"/>
              </a:ext>
            </a:extLst>
          </p:cNvPr>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E9B10F66-F4D6-7CA7-14DF-0AD54E1237B0}"/>
              </a:ext>
            </a:extLst>
          </p:cNvPr>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Rectangle 6">
            <a:extLst>
              <a:ext uri="{FF2B5EF4-FFF2-40B4-BE49-F238E27FC236}">
                <a16:creationId xmlns:a16="http://schemas.microsoft.com/office/drawing/2014/main" id="{329A18B9-97D1-10F6-8CF8-95135B53940F}"/>
              </a:ext>
            </a:extLst>
          </p:cNvPr>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Rectangle 9">
            <a:extLst>
              <a:ext uri="{FF2B5EF4-FFF2-40B4-BE49-F238E27FC236}">
                <a16:creationId xmlns:a16="http://schemas.microsoft.com/office/drawing/2014/main" id="{2242F78D-0ED0-34FF-D80D-61B10D4A6A17}"/>
              </a:ext>
            </a:extLst>
          </p:cNvPr>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Rectangle 10">
            <a:extLst>
              <a:ext uri="{FF2B5EF4-FFF2-40B4-BE49-F238E27FC236}">
                <a16:creationId xmlns:a16="http://schemas.microsoft.com/office/drawing/2014/main" id="{34379DA2-290D-F3A4-B1FA-8FB538C9A291}"/>
              </a:ext>
            </a:extLst>
          </p:cNvPr>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Rectangle 11">
            <a:extLst>
              <a:ext uri="{FF2B5EF4-FFF2-40B4-BE49-F238E27FC236}">
                <a16:creationId xmlns:a16="http://schemas.microsoft.com/office/drawing/2014/main" id="{831358F3-34F0-85ED-AEA7-2AECDAC7268C}"/>
              </a:ext>
            </a:extLst>
          </p:cNvPr>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n-US"/>
              <a:t>Click to edit Master title style</a:t>
            </a:r>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13" name="Date Placeholder 27">
            <a:extLst>
              <a:ext uri="{FF2B5EF4-FFF2-40B4-BE49-F238E27FC236}">
                <a16:creationId xmlns:a16="http://schemas.microsoft.com/office/drawing/2014/main" id="{5C2A4E12-D9B8-DE01-5DF6-250375915C84}"/>
              </a:ext>
            </a:extLst>
          </p:cNvPr>
          <p:cNvSpPr>
            <a:spLocks noGrp="1"/>
          </p:cNvSpPr>
          <p:nvPr>
            <p:ph type="dt" sz="half" idx="10"/>
          </p:nvPr>
        </p:nvSpPr>
        <p:spPr/>
        <p:txBody>
          <a:bodyPr/>
          <a:lstStyle>
            <a:lvl1pPr>
              <a:defRPr/>
            </a:lvl1pPr>
          </a:lstStyle>
          <a:p>
            <a:pPr>
              <a:defRPr/>
            </a:pPr>
            <a:fld id="{C4325113-11A1-470D-8AB9-D65E14AD5D90}" type="datetimeFigureOut">
              <a:rPr lang="en-US"/>
              <a:pPr>
                <a:defRPr/>
              </a:pPr>
              <a:t>2/28/2024</a:t>
            </a:fld>
            <a:endParaRPr lang="en-US" dirty="0"/>
          </a:p>
        </p:txBody>
      </p:sp>
      <p:sp>
        <p:nvSpPr>
          <p:cNvPr id="14" name="Footer Placeholder 16">
            <a:extLst>
              <a:ext uri="{FF2B5EF4-FFF2-40B4-BE49-F238E27FC236}">
                <a16:creationId xmlns:a16="http://schemas.microsoft.com/office/drawing/2014/main" id="{970D9E92-D53F-DFD9-A2E5-55BD54CCF0BD}"/>
              </a:ext>
            </a:extLst>
          </p:cNvPr>
          <p:cNvSpPr>
            <a:spLocks noGrp="1"/>
          </p:cNvSpPr>
          <p:nvPr>
            <p:ph type="ftr" sz="quarter" idx="11"/>
          </p:nvPr>
        </p:nvSpPr>
        <p:spPr/>
        <p:txBody>
          <a:bodyPr/>
          <a:lstStyle>
            <a:lvl1pPr>
              <a:defRPr/>
            </a:lvl1pPr>
          </a:lstStyle>
          <a:p>
            <a:pPr>
              <a:defRPr/>
            </a:pPr>
            <a:endParaRPr lang="en-US"/>
          </a:p>
        </p:txBody>
      </p:sp>
      <p:sp>
        <p:nvSpPr>
          <p:cNvPr id="15" name="Slide Number Placeholder 28">
            <a:extLst>
              <a:ext uri="{FF2B5EF4-FFF2-40B4-BE49-F238E27FC236}">
                <a16:creationId xmlns:a16="http://schemas.microsoft.com/office/drawing/2014/main" id="{A9449700-24F0-F68B-D2E8-DB21014F9E19}"/>
              </a:ext>
            </a:extLst>
          </p:cNvPr>
          <p:cNvSpPr>
            <a:spLocks noGrp="1"/>
          </p:cNvSpPr>
          <p:nvPr>
            <p:ph type="sldNum" sz="quarter" idx="12"/>
          </p:nvPr>
        </p:nvSpPr>
        <p:spPr/>
        <p:txBody>
          <a:bodyPr/>
          <a:lstStyle>
            <a:lvl1pPr>
              <a:defRPr smtClean="0"/>
            </a:lvl1pPr>
          </a:lstStyle>
          <a:p>
            <a:pPr>
              <a:defRPr/>
            </a:pPr>
            <a:fld id="{B638143A-18A2-405B-8BFA-001E32E23328}" type="slidenum">
              <a:rPr lang="en-US" altLang="en-US"/>
              <a:pPr>
                <a:defRPr/>
              </a:pPr>
              <a:t>‹#›</a:t>
            </a:fld>
            <a:endParaRPr lang="en-US" altLang="en-US"/>
          </a:p>
        </p:txBody>
      </p:sp>
    </p:spTree>
    <p:extLst>
      <p:ext uri="{BB962C8B-B14F-4D97-AF65-F5344CB8AC3E}">
        <p14:creationId xmlns:p14="http://schemas.microsoft.com/office/powerpoint/2010/main" val="2009954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1BB42F81-7D37-D76F-0B36-A245922A2055}"/>
              </a:ext>
            </a:extLst>
          </p:cNvPr>
          <p:cNvSpPr>
            <a:spLocks noGrp="1"/>
          </p:cNvSpPr>
          <p:nvPr>
            <p:ph type="dt" sz="half" idx="10"/>
          </p:nvPr>
        </p:nvSpPr>
        <p:spPr/>
        <p:txBody>
          <a:bodyPr/>
          <a:lstStyle>
            <a:lvl1pPr>
              <a:defRPr/>
            </a:lvl1pPr>
          </a:lstStyle>
          <a:p>
            <a:pPr>
              <a:defRPr/>
            </a:pPr>
            <a:fld id="{C05B7F35-2585-40A2-847F-8CCC665EA93A}" type="datetimeFigureOut">
              <a:rPr lang="en-US"/>
              <a:pPr>
                <a:defRPr/>
              </a:pPr>
              <a:t>2/28/2024</a:t>
            </a:fld>
            <a:endParaRPr lang="en-US" dirty="0"/>
          </a:p>
        </p:txBody>
      </p:sp>
      <p:sp>
        <p:nvSpPr>
          <p:cNvPr id="5" name="Footer Placeholder 2">
            <a:extLst>
              <a:ext uri="{FF2B5EF4-FFF2-40B4-BE49-F238E27FC236}">
                <a16:creationId xmlns:a16="http://schemas.microsoft.com/office/drawing/2014/main" id="{3F288904-94FD-8EAC-128B-CAD5C809F19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09CF6C15-CA94-0FE2-1E62-E30FD7141B0F}"/>
              </a:ext>
            </a:extLst>
          </p:cNvPr>
          <p:cNvSpPr>
            <a:spLocks noGrp="1"/>
          </p:cNvSpPr>
          <p:nvPr>
            <p:ph type="sldNum" sz="quarter" idx="12"/>
          </p:nvPr>
        </p:nvSpPr>
        <p:spPr/>
        <p:txBody>
          <a:bodyPr/>
          <a:lstStyle>
            <a:lvl1pPr>
              <a:defRPr/>
            </a:lvl1pPr>
          </a:lstStyle>
          <a:p>
            <a:pPr>
              <a:defRPr/>
            </a:pPr>
            <a:fld id="{63FBF47E-B679-403B-BA9B-960EDA8B7B0E}" type="slidenum">
              <a:rPr lang="en-US" altLang="en-US"/>
              <a:pPr>
                <a:defRPr/>
              </a:pPr>
              <a:t>‹#›</a:t>
            </a:fld>
            <a:endParaRPr lang="en-US" altLang="en-US"/>
          </a:p>
        </p:txBody>
      </p:sp>
    </p:spTree>
    <p:extLst>
      <p:ext uri="{BB962C8B-B14F-4D97-AF65-F5344CB8AC3E}">
        <p14:creationId xmlns:p14="http://schemas.microsoft.com/office/powerpoint/2010/main" val="1260886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09600" y="274639"/>
            <a:ext cx="5867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98AD7B6D-647E-49DB-B68D-11CAD3A70649}"/>
              </a:ext>
            </a:extLst>
          </p:cNvPr>
          <p:cNvSpPr>
            <a:spLocks noGrp="1"/>
          </p:cNvSpPr>
          <p:nvPr>
            <p:ph type="dt" sz="half" idx="10"/>
          </p:nvPr>
        </p:nvSpPr>
        <p:spPr/>
        <p:txBody>
          <a:bodyPr/>
          <a:lstStyle>
            <a:lvl1pPr>
              <a:defRPr/>
            </a:lvl1pPr>
          </a:lstStyle>
          <a:p>
            <a:pPr>
              <a:defRPr/>
            </a:pPr>
            <a:fld id="{86249750-6BAA-49B3-A404-F2241F670FF1}" type="datetimeFigureOut">
              <a:rPr lang="en-US"/>
              <a:pPr>
                <a:defRPr/>
              </a:pPr>
              <a:t>2/28/2024</a:t>
            </a:fld>
            <a:endParaRPr lang="en-US" dirty="0"/>
          </a:p>
        </p:txBody>
      </p:sp>
      <p:sp>
        <p:nvSpPr>
          <p:cNvPr id="5" name="Footer Placeholder 2">
            <a:extLst>
              <a:ext uri="{FF2B5EF4-FFF2-40B4-BE49-F238E27FC236}">
                <a16:creationId xmlns:a16="http://schemas.microsoft.com/office/drawing/2014/main" id="{84DBB556-5662-0BA9-DE48-2AE084B0FFB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B2268654-1739-70AE-1547-3468FA9E8E24}"/>
              </a:ext>
            </a:extLst>
          </p:cNvPr>
          <p:cNvSpPr>
            <a:spLocks noGrp="1"/>
          </p:cNvSpPr>
          <p:nvPr>
            <p:ph type="sldNum" sz="quarter" idx="12"/>
          </p:nvPr>
        </p:nvSpPr>
        <p:spPr/>
        <p:txBody>
          <a:bodyPr/>
          <a:lstStyle>
            <a:lvl1pPr>
              <a:defRPr/>
            </a:lvl1pPr>
          </a:lstStyle>
          <a:p>
            <a:pPr>
              <a:defRPr/>
            </a:pPr>
            <a:fld id="{E8ECF9A5-AD33-4261-AE47-8E1EF01C7DDB}" type="slidenum">
              <a:rPr lang="en-US" altLang="en-US"/>
              <a:pPr>
                <a:defRPr/>
              </a:pPr>
              <a:t>‹#›</a:t>
            </a:fld>
            <a:endParaRPr lang="en-US" altLang="en-US"/>
          </a:p>
        </p:txBody>
      </p:sp>
    </p:spTree>
    <p:extLst>
      <p:ext uri="{BB962C8B-B14F-4D97-AF65-F5344CB8AC3E}">
        <p14:creationId xmlns:p14="http://schemas.microsoft.com/office/powerpoint/2010/main" val="3242629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D5628039-6259-0FBB-CD67-530D238580AA}"/>
              </a:ext>
            </a:extLst>
          </p:cNvPr>
          <p:cNvSpPr>
            <a:spLocks noGrp="1"/>
          </p:cNvSpPr>
          <p:nvPr>
            <p:ph type="dt" sz="half" idx="10"/>
          </p:nvPr>
        </p:nvSpPr>
        <p:spPr/>
        <p:txBody>
          <a:bodyPr/>
          <a:lstStyle>
            <a:lvl1pPr>
              <a:defRPr/>
            </a:lvl1pPr>
          </a:lstStyle>
          <a:p>
            <a:pPr>
              <a:defRPr/>
            </a:pPr>
            <a:fld id="{4C00086D-4D21-4EB8-BBF0-319041B6701F}" type="datetimeFigureOut">
              <a:rPr lang="en-US"/>
              <a:pPr>
                <a:defRPr/>
              </a:pPr>
              <a:t>2/28/2024</a:t>
            </a:fld>
            <a:endParaRPr lang="en-US" dirty="0"/>
          </a:p>
        </p:txBody>
      </p:sp>
      <p:sp>
        <p:nvSpPr>
          <p:cNvPr id="5" name="Footer Placeholder 2">
            <a:extLst>
              <a:ext uri="{FF2B5EF4-FFF2-40B4-BE49-F238E27FC236}">
                <a16:creationId xmlns:a16="http://schemas.microsoft.com/office/drawing/2014/main" id="{AF2EBEC4-FEFF-65BE-F969-5715FCB5AF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AB305379-F666-697A-8688-78BCF0C971CF}"/>
              </a:ext>
            </a:extLst>
          </p:cNvPr>
          <p:cNvSpPr>
            <a:spLocks noGrp="1"/>
          </p:cNvSpPr>
          <p:nvPr>
            <p:ph type="sldNum" sz="quarter" idx="12"/>
          </p:nvPr>
        </p:nvSpPr>
        <p:spPr/>
        <p:txBody>
          <a:bodyPr/>
          <a:lstStyle>
            <a:lvl1pPr>
              <a:defRPr/>
            </a:lvl1pPr>
          </a:lstStyle>
          <a:p>
            <a:pPr>
              <a:defRPr/>
            </a:pPr>
            <a:fld id="{A1737206-9ECE-4784-AB58-412297CA6EDF}" type="slidenum">
              <a:rPr lang="en-US" altLang="en-US"/>
              <a:pPr>
                <a:defRPr/>
              </a:pPr>
              <a:t>‹#›</a:t>
            </a:fld>
            <a:endParaRPr lang="en-US" altLang="en-US"/>
          </a:p>
        </p:txBody>
      </p:sp>
    </p:spTree>
    <p:extLst>
      <p:ext uri="{BB962C8B-B14F-4D97-AF65-F5344CB8AC3E}">
        <p14:creationId xmlns:p14="http://schemas.microsoft.com/office/powerpoint/2010/main" val="2831911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7">
            <a:extLst>
              <a:ext uri="{FF2B5EF4-FFF2-40B4-BE49-F238E27FC236}">
                <a16:creationId xmlns:a16="http://schemas.microsoft.com/office/drawing/2014/main" id="{43D9F665-B14E-FDB9-B081-92DE09A3D280}"/>
              </a:ext>
            </a:extLst>
          </p:cNvPr>
          <p:cNvSpPr>
            <a:spLocks/>
          </p:cNvSpPr>
          <p:nvPr/>
        </p:nvSpPr>
        <p:spPr bwMode="auto">
          <a:xfrm>
            <a:off x="4829175" y="1073150"/>
            <a:ext cx="4321175" cy="5791200"/>
          </a:xfrm>
          <a:custGeom>
            <a:avLst/>
            <a:gdLst>
              <a:gd name="T0" fmla="*/ 0 w 2736"/>
              <a:gd name="T1" fmla="*/ 2147483646 h 3648"/>
              <a:gd name="T2" fmla="*/ 2147483646 w 2736"/>
              <a:gd name="T3" fmla="*/ 2147483646 h 3648"/>
              <a:gd name="T4" fmla="*/ 2147483646 w 2736"/>
              <a:gd name="T5" fmla="*/ 0 h 3648"/>
              <a:gd name="T6" fmla="*/ 2147483646 w 2736"/>
              <a:gd name="T7" fmla="*/ 2147483646 h 3648"/>
              <a:gd name="T8" fmla="*/ 2147483646 w 2736"/>
              <a:gd name="T9" fmla="*/ 2147483646 h 3648"/>
              <a:gd name="T10" fmla="*/ 2147483646 w 2736"/>
              <a:gd name="T11" fmla="*/ 2147483646 h 3648"/>
              <a:gd name="T12" fmla="*/ 0 w 2736"/>
              <a:gd name="T13" fmla="*/ 2147483646 h 3648"/>
              <a:gd name="T14" fmla="*/ 0 60000 65536"/>
              <a:gd name="T15" fmla="*/ 0 60000 65536"/>
              <a:gd name="T16" fmla="*/ 0 60000 65536"/>
              <a:gd name="T17" fmla="*/ 0 60000 65536"/>
              <a:gd name="T18" fmla="*/ 0 60000 65536"/>
              <a:gd name="T19" fmla="*/ 0 60000 65536"/>
              <a:gd name="T20" fmla="*/ 0 60000 65536"/>
              <a:gd name="T21" fmla="*/ 0 w 2736"/>
              <a:gd name="T22" fmla="*/ 0 h 3648"/>
              <a:gd name="T23" fmla="*/ 2736 w 2736"/>
              <a:gd name="T24" fmla="*/ 3648 h 36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6" h="3648">
                <a:moveTo>
                  <a:pt x="0" y="3648"/>
                </a:moveTo>
                <a:lnTo>
                  <a:pt x="720" y="2016"/>
                </a:lnTo>
                <a:lnTo>
                  <a:pt x="2736" y="672"/>
                </a:lnTo>
                <a:lnTo>
                  <a:pt x="2736" y="720"/>
                </a:lnTo>
                <a:lnTo>
                  <a:pt x="744" y="2038"/>
                </a:lnTo>
                <a:lnTo>
                  <a:pt x="48" y="3648"/>
                </a:lnTo>
                <a:lnTo>
                  <a:pt x="0" y="3648"/>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Freeform 18">
            <a:extLst>
              <a:ext uri="{FF2B5EF4-FFF2-40B4-BE49-F238E27FC236}">
                <a16:creationId xmlns:a16="http://schemas.microsoft.com/office/drawing/2014/main" id="{974266BF-9FE4-BD9B-4CAB-85A6CCC6819A}"/>
              </a:ext>
            </a:extLst>
          </p:cNvPr>
          <p:cNvSpPr>
            <a:spLocks/>
          </p:cNvSpPr>
          <p:nvPr/>
        </p:nvSpPr>
        <p:spPr bwMode="auto">
          <a:xfrm>
            <a:off x="374650" y="0"/>
            <a:ext cx="5513388" cy="6615113"/>
          </a:xfrm>
          <a:custGeom>
            <a:avLst/>
            <a:gdLst>
              <a:gd name="T0" fmla="*/ 0 w 3504"/>
              <a:gd name="T1" fmla="*/ 2147483646 h 4128"/>
              <a:gd name="T2" fmla="*/ 0 w 3504"/>
              <a:gd name="T3" fmla="*/ 2147483646 h 4128"/>
              <a:gd name="T4" fmla="*/ 2147483646 w 3504"/>
              <a:gd name="T5" fmla="*/ 2147483646 h 4128"/>
              <a:gd name="T6" fmla="*/ 2147483646 w 3504"/>
              <a:gd name="T7" fmla="*/ 0 h 4128"/>
              <a:gd name="T8" fmla="*/ 2147483646 w 3504"/>
              <a:gd name="T9" fmla="*/ 0 h 4128"/>
              <a:gd name="T10" fmla="*/ 2147483646 w 3504"/>
              <a:gd name="T11" fmla="*/ 2147483646 h 4128"/>
              <a:gd name="T12" fmla="*/ 0 w 3504"/>
              <a:gd name="T13" fmla="*/ 2147483646 h 4128"/>
              <a:gd name="T14" fmla="*/ 0 60000 65536"/>
              <a:gd name="T15" fmla="*/ 0 60000 65536"/>
              <a:gd name="T16" fmla="*/ 0 60000 65536"/>
              <a:gd name="T17" fmla="*/ 0 60000 65536"/>
              <a:gd name="T18" fmla="*/ 0 60000 65536"/>
              <a:gd name="T19" fmla="*/ 0 60000 65536"/>
              <a:gd name="T20" fmla="*/ 0 60000 65536"/>
              <a:gd name="T21" fmla="*/ 0 w 3504"/>
              <a:gd name="T22" fmla="*/ 0 h 4128"/>
              <a:gd name="T23" fmla="*/ 3504 w 3504"/>
              <a:gd name="T24" fmla="*/ 4128 h 4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 name="Freeform 19">
            <a:extLst>
              <a:ext uri="{FF2B5EF4-FFF2-40B4-BE49-F238E27FC236}">
                <a16:creationId xmlns:a16="http://schemas.microsoft.com/office/drawing/2014/main" id="{FB87E0B8-40F1-60D1-832D-BDC8D5D4484D}"/>
              </a:ext>
            </a:extLst>
          </p:cNvPr>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latin typeface="+mn-lt"/>
            </a:endParaRPr>
          </a:p>
        </p:txBody>
      </p:sp>
      <p:sp>
        <p:nvSpPr>
          <p:cNvPr id="7" name="Freeform 20">
            <a:extLst>
              <a:ext uri="{FF2B5EF4-FFF2-40B4-BE49-F238E27FC236}">
                <a16:creationId xmlns:a16="http://schemas.microsoft.com/office/drawing/2014/main" id="{FDB963FB-F8B6-F5BD-1FDB-A5AE1F93B5C1}"/>
              </a:ext>
            </a:extLst>
          </p:cNvPr>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latin typeface="+mn-lt"/>
            </a:endParaRPr>
          </a:p>
        </p:txBody>
      </p:sp>
      <p:sp>
        <p:nvSpPr>
          <p:cNvPr id="8" name="Freeform 23">
            <a:extLst>
              <a:ext uri="{FF2B5EF4-FFF2-40B4-BE49-F238E27FC236}">
                <a16:creationId xmlns:a16="http://schemas.microsoft.com/office/drawing/2014/main" id="{0386A72D-2E8D-1C4C-EF67-5752763DF0DB}"/>
              </a:ext>
            </a:extLst>
          </p:cNvPr>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latin typeface="+mn-lt"/>
            </a:endParaRPr>
          </a:p>
        </p:txBody>
      </p:sp>
      <p:sp>
        <p:nvSpPr>
          <p:cNvPr id="9" name="Freeform 24">
            <a:extLst>
              <a:ext uri="{FF2B5EF4-FFF2-40B4-BE49-F238E27FC236}">
                <a16:creationId xmlns:a16="http://schemas.microsoft.com/office/drawing/2014/main" id="{A7D1C3F9-DAF3-5060-D0F4-8941E7760CC7}"/>
              </a:ext>
            </a:extLst>
          </p:cNvPr>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latin typeface="+mn-lt"/>
            </a:endParaRPr>
          </a:p>
        </p:txBody>
      </p:sp>
      <p:sp>
        <p:nvSpPr>
          <p:cNvPr id="10" name="Freeform 25">
            <a:extLst>
              <a:ext uri="{FF2B5EF4-FFF2-40B4-BE49-F238E27FC236}">
                <a16:creationId xmlns:a16="http://schemas.microsoft.com/office/drawing/2014/main" id="{AD49B47E-104F-4EE3-FFEC-5F0960218B8A}"/>
              </a:ext>
            </a:extLst>
          </p:cNvPr>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latin typeface="+mn-lt"/>
            </a:endParaRPr>
          </a:p>
        </p:txBody>
      </p:sp>
      <p:sp>
        <p:nvSpPr>
          <p:cNvPr id="11" name="Freeform 26">
            <a:extLst>
              <a:ext uri="{FF2B5EF4-FFF2-40B4-BE49-F238E27FC236}">
                <a16:creationId xmlns:a16="http://schemas.microsoft.com/office/drawing/2014/main" id="{99C55F16-6A31-BFD7-8413-6C78D68B9BD3}"/>
              </a:ext>
            </a:extLst>
          </p:cNvPr>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latin typeface="+mn-lt"/>
            </a:endParaRPr>
          </a:p>
        </p:txBody>
      </p:sp>
      <p:sp>
        <p:nvSpPr>
          <p:cNvPr id="12" name="Freeform 27">
            <a:extLst>
              <a:ext uri="{FF2B5EF4-FFF2-40B4-BE49-F238E27FC236}">
                <a16:creationId xmlns:a16="http://schemas.microsoft.com/office/drawing/2014/main" id="{191FDA14-F0E5-E06A-1D68-3D5B6B2D57D7}"/>
              </a:ext>
            </a:extLst>
          </p:cNvPr>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latin typeface="+mn-lt"/>
            </a:endParaRPr>
          </a:p>
        </p:txBody>
      </p:sp>
      <p:sp>
        <p:nvSpPr>
          <p:cNvPr id="13" name="Freeform 28">
            <a:extLst>
              <a:ext uri="{FF2B5EF4-FFF2-40B4-BE49-F238E27FC236}">
                <a16:creationId xmlns:a16="http://schemas.microsoft.com/office/drawing/2014/main" id="{9DD45A15-1D31-7E43-E933-902641C5E167}"/>
              </a:ext>
            </a:extLst>
          </p:cNvPr>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latin typeface="+mn-lt"/>
            </a:endParaRPr>
          </a:p>
        </p:txBody>
      </p:sp>
      <p:sp>
        <p:nvSpPr>
          <p:cNvPr id="14" name="Freeform 29">
            <a:extLst>
              <a:ext uri="{FF2B5EF4-FFF2-40B4-BE49-F238E27FC236}">
                <a16:creationId xmlns:a16="http://schemas.microsoft.com/office/drawing/2014/main" id="{9B2E9A8E-6B36-4687-3232-BA2121B3E3AA}"/>
              </a:ext>
            </a:extLst>
          </p:cNvPr>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latin typeface="+mn-lt"/>
            </a:endParaRPr>
          </a:p>
        </p:txBody>
      </p:sp>
      <p:sp>
        <p:nvSpPr>
          <p:cNvPr id="15" name="Freeform 30">
            <a:extLst>
              <a:ext uri="{FF2B5EF4-FFF2-40B4-BE49-F238E27FC236}">
                <a16:creationId xmlns:a16="http://schemas.microsoft.com/office/drawing/2014/main" id="{250257B8-11A5-EC34-DE73-66572114A048}"/>
              </a:ext>
            </a:extLst>
          </p:cNvPr>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latin typeface="+mn-lt"/>
            </a:endParaRPr>
          </a:p>
        </p:txBody>
      </p:sp>
      <p:sp>
        <p:nvSpPr>
          <p:cNvPr id="16" name="Freeform 31">
            <a:extLst>
              <a:ext uri="{FF2B5EF4-FFF2-40B4-BE49-F238E27FC236}">
                <a16:creationId xmlns:a16="http://schemas.microsoft.com/office/drawing/2014/main" id="{DC87955A-3241-9E24-7F81-D32C3C3CC94A}"/>
              </a:ext>
            </a:extLst>
          </p:cNvPr>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latin typeface="+mn-lt"/>
            </a:endParaRPr>
          </a:p>
        </p:txBody>
      </p:sp>
      <p:sp>
        <p:nvSpPr>
          <p:cNvPr id="17" name="Freeform 32">
            <a:extLst>
              <a:ext uri="{FF2B5EF4-FFF2-40B4-BE49-F238E27FC236}">
                <a16:creationId xmlns:a16="http://schemas.microsoft.com/office/drawing/2014/main" id="{80EEA00E-2FF1-A62A-4976-781B987759B8}"/>
              </a:ext>
            </a:extLst>
          </p:cNvPr>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latin typeface="+mn-lt"/>
            </a:endParaRPr>
          </a:p>
        </p:txBody>
      </p:sp>
      <p:sp>
        <p:nvSpPr>
          <p:cNvPr id="18" name="Freeform 33">
            <a:extLst>
              <a:ext uri="{FF2B5EF4-FFF2-40B4-BE49-F238E27FC236}">
                <a16:creationId xmlns:a16="http://schemas.microsoft.com/office/drawing/2014/main" id="{AAB42DEC-ECF8-BD70-C483-5C67B549C7DB}"/>
              </a:ext>
            </a:extLst>
          </p:cNvPr>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latin typeface="+mn-lt"/>
            </a:endParaRPr>
          </a:p>
        </p:txBody>
      </p:sp>
      <p:sp>
        <p:nvSpPr>
          <p:cNvPr id="19" name="Rectangle 18">
            <a:extLst>
              <a:ext uri="{FF2B5EF4-FFF2-40B4-BE49-F238E27FC236}">
                <a16:creationId xmlns:a16="http://schemas.microsoft.com/office/drawing/2014/main" id="{FB3845EB-2824-17F0-C24F-03A40C438C4C}"/>
              </a:ext>
            </a:extLst>
          </p:cNvPr>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0" name="Rectangle 19">
            <a:extLst>
              <a:ext uri="{FF2B5EF4-FFF2-40B4-BE49-F238E27FC236}">
                <a16:creationId xmlns:a16="http://schemas.microsoft.com/office/drawing/2014/main" id="{DE35A88A-F3FA-6A4B-E698-5FF3D7232D86}"/>
              </a:ext>
            </a:extLst>
          </p:cNvPr>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1" name="Rectangle 20">
            <a:extLst>
              <a:ext uri="{FF2B5EF4-FFF2-40B4-BE49-F238E27FC236}">
                <a16:creationId xmlns:a16="http://schemas.microsoft.com/office/drawing/2014/main" id="{EC3ADA9A-D649-0E58-E9F5-D4411855EBD3}"/>
              </a:ext>
            </a:extLst>
          </p:cNvPr>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2" name="Rectangle 21">
            <a:extLst>
              <a:ext uri="{FF2B5EF4-FFF2-40B4-BE49-F238E27FC236}">
                <a16:creationId xmlns:a16="http://schemas.microsoft.com/office/drawing/2014/main" id="{5A1AAE37-7C4C-367E-E56E-DF5326190D14}"/>
              </a:ext>
            </a:extLst>
          </p:cNvPr>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3" name="Rectangle 22">
            <a:extLst>
              <a:ext uri="{FF2B5EF4-FFF2-40B4-BE49-F238E27FC236}">
                <a16:creationId xmlns:a16="http://schemas.microsoft.com/office/drawing/2014/main" id="{BB0EE0BD-776D-C461-80E0-AD16888EED34}"/>
              </a:ext>
            </a:extLst>
          </p:cNvPr>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4" name="Rectangle 23">
            <a:extLst>
              <a:ext uri="{FF2B5EF4-FFF2-40B4-BE49-F238E27FC236}">
                <a16:creationId xmlns:a16="http://schemas.microsoft.com/office/drawing/2014/main" id="{AD5728C0-D2D4-6475-21F0-E7F5A8D8493A}"/>
              </a:ext>
            </a:extLst>
          </p:cNvPr>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en-US"/>
              <a:t>Click to edit Master title style</a:t>
            </a:r>
          </a:p>
        </p:txBody>
      </p:sp>
      <p:sp>
        <p:nvSpPr>
          <p:cNvPr id="25" name="Date Placeholder 3">
            <a:extLst>
              <a:ext uri="{FF2B5EF4-FFF2-40B4-BE49-F238E27FC236}">
                <a16:creationId xmlns:a16="http://schemas.microsoft.com/office/drawing/2014/main" id="{D5A1140B-D1A6-1A03-1ED8-15F3CF9A480C}"/>
              </a:ext>
            </a:extLst>
          </p:cNvPr>
          <p:cNvSpPr>
            <a:spLocks noGrp="1"/>
          </p:cNvSpPr>
          <p:nvPr>
            <p:ph type="dt" sz="half" idx="10"/>
          </p:nvPr>
        </p:nvSpPr>
        <p:spPr/>
        <p:txBody>
          <a:bodyPr/>
          <a:lstStyle>
            <a:lvl1pPr>
              <a:defRPr/>
            </a:lvl1pPr>
          </a:lstStyle>
          <a:p>
            <a:pPr>
              <a:defRPr/>
            </a:pPr>
            <a:fld id="{0C9E2C4D-149E-4C52-AD00-84EBC8ECA73C}" type="datetimeFigureOut">
              <a:rPr lang="en-US"/>
              <a:pPr>
                <a:defRPr/>
              </a:pPr>
              <a:t>2/28/2024</a:t>
            </a:fld>
            <a:endParaRPr lang="en-US" dirty="0"/>
          </a:p>
        </p:txBody>
      </p:sp>
      <p:sp>
        <p:nvSpPr>
          <p:cNvPr id="26" name="Footer Placeholder 4">
            <a:extLst>
              <a:ext uri="{FF2B5EF4-FFF2-40B4-BE49-F238E27FC236}">
                <a16:creationId xmlns:a16="http://schemas.microsoft.com/office/drawing/2014/main" id="{A7A1061A-4BB5-A8DC-C10D-4A336AE60E94}"/>
              </a:ext>
            </a:extLst>
          </p:cNvPr>
          <p:cNvSpPr>
            <a:spLocks noGrp="1"/>
          </p:cNvSpPr>
          <p:nvPr>
            <p:ph type="ftr" sz="quarter" idx="11"/>
          </p:nvPr>
        </p:nvSpPr>
        <p:spPr/>
        <p:txBody>
          <a:bodyPr/>
          <a:lstStyle>
            <a:lvl1pPr>
              <a:defRPr/>
            </a:lvl1pPr>
          </a:lstStyle>
          <a:p>
            <a:pPr>
              <a:defRPr/>
            </a:pPr>
            <a:endParaRPr lang="en-US"/>
          </a:p>
        </p:txBody>
      </p:sp>
      <p:sp>
        <p:nvSpPr>
          <p:cNvPr id="27" name="Slide Number Placeholder 5">
            <a:extLst>
              <a:ext uri="{FF2B5EF4-FFF2-40B4-BE49-F238E27FC236}">
                <a16:creationId xmlns:a16="http://schemas.microsoft.com/office/drawing/2014/main" id="{48C4BC59-27D1-01DC-70A9-10374B250F43}"/>
              </a:ext>
            </a:extLst>
          </p:cNvPr>
          <p:cNvSpPr>
            <a:spLocks noGrp="1"/>
          </p:cNvSpPr>
          <p:nvPr>
            <p:ph type="sldNum" sz="quarter" idx="12"/>
          </p:nvPr>
        </p:nvSpPr>
        <p:spPr/>
        <p:txBody>
          <a:bodyPr/>
          <a:lstStyle>
            <a:lvl1pPr>
              <a:defRPr smtClean="0"/>
            </a:lvl1pPr>
          </a:lstStyle>
          <a:p>
            <a:pPr>
              <a:defRPr/>
            </a:pPr>
            <a:fld id="{61698B0B-05D9-450C-AA42-04A5182EF317}" type="slidenum">
              <a:rPr lang="en-US" altLang="en-US"/>
              <a:pPr>
                <a:defRPr/>
              </a:pPr>
              <a:t>‹#›</a:t>
            </a:fld>
            <a:endParaRPr lang="en-US" altLang="en-US"/>
          </a:p>
        </p:txBody>
      </p:sp>
    </p:spTree>
    <p:extLst>
      <p:ext uri="{BB962C8B-B14F-4D97-AF65-F5344CB8AC3E}">
        <p14:creationId xmlns:p14="http://schemas.microsoft.com/office/powerpoint/2010/main" val="1846446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lang="en-US"/>
              <a:t>Click to edit Master title style</a:t>
            </a:r>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DE941C-216A-1038-4430-BCF496837CE5}"/>
              </a:ext>
            </a:extLst>
          </p:cNvPr>
          <p:cNvSpPr>
            <a:spLocks noGrp="1"/>
          </p:cNvSpPr>
          <p:nvPr>
            <p:ph type="dt" sz="half" idx="10"/>
          </p:nvPr>
        </p:nvSpPr>
        <p:spPr/>
        <p:txBody>
          <a:bodyPr/>
          <a:lstStyle>
            <a:lvl1pPr>
              <a:defRPr/>
            </a:lvl1pPr>
          </a:lstStyle>
          <a:p>
            <a:pPr>
              <a:defRPr/>
            </a:pPr>
            <a:fld id="{179F22B5-D5FF-4E9F-9226-FFECE29AEC89}" type="datetimeFigureOut">
              <a:rPr lang="en-US"/>
              <a:pPr>
                <a:defRPr/>
              </a:pPr>
              <a:t>2/28/2024</a:t>
            </a:fld>
            <a:endParaRPr lang="en-US" dirty="0"/>
          </a:p>
        </p:txBody>
      </p:sp>
      <p:sp>
        <p:nvSpPr>
          <p:cNvPr id="6" name="Footer Placeholder 5">
            <a:extLst>
              <a:ext uri="{FF2B5EF4-FFF2-40B4-BE49-F238E27FC236}">
                <a16:creationId xmlns:a16="http://schemas.microsoft.com/office/drawing/2014/main" id="{8E97A9F5-CA0D-8C9F-6A08-A69EFE692BC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AB95AF5E-C8E7-9C95-62C9-B5D595D8585F}"/>
              </a:ext>
            </a:extLst>
          </p:cNvPr>
          <p:cNvSpPr>
            <a:spLocks noGrp="1"/>
          </p:cNvSpPr>
          <p:nvPr>
            <p:ph type="sldNum" sz="quarter" idx="12"/>
          </p:nvPr>
        </p:nvSpPr>
        <p:spPr/>
        <p:txBody>
          <a:bodyPr/>
          <a:lstStyle>
            <a:lvl1pPr>
              <a:defRPr smtClean="0"/>
            </a:lvl1pPr>
          </a:lstStyle>
          <a:p>
            <a:pPr>
              <a:defRPr/>
            </a:pPr>
            <a:fld id="{162F7F8C-707A-449B-8354-88394F6D004B}" type="slidenum">
              <a:rPr lang="en-US" altLang="en-US"/>
              <a:pPr>
                <a:defRPr/>
              </a:pPr>
              <a:t>‹#›</a:t>
            </a:fld>
            <a:endParaRPr lang="en-US" altLang="en-US"/>
          </a:p>
        </p:txBody>
      </p:sp>
    </p:spTree>
    <p:extLst>
      <p:ext uri="{BB962C8B-B14F-4D97-AF65-F5344CB8AC3E}">
        <p14:creationId xmlns:p14="http://schemas.microsoft.com/office/powerpoint/2010/main" val="518997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A1284A-7827-E292-417E-C5325FD1E481}"/>
              </a:ext>
            </a:extLst>
          </p:cNvPr>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Rectangle 7">
            <a:extLst>
              <a:ext uri="{FF2B5EF4-FFF2-40B4-BE49-F238E27FC236}">
                <a16:creationId xmlns:a16="http://schemas.microsoft.com/office/drawing/2014/main" id="{ACD66A68-E132-A0DC-EDED-5839CF4B97D7}"/>
              </a:ext>
            </a:extLst>
          </p:cNvPr>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Rectangle 8">
            <a:extLst>
              <a:ext uri="{FF2B5EF4-FFF2-40B4-BE49-F238E27FC236}">
                <a16:creationId xmlns:a16="http://schemas.microsoft.com/office/drawing/2014/main" id="{A287A63B-E90D-9FC4-4533-978DC5223C5A}"/>
              </a:ext>
            </a:extLst>
          </p:cNvPr>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Rectangle 9">
            <a:extLst>
              <a:ext uri="{FF2B5EF4-FFF2-40B4-BE49-F238E27FC236}">
                <a16:creationId xmlns:a16="http://schemas.microsoft.com/office/drawing/2014/main" id="{AAAEA90A-508C-2F02-AFB8-196B9C8AB47C}"/>
              </a:ext>
            </a:extLst>
          </p:cNvPr>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Rectangle 10">
            <a:extLst>
              <a:ext uri="{FF2B5EF4-FFF2-40B4-BE49-F238E27FC236}">
                <a16:creationId xmlns:a16="http://schemas.microsoft.com/office/drawing/2014/main" id="{FA5EC459-780B-7F11-1AB9-E9DB67E26261}"/>
              </a:ext>
            </a:extLst>
          </p:cNvPr>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Rectangle 11">
            <a:extLst>
              <a:ext uri="{FF2B5EF4-FFF2-40B4-BE49-F238E27FC236}">
                <a16:creationId xmlns:a16="http://schemas.microsoft.com/office/drawing/2014/main" id="{8F48D92D-EA6E-BC3F-42C7-833284BCCD57}"/>
              </a:ext>
            </a:extLst>
          </p:cNvPr>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3" name="Rectangle 12">
            <a:extLst>
              <a:ext uri="{FF2B5EF4-FFF2-40B4-BE49-F238E27FC236}">
                <a16:creationId xmlns:a16="http://schemas.microsoft.com/office/drawing/2014/main" id="{5A567732-6CED-F8B1-DC9A-006C837A4036}"/>
              </a:ext>
            </a:extLst>
          </p:cNvPr>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Rectangle 13">
            <a:extLst>
              <a:ext uri="{FF2B5EF4-FFF2-40B4-BE49-F238E27FC236}">
                <a16:creationId xmlns:a16="http://schemas.microsoft.com/office/drawing/2014/main" id="{4BDABA7F-D8B8-4D6F-8515-8CA379EA6C27}"/>
              </a:ext>
            </a:extLst>
          </p:cNvPr>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5" name="Rectangle 14">
            <a:extLst>
              <a:ext uri="{FF2B5EF4-FFF2-40B4-BE49-F238E27FC236}">
                <a16:creationId xmlns:a16="http://schemas.microsoft.com/office/drawing/2014/main" id="{0CF6DE2F-C7CA-087B-AAD3-50047A76A0EA}"/>
              </a:ext>
            </a:extLst>
          </p:cNvPr>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Rectangle 15">
            <a:extLst>
              <a:ext uri="{FF2B5EF4-FFF2-40B4-BE49-F238E27FC236}">
                <a16:creationId xmlns:a16="http://schemas.microsoft.com/office/drawing/2014/main" id="{94FBF936-76FA-5FE5-A4B3-BB5BE795F225}"/>
              </a:ext>
            </a:extLst>
          </p:cNvPr>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p:cNvSpPr>
            <a:spLocks noGrp="1"/>
          </p:cNvSpPr>
          <p:nvPr>
            <p:ph type="title"/>
          </p:nvPr>
        </p:nvSpPr>
        <p:spPr>
          <a:xfrm>
            <a:off x="504824" y="512064"/>
            <a:ext cx="7772400" cy="914400"/>
          </a:xfrm>
        </p:spPr>
        <p:txBody>
          <a:bodyPr/>
          <a:lstStyle>
            <a:lvl1pPr>
              <a:defRPr sz="4000"/>
            </a:lvl1pPr>
            <a:extLst/>
          </a:lstStyle>
          <a:p>
            <a:r>
              <a:rPr lang="en-US"/>
              <a:t>Click to edit Master title style</a:t>
            </a:r>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6">
            <a:extLst>
              <a:ext uri="{FF2B5EF4-FFF2-40B4-BE49-F238E27FC236}">
                <a16:creationId xmlns:a16="http://schemas.microsoft.com/office/drawing/2014/main" id="{8C111C8A-312A-3F94-4936-313FA1838DF2}"/>
              </a:ext>
            </a:extLst>
          </p:cNvPr>
          <p:cNvSpPr>
            <a:spLocks noGrp="1"/>
          </p:cNvSpPr>
          <p:nvPr>
            <p:ph type="dt" sz="half" idx="10"/>
          </p:nvPr>
        </p:nvSpPr>
        <p:spPr/>
        <p:txBody>
          <a:bodyPr/>
          <a:lstStyle>
            <a:lvl1pPr>
              <a:defRPr/>
            </a:lvl1pPr>
          </a:lstStyle>
          <a:p>
            <a:pPr>
              <a:defRPr/>
            </a:pPr>
            <a:fld id="{83915F9A-9F07-473C-AA2B-614A91D4AC93}" type="datetimeFigureOut">
              <a:rPr lang="en-US"/>
              <a:pPr>
                <a:defRPr/>
              </a:pPr>
              <a:t>2/28/2024</a:t>
            </a:fld>
            <a:endParaRPr lang="en-US" dirty="0"/>
          </a:p>
        </p:txBody>
      </p:sp>
      <p:sp>
        <p:nvSpPr>
          <p:cNvPr id="18" name="Footer Placeholder 7">
            <a:extLst>
              <a:ext uri="{FF2B5EF4-FFF2-40B4-BE49-F238E27FC236}">
                <a16:creationId xmlns:a16="http://schemas.microsoft.com/office/drawing/2014/main" id="{19F1D92A-373E-4865-2224-2C99E021D245}"/>
              </a:ext>
            </a:extLst>
          </p:cNvPr>
          <p:cNvSpPr>
            <a:spLocks noGrp="1"/>
          </p:cNvSpPr>
          <p:nvPr>
            <p:ph type="ftr" sz="quarter" idx="11"/>
          </p:nvPr>
        </p:nvSpPr>
        <p:spPr/>
        <p:txBody>
          <a:bodyPr/>
          <a:lstStyle>
            <a:lvl1pPr>
              <a:defRPr/>
            </a:lvl1pPr>
          </a:lstStyle>
          <a:p>
            <a:pPr>
              <a:defRPr/>
            </a:pPr>
            <a:endParaRPr lang="en-US"/>
          </a:p>
        </p:txBody>
      </p:sp>
      <p:sp>
        <p:nvSpPr>
          <p:cNvPr id="19" name="Slide Number Placeholder 8">
            <a:extLst>
              <a:ext uri="{FF2B5EF4-FFF2-40B4-BE49-F238E27FC236}">
                <a16:creationId xmlns:a16="http://schemas.microsoft.com/office/drawing/2014/main" id="{8FBB9EBD-88A3-45A0-D7EB-08F02B5D33C6}"/>
              </a:ext>
            </a:extLst>
          </p:cNvPr>
          <p:cNvSpPr>
            <a:spLocks noGrp="1"/>
          </p:cNvSpPr>
          <p:nvPr>
            <p:ph type="sldNum" sz="quarter" idx="12"/>
          </p:nvPr>
        </p:nvSpPr>
        <p:spPr/>
        <p:txBody>
          <a:bodyPr/>
          <a:lstStyle>
            <a:lvl1pPr>
              <a:defRPr smtClean="0"/>
            </a:lvl1pPr>
          </a:lstStyle>
          <a:p>
            <a:pPr>
              <a:defRPr/>
            </a:pPr>
            <a:fld id="{F88D3AD5-944C-484C-84D0-EE01E2D63237}" type="slidenum">
              <a:rPr lang="en-US" altLang="en-US"/>
              <a:pPr>
                <a:defRPr/>
              </a:pPr>
              <a:t>‹#›</a:t>
            </a:fld>
            <a:endParaRPr lang="en-US" altLang="en-US"/>
          </a:p>
        </p:txBody>
      </p:sp>
    </p:spTree>
    <p:extLst>
      <p:ext uri="{BB962C8B-B14F-4D97-AF65-F5344CB8AC3E}">
        <p14:creationId xmlns:p14="http://schemas.microsoft.com/office/powerpoint/2010/main" val="2778819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lang="en-US"/>
              <a:t>Click to edit Master title style</a:t>
            </a:r>
          </a:p>
        </p:txBody>
      </p:sp>
      <p:sp>
        <p:nvSpPr>
          <p:cNvPr id="3" name="Date Placeholder 13">
            <a:extLst>
              <a:ext uri="{FF2B5EF4-FFF2-40B4-BE49-F238E27FC236}">
                <a16:creationId xmlns:a16="http://schemas.microsoft.com/office/drawing/2014/main" id="{3403808B-8C97-7572-C740-1BC7BB58B0C0}"/>
              </a:ext>
            </a:extLst>
          </p:cNvPr>
          <p:cNvSpPr>
            <a:spLocks noGrp="1"/>
          </p:cNvSpPr>
          <p:nvPr>
            <p:ph type="dt" sz="half" idx="10"/>
          </p:nvPr>
        </p:nvSpPr>
        <p:spPr/>
        <p:txBody>
          <a:bodyPr/>
          <a:lstStyle>
            <a:lvl1pPr>
              <a:defRPr/>
            </a:lvl1pPr>
          </a:lstStyle>
          <a:p>
            <a:pPr>
              <a:defRPr/>
            </a:pPr>
            <a:fld id="{1BD51261-56CC-400D-A21F-1BC703720BF8}" type="datetimeFigureOut">
              <a:rPr lang="en-US"/>
              <a:pPr>
                <a:defRPr/>
              </a:pPr>
              <a:t>2/28/2024</a:t>
            </a:fld>
            <a:endParaRPr lang="en-US" dirty="0"/>
          </a:p>
        </p:txBody>
      </p:sp>
      <p:sp>
        <p:nvSpPr>
          <p:cNvPr id="4" name="Footer Placeholder 2">
            <a:extLst>
              <a:ext uri="{FF2B5EF4-FFF2-40B4-BE49-F238E27FC236}">
                <a16:creationId xmlns:a16="http://schemas.microsoft.com/office/drawing/2014/main" id="{78500E67-6BDA-185A-EBD7-4A2CA00E4A4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2">
            <a:extLst>
              <a:ext uri="{FF2B5EF4-FFF2-40B4-BE49-F238E27FC236}">
                <a16:creationId xmlns:a16="http://schemas.microsoft.com/office/drawing/2014/main" id="{158F1E60-E86C-1FAD-A931-82E8AFDC5896}"/>
              </a:ext>
            </a:extLst>
          </p:cNvPr>
          <p:cNvSpPr>
            <a:spLocks noGrp="1"/>
          </p:cNvSpPr>
          <p:nvPr>
            <p:ph type="sldNum" sz="quarter" idx="12"/>
          </p:nvPr>
        </p:nvSpPr>
        <p:spPr/>
        <p:txBody>
          <a:bodyPr/>
          <a:lstStyle>
            <a:lvl1pPr>
              <a:defRPr/>
            </a:lvl1pPr>
          </a:lstStyle>
          <a:p>
            <a:pPr>
              <a:defRPr/>
            </a:pPr>
            <a:fld id="{3CF3447B-BC64-45E6-ACFA-07310883720B}" type="slidenum">
              <a:rPr lang="en-US" altLang="en-US"/>
              <a:pPr>
                <a:defRPr/>
              </a:pPr>
              <a:t>‹#›</a:t>
            </a:fld>
            <a:endParaRPr lang="en-US" altLang="en-US"/>
          </a:p>
        </p:txBody>
      </p:sp>
    </p:spTree>
    <p:extLst>
      <p:ext uri="{BB962C8B-B14F-4D97-AF65-F5344CB8AC3E}">
        <p14:creationId xmlns:p14="http://schemas.microsoft.com/office/powerpoint/2010/main" val="796548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20442E-CD6B-C2A3-D587-DEEDFB9D0778}"/>
              </a:ext>
            </a:extLst>
          </p:cNvPr>
          <p:cNvSpPr>
            <a:spLocks noGrp="1"/>
          </p:cNvSpPr>
          <p:nvPr>
            <p:ph type="dt" sz="half" idx="10"/>
          </p:nvPr>
        </p:nvSpPr>
        <p:spPr/>
        <p:txBody>
          <a:bodyPr/>
          <a:lstStyle>
            <a:lvl1pPr>
              <a:defRPr/>
            </a:lvl1pPr>
          </a:lstStyle>
          <a:p>
            <a:pPr>
              <a:defRPr/>
            </a:pPr>
            <a:fld id="{44B9C83A-08FB-49E1-880F-F63D7AE6A810}" type="datetimeFigureOut">
              <a:rPr lang="en-US"/>
              <a:pPr>
                <a:defRPr/>
              </a:pPr>
              <a:t>2/28/2024</a:t>
            </a:fld>
            <a:endParaRPr lang="en-US" dirty="0"/>
          </a:p>
        </p:txBody>
      </p:sp>
      <p:sp>
        <p:nvSpPr>
          <p:cNvPr id="3" name="Footer Placeholder 2">
            <a:extLst>
              <a:ext uri="{FF2B5EF4-FFF2-40B4-BE49-F238E27FC236}">
                <a16:creationId xmlns:a16="http://schemas.microsoft.com/office/drawing/2014/main" id="{BFB3C45F-8743-39FD-181A-BB114615BBD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DACCD8A8-7A9E-A8E9-D202-3BAAD83F4A81}"/>
              </a:ext>
            </a:extLst>
          </p:cNvPr>
          <p:cNvSpPr>
            <a:spLocks noGrp="1"/>
          </p:cNvSpPr>
          <p:nvPr>
            <p:ph type="sldNum" sz="quarter" idx="12"/>
          </p:nvPr>
        </p:nvSpPr>
        <p:spPr/>
        <p:txBody>
          <a:bodyPr/>
          <a:lstStyle>
            <a:lvl1pPr>
              <a:defRPr smtClean="0"/>
            </a:lvl1pPr>
          </a:lstStyle>
          <a:p>
            <a:pPr>
              <a:defRPr/>
            </a:pPr>
            <a:fld id="{D93E9878-EDEF-4E10-8EB7-B83AA84EA67F}" type="slidenum">
              <a:rPr lang="en-US" altLang="en-US"/>
              <a:pPr>
                <a:defRPr/>
              </a:pPr>
              <a:t>‹#›</a:t>
            </a:fld>
            <a:endParaRPr lang="en-US" altLang="en-US"/>
          </a:p>
        </p:txBody>
      </p:sp>
    </p:spTree>
    <p:extLst>
      <p:ext uri="{BB962C8B-B14F-4D97-AF65-F5344CB8AC3E}">
        <p14:creationId xmlns:p14="http://schemas.microsoft.com/office/powerpoint/2010/main" val="1780975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a:t>Click to edit Master title style</a:t>
            </a:r>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70EFA3DD-C007-8B8B-D86F-1497FFC8AB9C}"/>
              </a:ext>
            </a:extLst>
          </p:cNvPr>
          <p:cNvSpPr>
            <a:spLocks noGrp="1"/>
          </p:cNvSpPr>
          <p:nvPr>
            <p:ph type="dt" sz="half" idx="10"/>
          </p:nvPr>
        </p:nvSpPr>
        <p:spPr/>
        <p:txBody>
          <a:bodyPr/>
          <a:lstStyle>
            <a:lvl1pPr>
              <a:defRPr/>
            </a:lvl1pPr>
          </a:lstStyle>
          <a:p>
            <a:pPr>
              <a:defRPr/>
            </a:pPr>
            <a:fld id="{6F5A7B15-B1F9-4B8A-AD61-C1E2564B1755}" type="datetimeFigureOut">
              <a:rPr lang="en-US"/>
              <a:pPr>
                <a:defRPr/>
              </a:pPr>
              <a:t>2/28/2024</a:t>
            </a:fld>
            <a:endParaRPr lang="en-US" dirty="0"/>
          </a:p>
        </p:txBody>
      </p:sp>
      <p:sp>
        <p:nvSpPr>
          <p:cNvPr id="6" name="Footer Placeholder 2">
            <a:extLst>
              <a:ext uri="{FF2B5EF4-FFF2-40B4-BE49-F238E27FC236}">
                <a16:creationId xmlns:a16="http://schemas.microsoft.com/office/drawing/2014/main" id="{7105C280-FCAF-99A8-3FD6-F4DD2D8A141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65C83DE1-8F85-338D-612C-2E70520B6B8D}"/>
              </a:ext>
            </a:extLst>
          </p:cNvPr>
          <p:cNvSpPr>
            <a:spLocks noGrp="1"/>
          </p:cNvSpPr>
          <p:nvPr>
            <p:ph type="sldNum" sz="quarter" idx="12"/>
          </p:nvPr>
        </p:nvSpPr>
        <p:spPr/>
        <p:txBody>
          <a:bodyPr/>
          <a:lstStyle>
            <a:lvl1pPr>
              <a:defRPr/>
            </a:lvl1pPr>
          </a:lstStyle>
          <a:p>
            <a:pPr>
              <a:defRPr/>
            </a:pPr>
            <a:fld id="{E5F8CE67-BDAA-4B72-9EDB-5FB8C2D7763D}" type="slidenum">
              <a:rPr lang="en-US" altLang="en-US"/>
              <a:pPr>
                <a:defRPr/>
              </a:pPr>
              <a:t>‹#›</a:t>
            </a:fld>
            <a:endParaRPr lang="en-US" altLang="en-US"/>
          </a:p>
        </p:txBody>
      </p:sp>
    </p:spTree>
    <p:extLst>
      <p:ext uri="{BB962C8B-B14F-4D97-AF65-F5344CB8AC3E}">
        <p14:creationId xmlns:p14="http://schemas.microsoft.com/office/powerpoint/2010/main" val="1733771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60893-F19A-4328-BBC2-239F4F33D175}"/>
              </a:ext>
            </a:extLst>
          </p:cNvPr>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6" name="Straight Connector 5">
            <a:extLst>
              <a:ext uri="{FF2B5EF4-FFF2-40B4-BE49-F238E27FC236}">
                <a16:creationId xmlns:a16="http://schemas.microsoft.com/office/drawing/2014/main" id="{3DE6ED1F-4FCB-9BCE-802F-E89A386ACACE}"/>
              </a:ext>
            </a:extLst>
          </p:cNvPr>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a:extLst>
              <a:ext uri="{FF2B5EF4-FFF2-40B4-BE49-F238E27FC236}">
                <a16:creationId xmlns:a16="http://schemas.microsoft.com/office/drawing/2014/main" id="{7F37F929-AD37-5749-5108-82A7D7648539}"/>
              </a:ext>
            </a:extLst>
          </p:cNvPr>
          <p:cNvGrpSpPr>
            <a:grpSpLocks/>
          </p:cNvGrpSpPr>
          <p:nvPr/>
        </p:nvGrpSpPr>
        <p:grpSpPr bwMode="auto">
          <a:xfrm rot="5400000">
            <a:off x="8515351" y="1219200"/>
            <a:ext cx="131762" cy="128587"/>
            <a:chOff x="6668087" y="1297746"/>
            <a:chExt cx="161840" cy="156602"/>
          </a:xfrm>
        </p:grpSpPr>
        <p:cxnSp>
          <p:nvCxnSpPr>
            <p:cNvPr id="8" name="Straight Connector 7">
              <a:extLst>
                <a:ext uri="{FF2B5EF4-FFF2-40B4-BE49-F238E27FC236}">
                  <a16:creationId xmlns:a16="http://schemas.microsoft.com/office/drawing/2014/main" id="{43DFD9FE-449F-2A5C-9B22-752C18350557}"/>
                </a:ext>
              </a:extLst>
            </p:cNvPr>
            <p:cNvCxnSpPr/>
            <p:nvPr/>
          </p:nvCxnSpPr>
          <p:spPr>
            <a:xfrm rot="16200000">
              <a:off x="6663593" y="1292574"/>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C1A609EC-5F05-5DDA-1624-DAD86CD3869E}"/>
                </a:ext>
              </a:extLst>
            </p:cNvPr>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443D1237-2B99-910F-5294-E19A535C0D8F}"/>
                </a:ext>
              </a:extLst>
            </p:cNvPr>
            <p:cNvCxnSpPr/>
            <p:nvPr/>
          </p:nvCxnSpPr>
          <p:spPr>
            <a:xfrm rot="5400000" flipH="1">
              <a:off x="6744513" y="1291599"/>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5">
            <a:extLst>
              <a:ext uri="{FF2B5EF4-FFF2-40B4-BE49-F238E27FC236}">
                <a16:creationId xmlns:a16="http://schemas.microsoft.com/office/drawing/2014/main" id="{2FC6923A-8819-63DD-088B-BB155613AABC}"/>
              </a:ext>
            </a:extLst>
          </p:cNvPr>
          <p:cNvGrpSpPr>
            <a:grpSpLocks/>
          </p:cNvGrpSpPr>
          <p:nvPr/>
        </p:nvGrpSpPr>
        <p:grpSpPr bwMode="auto">
          <a:xfrm rot="5400000">
            <a:off x="8667751" y="1371600"/>
            <a:ext cx="131762" cy="128587"/>
            <a:chOff x="6668087" y="1297746"/>
            <a:chExt cx="161840" cy="156602"/>
          </a:xfrm>
        </p:grpSpPr>
        <p:cxnSp>
          <p:nvCxnSpPr>
            <p:cNvPr id="12" name="Straight Connector 11">
              <a:extLst>
                <a:ext uri="{FF2B5EF4-FFF2-40B4-BE49-F238E27FC236}">
                  <a16:creationId xmlns:a16="http://schemas.microsoft.com/office/drawing/2014/main" id="{14A3697F-A375-73C0-B5CA-4D1C6825327D}"/>
                </a:ext>
              </a:extLst>
            </p:cNvPr>
            <p:cNvCxnSpPr/>
            <p:nvPr/>
          </p:nvCxnSpPr>
          <p:spPr>
            <a:xfrm rot="16200000">
              <a:off x="6663593" y="1292574"/>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B1182D7-2281-A902-58EB-3C5FCFA1FE54}"/>
                </a:ext>
              </a:extLst>
            </p:cNvPr>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35F9CAE-03AD-87F6-2387-973EB6E22F6B}"/>
                </a:ext>
              </a:extLst>
            </p:cNvPr>
            <p:cNvCxnSpPr/>
            <p:nvPr/>
          </p:nvCxnSpPr>
          <p:spPr>
            <a:xfrm rot="5400000" flipH="1">
              <a:off x="6744513" y="1291599"/>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9">
            <a:extLst>
              <a:ext uri="{FF2B5EF4-FFF2-40B4-BE49-F238E27FC236}">
                <a16:creationId xmlns:a16="http://schemas.microsoft.com/office/drawing/2014/main" id="{03143F97-AB80-D244-93AB-8B8BEE2ECDAB}"/>
              </a:ext>
            </a:extLst>
          </p:cNvPr>
          <p:cNvGrpSpPr>
            <a:grpSpLocks/>
          </p:cNvGrpSpPr>
          <p:nvPr/>
        </p:nvGrpSpPr>
        <p:grpSpPr bwMode="auto">
          <a:xfrm rot="5400000">
            <a:off x="8320087" y="1474788"/>
            <a:ext cx="131763" cy="128588"/>
            <a:chOff x="6668087" y="1297746"/>
            <a:chExt cx="161840" cy="156602"/>
          </a:xfrm>
        </p:grpSpPr>
        <p:cxnSp>
          <p:nvCxnSpPr>
            <p:cNvPr id="16" name="Straight Connector 15">
              <a:extLst>
                <a:ext uri="{FF2B5EF4-FFF2-40B4-BE49-F238E27FC236}">
                  <a16:creationId xmlns:a16="http://schemas.microsoft.com/office/drawing/2014/main" id="{34B331EA-01C1-8E51-2ECD-A7E5175A47D0}"/>
                </a:ext>
              </a:extLst>
            </p:cNvPr>
            <p:cNvCxnSpPr/>
            <p:nvPr/>
          </p:nvCxnSpPr>
          <p:spPr>
            <a:xfrm rot="16200000">
              <a:off x="6663592" y="1292574"/>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07B835ED-9A11-BC60-5337-5A4D635B0F45}"/>
                </a:ext>
              </a:extLst>
            </p:cNvPr>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C7FDF846-950F-8C0A-8691-B5B5D6278ED3}"/>
                </a:ext>
              </a:extLst>
            </p:cNvPr>
            <p:cNvCxnSpPr/>
            <p:nvPr/>
          </p:nvCxnSpPr>
          <p:spPr>
            <a:xfrm rot="5400000" flipH="1">
              <a:off x="6744512" y="1291599"/>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a:t>Click to edit Master title style</a:t>
            </a:r>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a:t>Click icon to add picture</a:t>
            </a:r>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19" name="Date Placeholder 4">
            <a:extLst>
              <a:ext uri="{FF2B5EF4-FFF2-40B4-BE49-F238E27FC236}">
                <a16:creationId xmlns:a16="http://schemas.microsoft.com/office/drawing/2014/main" id="{3201ACB0-818E-B44C-89AD-0ED2DE99FC02}"/>
              </a:ext>
            </a:extLst>
          </p:cNvPr>
          <p:cNvSpPr>
            <a:spLocks noGrp="1"/>
          </p:cNvSpPr>
          <p:nvPr>
            <p:ph type="dt" sz="half" idx="10"/>
          </p:nvPr>
        </p:nvSpPr>
        <p:spPr>
          <a:xfrm>
            <a:off x="6477000" y="55563"/>
            <a:ext cx="2133600" cy="365125"/>
          </a:xfrm>
        </p:spPr>
        <p:txBody>
          <a:bodyPr/>
          <a:lstStyle>
            <a:lvl1pPr>
              <a:defRPr/>
            </a:lvl1pPr>
          </a:lstStyle>
          <a:p>
            <a:pPr>
              <a:defRPr/>
            </a:pPr>
            <a:fld id="{A3036ACA-48BD-40AC-AD13-2077C3CBB3C8}" type="datetimeFigureOut">
              <a:rPr lang="en-US"/>
              <a:pPr>
                <a:defRPr/>
              </a:pPr>
              <a:t>2/28/2024</a:t>
            </a:fld>
            <a:endParaRPr lang="en-US" dirty="0"/>
          </a:p>
        </p:txBody>
      </p:sp>
      <p:sp>
        <p:nvSpPr>
          <p:cNvPr id="20" name="Footer Placeholder 5">
            <a:extLst>
              <a:ext uri="{FF2B5EF4-FFF2-40B4-BE49-F238E27FC236}">
                <a16:creationId xmlns:a16="http://schemas.microsoft.com/office/drawing/2014/main" id="{4198E9E2-9D61-D2EC-9E74-A1C802B96F1D}"/>
              </a:ext>
            </a:extLst>
          </p:cNvPr>
          <p:cNvSpPr>
            <a:spLocks noGrp="1"/>
          </p:cNvSpPr>
          <p:nvPr>
            <p:ph type="ftr" sz="quarter" idx="11"/>
          </p:nvPr>
        </p:nvSpPr>
        <p:spPr>
          <a:xfrm>
            <a:off x="914400" y="55563"/>
            <a:ext cx="5562600" cy="365125"/>
          </a:xfrm>
        </p:spPr>
        <p:txBody>
          <a:bodyPr/>
          <a:lstStyle>
            <a:lvl1pPr>
              <a:defRPr/>
            </a:lvl1pPr>
          </a:lstStyle>
          <a:p>
            <a:pPr>
              <a:defRPr/>
            </a:pPr>
            <a:endParaRPr lang="en-US"/>
          </a:p>
        </p:txBody>
      </p:sp>
      <p:sp>
        <p:nvSpPr>
          <p:cNvPr id="21" name="Slide Number Placeholder 6">
            <a:extLst>
              <a:ext uri="{FF2B5EF4-FFF2-40B4-BE49-F238E27FC236}">
                <a16:creationId xmlns:a16="http://schemas.microsoft.com/office/drawing/2014/main" id="{D83CB253-19D9-4676-34E5-C60F26F113DE}"/>
              </a:ext>
            </a:extLst>
          </p:cNvPr>
          <p:cNvSpPr>
            <a:spLocks noGrp="1"/>
          </p:cNvSpPr>
          <p:nvPr>
            <p:ph type="sldNum" sz="quarter" idx="12"/>
          </p:nvPr>
        </p:nvSpPr>
        <p:spPr>
          <a:xfrm>
            <a:off x="8610600" y="55563"/>
            <a:ext cx="457200" cy="365125"/>
          </a:xfrm>
        </p:spPr>
        <p:txBody>
          <a:bodyPr/>
          <a:lstStyle>
            <a:lvl1pPr>
              <a:defRPr smtClean="0"/>
            </a:lvl1pPr>
          </a:lstStyle>
          <a:p>
            <a:pPr>
              <a:defRPr/>
            </a:pPr>
            <a:fld id="{368F3A56-7AAC-42EA-BC0F-061C6E707F66}" type="slidenum">
              <a:rPr lang="en-US" altLang="en-US"/>
              <a:pPr>
                <a:defRPr/>
              </a:pPr>
              <a:t>‹#›</a:t>
            </a:fld>
            <a:endParaRPr lang="en-US" altLang="en-US"/>
          </a:p>
        </p:txBody>
      </p:sp>
    </p:spTree>
    <p:extLst>
      <p:ext uri="{BB962C8B-B14F-4D97-AF65-F5344CB8AC3E}">
        <p14:creationId xmlns:p14="http://schemas.microsoft.com/office/powerpoint/2010/main" val="2998196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0000"/>
            </a:gs>
            <a:gs pos="64999">
              <a:srgbClr val="000000"/>
            </a:gs>
            <a:gs pos="100000">
              <a:srgbClr val="5A77A9"/>
            </a:gs>
          </a:gsLst>
          <a:lin ang="540000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95EAF06-02B9-B951-C2FD-A3BD7E316145}"/>
              </a:ext>
            </a:extLst>
          </p:cNvPr>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Rectangle 7">
            <a:extLst>
              <a:ext uri="{FF2B5EF4-FFF2-40B4-BE49-F238E27FC236}">
                <a16:creationId xmlns:a16="http://schemas.microsoft.com/office/drawing/2014/main" id="{85621871-4998-AE78-5AA3-C954B07EB756}"/>
              </a:ext>
            </a:extLst>
          </p:cNvPr>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Rectangle 8">
            <a:extLst>
              <a:ext uri="{FF2B5EF4-FFF2-40B4-BE49-F238E27FC236}">
                <a16:creationId xmlns:a16="http://schemas.microsoft.com/office/drawing/2014/main" id="{7D243E1C-0EBF-3CF2-4979-D050DF172B33}"/>
              </a:ext>
            </a:extLst>
          </p:cNvPr>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Rectangle 9">
            <a:extLst>
              <a:ext uri="{FF2B5EF4-FFF2-40B4-BE49-F238E27FC236}">
                <a16:creationId xmlns:a16="http://schemas.microsoft.com/office/drawing/2014/main" id="{C96B97C4-2391-425A-5E1D-33C7689C993C}"/>
              </a:ext>
            </a:extLst>
          </p:cNvPr>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Rectangle 10">
            <a:extLst>
              <a:ext uri="{FF2B5EF4-FFF2-40B4-BE49-F238E27FC236}">
                <a16:creationId xmlns:a16="http://schemas.microsoft.com/office/drawing/2014/main" id="{959D9E1D-306C-D588-5EAB-9C9E7DD225BE}"/>
              </a:ext>
            </a:extLst>
          </p:cNvPr>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Rectangle 11">
            <a:extLst>
              <a:ext uri="{FF2B5EF4-FFF2-40B4-BE49-F238E27FC236}">
                <a16:creationId xmlns:a16="http://schemas.microsoft.com/office/drawing/2014/main" id="{345A2946-D820-67FD-B1ED-1DD4A785A489}"/>
              </a:ext>
            </a:extLst>
          </p:cNvPr>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5" name="Rectangle 14">
            <a:extLst>
              <a:ext uri="{FF2B5EF4-FFF2-40B4-BE49-F238E27FC236}">
                <a16:creationId xmlns:a16="http://schemas.microsoft.com/office/drawing/2014/main" id="{35A1DEC5-9130-7B74-B590-DED679DD7C86}"/>
              </a:ext>
            </a:extLst>
          </p:cNvPr>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Rectangle 15">
            <a:extLst>
              <a:ext uri="{FF2B5EF4-FFF2-40B4-BE49-F238E27FC236}">
                <a16:creationId xmlns:a16="http://schemas.microsoft.com/office/drawing/2014/main" id="{87B59CE2-C0D0-D012-F77D-ACCAE1945705}"/>
              </a:ext>
            </a:extLst>
          </p:cNvPr>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7" name="Rectangle 16">
            <a:extLst>
              <a:ext uri="{FF2B5EF4-FFF2-40B4-BE49-F238E27FC236}">
                <a16:creationId xmlns:a16="http://schemas.microsoft.com/office/drawing/2014/main" id="{9EE609A0-DAD8-49AE-13E5-A22F5C5DEC24}"/>
              </a:ext>
            </a:extLst>
          </p:cNvPr>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2" name="Title Placeholder 21">
            <a:extLst>
              <a:ext uri="{FF2B5EF4-FFF2-40B4-BE49-F238E27FC236}">
                <a16:creationId xmlns:a16="http://schemas.microsoft.com/office/drawing/2014/main" id="{1CD24E20-E39C-948D-5178-AD56E440A8F1}"/>
              </a:ext>
            </a:extLst>
          </p:cNvPr>
          <p:cNvSpPr>
            <a:spLocks noGrp="1"/>
          </p:cNvSpPr>
          <p:nvPr>
            <p:ph type="title"/>
          </p:nvPr>
        </p:nvSpPr>
        <p:spPr>
          <a:xfrm>
            <a:off x="914400" y="512763"/>
            <a:ext cx="7772400" cy="914400"/>
          </a:xfrm>
          <a:prstGeom prst="rect">
            <a:avLst/>
          </a:prstGeom>
        </p:spPr>
        <p:txBody>
          <a:bodyPr vert="horz" anchor="t">
            <a:noAutofit/>
          </a:bodyPr>
          <a:lstStyle/>
          <a:p>
            <a:r>
              <a:rPr lang="en-US"/>
              <a:t>Click to edit Master title style</a:t>
            </a:r>
          </a:p>
        </p:txBody>
      </p:sp>
      <p:sp>
        <p:nvSpPr>
          <p:cNvPr id="1036" name="Text Placeholder 12">
            <a:extLst>
              <a:ext uri="{FF2B5EF4-FFF2-40B4-BE49-F238E27FC236}">
                <a16:creationId xmlns:a16="http://schemas.microsoft.com/office/drawing/2014/main" id="{BADDD33E-1C89-5FA7-7457-F6B82FFDB3AA}"/>
              </a:ext>
            </a:extLst>
          </p:cNvPr>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3F115044-9CC0-C772-9FC1-A519E90F22F0}"/>
              </a:ext>
            </a:extLst>
          </p:cNvPr>
          <p:cNvSpPr>
            <a:spLocks noGrp="1"/>
          </p:cNvSpPr>
          <p:nvPr>
            <p:ph type="dt" sz="half" idx="2"/>
          </p:nvPr>
        </p:nvSpPr>
        <p:spPr>
          <a:xfrm>
            <a:off x="6477000" y="6416675"/>
            <a:ext cx="2133600" cy="365125"/>
          </a:xfrm>
          <a:prstGeom prst="rect">
            <a:avLst/>
          </a:prstGeom>
        </p:spPr>
        <p:txBody>
          <a:bodyPr vert="horz" anchor="b"/>
          <a:lstStyle>
            <a:lvl1pPr algn="l" eaLnBrk="1" fontAlgn="auto" latinLnBrk="0" hangingPunct="1">
              <a:spcBef>
                <a:spcPts val="0"/>
              </a:spcBef>
              <a:spcAft>
                <a:spcPts val="0"/>
              </a:spcAft>
              <a:defRPr kumimoji="0" sz="1100">
                <a:solidFill>
                  <a:schemeClr val="tx2"/>
                </a:solidFill>
                <a:latin typeface="+mn-lt"/>
              </a:defRPr>
            </a:lvl1pPr>
            <a:extLst/>
          </a:lstStyle>
          <a:p>
            <a:pPr>
              <a:defRPr/>
            </a:pPr>
            <a:fld id="{B7688425-1F5B-450B-A2F9-8B84FC17989F}" type="datetimeFigureOut">
              <a:rPr lang="en-US"/>
              <a:pPr>
                <a:defRPr/>
              </a:pPr>
              <a:t>2/28/2024</a:t>
            </a:fld>
            <a:endParaRPr lang="en-US" dirty="0"/>
          </a:p>
        </p:txBody>
      </p:sp>
      <p:sp>
        <p:nvSpPr>
          <p:cNvPr id="3" name="Footer Placeholder 2">
            <a:extLst>
              <a:ext uri="{FF2B5EF4-FFF2-40B4-BE49-F238E27FC236}">
                <a16:creationId xmlns:a16="http://schemas.microsoft.com/office/drawing/2014/main" id="{8036EC4B-4726-6E56-ABCF-3940384FB141}"/>
              </a:ext>
            </a:extLst>
          </p:cNvPr>
          <p:cNvSpPr>
            <a:spLocks noGrp="1"/>
          </p:cNvSpPr>
          <p:nvPr>
            <p:ph type="ftr" sz="quarter" idx="3"/>
          </p:nvPr>
        </p:nvSpPr>
        <p:spPr>
          <a:xfrm>
            <a:off x="914400" y="6416675"/>
            <a:ext cx="5562600" cy="365125"/>
          </a:xfrm>
          <a:prstGeom prst="rect">
            <a:avLst/>
          </a:prstGeom>
        </p:spPr>
        <p:txBody>
          <a:bodyPr vert="horz" anchor="b"/>
          <a:lstStyle>
            <a:lvl1pPr algn="r" eaLnBrk="1" fontAlgn="auto" latinLnBrk="0" hangingPunct="1">
              <a:spcBef>
                <a:spcPts val="0"/>
              </a:spcBef>
              <a:spcAft>
                <a:spcPts val="0"/>
              </a:spcAft>
              <a:defRPr kumimoji="0" sz="1100">
                <a:solidFill>
                  <a:schemeClr val="tx2"/>
                </a:solidFill>
                <a:latin typeface="+mn-lt"/>
              </a:defRPr>
            </a:lvl1pPr>
            <a:extLst/>
          </a:lstStyle>
          <a:p>
            <a:pPr>
              <a:defRPr/>
            </a:pPr>
            <a:endParaRPr lang="en-US"/>
          </a:p>
        </p:txBody>
      </p:sp>
      <p:sp>
        <p:nvSpPr>
          <p:cNvPr id="23" name="Slide Number Placeholder 22">
            <a:extLst>
              <a:ext uri="{FF2B5EF4-FFF2-40B4-BE49-F238E27FC236}">
                <a16:creationId xmlns:a16="http://schemas.microsoft.com/office/drawing/2014/main" id="{86C1DC22-F99A-C0DD-CC77-994AEBAB5AE5}"/>
              </a:ext>
            </a:extLst>
          </p:cNvPr>
          <p:cNvSpPr>
            <a:spLocks noGrp="1"/>
          </p:cNvSpPr>
          <p:nvPr>
            <p:ph type="sldNum" sz="quarter" idx="4"/>
          </p:nvPr>
        </p:nvSpPr>
        <p:spPr>
          <a:xfrm>
            <a:off x="8610600" y="6416675"/>
            <a:ext cx="457200" cy="365125"/>
          </a:xfrm>
          <a:prstGeom prst="rect">
            <a:avLst/>
          </a:prstGeom>
        </p:spPr>
        <p:txBody>
          <a:bodyPr vert="horz" wrap="square" lIns="91440" tIns="45720" rIns="91440" bIns="45720" numCol="1" anchor="b" anchorCtr="0" compatLnSpc="1">
            <a:prstTxWarp prst="textNoShape">
              <a:avLst/>
            </a:prstTxWarp>
          </a:bodyPr>
          <a:lstStyle>
            <a:lvl1pPr eaLnBrk="1" hangingPunct="1">
              <a:defRPr sz="1200" smtClean="0">
                <a:solidFill>
                  <a:schemeClr val="tx2"/>
                </a:solidFill>
              </a:defRPr>
            </a:lvl1pPr>
          </a:lstStyle>
          <a:p>
            <a:pPr>
              <a:defRPr/>
            </a:pPr>
            <a:fld id="{02C4A4EB-9C3F-4E9E-B600-6934AAF301FD}"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751" r:id="rId1"/>
    <p:sldLayoutId id="2147483746" r:id="rId2"/>
    <p:sldLayoutId id="2147483752" r:id="rId3"/>
    <p:sldLayoutId id="2147483753" r:id="rId4"/>
    <p:sldLayoutId id="2147483754" r:id="rId5"/>
    <p:sldLayoutId id="2147483747" r:id="rId6"/>
    <p:sldLayoutId id="2147483755" r:id="rId7"/>
    <p:sldLayoutId id="2147483748" r:id="rId8"/>
    <p:sldLayoutId id="2147483756" r:id="rId9"/>
    <p:sldLayoutId id="2147483749" r:id="rId10"/>
    <p:sldLayoutId id="2147483750" r:id="rId11"/>
  </p:sldLayoutIdLst>
  <p:txStyles>
    <p:titleStyle>
      <a:lvl1pPr algn="l" rtl="0" eaLnBrk="0" fontAlgn="base" hangingPunct="0">
        <a:spcBef>
          <a:spcPct val="0"/>
        </a:spcBef>
        <a:spcAft>
          <a:spcPct val="0"/>
        </a:spcAft>
        <a:defRPr sz="4000" kern="1200" spc="-100">
          <a:solidFill>
            <a:srgbClr val="C1EEFF"/>
          </a:solidFill>
          <a:latin typeface="+mj-lt"/>
          <a:ea typeface="+mj-ea"/>
          <a:cs typeface="+mj-cs"/>
        </a:defRPr>
      </a:lvl1pPr>
      <a:lvl2pPr algn="l" rtl="0" eaLnBrk="0" fontAlgn="base" hangingPunct="0">
        <a:spcBef>
          <a:spcPct val="0"/>
        </a:spcBef>
        <a:spcAft>
          <a:spcPct val="0"/>
        </a:spcAft>
        <a:defRPr sz="4000">
          <a:solidFill>
            <a:srgbClr val="C1EEFF"/>
          </a:solidFill>
          <a:latin typeface="Consolas" panose="020B0609020204030204" pitchFamily="49" charset="0"/>
        </a:defRPr>
      </a:lvl2pPr>
      <a:lvl3pPr algn="l" rtl="0" eaLnBrk="0" fontAlgn="base" hangingPunct="0">
        <a:spcBef>
          <a:spcPct val="0"/>
        </a:spcBef>
        <a:spcAft>
          <a:spcPct val="0"/>
        </a:spcAft>
        <a:defRPr sz="4000">
          <a:solidFill>
            <a:srgbClr val="C1EEFF"/>
          </a:solidFill>
          <a:latin typeface="Consolas" panose="020B0609020204030204" pitchFamily="49" charset="0"/>
        </a:defRPr>
      </a:lvl3pPr>
      <a:lvl4pPr algn="l" rtl="0" eaLnBrk="0" fontAlgn="base" hangingPunct="0">
        <a:spcBef>
          <a:spcPct val="0"/>
        </a:spcBef>
        <a:spcAft>
          <a:spcPct val="0"/>
        </a:spcAft>
        <a:defRPr sz="4000">
          <a:solidFill>
            <a:srgbClr val="C1EEFF"/>
          </a:solidFill>
          <a:latin typeface="Consolas" panose="020B0609020204030204" pitchFamily="49" charset="0"/>
        </a:defRPr>
      </a:lvl4pPr>
      <a:lvl5pPr algn="l" rtl="0" eaLnBrk="0" fontAlgn="base" hangingPunct="0">
        <a:spcBef>
          <a:spcPct val="0"/>
        </a:spcBef>
        <a:spcAft>
          <a:spcPct val="0"/>
        </a:spcAft>
        <a:defRPr sz="4000">
          <a:solidFill>
            <a:srgbClr val="C1EEFF"/>
          </a:solidFill>
          <a:latin typeface="Consolas" panose="020B0609020204030204" pitchFamily="49" charset="0"/>
        </a:defRPr>
      </a:lvl5pPr>
      <a:lvl6pPr marL="457200" algn="l" rtl="0" fontAlgn="base">
        <a:spcBef>
          <a:spcPct val="0"/>
        </a:spcBef>
        <a:spcAft>
          <a:spcPct val="0"/>
        </a:spcAft>
        <a:defRPr sz="4000">
          <a:solidFill>
            <a:srgbClr val="C1EEFF"/>
          </a:solidFill>
          <a:latin typeface="Consolas" panose="020B0609020204030204" pitchFamily="49" charset="0"/>
        </a:defRPr>
      </a:lvl6pPr>
      <a:lvl7pPr marL="914400" algn="l" rtl="0" fontAlgn="base">
        <a:spcBef>
          <a:spcPct val="0"/>
        </a:spcBef>
        <a:spcAft>
          <a:spcPct val="0"/>
        </a:spcAft>
        <a:defRPr sz="4000">
          <a:solidFill>
            <a:srgbClr val="C1EEFF"/>
          </a:solidFill>
          <a:latin typeface="Consolas" panose="020B0609020204030204" pitchFamily="49" charset="0"/>
        </a:defRPr>
      </a:lvl7pPr>
      <a:lvl8pPr marL="1371600" algn="l" rtl="0" fontAlgn="base">
        <a:spcBef>
          <a:spcPct val="0"/>
        </a:spcBef>
        <a:spcAft>
          <a:spcPct val="0"/>
        </a:spcAft>
        <a:defRPr sz="4000">
          <a:solidFill>
            <a:srgbClr val="C1EEFF"/>
          </a:solidFill>
          <a:latin typeface="Consolas" panose="020B0609020204030204" pitchFamily="49" charset="0"/>
        </a:defRPr>
      </a:lvl8pPr>
      <a:lvl9pPr marL="1828800" algn="l" rtl="0" fontAlgn="base">
        <a:spcBef>
          <a:spcPct val="0"/>
        </a:spcBef>
        <a:spcAft>
          <a:spcPct val="0"/>
        </a:spcAft>
        <a:defRPr sz="4000">
          <a:solidFill>
            <a:srgbClr val="C1EEFF"/>
          </a:solidFill>
          <a:latin typeface="Consolas" panose="020B0609020204030204"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anose="05000000000000000000"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anose="05000000000000000000"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anose="05020102010507070707"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anose="05040102010807070707"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anose="05020102010507070707"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hyperlink" Target="http://www.krdistrict.org/cip%20weir%20table1.ht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7.wmf"/></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 Id="rId9"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8.wmf"/><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wmf"/><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1.wm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44.png"/><Relationship Id="rId2" Type="http://schemas.openxmlformats.org/officeDocument/2006/relationships/slideLayout" Target="../slideLayouts/slideLayout7.xml"/><Relationship Id="rId1" Type="http://schemas.openxmlformats.org/officeDocument/2006/relationships/video" Target="file:///C:\Documents%20and%20Settings\OR0061021\Desktop\2013%20Class%20-%20Cannon%20Beach%20City%20Council%20Chambers%209-13-13\puma24004-Start.avi" TargetMode="External"/><Relationship Id="rId6" Type="http://schemas.openxmlformats.org/officeDocument/2006/relationships/image" Target="../media/image43.jpeg"/><Relationship Id="rId5" Type="http://schemas.openxmlformats.org/officeDocument/2006/relationships/hyperlink" Target="http://www.youtube.com/embed/g259QNQRbDY" TargetMode="External"/><Relationship Id="rId4" Type="http://schemas.openxmlformats.org/officeDocument/2006/relationships/hyperlink" Target="http://www.youtube.com/embed/AtX65tbf1q8" TargetMode="Externa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video" Target="file:///C:\Documents%20and%20Settings\OR0061021\Desktop\2013%20Class%20-%20Cannon%20Beach%20City%20Council%20Chambers%209-13-13\puma24004-reverse.avi" TargetMode="External"/><Relationship Id="rId6" Type="http://schemas.openxmlformats.org/officeDocument/2006/relationships/image" Target="../media/image43.jpeg"/><Relationship Id="rId5" Type="http://schemas.openxmlformats.org/officeDocument/2006/relationships/hyperlink" Target="http://www.youtube.com/embed/g259QNQRbDY" TargetMode="External"/><Relationship Id="rId4" Type="http://schemas.openxmlformats.org/officeDocument/2006/relationships/hyperlink" Target="http://www.youtube.com/embed/AtX65tbf1q8"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video" Target="file:///C:\Documents%20and%20Settings\OR0061021\Desktop\2013%20Class%20-%20Cannon%20Beach%20City%20Council%20Chambers%209-13-13\puma24004-NewRow.avi" TargetMode="External"/><Relationship Id="rId6" Type="http://schemas.openxmlformats.org/officeDocument/2006/relationships/image" Target="../media/image43.jpeg"/><Relationship Id="rId5" Type="http://schemas.openxmlformats.org/officeDocument/2006/relationships/hyperlink" Target="http://www.youtube.com/embed/g259QNQRbDY" TargetMode="External"/><Relationship Id="rId4" Type="http://schemas.openxmlformats.org/officeDocument/2006/relationships/hyperlink" Target="http://www.youtube.com/embed/AtX65tbf1q8" TargetMode="Externa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video" Target="file:///C:\Documents%20and%20Settings\OR0061021\Desktop\2013%20Class%20-%20Cannon%20Beach%20City%20Council%20Chambers%209-13-13\puma24004-thickMat.avi" TargetMode="External"/><Relationship Id="rId6" Type="http://schemas.openxmlformats.org/officeDocument/2006/relationships/image" Target="../media/image43.jpeg"/><Relationship Id="rId5" Type="http://schemas.openxmlformats.org/officeDocument/2006/relationships/hyperlink" Target="http://www.youtube.com/embed/g259QNQRbDY" TargetMode="External"/><Relationship Id="rId4" Type="http://schemas.openxmlformats.org/officeDocument/2006/relationships/hyperlink" Target="http://www.youtube.com/embed/AtX65tbf1q8" TargetMode="Externa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video" Target="file:///C:\Documents%20and%20Settings\OR0061021\Desktop\2013%20Class%20-%20Cannon%20Beach%20City%20Council%20Chambers%209-13-13\puma24004-cuttingwheel.avi" TargetMode="External"/><Relationship Id="rId6" Type="http://schemas.openxmlformats.org/officeDocument/2006/relationships/image" Target="../media/image43.jpeg"/><Relationship Id="rId5" Type="http://schemas.openxmlformats.org/officeDocument/2006/relationships/hyperlink" Target="http://www.youtube.com/embed/g259QNQRbDY" TargetMode="External"/><Relationship Id="rId4" Type="http://schemas.openxmlformats.org/officeDocument/2006/relationships/hyperlink" Target="http://www.youtube.com/embed/AtX65tbf1q8" TargetMode="Externa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video" Target="file:///C:\Documents%20and%20Settings\OR0061021\Desktop\2013%20Class%20-%20Cannon%20Beach%20City%20Council%20Chambers%209-13-13\puma24004-End.avi" TargetMode="External"/><Relationship Id="rId6" Type="http://schemas.openxmlformats.org/officeDocument/2006/relationships/image" Target="../media/image43.jpeg"/><Relationship Id="rId5" Type="http://schemas.openxmlformats.org/officeDocument/2006/relationships/hyperlink" Target="http://www.youtube.com/embed/g259QNQRbDY" TargetMode="External"/><Relationship Id="rId4" Type="http://schemas.openxmlformats.org/officeDocument/2006/relationships/hyperlink" Target="http://www.youtube.com/embed/AtX65tbf1q8"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8.wmf"/></Relationships>
</file>

<file path=ppt/slides/_rels/slide4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6.jpeg"/><Relationship Id="rId7" Type="http://schemas.openxmlformats.org/officeDocument/2006/relationships/image" Target="../media/image17.wmf"/><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31.wmf"/><Relationship Id="rId5" Type="http://schemas.openxmlformats.org/officeDocument/2006/relationships/image" Target="../media/image28.wmf"/><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55.wmf"/><Relationship Id="rId4" Type="http://schemas.openxmlformats.org/officeDocument/2006/relationships/image" Target="../media/image54.jpeg"/></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58.wmf"/></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67.wmf"/></Relationships>
</file>

<file path=ppt/slides/_rels/slide5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hyperlink" Target="http://www.who.int/water_sanitation_health/publications/ssf9241540370.pdf" TargetMode="External"/><Relationship Id="rId5" Type="http://schemas.openxmlformats.org/officeDocument/2006/relationships/hyperlink" Target="http://en.wikipedia.org/wiki/Special:BookSources/9241540370" TargetMode="External"/><Relationship Id="rId4" Type="http://schemas.openxmlformats.org/officeDocument/2006/relationships/hyperlink" Target="http://www.who.int/water_sanitation_health/publications/ssf/en/index.html"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www.irc.nl/docsearch/results/?name=82574" TargetMode="External"/><Relationship Id="rId7" Type="http://schemas.openxmlformats.org/officeDocument/2006/relationships/image" Target="../media/image69.png"/><Relationship Id="rId2" Type="http://schemas.openxmlformats.org/officeDocument/2006/relationships/hyperlink" Target="http://www.irc.nl/docsearch/results/?name=82526" TargetMode="External"/><Relationship Id="rId1" Type="http://schemas.openxmlformats.org/officeDocument/2006/relationships/slideLayout" Target="../slideLayouts/slideLayout7.xml"/><Relationship Id="rId6" Type="http://schemas.openxmlformats.org/officeDocument/2006/relationships/hyperlink" Target="http://www.irc.nl/docsearch/results/?publ=99009" TargetMode="External"/><Relationship Id="rId5" Type="http://schemas.openxmlformats.org/officeDocument/2006/relationships/hyperlink" Target="http://www.irc.nl/docsearch/results/?name=83869" TargetMode="External"/><Relationship Id="rId4" Type="http://schemas.openxmlformats.org/officeDocument/2006/relationships/hyperlink" Target="http://www.irc.nl/docsearch/results/?name=83379"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www.bsf-south-sudan.org/sites/default/files/SS+Tech+Guide--Slow+Sand+Filters.pdf" TargetMode="Externa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17.wmf"/></Relationships>
</file>

<file path=ppt/slides/_rels/slide7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17.wmf"/></Relationships>
</file>

<file path=ppt/slides/_rels/slide7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17.wmf"/></Relationships>
</file>

<file path=ppt/slides/_rels/slide7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17.wmf"/></Relationships>
</file>

<file path=ppt/slides/_rels/slide7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8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8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8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hyperlink" Target="http://www.idexx.com/view/xhtml/en_us/water/products/quanti-tray.jsf" TargetMode="External"/><Relationship Id="rId7" Type="http://schemas.openxmlformats.org/officeDocument/2006/relationships/image" Target="../media/image94.jpeg"/><Relationship Id="rId12" Type="http://schemas.openxmlformats.org/officeDocument/2006/relationships/image" Target="../media/image99.jpe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jpeg"/><Relationship Id="rId10" Type="http://schemas.openxmlformats.org/officeDocument/2006/relationships/image" Target="../media/image97.jpeg"/><Relationship Id="rId4" Type="http://schemas.openxmlformats.org/officeDocument/2006/relationships/image" Target="../media/image91.jpeg"/><Relationship Id="rId9" Type="http://schemas.openxmlformats.org/officeDocument/2006/relationships/image" Target="../media/image96.png"/></Relationships>
</file>

<file path=ppt/slides/_rels/slide8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F9A5DB5-80F2-1BE6-EECA-811434E728AF}"/>
              </a:ext>
            </a:extLst>
          </p:cNvPr>
          <p:cNvSpPr txBox="1"/>
          <p:nvPr/>
        </p:nvSpPr>
        <p:spPr>
          <a:xfrm>
            <a:off x="455262" y="920517"/>
            <a:ext cx="3549179"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Operations</a:t>
            </a:r>
          </a:p>
        </p:txBody>
      </p:sp>
      <p:pic>
        <p:nvPicPr>
          <p:cNvPr id="10243" name="Picture 2">
            <a:extLst>
              <a:ext uri="{FF2B5EF4-FFF2-40B4-BE49-F238E27FC236}">
                <a16:creationId xmlns:a16="http://schemas.microsoft.com/office/drawing/2014/main" id="{68D33436-DF9D-2670-B111-0E4E89710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411413"/>
            <a:ext cx="5221288" cy="391001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244" name="Picture 7" descr="P5200153.JPG">
            <a:extLst>
              <a:ext uri="{FF2B5EF4-FFF2-40B4-BE49-F238E27FC236}">
                <a16:creationId xmlns:a16="http://schemas.microsoft.com/office/drawing/2014/main" id="{8FF8532A-6B46-27F2-6870-E6A81E4168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40250" y="4006850"/>
            <a:ext cx="4351338" cy="24479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245" name="Picture 2">
            <a:extLst>
              <a:ext uri="{FF2B5EF4-FFF2-40B4-BE49-F238E27FC236}">
                <a16:creationId xmlns:a16="http://schemas.microsoft.com/office/drawing/2014/main" id="{47E48C58-8C91-105B-9BA3-F20BFE1063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9588" y="504825"/>
            <a:ext cx="4529137" cy="27130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276BEAC-FBE7-AF78-7764-6B4888FC58E1}"/>
              </a:ext>
            </a:extLst>
          </p:cNvPr>
          <p:cNvSpPr txBox="1"/>
          <p:nvPr/>
        </p:nvSpPr>
        <p:spPr>
          <a:xfrm>
            <a:off x="4589463" y="6442075"/>
            <a:ext cx="4238625" cy="415925"/>
          </a:xfrm>
          <a:prstGeom prst="rect">
            <a:avLst/>
          </a:prstGeom>
          <a:noFill/>
        </p:spPr>
        <p:txBody>
          <a:bodyPr>
            <a:spAutoFit/>
          </a:bodyPr>
          <a:lstStyle/>
          <a:p>
            <a:pPr algn="ctr" eaLnBrk="1" fontAlgn="auto" hangingPunct="1">
              <a:spcBef>
                <a:spcPts val="0"/>
              </a:spcBef>
              <a:spcAft>
                <a:spcPts val="0"/>
              </a:spcAft>
              <a:defRPr/>
            </a:pPr>
            <a:r>
              <a:rPr lang="en-US" sz="1050" dirty="0">
                <a:latin typeface="+mn-lt"/>
              </a:rPr>
              <a:t>2013. North Clackamas County Water Commission, OR.  SSF Cleaning (photo taken by Chris Johnsen, NCCWC)</a:t>
            </a:r>
          </a:p>
        </p:txBody>
      </p:sp>
      <p:sp>
        <p:nvSpPr>
          <p:cNvPr id="11" name="TextBox 10">
            <a:extLst>
              <a:ext uri="{FF2B5EF4-FFF2-40B4-BE49-F238E27FC236}">
                <a16:creationId xmlns:a16="http://schemas.microsoft.com/office/drawing/2014/main" id="{552597CD-4A2C-F06F-38A0-6A2F38EA7197}"/>
              </a:ext>
            </a:extLst>
          </p:cNvPr>
          <p:cNvSpPr txBox="1"/>
          <p:nvPr/>
        </p:nvSpPr>
        <p:spPr>
          <a:xfrm>
            <a:off x="6243638" y="3284538"/>
            <a:ext cx="2627312" cy="254000"/>
          </a:xfrm>
          <a:prstGeom prst="rect">
            <a:avLst/>
          </a:prstGeom>
          <a:noFill/>
        </p:spPr>
        <p:txBody>
          <a:bodyPr>
            <a:spAutoFit/>
          </a:bodyPr>
          <a:lstStyle/>
          <a:p>
            <a:pPr algn="ctr" eaLnBrk="1" fontAlgn="auto" hangingPunct="1">
              <a:spcBef>
                <a:spcPts val="0"/>
              </a:spcBef>
              <a:spcAft>
                <a:spcPts val="0"/>
              </a:spcAft>
              <a:defRPr/>
            </a:pPr>
            <a:r>
              <a:rPr lang="en-US" sz="1050" dirty="0">
                <a:latin typeface="+mn-lt"/>
              </a:rPr>
              <a:t>Wickiup Water District, Oregon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DC39887-EA57-8419-7FD9-CA16A16C4172}"/>
              </a:ext>
            </a:extLst>
          </p:cNvPr>
          <p:cNvSpPr txBox="1"/>
          <p:nvPr/>
        </p:nvSpPr>
        <p:spPr>
          <a:xfrm>
            <a:off x="268986" y="0"/>
            <a:ext cx="8875014"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Flow Measurements</a:t>
            </a:r>
          </a:p>
        </p:txBody>
      </p:sp>
      <p:sp>
        <p:nvSpPr>
          <p:cNvPr id="28675" name="TextBox 5">
            <a:extLst>
              <a:ext uri="{FF2B5EF4-FFF2-40B4-BE49-F238E27FC236}">
                <a16:creationId xmlns:a16="http://schemas.microsoft.com/office/drawing/2014/main" id="{58A3646F-EBD1-7DBF-35D8-90DBAA109A0C}"/>
              </a:ext>
            </a:extLst>
          </p:cNvPr>
          <p:cNvSpPr txBox="1">
            <a:spLocks noChangeArrowheads="1"/>
          </p:cNvSpPr>
          <p:nvPr/>
        </p:nvSpPr>
        <p:spPr bwMode="auto">
          <a:xfrm>
            <a:off x="252413" y="644525"/>
            <a:ext cx="84566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2400">
                <a:solidFill>
                  <a:srgbClr val="FFC000"/>
                </a:solidFill>
              </a:rPr>
              <a:t>Rectangular weir flow determinations:</a:t>
            </a:r>
          </a:p>
        </p:txBody>
      </p:sp>
      <p:sp>
        <p:nvSpPr>
          <p:cNvPr id="7" name="TextBox 6">
            <a:extLst>
              <a:ext uri="{FF2B5EF4-FFF2-40B4-BE49-F238E27FC236}">
                <a16:creationId xmlns:a16="http://schemas.microsoft.com/office/drawing/2014/main" id="{7A0E5654-22E7-B0BD-D234-C630F6E90FD4}"/>
              </a:ext>
            </a:extLst>
          </p:cNvPr>
          <p:cNvSpPr txBox="1"/>
          <p:nvPr/>
        </p:nvSpPr>
        <p:spPr>
          <a:xfrm>
            <a:off x="300038" y="1071563"/>
            <a:ext cx="5470525" cy="2308225"/>
          </a:xfrm>
          <a:prstGeom prst="rect">
            <a:avLst/>
          </a:prstGeom>
          <a:noFill/>
        </p:spPr>
        <p:txBody>
          <a:bodyPr>
            <a:spAutoFit/>
          </a:bodyPr>
          <a:lstStyle/>
          <a:p>
            <a:pPr eaLnBrk="1" fontAlgn="auto" hangingPunct="1">
              <a:spcBef>
                <a:spcPts val="0"/>
              </a:spcBef>
              <a:spcAft>
                <a:spcPts val="0"/>
              </a:spcAft>
              <a:defRPr/>
            </a:pPr>
            <a:r>
              <a:rPr lang="en-US" dirty="0">
                <a:latin typeface="+mn-lt"/>
              </a:rPr>
              <a:t>Flow calculations for rectangular weir – Yellow cells indicate acceptable range of filtration rates from        0.03 – 0.1 gpm/ft</a:t>
            </a:r>
            <a:r>
              <a:rPr lang="en-US" baseline="30000" dirty="0">
                <a:latin typeface="+mn-lt"/>
              </a:rPr>
              <a:t>2 </a:t>
            </a:r>
            <a:r>
              <a:rPr lang="en-US" dirty="0">
                <a:latin typeface="+mn-lt"/>
              </a:rPr>
              <a:t>(with unit conversions for H &amp; P in inches and Q in gpm, MGD, or gpm/ft</a:t>
            </a:r>
            <a:r>
              <a:rPr lang="en-US" baseline="30000" dirty="0">
                <a:latin typeface="+mn-lt"/>
              </a:rPr>
              <a:t>2</a:t>
            </a:r>
            <a:r>
              <a:rPr lang="en-US" dirty="0">
                <a:latin typeface="+mn-lt"/>
              </a:rPr>
              <a:t>)</a:t>
            </a:r>
          </a:p>
          <a:p>
            <a:pPr eaLnBrk="1" fontAlgn="auto" hangingPunct="1">
              <a:spcBef>
                <a:spcPts val="0"/>
              </a:spcBef>
              <a:spcAft>
                <a:spcPts val="0"/>
              </a:spcAft>
              <a:defRPr/>
            </a:pPr>
            <a:endParaRPr lang="en-US" dirty="0">
              <a:latin typeface="+mn-lt"/>
            </a:endParaRPr>
          </a:p>
          <a:p>
            <a:pPr marL="457200" indent="-457200" algn="ctr" eaLnBrk="1" fontAlgn="auto" hangingPunct="1">
              <a:spcBef>
                <a:spcPts val="0"/>
              </a:spcBef>
              <a:spcAft>
                <a:spcPts val="0"/>
              </a:spcAft>
              <a:defRPr/>
            </a:pPr>
            <a:r>
              <a:rPr lang="en-US" dirty="0">
                <a:solidFill>
                  <a:srgbClr val="FFC000"/>
                </a:solidFill>
                <a:latin typeface="+mn-lt"/>
              </a:rPr>
              <a:t>Q = C</a:t>
            </a:r>
            <a:r>
              <a:rPr lang="en-US" baseline="-25000" dirty="0">
                <a:solidFill>
                  <a:srgbClr val="FFC000"/>
                </a:solidFill>
                <a:latin typeface="+mn-lt"/>
              </a:rPr>
              <a:t>w</a:t>
            </a:r>
            <a:r>
              <a:rPr lang="en-US" dirty="0">
                <a:solidFill>
                  <a:srgbClr val="FFC000"/>
                </a:solidFill>
                <a:latin typeface="+mn-lt"/>
              </a:rPr>
              <a:t> * (2*g)</a:t>
            </a:r>
            <a:r>
              <a:rPr lang="en-US" baseline="30000" dirty="0">
                <a:solidFill>
                  <a:srgbClr val="FFC000"/>
                </a:solidFill>
                <a:latin typeface="+mn-lt"/>
              </a:rPr>
              <a:t>0.5</a:t>
            </a:r>
            <a:r>
              <a:rPr lang="en-US" dirty="0">
                <a:solidFill>
                  <a:srgbClr val="FFC000"/>
                </a:solidFill>
                <a:latin typeface="+mn-lt"/>
              </a:rPr>
              <a:t> * b * H</a:t>
            </a:r>
            <a:r>
              <a:rPr lang="en-US" baseline="30000" dirty="0">
                <a:solidFill>
                  <a:srgbClr val="FFC000"/>
                </a:solidFill>
                <a:latin typeface="+mn-lt"/>
              </a:rPr>
              <a:t>3/2                     </a:t>
            </a:r>
            <a:r>
              <a:rPr lang="en-US" dirty="0">
                <a:solidFill>
                  <a:srgbClr val="FFC000"/>
                </a:solidFill>
                <a:latin typeface="+mn-lt"/>
              </a:rPr>
              <a:t>C</a:t>
            </a:r>
            <a:r>
              <a:rPr lang="en-US" baseline="-25000" dirty="0">
                <a:solidFill>
                  <a:srgbClr val="FFC000"/>
                </a:solidFill>
                <a:latin typeface="+mn-lt"/>
              </a:rPr>
              <a:t>w</a:t>
            </a:r>
            <a:r>
              <a:rPr lang="en-US" dirty="0">
                <a:solidFill>
                  <a:srgbClr val="FFC000"/>
                </a:solidFill>
                <a:latin typeface="+mn-lt"/>
              </a:rPr>
              <a:t> = 0.40 + (0.05 * (H/P)</a:t>
            </a:r>
            <a:endParaRPr lang="en-US" baseline="30000" dirty="0">
              <a:solidFill>
                <a:srgbClr val="FFC000"/>
              </a:solidFill>
              <a:latin typeface="+mn-lt"/>
            </a:endParaRPr>
          </a:p>
          <a:p>
            <a:pPr marL="457200" indent="-457200" eaLnBrk="1" fontAlgn="auto" hangingPunct="1">
              <a:spcBef>
                <a:spcPts val="0"/>
              </a:spcBef>
              <a:spcAft>
                <a:spcPts val="0"/>
              </a:spcAft>
              <a:defRPr/>
            </a:pPr>
            <a:endParaRPr lang="en-US" dirty="0">
              <a:latin typeface="+mn-lt"/>
            </a:endParaRPr>
          </a:p>
          <a:p>
            <a:pPr marL="457200" indent="-457200" eaLnBrk="1" fontAlgn="auto" hangingPunct="1">
              <a:spcBef>
                <a:spcPts val="0"/>
              </a:spcBef>
              <a:spcAft>
                <a:spcPts val="0"/>
              </a:spcAft>
              <a:defRPr/>
            </a:pPr>
            <a:endParaRPr lang="en-US" dirty="0">
              <a:latin typeface="+mn-lt"/>
            </a:endParaRPr>
          </a:p>
        </p:txBody>
      </p:sp>
      <p:graphicFrame>
        <p:nvGraphicFramePr>
          <p:cNvPr id="8" name="Table 7">
            <a:extLst>
              <a:ext uri="{FF2B5EF4-FFF2-40B4-BE49-F238E27FC236}">
                <a16:creationId xmlns:a16="http://schemas.microsoft.com/office/drawing/2014/main" id="{0857B2C4-7521-71D9-BC09-64A1F61F5A22}"/>
              </a:ext>
            </a:extLst>
          </p:cNvPr>
          <p:cNvGraphicFramePr>
            <a:graphicFrameLocks noGrp="1"/>
          </p:cNvGraphicFramePr>
          <p:nvPr/>
        </p:nvGraphicFramePr>
        <p:xfrm>
          <a:off x="188913" y="2922588"/>
          <a:ext cx="8718550" cy="3935412"/>
        </p:xfrm>
        <a:graphic>
          <a:graphicData uri="http://schemas.openxmlformats.org/drawingml/2006/table">
            <a:tbl>
              <a:tblPr/>
              <a:tblGrid>
                <a:gridCol w="925681">
                  <a:extLst>
                    <a:ext uri="{9D8B030D-6E8A-4147-A177-3AD203B41FA5}">
                      <a16:colId xmlns:a16="http://schemas.microsoft.com/office/drawing/2014/main" val="20000"/>
                    </a:ext>
                  </a:extLst>
                </a:gridCol>
                <a:gridCol w="658263">
                  <a:extLst>
                    <a:ext uri="{9D8B030D-6E8A-4147-A177-3AD203B41FA5}">
                      <a16:colId xmlns:a16="http://schemas.microsoft.com/office/drawing/2014/main" val="20001"/>
                    </a:ext>
                  </a:extLst>
                </a:gridCol>
                <a:gridCol w="767972">
                  <a:extLst>
                    <a:ext uri="{9D8B030D-6E8A-4147-A177-3AD203B41FA5}">
                      <a16:colId xmlns:a16="http://schemas.microsoft.com/office/drawing/2014/main" val="20002"/>
                    </a:ext>
                  </a:extLst>
                </a:gridCol>
                <a:gridCol w="658263">
                  <a:extLst>
                    <a:ext uri="{9D8B030D-6E8A-4147-A177-3AD203B41FA5}">
                      <a16:colId xmlns:a16="http://schemas.microsoft.com/office/drawing/2014/main" val="20003"/>
                    </a:ext>
                  </a:extLst>
                </a:gridCol>
                <a:gridCol w="658263">
                  <a:extLst>
                    <a:ext uri="{9D8B030D-6E8A-4147-A177-3AD203B41FA5}">
                      <a16:colId xmlns:a16="http://schemas.microsoft.com/office/drawing/2014/main" val="20004"/>
                    </a:ext>
                  </a:extLst>
                </a:gridCol>
                <a:gridCol w="658263">
                  <a:extLst>
                    <a:ext uri="{9D8B030D-6E8A-4147-A177-3AD203B41FA5}">
                      <a16:colId xmlns:a16="http://schemas.microsoft.com/office/drawing/2014/main" val="20005"/>
                    </a:ext>
                  </a:extLst>
                </a:gridCol>
                <a:gridCol w="658263">
                  <a:extLst>
                    <a:ext uri="{9D8B030D-6E8A-4147-A177-3AD203B41FA5}">
                      <a16:colId xmlns:a16="http://schemas.microsoft.com/office/drawing/2014/main" val="20006"/>
                    </a:ext>
                  </a:extLst>
                </a:gridCol>
                <a:gridCol w="658263">
                  <a:extLst>
                    <a:ext uri="{9D8B030D-6E8A-4147-A177-3AD203B41FA5}">
                      <a16:colId xmlns:a16="http://schemas.microsoft.com/office/drawing/2014/main" val="20007"/>
                    </a:ext>
                  </a:extLst>
                </a:gridCol>
                <a:gridCol w="658263">
                  <a:extLst>
                    <a:ext uri="{9D8B030D-6E8A-4147-A177-3AD203B41FA5}">
                      <a16:colId xmlns:a16="http://schemas.microsoft.com/office/drawing/2014/main" val="20008"/>
                    </a:ext>
                  </a:extLst>
                </a:gridCol>
                <a:gridCol w="781685">
                  <a:extLst>
                    <a:ext uri="{9D8B030D-6E8A-4147-A177-3AD203B41FA5}">
                      <a16:colId xmlns:a16="http://schemas.microsoft.com/office/drawing/2014/main" val="20009"/>
                    </a:ext>
                  </a:extLst>
                </a:gridCol>
                <a:gridCol w="791972">
                  <a:extLst>
                    <a:ext uri="{9D8B030D-6E8A-4147-A177-3AD203B41FA5}">
                      <a16:colId xmlns:a16="http://schemas.microsoft.com/office/drawing/2014/main" val="20010"/>
                    </a:ext>
                  </a:extLst>
                </a:gridCol>
                <a:gridCol w="843398">
                  <a:extLst>
                    <a:ext uri="{9D8B030D-6E8A-4147-A177-3AD203B41FA5}">
                      <a16:colId xmlns:a16="http://schemas.microsoft.com/office/drawing/2014/main" val="20011"/>
                    </a:ext>
                  </a:extLst>
                </a:gridCol>
              </a:tblGrid>
              <a:tr h="655903">
                <a:tc gridSpan="3">
                  <a:txBody>
                    <a:bodyPr/>
                    <a:lstStyle/>
                    <a:p>
                      <a:pPr algn="ctr" fontAlgn="b"/>
                      <a:r>
                        <a:rPr lang="en-US" sz="1800" b="0" i="0" u="none" strike="noStrike" dirty="0">
                          <a:solidFill>
                            <a:srgbClr val="000000"/>
                          </a:solidFill>
                          <a:latin typeface="Calibri"/>
                        </a:rPr>
                        <a:t>Weir</a:t>
                      </a:r>
                    </a:p>
                    <a:p>
                      <a:pPr algn="ctr" fontAlgn="b"/>
                      <a:r>
                        <a:rPr lang="en-US" sz="1800" b="0" i="0" u="none" strike="noStrike" dirty="0">
                          <a:solidFill>
                            <a:srgbClr val="000000"/>
                          </a:solidFill>
                          <a:latin typeface="Calibri"/>
                        </a:rPr>
                        <a:t>Parameters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hMerge="1">
                  <a:txBody>
                    <a:bodyPr/>
                    <a:lstStyle/>
                    <a:p>
                      <a:endParaRPr lang="en-US"/>
                    </a:p>
                  </a:txBody>
                  <a:tcPr/>
                </a:tc>
                <a:tc hMerge="1">
                  <a:txBody>
                    <a:bodyPr/>
                    <a:lstStyle/>
                    <a:p>
                      <a:pPr algn="ctr" fontAlgn="b"/>
                      <a:endParaRPr lang="en-US" sz="2000" b="0" i="0" u="none" strike="noStrike" dirty="0">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gridSpan="3">
                  <a:txBody>
                    <a:bodyPr/>
                    <a:lstStyle/>
                    <a:p>
                      <a:pPr algn="ctr" fontAlgn="b"/>
                      <a:r>
                        <a:rPr lang="en-US" sz="1800" b="0" i="0" u="none" strike="noStrike" dirty="0">
                          <a:solidFill>
                            <a:srgbClr val="000000"/>
                          </a:solidFill>
                          <a:latin typeface="Calibri"/>
                        </a:rPr>
                        <a:t>Q</a:t>
                      </a:r>
                    </a:p>
                    <a:p>
                      <a:pPr algn="ctr" fontAlgn="b"/>
                      <a:r>
                        <a:rPr lang="en-US" sz="1800" b="0" i="0" u="none" strike="noStrike" dirty="0">
                          <a:solidFill>
                            <a:srgbClr val="000000"/>
                          </a:solidFill>
                          <a:latin typeface="Calibri"/>
                        </a:rPr>
                        <a:t>(gpm)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5D9F1"/>
                    </a:solidFill>
                  </a:tcPr>
                </a:tc>
                <a:tc hMerge="1">
                  <a:txBody>
                    <a:bodyPr/>
                    <a:lstStyle/>
                    <a:p>
                      <a:pPr algn="ctr" fontAlgn="b"/>
                      <a:endParaRPr lang="en-US" sz="2000" b="0" i="0" u="none" strike="noStrike" dirty="0">
                        <a:solidFill>
                          <a:srgbClr val="000000"/>
                        </a:solidFill>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C5D9F1"/>
                    </a:solidFill>
                  </a:tcPr>
                </a:tc>
                <a:tc hMerge="1">
                  <a:txBody>
                    <a:bodyPr/>
                    <a:lstStyle/>
                    <a:p>
                      <a:pPr algn="ctr" fontAlgn="b"/>
                      <a:endParaRPr lang="en-US" sz="2000" b="0" i="0" u="none" strike="noStrike" dirty="0">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5D9F1"/>
                    </a:solidFill>
                  </a:tcPr>
                </a:tc>
                <a:tc gridSpan="3">
                  <a:txBody>
                    <a:bodyPr/>
                    <a:lstStyle/>
                    <a:p>
                      <a:pPr algn="ctr" fontAlgn="b"/>
                      <a:r>
                        <a:rPr lang="en-US" sz="1800" b="0" i="0" u="none" strike="noStrike" dirty="0">
                          <a:solidFill>
                            <a:srgbClr val="000000"/>
                          </a:solidFill>
                          <a:latin typeface="Calibri"/>
                        </a:rPr>
                        <a:t>Q</a:t>
                      </a:r>
                    </a:p>
                    <a:p>
                      <a:pPr algn="ctr" fontAlgn="b"/>
                      <a:r>
                        <a:rPr lang="en-US" sz="1800" b="0" i="0" u="none" strike="noStrike" dirty="0">
                          <a:solidFill>
                            <a:srgbClr val="000000"/>
                          </a:solidFill>
                          <a:latin typeface="Calibri"/>
                        </a:rPr>
                        <a:t>(MGD)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hMerge="1">
                  <a:txBody>
                    <a:bodyPr/>
                    <a:lstStyle/>
                    <a:p>
                      <a:pPr algn="ctr" fontAlgn="b"/>
                      <a:endParaRPr lang="en-US" sz="2000" b="0" i="0" u="none" strike="noStrike" dirty="0">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hMerge="1">
                  <a:txBody>
                    <a:bodyPr/>
                    <a:lstStyle/>
                    <a:p>
                      <a:pPr algn="ctr" fontAlgn="b"/>
                      <a:endParaRPr lang="en-US" sz="2000" b="0" i="0" u="none" strike="noStrike" dirty="0">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gridSpan="3">
                  <a:txBody>
                    <a:bodyPr/>
                    <a:lstStyle/>
                    <a:p>
                      <a:pPr algn="ctr" fontAlgn="b"/>
                      <a:r>
                        <a:rPr lang="en-US" sz="1800" b="0" i="0" u="none" strike="noStrike" dirty="0">
                          <a:solidFill>
                            <a:srgbClr val="000000"/>
                          </a:solidFill>
                          <a:latin typeface="Calibri"/>
                        </a:rPr>
                        <a:t>Q (gpm/ft</a:t>
                      </a:r>
                      <a:r>
                        <a:rPr lang="en-US" sz="1800" b="0" i="0" u="none" strike="noStrike" baseline="30000" dirty="0">
                          <a:solidFill>
                            <a:srgbClr val="000000"/>
                          </a:solidFill>
                          <a:latin typeface="Calibri"/>
                        </a:rPr>
                        <a:t>2</a:t>
                      </a:r>
                      <a:r>
                        <a:rPr lang="en-US" sz="1800" b="0" i="0" u="none" strike="noStrike" dirty="0">
                          <a:solidFill>
                            <a:srgbClr val="000000"/>
                          </a:solidFill>
                          <a:latin typeface="Calibri"/>
                        </a:rPr>
                        <a:t>) w/ 1,000 ft</a:t>
                      </a:r>
                      <a:r>
                        <a:rPr lang="en-US" sz="1800" b="0" i="0" u="none" strike="noStrike" baseline="30000" dirty="0">
                          <a:solidFill>
                            <a:srgbClr val="000000"/>
                          </a:solidFill>
                          <a:latin typeface="Calibri"/>
                        </a:rPr>
                        <a:t>2</a:t>
                      </a:r>
                      <a:r>
                        <a:rPr lang="en-US" sz="1800" b="0" i="0" u="none" strike="noStrike" dirty="0">
                          <a:solidFill>
                            <a:srgbClr val="000000"/>
                          </a:solidFill>
                          <a:latin typeface="Calibri"/>
                        </a:rPr>
                        <a:t> Filter Area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55903">
                <a:tc>
                  <a:txBody>
                    <a:bodyPr/>
                    <a:lstStyle/>
                    <a:p>
                      <a:pPr algn="ctr" fontAlgn="b"/>
                      <a:r>
                        <a:rPr lang="en-US" sz="1600" b="0" i="0" u="none" strike="noStrike" dirty="0">
                          <a:solidFill>
                            <a:srgbClr val="000000"/>
                          </a:solidFill>
                          <a:latin typeface="Calibri"/>
                        </a:rPr>
                        <a:t>H</a:t>
                      </a:r>
                    </a:p>
                    <a:p>
                      <a:pPr algn="ctr" fontAlgn="b"/>
                      <a:r>
                        <a:rPr lang="en-US" sz="1600" b="0" i="0" u="none" strike="noStrike" dirty="0">
                          <a:solidFill>
                            <a:srgbClr val="000000"/>
                          </a:solidFill>
                          <a:latin typeface="Calibri"/>
                        </a:rPr>
                        <a:t>(inches)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600" b="0" i="0" u="none" strike="noStrike" dirty="0">
                          <a:solidFill>
                            <a:srgbClr val="000000"/>
                          </a:solidFill>
                          <a:latin typeface="Calibri"/>
                        </a:rPr>
                        <a:t>P </a:t>
                      </a:r>
                    </a:p>
                    <a:p>
                      <a:pPr algn="ctr" fontAlgn="b"/>
                      <a:r>
                        <a:rPr lang="en-US" sz="1600" b="0" i="0" u="none" strike="noStrike" dirty="0">
                          <a:solidFill>
                            <a:srgbClr val="000000"/>
                          </a:solidFill>
                          <a:latin typeface="Calibri"/>
                        </a:rPr>
                        <a:t>(in)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600" b="0" i="0" u="none" strike="noStrike" dirty="0">
                          <a:solidFill>
                            <a:srgbClr val="000000"/>
                          </a:solidFill>
                          <a:latin typeface="Calibri"/>
                        </a:rPr>
                        <a:t>C</a:t>
                      </a:r>
                      <a:r>
                        <a:rPr lang="en-US" sz="1600" b="0" i="0" u="none" strike="noStrike" baseline="-25000" dirty="0">
                          <a:solidFill>
                            <a:srgbClr val="000000"/>
                          </a:solidFill>
                          <a:latin typeface="Calibri"/>
                        </a:rPr>
                        <a:t>w</a:t>
                      </a:r>
                    </a:p>
                    <a:p>
                      <a:pPr algn="ctr" fontAlgn="b"/>
                      <a:r>
                        <a:rPr lang="en-US" sz="1600" b="0" i="0" u="none" strike="noStrike" dirty="0">
                          <a:solidFill>
                            <a:srgbClr val="000000"/>
                          </a:solidFill>
                          <a:latin typeface="Calibri"/>
                        </a:rPr>
                        <a:t>(ft</a:t>
                      </a:r>
                      <a:r>
                        <a:rPr lang="en-US" sz="1600" b="0" i="0" u="none" strike="noStrike" baseline="30000" dirty="0">
                          <a:solidFill>
                            <a:srgbClr val="000000"/>
                          </a:solidFill>
                          <a:latin typeface="Calibri"/>
                        </a:rPr>
                        <a:t>3</a:t>
                      </a:r>
                      <a:r>
                        <a:rPr lang="en-US" sz="1600" b="0" i="0" u="none" strike="noStrike" dirty="0">
                          <a:solidFill>
                            <a:srgbClr val="000000"/>
                          </a:solidFill>
                          <a:latin typeface="Calibri"/>
                        </a:rPr>
                        <a: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600" b="0" i="0" u="none" strike="noStrike" dirty="0">
                          <a:solidFill>
                            <a:srgbClr val="000000"/>
                          </a:solidFill>
                          <a:latin typeface="Calibri"/>
                        </a:rPr>
                        <a:t>b = 1 ft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600" b="0" i="0" u="none" strike="noStrike" dirty="0">
                          <a:solidFill>
                            <a:srgbClr val="000000"/>
                          </a:solidFill>
                          <a:latin typeface="Calibri"/>
                        </a:rPr>
                        <a:t>b = 2 ft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600" b="0" i="0" u="none" strike="noStrike" dirty="0">
                          <a:solidFill>
                            <a:srgbClr val="000000"/>
                          </a:solidFill>
                          <a:latin typeface="Calibri"/>
                        </a:rPr>
                        <a:t>b = 3 ft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600" b="0" i="0" u="none" strike="noStrike" dirty="0">
                          <a:solidFill>
                            <a:srgbClr val="000000"/>
                          </a:solidFill>
                          <a:latin typeface="Calibri"/>
                        </a:rPr>
                        <a:t>b = 1 ft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b"/>
                      <a:r>
                        <a:rPr lang="en-US" sz="1600" b="0" i="0" u="none" strike="noStrike" dirty="0">
                          <a:solidFill>
                            <a:srgbClr val="000000"/>
                          </a:solidFill>
                          <a:latin typeface="Calibri"/>
                        </a:rPr>
                        <a:t>b = 2 ft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b"/>
                      <a:r>
                        <a:rPr lang="en-US" sz="1600" b="0" i="0" u="none" strike="noStrike" dirty="0">
                          <a:solidFill>
                            <a:srgbClr val="000000"/>
                          </a:solidFill>
                          <a:latin typeface="Calibri"/>
                        </a:rPr>
                        <a:t>b = 3 ft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b"/>
                      <a:r>
                        <a:rPr lang="en-US" sz="1600" b="0" i="0" u="none" strike="noStrike" dirty="0">
                          <a:solidFill>
                            <a:srgbClr val="000000"/>
                          </a:solidFill>
                          <a:latin typeface="Calibri"/>
                        </a:rPr>
                        <a:t>b = 1 ft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600" b="0" i="0" u="none" strike="noStrike" dirty="0">
                          <a:solidFill>
                            <a:srgbClr val="000000"/>
                          </a:solidFill>
                          <a:latin typeface="Calibri"/>
                        </a:rPr>
                        <a:t>b = 2 ft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600" b="0" i="0" u="none" strike="noStrike" dirty="0">
                          <a:solidFill>
                            <a:srgbClr val="000000"/>
                          </a:solidFill>
                          <a:latin typeface="Calibri"/>
                        </a:rPr>
                        <a:t>b = 3 ft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10001"/>
                  </a:ext>
                </a:extLst>
              </a:tr>
              <a:tr h="327951">
                <a:tc>
                  <a:txBody>
                    <a:bodyPr/>
                    <a:lstStyle/>
                    <a:p>
                      <a:pPr algn="ctr" fontAlgn="b"/>
                      <a:r>
                        <a:rPr lang="en-US" sz="1800" b="0" i="0" u="none" strike="noStrike" dirty="0">
                          <a:solidFill>
                            <a:srgbClr val="000000"/>
                          </a:solidFill>
                          <a:latin typeface="Calibri"/>
                        </a:rPr>
                        <a:t>0.25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dirty="0">
                          <a:solidFill>
                            <a:srgbClr val="000000"/>
                          </a:solidFill>
                          <a:latin typeface="Calibri"/>
                        </a:rPr>
                        <a:t>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dirty="0">
                          <a:solidFill>
                            <a:srgbClr val="000000"/>
                          </a:solidFill>
                          <a:latin typeface="Calibri"/>
                        </a:rPr>
                        <a:t>0.4002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dirty="0">
                          <a:solidFill>
                            <a:srgbClr val="000000"/>
                          </a:solidFill>
                          <a:latin typeface="Calibri"/>
                        </a:rPr>
                        <a:t>4.3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800" b="0" i="0" u="none" strike="noStrike" dirty="0">
                          <a:solidFill>
                            <a:srgbClr val="000000"/>
                          </a:solidFill>
                          <a:latin typeface="Calibri"/>
                        </a:rPr>
                        <a:t>8.7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800" b="0" i="0" u="none" strike="noStrike" dirty="0">
                          <a:solidFill>
                            <a:srgbClr val="000000"/>
                          </a:solidFill>
                          <a:latin typeface="Calibri"/>
                        </a:rPr>
                        <a:t>13.0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800" b="0" i="0" u="none" strike="noStrike" dirty="0">
                          <a:solidFill>
                            <a:srgbClr val="000000"/>
                          </a:solidFill>
                          <a:latin typeface="Calibri"/>
                        </a:rPr>
                        <a:t>0.006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b"/>
                      <a:r>
                        <a:rPr lang="en-US" sz="1800" b="0" i="0" u="none" strike="noStrike" dirty="0">
                          <a:solidFill>
                            <a:srgbClr val="000000"/>
                          </a:solidFill>
                          <a:latin typeface="Calibri"/>
                        </a:rPr>
                        <a:t>0.012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b"/>
                      <a:r>
                        <a:rPr lang="en-US" sz="1800" b="0" i="0" u="none" strike="noStrike" dirty="0">
                          <a:solidFill>
                            <a:srgbClr val="000000"/>
                          </a:solidFill>
                          <a:latin typeface="Calibri"/>
                        </a:rPr>
                        <a:t>0.019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b"/>
                      <a:r>
                        <a:rPr lang="en-US" sz="1800" b="0" i="0" u="none" strike="noStrike" dirty="0">
                          <a:solidFill>
                            <a:srgbClr val="000000"/>
                          </a:solidFill>
                          <a:latin typeface="Calibri"/>
                        </a:rPr>
                        <a:t>0.004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800" b="0" i="0" u="none" strike="noStrike" dirty="0">
                          <a:solidFill>
                            <a:srgbClr val="000000"/>
                          </a:solidFill>
                          <a:latin typeface="Calibri"/>
                        </a:rPr>
                        <a:t>0.009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800" b="0" i="0" u="none" strike="noStrike" dirty="0">
                          <a:solidFill>
                            <a:srgbClr val="000000"/>
                          </a:solidFill>
                          <a:latin typeface="Calibri"/>
                        </a:rPr>
                        <a:t>0.013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10002"/>
                  </a:ext>
                </a:extLst>
              </a:tr>
              <a:tr h="327951">
                <a:tc>
                  <a:txBody>
                    <a:bodyPr/>
                    <a:lstStyle/>
                    <a:p>
                      <a:pPr algn="ctr" fontAlgn="b"/>
                      <a:r>
                        <a:rPr lang="en-US" sz="1800" b="0" i="0" u="none" strike="noStrike" dirty="0">
                          <a:solidFill>
                            <a:srgbClr val="000000"/>
                          </a:solidFill>
                          <a:latin typeface="Calibri"/>
                        </a:rPr>
                        <a:t>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dirty="0">
                          <a:solidFill>
                            <a:srgbClr val="000000"/>
                          </a:solidFill>
                          <a:latin typeface="Calibri"/>
                        </a:rPr>
                        <a:t>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dirty="0">
                          <a:solidFill>
                            <a:srgbClr val="000000"/>
                          </a:solidFill>
                          <a:latin typeface="Calibri"/>
                        </a:rPr>
                        <a:t>0.4003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dirty="0">
                          <a:solidFill>
                            <a:srgbClr val="000000"/>
                          </a:solidFill>
                          <a:latin typeface="Calibri"/>
                        </a:rPr>
                        <a:t>12.3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800" b="0" i="0" u="none" strike="noStrike" dirty="0">
                          <a:solidFill>
                            <a:srgbClr val="000000"/>
                          </a:solidFill>
                          <a:latin typeface="Calibri"/>
                        </a:rPr>
                        <a:t>24.5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800" b="0" i="0" u="none" strike="noStrike" dirty="0">
                          <a:solidFill>
                            <a:srgbClr val="000000"/>
                          </a:solidFill>
                          <a:latin typeface="Calibri"/>
                        </a:rPr>
                        <a:t>36.8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800" b="0" i="0" u="none" strike="noStrike" dirty="0">
                          <a:solidFill>
                            <a:srgbClr val="000000"/>
                          </a:solidFill>
                          <a:latin typeface="Calibri"/>
                        </a:rPr>
                        <a:t>0.018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b"/>
                      <a:r>
                        <a:rPr lang="en-US" sz="1800" b="0" i="0" u="none" strike="noStrike" dirty="0">
                          <a:solidFill>
                            <a:srgbClr val="000000"/>
                          </a:solidFill>
                          <a:latin typeface="Calibri"/>
                        </a:rPr>
                        <a:t>0.035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b"/>
                      <a:r>
                        <a:rPr lang="en-US" sz="1800" b="0" i="0" u="none" strike="noStrike" dirty="0">
                          <a:solidFill>
                            <a:srgbClr val="000000"/>
                          </a:solidFill>
                          <a:latin typeface="Calibri"/>
                        </a:rPr>
                        <a:t>0.053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800" b="0" i="0" u="none" strike="noStrike" dirty="0">
                          <a:solidFill>
                            <a:srgbClr val="000000"/>
                          </a:solidFill>
                          <a:latin typeface="Calibri"/>
                        </a:rPr>
                        <a:t>0.012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800" b="0" i="0" u="none" strike="noStrike" dirty="0">
                          <a:solidFill>
                            <a:srgbClr val="000000"/>
                          </a:solidFill>
                          <a:latin typeface="Calibri"/>
                        </a:rPr>
                        <a:t>0.025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800" b="0" i="0" u="none" strike="noStrike" dirty="0">
                          <a:solidFill>
                            <a:srgbClr val="000000"/>
                          </a:solidFill>
                          <a:latin typeface="Calibri"/>
                        </a:rPr>
                        <a:t>0.037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327951">
                <a:tc>
                  <a:txBody>
                    <a:bodyPr/>
                    <a:lstStyle/>
                    <a:p>
                      <a:pPr algn="ctr" fontAlgn="b"/>
                      <a:r>
                        <a:rPr lang="en-US" sz="1800" b="0" i="0" u="none" strike="noStrike" dirty="0">
                          <a:solidFill>
                            <a:srgbClr val="000000"/>
                          </a:solidFill>
                          <a:latin typeface="Calibri"/>
                        </a:rPr>
                        <a:t>0.75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dirty="0">
                          <a:solidFill>
                            <a:srgbClr val="000000"/>
                          </a:solidFill>
                          <a:latin typeface="Calibri"/>
                        </a:rPr>
                        <a:t>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dirty="0">
                          <a:solidFill>
                            <a:srgbClr val="000000"/>
                          </a:solidFill>
                          <a:latin typeface="Calibri"/>
                        </a:rPr>
                        <a:t>0.4005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dirty="0">
                          <a:solidFill>
                            <a:srgbClr val="000000"/>
                          </a:solidFill>
                          <a:latin typeface="Calibri"/>
                        </a:rPr>
                        <a:t>22.5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800" b="0" i="0" u="none" strike="noStrike" dirty="0">
                          <a:solidFill>
                            <a:srgbClr val="000000"/>
                          </a:solidFill>
                          <a:latin typeface="Calibri"/>
                        </a:rPr>
                        <a:t>45.1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800" b="0" i="0" u="none" strike="noStrike" dirty="0">
                          <a:solidFill>
                            <a:srgbClr val="000000"/>
                          </a:solidFill>
                          <a:latin typeface="Calibri"/>
                        </a:rPr>
                        <a:t>67.6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800" b="0" i="0" u="none" strike="noStrike" dirty="0">
                          <a:solidFill>
                            <a:srgbClr val="000000"/>
                          </a:solidFill>
                          <a:latin typeface="Calibri"/>
                        </a:rPr>
                        <a:t>0.032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b"/>
                      <a:r>
                        <a:rPr lang="en-US" sz="1800" b="0" i="0" u="none" strike="noStrike" dirty="0">
                          <a:solidFill>
                            <a:srgbClr val="000000"/>
                          </a:solidFill>
                          <a:latin typeface="Calibri"/>
                        </a:rPr>
                        <a:t>0.065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800" b="0" i="0" u="none" strike="noStrike" dirty="0">
                          <a:solidFill>
                            <a:srgbClr val="000000"/>
                          </a:solidFill>
                          <a:latin typeface="Calibri"/>
                        </a:rPr>
                        <a:t>0.097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800" b="0" i="0" u="none" strike="noStrike" dirty="0">
                          <a:solidFill>
                            <a:srgbClr val="000000"/>
                          </a:solidFill>
                          <a:latin typeface="Calibri"/>
                        </a:rPr>
                        <a:t>0.023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800" b="0" i="0" u="none" strike="noStrike" dirty="0">
                          <a:solidFill>
                            <a:srgbClr val="000000"/>
                          </a:solidFill>
                          <a:latin typeface="Calibri"/>
                        </a:rPr>
                        <a:t>0.045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800" b="0" i="0" u="none" strike="noStrike" dirty="0">
                          <a:solidFill>
                            <a:srgbClr val="000000"/>
                          </a:solidFill>
                          <a:latin typeface="Calibri"/>
                        </a:rPr>
                        <a:t>0.068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327951">
                <a:tc>
                  <a:txBody>
                    <a:bodyPr/>
                    <a:lstStyle/>
                    <a:p>
                      <a:pPr algn="ctr" fontAlgn="b"/>
                      <a:r>
                        <a:rPr lang="en-US" sz="1800" b="0" i="0" u="none" strike="noStrike" dirty="0">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dirty="0">
                          <a:solidFill>
                            <a:srgbClr val="000000"/>
                          </a:solidFill>
                          <a:latin typeface="Calibri"/>
                        </a:rPr>
                        <a:t>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dirty="0">
                          <a:solidFill>
                            <a:srgbClr val="000000"/>
                          </a:solidFill>
                          <a:latin typeface="Calibri"/>
                        </a:rPr>
                        <a:t>0.4007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dirty="0">
                          <a:solidFill>
                            <a:srgbClr val="000000"/>
                          </a:solidFill>
                          <a:latin typeface="Calibri"/>
                        </a:rPr>
                        <a:t>34.7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800" b="0" i="0" u="none" strike="noStrike" dirty="0">
                          <a:solidFill>
                            <a:srgbClr val="000000"/>
                          </a:solidFill>
                          <a:latin typeface="Calibri"/>
                        </a:rPr>
                        <a:t>69.4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800" b="0" i="0" u="none" strike="noStrike" dirty="0">
                          <a:solidFill>
                            <a:srgbClr val="000000"/>
                          </a:solidFill>
                          <a:latin typeface="Calibri"/>
                        </a:rPr>
                        <a:t>104.1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800" b="0" i="0" u="none" strike="noStrike" dirty="0">
                          <a:solidFill>
                            <a:srgbClr val="000000"/>
                          </a:solidFill>
                          <a:latin typeface="Calibri"/>
                        </a:rPr>
                        <a:t>0.050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800" b="0" i="0" u="none" strike="noStrike" dirty="0">
                          <a:solidFill>
                            <a:srgbClr val="000000"/>
                          </a:solidFill>
                          <a:latin typeface="Calibri"/>
                        </a:rPr>
                        <a:t>0.100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800" b="0" i="0" u="none" strike="noStrike" dirty="0">
                          <a:solidFill>
                            <a:srgbClr val="000000"/>
                          </a:solidFill>
                          <a:latin typeface="Calibri"/>
                        </a:rPr>
                        <a:t>0.150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800" b="0" i="0" u="none" strike="noStrike" dirty="0">
                          <a:solidFill>
                            <a:srgbClr val="000000"/>
                          </a:solidFill>
                          <a:latin typeface="Calibri"/>
                        </a:rPr>
                        <a:t>0.035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800" b="0" i="0" u="none" strike="noStrike" dirty="0">
                          <a:solidFill>
                            <a:srgbClr val="000000"/>
                          </a:solidFill>
                          <a:latin typeface="Calibri"/>
                        </a:rPr>
                        <a:t>0.069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800" b="0" i="0" u="none" strike="noStrike" dirty="0">
                          <a:solidFill>
                            <a:srgbClr val="000000"/>
                          </a:solidFill>
                          <a:latin typeface="Calibri"/>
                        </a:rPr>
                        <a:t>0.104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327951">
                <a:tc>
                  <a:txBody>
                    <a:bodyPr/>
                    <a:lstStyle/>
                    <a:p>
                      <a:pPr algn="ctr" fontAlgn="b"/>
                      <a:r>
                        <a:rPr lang="en-US" sz="1800" b="0" i="0" u="none" strike="noStrike" dirty="0">
                          <a:solidFill>
                            <a:srgbClr val="000000"/>
                          </a:solidFill>
                          <a:latin typeface="Calibri"/>
                        </a:rPr>
                        <a:t>1.25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dirty="0">
                          <a:solidFill>
                            <a:srgbClr val="000000"/>
                          </a:solidFill>
                          <a:latin typeface="Calibri"/>
                        </a:rPr>
                        <a:t>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dirty="0">
                          <a:solidFill>
                            <a:srgbClr val="000000"/>
                          </a:solidFill>
                          <a:latin typeface="Calibri"/>
                        </a:rPr>
                        <a:t>0.4009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dirty="0">
                          <a:solidFill>
                            <a:srgbClr val="000000"/>
                          </a:solidFill>
                          <a:latin typeface="Calibri"/>
                        </a:rPr>
                        <a:t>48.5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800" b="0" i="0" u="none" strike="noStrike" dirty="0">
                          <a:solidFill>
                            <a:srgbClr val="000000"/>
                          </a:solidFill>
                          <a:latin typeface="Calibri"/>
                        </a:rPr>
                        <a:t>97.1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800" b="0" i="0" u="none" strike="noStrike" dirty="0">
                          <a:solidFill>
                            <a:srgbClr val="000000"/>
                          </a:solidFill>
                          <a:latin typeface="Calibri"/>
                        </a:rPr>
                        <a:t>145.6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800" b="0" i="0" u="none" strike="noStrike" dirty="0">
                          <a:solidFill>
                            <a:srgbClr val="000000"/>
                          </a:solidFill>
                          <a:latin typeface="Calibri"/>
                        </a:rPr>
                        <a:t>0.070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800" b="0" i="0" u="none" strike="noStrike" dirty="0">
                          <a:solidFill>
                            <a:srgbClr val="000000"/>
                          </a:solidFill>
                          <a:latin typeface="Calibri"/>
                        </a:rPr>
                        <a:t>0.140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800" b="0" i="0" u="none" strike="noStrike" dirty="0">
                          <a:solidFill>
                            <a:srgbClr val="000000"/>
                          </a:solidFill>
                          <a:latin typeface="Calibri"/>
                        </a:rPr>
                        <a:t>0.210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b"/>
                      <a:r>
                        <a:rPr lang="en-US" sz="1800" b="0" i="0" u="none" strike="noStrike" dirty="0">
                          <a:solidFill>
                            <a:srgbClr val="000000"/>
                          </a:solidFill>
                          <a:latin typeface="Calibri"/>
                        </a:rPr>
                        <a:t>0.049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800" b="0" i="0" u="none" strike="noStrike" dirty="0">
                          <a:solidFill>
                            <a:srgbClr val="000000"/>
                          </a:solidFill>
                          <a:latin typeface="Calibri"/>
                        </a:rPr>
                        <a:t>0.097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800" b="0" i="0" u="none" strike="noStrike" dirty="0">
                          <a:solidFill>
                            <a:srgbClr val="000000"/>
                          </a:solidFill>
                          <a:latin typeface="Calibri"/>
                        </a:rPr>
                        <a:t>0.146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10006"/>
                  </a:ext>
                </a:extLst>
              </a:tr>
              <a:tr h="327951">
                <a:tc>
                  <a:txBody>
                    <a:bodyPr/>
                    <a:lstStyle/>
                    <a:p>
                      <a:pPr algn="ctr" fontAlgn="b"/>
                      <a:r>
                        <a:rPr lang="en-US" sz="1800" b="0" i="0" u="none" strike="noStrike" dirty="0">
                          <a:solidFill>
                            <a:srgbClr val="000000"/>
                          </a:solidFill>
                          <a:latin typeface="Calibri"/>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dirty="0">
                          <a:solidFill>
                            <a:srgbClr val="000000"/>
                          </a:solidFill>
                          <a:latin typeface="Calibri"/>
                        </a:rPr>
                        <a:t>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dirty="0">
                          <a:solidFill>
                            <a:srgbClr val="000000"/>
                          </a:solidFill>
                          <a:latin typeface="Calibri"/>
                        </a:rPr>
                        <a:t>0.4010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dirty="0">
                          <a:solidFill>
                            <a:srgbClr val="000000"/>
                          </a:solidFill>
                          <a:latin typeface="Calibri"/>
                        </a:rPr>
                        <a:t>63.8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800" b="0" i="0" u="none" strike="noStrike" dirty="0">
                          <a:solidFill>
                            <a:srgbClr val="000000"/>
                          </a:solidFill>
                          <a:latin typeface="Calibri"/>
                        </a:rPr>
                        <a:t>127.7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800" b="0" i="0" u="none" strike="noStrike" dirty="0">
                          <a:solidFill>
                            <a:srgbClr val="000000"/>
                          </a:solidFill>
                          <a:latin typeface="Calibri"/>
                        </a:rPr>
                        <a:t>191.5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800" b="0" i="0" u="none" strike="noStrike" dirty="0">
                          <a:solidFill>
                            <a:srgbClr val="000000"/>
                          </a:solidFill>
                          <a:latin typeface="Calibri"/>
                        </a:rPr>
                        <a:t>0.092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800" b="0" i="0" u="none" strike="noStrike" dirty="0">
                          <a:solidFill>
                            <a:srgbClr val="000000"/>
                          </a:solidFill>
                          <a:latin typeface="Calibri"/>
                        </a:rPr>
                        <a:t>0.184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b"/>
                      <a:r>
                        <a:rPr lang="en-US" sz="1800" b="0" i="0" u="none" strike="noStrike" dirty="0">
                          <a:solidFill>
                            <a:srgbClr val="000000"/>
                          </a:solidFill>
                          <a:latin typeface="Calibri"/>
                        </a:rPr>
                        <a:t>0.276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b"/>
                      <a:r>
                        <a:rPr lang="en-US" sz="1800" b="0" i="0" u="none" strike="noStrike" dirty="0">
                          <a:solidFill>
                            <a:srgbClr val="000000"/>
                          </a:solidFill>
                          <a:latin typeface="Calibri"/>
                        </a:rPr>
                        <a:t>0.064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800" b="0" i="0" u="none" strike="noStrike" dirty="0">
                          <a:solidFill>
                            <a:srgbClr val="000000"/>
                          </a:solidFill>
                          <a:latin typeface="Calibri"/>
                        </a:rPr>
                        <a:t>0.128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800" b="0" i="0" u="none" strike="noStrike" dirty="0">
                          <a:solidFill>
                            <a:srgbClr val="000000"/>
                          </a:solidFill>
                          <a:latin typeface="Calibri"/>
                        </a:rPr>
                        <a:t>0.192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10007"/>
                  </a:ext>
                </a:extLst>
              </a:tr>
              <a:tr h="327951">
                <a:tc>
                  <a:txBody>
                    <a:bodyPr/>
                    <a:lstStyle/>
                    <a:p>
                      <a:pPr algn="ctr" fontAlgn="b"/>
                      <a:r>
                        <a:rPr lang="en-US" sz="1800" b="0" i="0" u="none" strike="noStrike" dirty="0">
                          <a:solidFill>
                            <a:srgbClr val="000000"/>
                          </a:solidFill>
                          <a:latin typeface="Calibri"/>
                        </a:rPr>
                        <a:t>1.75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dirty="0">
                          <a:solidFill>
                            <a:srgbClr val="000000"/>
                          </a:solidFill>
                          <a:latin typeface="Calibri"/>
                        </a:rPr>
                        <a:t>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dirty="0">
                          <a:solidFill>
                            <a:srgbClr val="000000"/>
                          </a:solidFill>
                          <a:latin typeface="Calibri"/>
                        </a:rPr>
                        <a:t>0.4012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dirty="0">
                          <a:solidFill>
                            <a:srgbClr val="000000"/>
                          </a:solidFill>
                          <a:latin typeface="Calibri"/>
                        </a:rPr>
                        <a:t>80.5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800" b="0" i="0" u="none" strike="noStrike" dirty="0">
                          <a:solidFill>
                            <a:srgbClr val="000000"/>
                          </a:solidFill>
                          <a:latin typeface="Calibri"/>
                        </a:rPr>
                        <a:t>160.9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800" b="0" i="0" u="none" strike="noStrike" dirty="0">
                          <a:solidFill>
                            <a:srgbClr val="000000"/>
                          </a:solidFill>
                          <a:latin typeface="Calibri"/>
                        </a:rPr>
                        <a:t>241.4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800" b="0" i="0" u="none" strike="noStrike" dirty="0">
                          <a:solidFill>
                            <a:srgbClr val="000000"/>
                          </a:solidFill>
                          <a:latin typeface="Calibri"/>
                        </a:rPr>
                        <a:t>0.116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800" b="0" i="0" u="none" strike="noStrike" dirty="0">
                          <a:solidFill>
                            <a:srgbClr val="000000"/>
                          </a:solidFill>
                          <a:latin typeface="Calibri"/>
                        </a:rPr>
                        <a:t>0.232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b"/>
                      <a:r>
                        <a:rPr lang="en-US" sz="1800" b="0" i="0" u="none" strike="noStrike" dirty="0">
                          <a:solidFill>
                            <a:srgbClr val="000000"/>
                          </a:solidFill>
                          <a:latin typeface="Calibri"/>
                        </a:rPr>
                        <a:t>0.348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b"/>
                      <a:r>
                        <a:rPr lang="en-US" sz="1800" b="0" i="0" u="none" strike="noStrike" dirty="0">
                          <a:solidFill>
                            <a:srgbClr val="000000"/>
                          </a:solidFill>
                          <a:latin typeface="Calibri"/>
                        </a:rPr>
                        <a:t>0.080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800" b="0" i="0" u="none" strike="noStrike" dirty="0">
                          <a:solidFill>
                            <a:srgbClr val="000000"/>
                          </a:solidFill>
                          <a:latin typeface="Calibri"/>
                        </a:rPr>
                        <a:t>0.161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800" b="0" i="0" u="none" strike="noStrike" dirty="0">
                          <a:solidFill>
                            <a:srgbClr val="000000"/>
                          </a:solidFill>
                          <a:latin typeface="Calibri"/>
                        </a:rPr>
                        <a:t>0.241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10008"/>
                  </a:ext>
                </a:extLst>
              </a:tr>
              <a:tr h="327951">
                <a:tc>
                  <a:txBody>
                    <a:bodyPr/>
                    <a:lstStyle/>
                    <a:p>
                      <a:pPr algn="ctr" fontAlgn="b"/>
                      <a:r>
                        <a:rPr lang="en-US" sz="1800" b="0" i="0" u="none" strike="noStrike" dirty="0">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dirty="0">
                          <a:solidFill>
                            <a:srgbClr val="000000"/>
                          </a:solidFill>
                          <a:latin typeface="Calibri"/>
                        </a:rPr>
                        <a:t>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dirty="0">
                          <a:solidFill>
                            <a:srgbClr val="000000"/>
                          </a:solidFill>
                          <a:latin typeface="Calibri"/>
                        </a:rPr>
                        <a:t>0.4014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800" b="0" i="0" u="none" strike="noStrike" dirty="0">
                          <a:solidFill>
                            <a:srgbClr val="000000"/>
                          </a:solidFill>
                          <a:latin typeface="Calibri"/>
                        </a:rPr>
                        <a:t>98.4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800" b="0" i="0" u="none" strike="noStrike" dirty="0">
                          <a:solidFill>
                            <a:srgbClr val="000000"/>
                          </a:solidFill>
                          <a:latin typeface="Calibri"/>
                        </a:rPr>
                        <a:t>196.7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800" b="0" i="0" u="none" strike="noStrike" dirty="0">
                          <a:solidFill>
                            <a:srgbClr val="000000"/>
                          </a:solidFill>
                          <a:latin typeface="Calibri"/>
                        </a:rPr>
                        <a:t>295.1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800" b="0" i="0" u="none" strike="noStrike" dirty="0">
                          <a:solidFill>
                            <a:srgbClr val="000000"/>
                          </a:solidFill>
                          <a:latin typeface="Calibri"/>
                        </a:rPr>
                        <a:t>0.142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800" b="0" i="0" u="none" strike="noStrike" dirty="0">
                          <a:solidFill>
                            <a:srgbClr val="000000"/>
                          </a:solidFill>
                          <a:latin typeface="Calibri"/>
                        </a:rPr>
                        <a:t>0.283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b"/>
                      <a:r>
                        <a:rPr lang="en-US" sz="1800" b="0" i="0" u="none" strike="noStrike" dirty="0">
                          <a:solidFill>
                            <a:srgbClr val="000000"/>
                          </a:solidFill>
                          <a:latin typeface="Calibri"/>
                        </a:rPr>
                        <a:t>0.425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b"/>
                      <a:r>
                        <a:rPr lang="en-US" sz="1800" b="0" i="0" u="none" strike="noStrike" dirty="0">
                          <a:solidFill>
                            <a:srgbClr val="000000"/>
                          </a:solidFill>
                          <a:latin typeface="Calibri"/>
                        </a:rPr>
                        <a:t>0.098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800" b="0" i="0" u="none" strike="noStrike" dirty="0">
                          <a:solidFill>
                            <a:srgbClr val="000000"/>
                          </a:solidFill>
                          <a:latin typeface="Calibri"/>
                        </a:rPr>
                        <a:t>0.197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800" b="0" i="0" u="none" strike="noStrike" dirty="0">
                          <a:solidFill>
                            <a:srgbClr val="000000"/>
                          </a:solidFill>
                          <a:latin typeface="Calibri"/>
                        </a:rPr>
                        <a:t>0.295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10009"/>
                  </a:ext>
                </a:extLst>
              </a:tr>
            </a:tbl>
          </a:graphicData>
        </a:graphic>
      </p:graphicFrame>
      <p:pic>
        <p:nvPicPr>
          <p:cNvPr id="28815" name="Picture 2">
            <a:extLst>
              <a:ext uri="{FF2B5EF4-FFF2-40B4-BE49-F238E27FC236}">
                <a16:creationId xmlns:a16="http://schemas.microsoft.com/office/drawing/2014/main" id="{2D2FAB64-B8B0-A90C-9FC6-ECAAD75242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3538" y="498475"/>
            <a:ext cx="3479800" cy="16764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160D25F-A4AB-4EB0-CED2-4C9AB8992259}"/>
              </a:ext>
            </a:extLst>
          </p:cNvPr>
          <p:cNvSpPr txBox="1"/>
          <p:nvPr/>
        </p:nvSpPr>
        <p:spPr>
          <a:xfrm>
            <a:off x="630936" y="281940"/>
            <a:ext cx="7663058" cy="1323439"/>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Cleaning (scraping/harrowing)</a:t>
            </a:r>
          </a:p>
        </p:txBody>
      </p:sp>
      <p:sp>
        <p:nvSpPr>
          <p:cNvPr id="30723" name="TextBox 5">
            <a:extLst>
              <a:ext uri="{FF2B5EF4-FFF2-40B4-BE49-F238E27FC236}">
                <a16:creationId xmlns:a16="http://schemas.microsoft.com/office/drawing/2014/main" id="{3F207938-5407-3E2A-7578-D7A8F13A46F2}"/>
              </a:ext>
            </a:extLst>
          </p:cNvPr>
          <p:cNvSpPr txBox="1">
            <a:spLocks noChangeArrowheads="1"/>
          </p:cNvSpPr>
          <p:nvPr/>
        </p:nvSpPr>
        <p:spPr bwMode="auto">
          <a:xfrm>
            <a:off x="304800" y="1595438"/>
            <a:ext cx="653732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2000">
                <a:solidFill>
                  <a:srgbClr val="FFC000"/>
                </a:solidFill>
              </a:rPr>
              <a:t>Factors that impact filter cleaning:</a:t>
            </a:r>
          </a:p>
          <a:p>
            <a:pPr eaLnBrk="1" hangingPunct="1">
              <a:buFont typeface="Consolas" panose="020B0609020204030204" pitchFamily="49" charset="0"/>
              <a:buAutoNum type="arabicPeriod"/>
            </a:pPr>
            <a:r>
              <a:rPr lang="en-US" altLang="en-US" sz="2000"/>
              <a:t>Cleaning method (scraping or harrowing)</a:t>
            </a:r>
          </a:p>
          <a:p>
            <a:pPr eaLnBrk="1" hangingPunct="1">
              <a:buFont typeface="Consolas" panose="020B0609020204030204" pitchFamily="49" charset="0"/>
              <a:buAutoNum type="arabicPeriod"/>
            </a:pPr>
            <a:r>
              <a:rPr lang="en-US" altLang="en-US" sz="2000"/>
              <a:t>Cleaning mechanisms (hand shovel or larger equipment)</a:t>
            </a:r>
          </a:p>
          <a:p>
            <a:pPr eaLnBrk="1" hangingPunct="1">
              <a:buFont typeface="Consolas" panose="020B0609020204030204" pitchFamily="49" charset="0"/>
              <a:buAutoNum type="arabicPeriod"/>
            </a:pPr>
            <a:r>
              <a:rPr lang="en-US" altLang="en-US" sz="2000"/>
              <a:t>Presence of 2 or more filter beds (the more filters, the smaller the area to be cleaned at any one time)</a:t>
            </a:r>
          </a:p>
          <a:p>
            <a:pPr eaLnBrk="1" hangingPunct="1">
              <a:buFont typeface="Consolas" panose="020B0609020204030204" pitchFamily="49" charset="0"/>
              <a:buAutoNum type="arabicPeriod"/>
            </a:pPr>
            <a:r>
              <a:rPr lang="en-US" altLang="en-US" sz="2000"/>
              <a:t>Room to stage equipment, stockpile sand, etc.</a:t>
            </a:r>
          </a:p>
          <a:p>
            <a:pPr eaLnBrk="1" hangingPunct="1">
              <a:buFont typeface="Consolas" panose="020B0609020204030204" pitchFamily="49" charset="0"/>
              <a:buAutoNum type="arabicPeriod"/>
            </a:pPr>
            <a:r>
              <a:rPr lang="en-US" altLang="en-US" sz="2000"/>
              <a:t>Other provisions to minimize down time  during cleaning</a:t>
            </a:r>
          </a:p>
          <a:p>
            <a:pPr eaLnBrk="1" hangingPunct="1">
              <a:buFont typeface="Consolas" panose="020B0609020204030204" pitchFamily="49" charset="0"/>
              <a:buAutoNum type="arabicPeriod"/>
            </a:pPr>
            <a:r>
              <a:rPr lang="en-US" altLang="en-US" sz="2000"/>
              <a:t>Monitoring capability (individual and combined filter effluent turbidity, taps to sample for individual filter effluent coliform bacteria, turbidity, and other parameters, and filter-to-waste effluent taps for monitoring coliform and turbidity during the ripening period)</a:t>
            </a:r>
          </a:p>
          <a:p>
            <a:pPr eaLnBrk="1" hangingPunct="1">
              <a:buFont typeface="Consolas" panose="020B0609020204030204" pitchFamily="49" charset="0"/>
              <a:buAutoNum type="arabicPeriod"/>
            </a:pPr>
            <a:r>
              <a:rPr lang="en-US" altLang="en-US" sz="2000"/>
              <a:t>Ability to measure sand bed depth (keyway, staff gage (shown), etc.) </a:t>
            </a:r>
          </a:p>
          <a:p>
            <a:pPr eaLnBrk="1" hangingPunct="1">
              <a:buFont typeface="Consolas" panose="020B0609020204030204" pitchFamily="49" charset="0"/>
              <a:buAutoNum type="arabicPeriod"/>
            </a:pPr>
            <a:endParaRPr lang="en-US" altLang="en-US" sz="2000"/>
          </a:p>
        </p:txBody>
      </p:sp>
      <p:pic>
        <p:nvPicPr>
          <p:cNvPr id="272392" name="Picture 8" descr="C:\Documents and Settings\OR0061021\Local Settings\Temporary Internet Files\Content.IE5\6LISSBJ2\MC900383380[1].wmf">
            <a:extLst>
              <a:ext uri="{FF2B5EF4-FFF2-40B4-BE49-F238E27FC236}">
                <a16:creationId xmlns:a16="http://schemas.microsoft.com/office/drawing/2014/main" id="{BD7B9EC5-3970-7727-4212-3B48A996D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87338"/>
            <a:ext cx="2128838" cy="1735137"/>
          </a:xfrm>
          <a:prstGeom prst="rect">
            <a:avLst/>
          </a:prstGeom>
          <a:solidFill>
            <a:schemeClr val="accent1">
              <a:lumMod val="75000"/>
            </a:schemeClr>
          </a:solidFill>
          <a:ln>
            <a:solidFill>
              <a:schemeClr val="bg1"/>
            </a:solidFill>
          </a:ln>
        </p:spPr>
      </p:pic>
      <p:sp>
        <p:nvSpPr>
          <p:cNvPr id="11" name="Rectangle 10">
            <a:extLst>
              <a:ext uri="{FF2B5EF4-FFF2-40B4-BE49-F238E27FC236}">
                <a16:creationId xmlns:a16="http://schemas.microsoft.com/office/drawing/2014/main" id="{2CDFA262-86F3-F390-01CC-AA826380F5AE}"/>
              </a:ext>
            </a:extLst>
          </p:cNvPr>
          <p:cNvSpPr/>
          <p:nvPr/>
        </p:nvSpPr>
        <p:spPr>
          <a:xfrm>
            <a:off x="6705600" y="742950"/>
            <a:ext cx="514350" cy="10858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Rectangle 11">
            <a:extLst>
              <a:ext uri="{FF2B5EF4-FFF2-40B4-BE49-F238E27FC236}">
                <a16:creationId xmlns:a16="http://schemas.microsoft.com/office/drawing/2014/main" id="{4792345C-0078-71A0-2981-1ED63D9EE313}"/>
              </a:ext>
            </a:extLst>
          </p:cNvPr>
          <p:cNvSpPr/>
          <p:nvPr/>
        </p:nvSpPr>
        <p:spPr>
          <a:xfrm>
            <a:off x="8267700" y="361950"/>
            <a:ext cx="571500" cy="4381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3" name="Rectangle 12">
            <a:extLst>
              <a:ext uri="{FF2B5EF4-FFF2-40B4-BE49-F238E27FC236}">
                <a16:creationId xmlns:a16="http://schemas.microsoft.com/office/drawing/2014/main" id="{0313C090-BCEF-502F-3DFD-70945500D4BC}"/>
              </a:ext>
            </a:extLst>
          </p:cNvPr>
          <p:cNvSpPr/>
          <p:nvPr/>
        </p:nvSpPr>
        <p:spPr>
          <a:xfrm>
            <a:off x="6762750" y="323850"/>
            <a:ext cx="361950" cy="4762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Rectangle 13">
            <a:extLst>
              <a:ext uri="{FF2B5EF4-FFF2-40B4-BE49-F238E27FC236}">
                <a16:creationId xmlns:a16="http://schemas.microsoft.com/office/drawing/2014/main" id="{3ED7208B-134E-B36D-3B6C-271F31D89AEC}"/>
              </a:ext>
            </a:extLst>
          </p:cNvPr>
          <p:cNvSpPr/>
          <p:nvPr/>
        </p:nvSpPr>
        <p:spPr>
          <a:xfrm>
            <a:off x="8343900" y="685800"/>
            <a:ext cx="495300" cy="4762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5" name="Rectangle 14">
            <a:extLst>
              <a:ext uri="{FF2B5EF4-FFF2-40B4-BE49-F238E27FC236}">
                <a16:creationId xmlns:a16="http://schemas.microsoft.com/office/drawing/2014/main" id="{6BCA9F8D-5FDF-EDDD-3A13-155B25834FB8}"/>
              </a:ext>
            </a:extLst>
          </p:cNvPr>
          <p:cNvSpPr/>
          <p:nvPr/>
        </p:nvSpPr>
        <p:spPr>
          <a:xfrm>
            <a:off x="8248650" y="1162050"/>
            <a:ext cx="571500" cy="762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Rectangle 15">
            <a:extLst>
              <a:ext uri="{FF2B5EF4-FFF2-40B4-BE49-F238E27FC236}">
                <a16:creationId xmlns:a16="http://schemas.microsoft.com/office/drawing/2014/main" id="{87363B60-1C9D-87EE-D6A6-3F7C1787C25A}"/>
              </a:ext>
            </a:extLst>
          </p:cNvPr>
          <p:cNvSpPr/>
          <p:nvPr/>
        </p:nvSpPr>
        <p:spPr>
          <a:xfrm>
            <a:off x="8191500" y="1466850"/>
            <a:ext cx="571500" cy="3048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0731" name="Picture 2" descr="Staff Gage - Click to go to Cipolletti weir table.">
            <a:hlinkClick r:id="rId4"/>
            <a:extLst>
              <a:ext uri="{FF2B5EF4-FFF2-40B4-BE49-F238E27FC236}">
                <a16:creationId xmlns:a16="http://schemas.microsoft.com/office/drawing/2014/main" id="{8616C0CC-8E82-38B4-1856-40B93F07C3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9988" y="2547938"/>
            <a:ext cx="1217612" cy="389413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094A79-2ECB-FFD4-F6CE-0FE277597B41}"/>
              </a:ext>
            </a:extLst>
          </p:cNvPr>
          <p:cNvSpPr txBox="1"/>
          <p:nvPr/>
        </p:nvSpPr>
        <p:spPr>
          <a:xfrm>
            <a:off x="630936" y="548640"/>
            <a:ext cx="7663058"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When to clean</a:t>
            </a:r>
          </a:p>
        </p:txBody>
      </p:sp>
      <p:sp>
        <p:nvSpPr>
          <p:cNvPr id="32771" name="TextBox 5">
            <a:extLst>
              <a:ext uri="{FF2B5EF4-FFF2-40B4-BE49-F238E27FC236}">
                <a16:creationId xmlns:a16="http://schemas.microsoft.com/office/drawing/2014/main" id="{2B34E5FA-FAD4-0AEF-959D-06B1B2525F3A}"/>
              </a:ext>
            </a:extLst>
          </p:cNvPr>
          <p:cNvSpPr txBox="1">
            <a:spLocks noChangeArrowheads="1"/>
          </p:cNvSpPr>
          <p:nvPr/>
        </p:nvSpPr>
        <p:spPr bwMode="auto">
          <a:xfrm>
            <a:off x="400050" y="1257300"/>
            <a:ext cx="786765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2400">
                <a:solidFill>
                  <a:srgbClr val="FFC000"/>
                </a:solidFill>
              </a:rPr>
              <a:t>Cleaning is needed when either terminal head loss is reached (i.e., headwater reaches the overflow level) or when filter effluent is unable to keep up with system demands.</a:t>
            </a:r>
          </a:p>
          <a:p>
            <a:pPr eaLnBrk="1" hangingPunct="1"/>
            <a:endParaRPr lang="en-US" altLang="en-US" sz="2400"/>
          </a:p>
          <a:p>
            <a:pPr eaLnBrk="1" hangingPunct="1"/>
            <a:r>
              <a:rPr lang="en-US" altLang="en-US" sz="2400"/>
              <a:t>This graph</a:t>
            </a:r>
          </a:p>
          <a:p>
            <a:pPr eaLnBrk="1" hangingPunct="1"/>
            <a:r>
              <a:rPr lang="en-US" altLang="en-US" sz="2400"/>
              <a:t>shows head loss</a:t>
            </a:r>
          </a:p>
          <a:p>
            <a:pPr eaLnBrk="1" hangingPunct="1"/>
            <a:r>
              <a:rPr lang="en-US" altLang="en-US" sz="2400"/>
              <a:t>increase, while</a:t>
            </a:r>
          </a:p>
          <a:p>
            <a:pPr eaLnBrk="1" hangingPunct="1"/>
            <a:r>
              <a:rPr lang="en-US" altLang="en-US" sz="2400"/>
              <a:t>permeability </a:t>
            </a:r>
          </a:p>
          <a:p>
            <a:pPr eaLnBrk="1" hangingPunct="1"/>
            <a:r>
              <a:rPr lang="en-US" altLang="en-US" sz="2400"/>
              <a:t>decreases </a:t>
            </a:r>
          </a:p>
          <a:p>
            <a:pPr eaLnBrk="1" hangingPunct="1"/>
            <a:r>
              <a:rPr lang="en-US" altLang="en-US" sz="2400"/>
              <a:t>towards the end</a:t>
            </a:r>
          </a:p>
          <a:p>
            <a:pPr eaLnBrk="1" hangingPunct="1"/>
            <a:r>
              <a:rPr lang="en-US" altLang="en-US" sz="2400"/>
              <a:t>of each filter run.</a:t>
            </a:r>
          </a:p>
        </p:txBody>
      </p:sp>
      <p:pic>
        <p:nvPicPr>
          <p:cNvPr id="32772" name="Picture 2">
            <a:extLst>
              <a:ext uri="{FF2B5EF4-FFF2-40B4-BE49-F238E27FC236}">
                <a16:creationId xmlns:a16="http://schemas.microsoft.com/office/drawing/2014/main" id="{761638FF-A97A-2B23-6322-76BB87B11D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2725" y="2508250"/>
            <a:ext cx="6124575" cy="41163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D439906-2775-026B-F258-7C25175E1001}"/>
              </a:ext>
            </a:extLst>
          </p:cNvPr>
          <p:cNvSpPr txBox="1"/>
          <p:nvPr/>
        </p:nvSpPr>
        <p:spPr>
          <a:xfrm>
            <a:off x="524058" y="144879"/>
            <a:ext cx="7663058"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Predicting When to clean</a:t>
            </a:r>
          </a:p>
        </p:txBody>
      </p:sp>
      <p:sp>
        <p:nvSpPr>
          <p:cNvPr id="34819" name="TextBox 5">
            <a:extLst>
              <a:ext uri="{FF2B5EF4-FFF2-40B4-BE49-F238E27FC236}">
                <a16:creationId xmlns:a16="http://schemas.microsoft.com/office/drawing/2014/main" id="{BE5D8C80-1D42-D4F1-9D27-D934EF184C98}"/>
              </a:ext>
            </a:extLst>
          </p:cNvPr>
          <p:cNvSpPr txBox="1">
            <a:spLocks noChangeArrowheads="1"/>
          </p:cNvSpPr>
          <p:nvPr/>
        </p:nvSpPr>
        <p:spPr bwMode="auto">
          <a:xfrm>
            <a:off x="285750" y="879475"/>
            <a:ext cx="8858250" cy="614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a:solidFill>
                  <a:srgbClr val="FFC000"/>
                </a:solidFill>
              </a:rPr>
              <a:t>Daily measurement of headwater (influent or supernatant water) and tailwater (effluent or permeate water) levels can be used to develop plots of headloss versus time (like the one shown below), which can then be used to predict when the filter will need to be cleaned.</a:t>
            </a:r>
          </a:p>
          <a:p>
            <a:pPr eaLnBrk="1" hangingPunct="1"/>
            <a:endParaRPr lang="en-US" altLang="en-US">
              <a:solidFill>
                <a:srgbClr val="FFC000"/>
              </a:solidFill>
            </a:endParaRPr>
          </a:p>
          <a:p>
            <a:pPr eaLnBrk="1" hangingPunct="1"/>
            <a:r>
              <a:rPr lang="en-US" altLang="en-US" sz="1600" i="1"/>
              <a:t>Note: The clean bed headloss through 4-ft of media is only about 10 inches, depending on effective size and filtration rate, which only amounts to a decrease in filter run of 2-3 days as compared with a 3-ft deep bed (HL ~ 8 inches)</a:t>
            </a:r>
          </a:p>
          <a:p>
            <a:pPr algn="ctr" eaLnBrk="1" hangingPunct="1"/>
            <a:r>
              <a:rPr lang="en-US" altLang="en-US">
                <a:solidFill>
                  <a:srgbClr val="FFC000"/>
                </a:solidFill>
              </a:rPr>
              <a:t>Headloss = headwater elevation – tailwater elevation</a:t>
            </a:r>
          </a:p>
          <a:p>
            <a:pPr eaLnBrk="1" hangingPunct="1"/>
            <a:endParaRPr lang="en-US" altLang="en-US" sz="2400"/>
          </a:p>
          <a:p>
            <a:pPr eaLnBrk="1" hangingPunct="1"/>
            <a:endParaRPr lang="en-US" altLang="en-US" sz="2400"/>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r>
              <a:rPr lang="en-US" altLang="en-US"/>
              <a:t>For the graph shown, if the terminal headloss = 5-ft</a:t>
            </a:r>
          </a:p>
          <a:p>
            <a:pPr eaLnBrk="1" hangingPunct="1"/>
            <a:r>
              <a:rPr lang="en-US" altLang="en-US"/>
              <a:t>then cleaning is predicted to be needed in 50 days = 5-ft / (0.1ft/day)</a:t>
            </a:r>
          </a:p>
        </p:txBody>
      </p:sp>
      <p:graphicFrame>
        <p:nvGraphicFramePr>
          <p:cNvPr id="34820" name="Chart 6">
            <a:extLst>
              <a:ext uri="{FF2B5EF4-FFF2-40B4-BE49-F238E27FC236}">
                <a16:creationId xmlns:a16="http://schemas.microsoft.com/office/drawing/2014/main" id="{5A30C501-76A0-75CF-4276-66028548ADA3}"/>
              </a:ext>
            </a:extLst>
          </p:cNvPr>
          <p:cNvGraphicFramePr>
            <a:graphicFrameLocks/>
          </p:cNvGraphicFramePr>
          <p:nvPr/>
        </p:nvGraphicFramePr>
        <p:xfrm>
          <a:off x="1195388" y="3214688"/>
          <a:ext cx="7559675" cy="2773362"/>
        </p:xfrm>
        <a:graphic>
          <a:graphicData uri="http://schemas.openxmlformats.org/presentationml/2006/ole">
            <mc:AlternateContent xmlns:mc="http://schemas.openxmlformats.org/markup-compatibility/2006">
              <mc:Choice xmlns:v="urn:schemas-microsoft-com:vml" Requires="v">
                <p:oleObj r:id="rId3" imgW="7559695" imgH="2773920" progId="Excel.Chart.8">
                  <p:embed/>
                </p:oleObj>
              </mc:Choice>
              <mc:Fallback>
                <p:oleObj r:id="rId3" imgW="7559695" imgH="2773920" progId="Excel.Chart.8">
                  <p:embed/>
                  <p:pic>
                    <p:nvPicPr>
                      <p:cNvPr id="0" name="Chart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5388" y="3214688"/>
                        <a:ext cx="7559675"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591C57B-7AAA-A191-A9AC-211021B74711}"/>
              </a:ext>
            </a:extLst>
          </p:cNvPr>
          <p:cNvSpPr txBox="1"/>
          <p:nvPr/>
        </p:nvSpPr>
        <p:spPr>
          <a:xfrm>
            <a:off x="524058" y="144879"/>
            <a:ext cx="7663058"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Predicting When to clean</a:t>
            </a:r>
          </a:p>
        </p:txBody>
      </p:sp>
      <p:sp>
        <p:nvSpPr>
          <p:cNvPr id="36867" name="TextBox 5">
            <a:extLst>
              <a:ext uri="{FF2B5EF4-FFF2-40B4-BE49-F238E27FC236}">
                <a16:creationId xmlns:a16="http://schemas.microsoft.com/office/drawing/2014/main" id="{7524FD1E-85A1-2135-36CD-778D84EECFE2}"/>
              </a:ext>
            </a:extLst>
          </p:cNvPr>
          <p:cNvSpPr txBox="1">
            <a:spLocks noChangeArrowheads="1"/>
          </p:cNvSpPr>
          <p:nvPr/>
        </p:nvSpPr>
        <p:spPr bwMode="auto">
          <a:xfrm>
            <a:off x="285750" y="879475"/>
            <a:ext cx="8858250"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3600">
                <a:solidFill>
                  <a:srgbClr val="FFC000"/>
                </a:solidFill>
              </a:rPr>
              <a:t>Headloss  development is exponential towards the end of a filter run</a:t>
            </a:r>
          </a:p>
          <a:p>
            <a:pPr eaLnBrk="1" hangingPunct="1"/>
            <a:endParaRPr lang="en-US" altLang="en-US">
              <a:solidFill>
                <a:srgbClr val="FFC000"/>
              </a:solidFill>
            </a:endParaRPr>
          </a:p>
          <a:p>
            <a:pPr algn="ctr" eaLnBrk="1" hangingPunct="1"/>
            <a:r>
              <a:rPr lang="en-US" altLang="en-US">
                <a:solidFill>
                  <a:srgbClr val="FFC000"/>
                </a:solidFill>
              </a:rPr>
              <a:t>Headloss = headwater elevation – tailwater elevation</a:t>
            </a:r>
          </a:p>
          <a:p>
            <a:pPr eaLnBrk="1" hangingPunct="1"/>
            <a:endParaRPr lang="en-US" altLang="en-US" sz="2400"/>
          </a:p>
          <a:p>
            <a:pPr eaLnBrk="1" hangingPunct="1"/>
            <a:endParaRPr lang="en-US" altLang="en-US" sz="2400"/>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p:txBody>
      </p:sp>
      <p:graphicFrame>
        <p:nvGraphicFramePr>
          <p:cNvPr id="36868" name="Chart 6">
            <a:extLst>
              <a:ext uri="{FF2B5EF4-FFF2-40B4-BE49-F238E27FC236}">
                <a16:creationId xmlns:a16="http://schemas.microsoft.com/office/drawing/2014/main" id="{890175F1-A8A2-1B37-79E6-FE452A16B2E8}"/>
              </a:ext>
            </a:extLst>
          </p:cNvPr>
          <p:cNvGraphicFramePr>
            <a:graphicFrameLocks/>
          </p:cNvGraphicFramePr>
          <p:nvPr/>
        </p:nvGraphicFramePr>
        <p:xfrm>
          <a:off x="595313" y="2644775"/>
          <a:ext cx="8286750" cy="4264025"/>
        </p:xfrm>
        <a:graphic>
          <a:graphicData uri="http://schemas.openxmlformats.org/presentationml/2006/ole">
            <mc:AlternateContent xmlns:mc="http://schemas.openxmlformats.org/markup-compatibility/2006">
              <mc:Choice xmlns:v="urn:schemas-microsoft-com:vml" Requires="v">
                <p:oleObj r:id="rId3" imgW="8285182" imgH="4261473" progId="Excel.Chart.8">
                  <p:embed/>
                </p:oleObj>
              </mc:Choice>
              <mc:Fallback>
                <p:oleObj r:id="rId3" imgW="8285182" imgH="4261473" progId="Excel.Chart.8">
                  <p:embed/>
                  <p:pic>
                    <p:nvPicPr>
                      <p:cNvPr id="0" name="Chart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313" y="2644775"/>
                        <a:ext cx="8286750"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885A5DD-FBA1-8586-91E4-E85E3BA0A2CC}"/>
              </a:ext>
            </a:extLst>
          </p:cNvPr>
          <p:cNvSpPr txBox="1"/>
          <p:nvPr/>
        </p:nvSpPr>
        <p:spPr>
          <a:xfrm>
            <a:off x="630936" y="339090"/>
            <a:ext cx="7663058"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Cleaning Method</a:t>
            </a:r>
          </a:p>
        </p:txBody>
      </p:sp>
      <p:sp>
        <p:nvSpPr>
          <p:cNvPr id="38915" name="TextBox 5">
            <a:extLst>
              <a:ext uri="{FF2B5EF4-FFF2-40B4-BE49-F238E27FC236}">
                <a16:creationId xmlns:a16="http://schemas.microsoft.com/office/drawing/2014/main" id="{943D7963-F630-B6AB-293A-5EFA7CD90EDE}"/>
              </a:ext>
            </a:extLst>
          </p:cNvPr>
          <p:cNvSpPr txBox="1">
            <a:spLocks noChangeArrowheads="1"/>
          </p:cNvSpPr>
          <p:nvPr/>
        </p:nvSpPr>
        <p:spPr bwMode="auto">
          <a:xfrm>
            <a:off x="228600" y="1395413"/>
            <a:ext cx="80121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2400">
                <a:solidFill>
                  <a:srgbClr val="FFC000"/>
                </a:solidFill>
              </a:rPr>
              <a:t>Cleaning can be</a:t>
            </a:r>
          </a:p>
          <a:p>
            <a:pPr eaLnBrk="1" hangingPunct="1"/>
            <a:r>
              <a:rPr lang="en-US" altLang="en-US" sz="2400">
                <a:solidFill>
                  <a:srgbClr val="FFC000"/>
                </a:solidFill>
              </a:rPr>
              <a:t>accomplished </a:t>
            </a:r>
          </a:p>
          <a:p>
            <a:pPr eaLnBrk="1" hangingPunct="1"/>
            <a:r>
              <a:rPr lang="en-US" altLang="en-US" sz="2400">
                <a:solidFill>
                  <a:srgbClr val="FFC000"/>
                </a:solidFill>
              </a:rPr>
              <a:t>by either:</a:t>
            </a:r>
          </a:p>
          <a:p>
            <a:pPr eaLnBrk="1" hangingPunct="1">
              <a:buFont typeface="Consolas" panose="020B0609020204030204" pitchFamily="49" charset="0"/>
              <a:buAutoNum type="arabicPeriod"/>
            </a:pPr>
            <a:r>
              <a:rPr lang="en-US" altLang="en-US" sz="2400"/>
              <a:t>Scraping or</a:t>
            </a:r>
          </a:p>
          <a:p>
            <a:pPr eaLnBrk="1" hangingPunct="1">
              <a:buFont typeface="Consolas" panose="020B0609020204030204" pitchFamily="49" charset="0"/>
              <a:buAutoNum type="arabicPeriod"/>
            </a:pPr>
            <a:r>
              <a:rPr lang="en-US" altLang="en-US" sz="2400"/>
              <a:t>Harrowing</a:t>
            </a:r>
          </a:p>
          <a:p>
            <a:pPr eaLnBrk="1" hangingPunct="1"/>
            <a:r>
              <a:rPr lang="en-US" altLang="en-US" sz="2400"/>
              <a:t>	</a:t>
            </a:r>
          </a:p>
        </p:txBody>
      </p:sp>
      <p:sp>
        <p:nvSpPr>
          <p:cNvPr id="8" name="TextBox 7">
            <a:extLst>
              <a:ext uri="{FF2B5EF4-FFF2-40B4-BE49-F238E27FC236}">
                <a16:creationId xmlns:a16="http://schemas.microsoft.com/office/drawing/2014/main" id="{86BCEF5E-C0C5-9014-6EB8-DC0AC1C2FB0D}"/>
              </a:ext>
            </a:extLst>
          </p:cNvPr>
          <p:cNvSpPr txBox="1"/>
          <p:nvPr/>
        </p:nvSpPr>
        <p:spPr>
          <a:xfrm>
            <a:off x="4343400" y="6172200"/>
            <a:ext cx="4559300" cy="254000"/>
          </a:xfrm>
          <a:prstGeom prst="rect">
            <a:avLst/>
          </a:prstGeom>
          <a:noFill/>
        </p:spPr>
        <p:txBody>
          <a:bodyPr>
            <a:spAutoFit/>
          </a:bodyPr>
          <a:lstStyle/>
          <a:p>
            <a:pPr eaLnBrk="1" fontAlgn="auto" hangingPunct="1">
              <a:spcBef>
                <a:spcPts val="0"/>
              </a:spcBef>
              <a:spcAft>
                <a:spcPts val="0"/>
              </a:spcAft>
              <a:defRPr/>
            </a:pPr>
            <a:r>
              <a:rPr lang="en-US" sz="1050" dirty="0">
                <a:latin typeface="+mn-lt"/>
              </a:rPr>
              <a:t>2009. Wickiup Water District in Clatsop County, OR</a:t>
            </a:r>
          </a:p>
        </p:txBody>
      </p:sp>
      <p:pic>
        <p:nvPicPr>
          <p:cNvPr id="38917" name="Picture 8" descr="004SS02EastCell.JPG">
            <a:extLst>
              <a:ext uri="{FF2B5EF4-FFF2-40B4-BE49-F238E27FC236}">
                <a16:creationId xmlns:a16="http://schemas.microsoft.com/office/drawing/2014/main" id="{F53BC5E0-2938-8E89-735E-7D7C7FADC0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276350"/>
            <a:ext cx="6400800" cy="4800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8918" name="Picture 9" descr="004SS03.JPG">
            <a:extLst>
              <a:ext uri="{FF2B5EF4-FFF2-40B4-BE49-F238E27FC236}">
                <a16:creationId xmlns:a16="http://schemas.microsoft.com/office/drawing/2014/main" id="{42014EE4-EBF6-F908-49BB-EBB87687BBE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750" y="3524250"/>
            <a:ext cx="3962400" cy="2971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E931AEA-2C75-934E-BD56-1D74E79364C0}"/>
              </a:ext>
            </a:extLst>
          </p:cNvPr>
          <p:cNvSpPr txBox="1"/>
          <p:nvPr/>
        </p:nvSpPr>
        <p:spPr>
          <a:xfrm>
            <a:off x="573786" y="339090"/>
            <a:ext cx="7663058"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Scraping Process</a:t>
            </a:r>
          </a:p>
        </p:txBody>
      </p:sp>
      <p:sp>
        <p:nvSpPr>
          <p:cNvPr id="40963" name="TextBox 5">
            <a:extLst>
              <a:ext uri="{FF2B5EF4-FFF2-40B4-BE49-F238E27FC236}">
                <a16:creationId xmlns:a16="http://schemas.microsoft.com/office/drawing/2014/main" id="{4C4E8565-B609-CE74-4C1F-2BD05FE10E2B}"/>
              </a:ext>
            </a:extLst>
          </p:cNvPr>
          <p:cNvSpPr txBox="1">
            <a:spLocks noChangeArrowheads="1"/>
          </p:cNvSpPr>
          <p:nvPr/>
        </p:nvSpPr>
        <p:spPr bwMode="auto">
          <a:xfrm>
            <a:off x="228600" y="1395413"/>
            <a:ext cx="8515350"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2400">
                <a:solidFill>
                  <a:srgbClr val="FFC000"/>
                </a:solidFill>
              </a:rPr>
              <a:t>Scraping Process (also called dry skimming)</a:t>
            </a:r>
          </a:p>
          <a:p>
            <a:pPr eaLnBrk="1" hangingPunct="1"/>
            <a:endParaRPr lang="en-US" altLang="en-US" sz="2400">
              <a:solidFill>
                <a:srgbClr val="FFC000"/>
              </a:solidFill>
            </a:endParaRPr>
          </a:p>
          <a:p>
            <a:pPr eaLnBrk="1" hangingPunct="1">
              <a:buFontTx/>
              <a:buAutoNum type="arabicParenR"/>
            </a:pPr>
            <a:r>
              <a:rPr lang="en-US" altLang="en-US" sz="2400"/>
              <a:t>Water is lowered to approximately 2-12” below the sand level (to be able to safely walk and maneuver machinery around);</a:t>
            </a:r>
          </a:p>
          <a:p>
            <a:pPr eaLnBrk="1" hangingPunct="1">
              <a:buFontTx/>
              <a:buAutoNum type="arabicParenR"/>
            </a:pPr>
            <a:r>
              <a:rPr lang="en-US" altLang="en-US" sz="2400"/>
              <a:t>Schmutzdecke and plugged sand (1-2 cm) is scraped with either flat shovels or specially designed machinery;  </a:t>
            </a:r>
          </a:p>
          <a:p>
            <a:pPr eaLnBrk="1" hangingPunct="1">
              <a:buFontTx/>
              <a:buAutoNum type="arabicParenR"/>
            </a:pPr>
            <a:r>
              <a:rPr lang="en-US" altLang="en-US" sz="2400"/>
              <a:t>The debris is then conveyed out of the filter bed using a wheel borrow or dump truck;  </a:t>
            </a:r>
          </a:p>
          <a:p>
            <a:pPr eaLnBrk="1" hangingPunct="1">
              <a:buFontTx/>
              <a:buAutoNum type="arabicParenR"/>
            </a:pPr>
            <a:r>
              <a:rPr lang="en-US" altLang="en-US" sz="2400"/>
              <a:t>The beds are leveled;</a:t>
            </a:r>
          </a:p>
          <a:p>
            <a:pPr eaLnBrk="1" hangingPunct="1">
              <a:buFontTx/>
              <a:buAutoNum type="arabicParenR"/>
            </a:pPr>
            <a:r>
              <a:rPr lang="en-US" altLang="en-US" sz="2400"/>
              <a:t>Slowly re-filled from the bottom with filtered unchlorinated water to about 12” above the sand (this prevents sand scour that may occur from top filling)</a:t>
            </a:r>
          </a:p>
          <a:p>
            <a:pPr eaLnBrk="1" hangingPunct="1">
              <a:buFontTx/>
              <a:buAutoNum type="arabicParenR"/>
            </a:pPr>
            <a:r>
              <a:rPr lang="en-US" altLang="en-US" sz="2400"/>
              <a:t>Slowly filled from the top the remaining amount; and</a:t>
            </a:r>
          </a:p>
          <a:p>
            <a:pPr eaLnBrk="1" hangingPunct="1">
              <a:buFontTx/>
              <a:buAutoNum type="arabicParenR"/>
            </a:pPr>
            <a:r>
              <a:rPr lang="en-US" altLang="en-US" sz="2400"/>
              <a:t>Filtered to waste until fully ripened.</a:t>
            </a:r>
          </a:p>
        </p:txBody>
      </p:sp>
      <p:grpSp>
        <p:nvGrpSpPr>
          <p:cNvPr id="40964" name="Group 7">
            <a:extLst>
              <a:ext uri="{FF2B5EF4-FFF2-40B4-BE49-F238E27FC236}">
                <a16:creationId xmlns:a16="http://schemas.microsoft.com/office/drawing/2014/main" id="{A3B87D4D-09BD-E6ED-3F73-B5C7E8875869}"/>
              </a:ext>
            </a:extLst>
          </p:cNvPr>
          <p:cNvGrpSpPr>
            <a:grpSpLocks/>
          </p:cNvGrpSpPr>
          <p:nvPr/>
        </p:nvGrpSpPr>
        <p:grpSpPr bwMode="auto">
          <a:xfrm>
            <a:off x="6667500" y="139700"/>
            <a:ext cx="2209800" cy="1955800"/>
            <a:chOff x="6667500" y="140480"/>
            <a:chExt cx="2209800" cy="1955020"/>
          </a:xfrm>
        </p:grpSpPr>
        <p:sp>
          <p:nvSpPr>
            <p:cNvPr id="7" name="Rectangle 6">
              <a:extLst>
                <a:ext uri="{FF2B5EF4-FFF2-40B4-BE49-F238E27FC236}">
                  <a16:creationId xmlns:a16="http://schemas.microsoft.com/office/drawing/2014/main" id="{E735A4E6-A14F-B515-DC13-E6D42A1DBEF2}"/>
                </a:ext>
              </a:extLst>
            </p:cNvPr>
            <p:cNvSpPr/>
            <p:nvPr/>
          </p:nvSpPr>
          <p:spPr>
            <a:xfrm>
              <a:off x="6667500" y="229345"/>
              <a:ext cx="2209800" cy="1866155"/>
            </a:xfrm>
            <a:prstGeom prst="rect">
              <a:avLst/>
            </a:prstGeom>
            <a:blipFill>
              <a:blip r:embed="rId3">
                <a:extLst>
                  <a:ext uri="{28A0092B-C50C-407E-A947-70E740481C1C}">
                    <a14:useLocalDpi xmlns:a14="http://schemas.microsoft.com/office/drawing/2010/main" val="0"/>
                  </a:ext>
                </a:extLst>
              </a:blip>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40966" name="Picture 9" descr="C:\Documents and Settings\OR0061021\Local Settings\Temporary Internet Files\Content.IE5\4SUNPYBI\MC900294112[1].wmf">
              <a:extLst>
                <a:ext uri="{FF2B5EF4-FFF2-40B4-BE49-F238E27FC236}">
                  <a16:creationId xmlns:a16="http://schemas.microsoft.com/office/drawing/2014/main" id="{C9B85C04-C10E-30FB-A8D6-8C7C6368C8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80620" flipH="1">
              <a:off x="6981130" y="140480"/>
              <a:ext cx="1618955" cy="191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6B2DC918-FE9E-9774-8DFE-F17725D27AA3}"/>
              </a:ext>
            </a:extLst>
          </p:cNvPr>
          <p:cNvSpPr/>
          <p:nvPr/>
        </p:nvSpPr>
        <p:spPr>
          <a:xfrm>
            <a:off x="6605588" y="3979863"/>
            <a:ext cx="1241425" cy="1851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0" name="Can 39">
            <a:extLst>
              <a:ext uri="{FF2B5EF4-FFF2-40B4-BE49-F238E27FC236}">
                <a16:creationId xmlns:a16="http://schemas.microsoft.com/office/drawing/2014/main" id="{313CDF7C-3DC4-2292-7FC1-EFBD41F93EB4}"/>
              </a:ext>
            </a:extLst>
          </p:cNvPr>
          <p:cNvSpPr/>
          <p:nvPr/>
        </p:nvSpPr>
        <p:spPr>
          <a:xfrm rot="16200000">
            <a:off x="5745163" y="5680075"/>
            <a:ext cx="60325" cy="720725"/>
          </a:xfrm>
          <a:prstGeom prst="can">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9" name="Rectangle 28">
            <a:extLst>
              <a:ext uri="{FF2B5EF4-FFF2-40B4-BE49-F238E27FC236}">
                <a16:creationId xmlns:a16="http://schemas.microsoft.com/office/drawing/2014/main" id="{78618553-1928-7CB2-7065-0E4426A17750}"/>
              </a:ext>
            </a:extLst>
          </p:cNvPr>
          <p:cNvSpPr/>
          <p:nvPr/>
        </p:nvSpPr>
        <p:spPr>
          <a:xfrm>
            <a:off x="2030413" y="4221163"/>
            <a:ext cx="5359400" cy="27781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7" name="Rectangle 26">
            <a:extLst>
              <a:ext uri="{FF2B5EF4-FFF2-40B4-BE49-F238E27FC236}">
                <a16:creationId xmlns:a16="http://schemas.microsoft.com/office/drawing/2014/main" id="{4F2395D7-AE17-F4EC-27D3-26DE88261487}"/>
              </a:ext>
            </a:extLst>
          </p:cNvPr>
          <p:cNvSpPr/>
          <p:nvPr/>
        </p:nvSpPr>
        <p:spPr>
          <a:xfrm>
            <a:off x="2165350" y="3332163"/>
            <a:ext cx="3648075" cy="48418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8" name="Rectangle 27">
            <a:extLst>
              <a:ext uri="{FF2B5EF4-FFF2-40B4-BE49-F238E27FC236}">
                <a16:creationId xmlns:a16="http://schemas.microsoft.com/office/drawing/2014/main" id="{AB5FDFDA-66F7-E0B5-576A-03BCA3327506}"/>
              </a:ext>
            </a:extLst>
          </p:cNvPr>
          <p:cNvSpPr/>
          <p:nvPr/>
        </p:nvSpPr>
        <p:spPr>
          <a:xfrm>
            <a:off x="2160588" y="3800475"/>
            <a:ext cx="3609975" cy="44132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0" name="Rectangle 29">
            <a:extLst>
              <a:ext uri="{FF2B5EF4-FFF2-40B4-BE49-F238E27FC236}">
                <a16:creationId xmlns:a16="http://schemas.microsoft.com/office/drawing/2014/main" id="{E488601F-3003-8EC1-901B-6100C820BC2E}"/>
              </a:ext>
            </a:extLst>
          </p:cNvPr>
          <p:cNvSpPr/>
          <p:nvPr/>
        </p:nvSpPr>
        <p:spPr>
          <a:xfrm>
            <a:off x="2020888" y="4498975"/>
            <a:ext cx="5772150" cy="120015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TextBox 4">
            <a:extLst>
              <a:ext uri="{FF2B5EF4-FFF2-40B4-BE49-F238E27FC236}">
                <a16:creationId xmlns:a16="http://schemas.microsoft.com/office/drawing/2014/main" id="{F7D974D5-F579-9972-26EA-EF3E3CB5DBE0}"/>
              </a:ext>
            </a:extLst>
          </p:cNvPr>
          <p:cNvSpPr txBox="1"/>
          <p:nvPr/>
        </p:nvSpPr>
        <p:spPr>
          <a:xfrm>
            <a:off x="177421" y="221095"/>
            <a:ext cx="5169362" cy="1261884"/>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Scraping </a:t>
            </a:r>
          </a:p>
          <a:p>
            <a:pPr marR="9144" eaLnBrk="1" fontAlgn="auto" hangingPunct="1">
              <a:spcAft>
                <a:spcPts val="0"/>
              </a:spcAft>
              <a:defRPr/>
            </a:pPr>
            <a:r>
              <a:rPr lang="en-US" sz="3600" b="1" cap="all" dirty="0">
                <a:effectLst>
                  <a:reflection blurRad="12700" stA="34000" endA="740" endPos="53000" dir="5400000" sy="-100000" algn="bl" rotWithShape="0"/>
                </a:effectLst>
                <a:latin typeface="+mj-lt"/>
                <a:ea typeface="+mj-ea"/>
                <a:cs typeface="+mj-cs"/>
              </a:rPr>
              <a:t>Phase 1</a:t>
            </a:r>
          </a:p>
        </p:txBody>
      </p:sp>
      <p:sp>
        <p:nvSpPr>
          <p:cNvPr id="43017" name="TextBox 5">
            <a:extLst>
              <a:ext uri="{FF2B5EF4-FFF2-40B4-BE49-F238E27FC236}">
                <a16:creationId xmlns:a16="http://schemas.microsoft.com/office/drawing/2014/main" id="{6F384EB3-3B75-09AB-D403-DD3AFEBE986A}"/>
              </a:ext>
            </a:extLst>
          </p:cNvPr>
          <p:cNvSpPr txBox="1">
            <a:spLocks noChangeArrowheads="1"/>
          </p:cNvSpPr>
          <p:nvPr/>
        </p:nvSpPr>
        <p:spPr bwMode="auto">
          <a:xfrm>
            <a:off x="5227638" y="263525"/>
            <a:ext cx="373856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2400">
                <a:solidFill>
                  <a:srgbClr val="FFC000"/>
                </a:solidFill>
              </a:rPr>
              <a:t>Shut off raw water inlet</a:t>
            </a:r>
          </a:p>
          <a:p>
            <a:pPr eaLnBrk="1" hangingPunct="1"/>
            <a:r>
              <a:rPr lang="en-US" altLang="en-US" sz="2400">
                <a:solidFill>
                  <a:srgbClr val="FFC000"/>
                </a:solidFill>
              </a:rPr>
              <a:t>and let filter drain down</a:t>
            </a:r>
          </a:p>
          <a:p>
            <a:pPr eaLnBrk="1" hangingPunct="1"/>
            <a:r>
              <a:rPr lang="en-US" altLang="en-US" sz="2400">
                <a:solidFill>
                  <a:srgbClr val="FFC000"/>
                </a:solidFill>
              </a:rPr>
              <a:t>(overnight for larger filters)</a:t>
            </a:r>
          </a:p>
          <a:p>
            <a:pPr eaLnBrk="1" hangingPunct="1"/>
            <a:r>
              <a:rPr lang="en-US" altLang="en-US" sz="2400">
                <a:solidFill>
                  <a:srgbClr val="FFC000"/>
                </a:solidFill>
              </a:rPr>
              <a:t>Or use supernatant drain</a:t>
            </a:r>
          </a:p>
          <a:p>
            <a:pPr eaLnBrk="1" hangingPunct="1"/>
            <a:r>
              <a:rPr lang="en-US" altLang="en-US" sz="2400">
                <a:solidFill>
                  <a:srgbClr val="FFC000"/>
                </a:solidFill>
              </a:rPr>
              <a:t>for smaller filters</a:t>
            </a:r>
          </a:p>
          <a:p>
            <a:pPr eaLnBrk="1" hangingPunct="1"/>
            <a:r>
              <a:rPr lang="en-US" altLang="en-US" sz="2400"/>
              <a:t>	</a:t>
            </a:r>
          </a:p>
        </p:txBody>
      </p:sp>
      <p:sp>
        <p:nvSpPr>
          <p:cNvPr id="7" name="Rectangle 6">
            <a:extLst>
              <a:ext uri="{FF2B5EF4-FFF2-40B4-BE49-F238E27FC236}">
                <a16:creationId xmlns:a16="http://schemas.microsoft.com/office/drawing/2014/main" id="{32540816-71D7-7CAE-7FBE-01419E270118}"/>
              </a:ext>
            </a:extLst>
          </p:cNvPr>
          <p:cNvSpPr/>
          <p:nvPr/>
        </p:nvSpPr>
        <p:spPr>
          <a:xfrm>
            <a:off x="2165350" y="4294188"/>
            <a:ext cx="3609975" cy="1008062"/>
          </a:xfrm>
          <a:prstGeom prst="rect">
            <a:avLst/>
          </a:prstGeom>
          <a:solidFill>
            <a:schemeClr val="tx1">
              <a:lumMod val="6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Rectangle 10">
            <a:extLst>
              <a:ext uri="{FF2B5EF4-FFF2-40B4-BE49-F238E27FC236}">
                <a16:creationId xmlns:a16="http://schemas.microsoft.com/office/drawing/2014/main" id="{CF2C66B5-B4C7-B2B6-17A5-7282C94A46DF}"/>
              </a:ext>
            </a:extLst>
          </p:cNvPr>
          <p:cNvSpPr/>
          <p:nvPr/>
        </p:nvSpPr>
        <p:spPr>
          <a:xfrm>
            <a:off x="1978025" y="5302250"/>
            <a:ext cx="3852863" cy="423863"/>
          </a:xfrm>
          <a:prstGeom prst="rect">
            <a:avLst/>
          </a:prstGeom>
          <a:blipFill>
            <a:blip r:embed="rId3">
              <a:extLst>
                <a:ext uri="{28A0092B-C50C-407E-A947-70E740481C1C}">
                  <a14:useLocalDpi xmlns:a14="http://schemas.microsoft.com/office/drawing/2010/main" val="0"/>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4" name="Rectangle 23">
            <a:extLst>
              <a:ext uri="{FF2B5EF4-FFF2-40B4-BE49-F238E27FC236}">
                <a16:creationId xmlns:a16="http://schemas.microsoft.com/office/drawing/2014/main" id="{40347886-4FFC-9AB8-38DD-4F003B2CFD02}"/>
              </a:ext>
            </a:extLst>
          </p:cNvPr>
          <p:cNvSpPr/>
          <p:nvPr/>
        </p:nvSpPr>
        <p:spPr>
          <a:xfrm>
            <a:off x="2562225" y="4262438"/>
            <a:ext cx="3228975" cy="46037"/>
          </a:xfrm>
          <a:prstGeom prst="rect">
            <a:avLst/>
          </a:prstGeom>
          <a:solidFill>
            <a:schemeClr val="accent1">
              <a:lumMod val="7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2" name="Rectangle 31">
            <a:extLst>
              <a:ext uri="{FF2B5EF4-FFF2-40B4-BE49-F238E27FC236}">
                <a16:creationId xmlns:a16="http://schemas.microsoft.com/office/drawing/2014/main" id="{D84EFE22-93D7-5655-0E13-993E5A9F59AD}"/>
              </a:ext>
            </a:extLst>
          </p:cNvPr>
          <p:cNvSpPr/>
          <p:nvPr/>
        </p:nvSpPr>
        <p:spPr>
          <a:xfrm>
            <a:off x="7080250" y="4486275"/>
            <a:ext cx="246063" cy="1428750"/>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6" name="Rectangle 35">
            <a:extLst>
              <a:ext uri="{FF2B5EF4-FFF2-40B4-BE49-F238E27FC236}">
                <a16:creationId xmlns:a16="http://schemas.microsoft.com/office/drawing/2014/main" id="{648D71B4-D820-47AD-100B-A0002BD95731}"/>
              </a:ext>
            </a:extLst>
          </p:cNvPr>
          <p:cNvSpPr/>
          <p:nvPr/>
        </p:nvSpPr>
        <p:spPr>
          <a:xfrm>
            <a:off x="5954713" y="3933825"/>
            <a:ext cx="541337" cy="1851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7" name="Rectangle 36">
            <a:extLst>
              <a:ext uri="{FF2B5EF4-FFF2-40B4-BE49-F238E27FC236}">
                <a16:creationId xmlns:a16="http://schemas.microsoft.com/office/drawing/2014/main" id="{F6381EF8-3F62-CF64-762D-6618766B80D0}"/>
              </a:ext>
            </a:extLst>
          </p:cNvPr>
          <p:cNvSpPr/>
          <p:nvPr/>
        </p:nvSpPr>
        <p:spPr>
          <a:xfrm>
            <a:off x="7219950" y="4284663"/>
            <a:ext cx="106363" cy="201612"/>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9" name="Can 38">
            <a:extLst>
              <a:ext uri="{FF2B5EF4-FFF2-40B4-BE49-F238E27FC236}">
                <a16:creationId xmlns:a16="http://schemas.microsoft.com/office/drawing/2014/main" id="{D89528B2-72E7-4299-FCBE-6A9EAFDB61CE}"/>
              </a:ext>
            </a:extLst>
          </p:cNvPr>
          <p:cNvSpPr/>
          <p:nvPr/>
        </p:nvSpPr>
        <p:spPr>
          <a:xfrm rot="10800000">
            <a:off x="6089650" y="5573713"/>
            <a:ext cx="66675" cy="1008062"/>
          </a:xfrm>
          <a:prstGeom prst="can">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Can 11">
            <a:extLst>
              <a:ext uri="{FF2B5EF4-FFF2-40B4-BE49-F238E27FC236}">
                <a16:creationId xmlns:a16="http://schemas.microsoft.com/office/drawing/2014/main" id="{2B6A874E-3F20-4F38-AB94-020F7FC117A1}"/>
              </a:ext>
            </a:extLst>
          </p:cNvPr>
          <p:cNvSpPr/>
          <p:nvPr/>
        </p:nvSpPr>
        <p:spPr>
          <a:xfrm rot="5400000">
            <a:off x="4477544" y="3285332"/>
            <a:ext cx="84137" cy="4572000"/>
          </a:xfrm>
          <a:prstGeom prst="can">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6" name="Rectangle 25">
            <a:extLst>
              <a:ext uri="{FF2B5EF4-FFF2-40B4-BE49-F238E27FC236}">
                <a16:creationId xmlns:a16="http://schemas.microsoft.com/office/drawing/2014/main" id="{F762DD7B-CF48-AE7F-5A2F-C8542172156F}"/>
              </a:ext>
            </a:extLst>
          </p:cNvPr>
          <p:cNvSpPr/>
          <p:nvPr/>
        </p:nvSpPr>
        <p:spPr>
          <a:xfrm>
            <a:off x="5775325" y="2725738"/>
            <a:ext cx="209550" cy="3181350"/>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 name="Flowchart: Collate 40">
            <a:extLst>
              <a:ext uri="{FF2B5EF4-FFF2-40B4-BE49-F238E27FC236}">
                <a16:creationId xmlns:a16="http://schemas.microsoft.com/office/drawing/2014/main" id="{FD39DB77-B5E9-BE8E-1AB5-4F3C408DD4AC}"/>
              </a:ext>
            </a:extLst>
          </p:cNvPr>
          <p:cNvSpPr/>
          <p:nvPr/>
        </p:nvSpPr>
        <p:spPr>
          <a:xfrm>
            <a:off x="6029325" y="6167438"/>
            <a:ext cx="190500" cy="212725"/>
          </a:xfrm>
          <a:prstGeom prst="flowChartCollat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42" name="Flowchart: Collate 41">
            <a:extLst>
              <a:ext uri="{FF2B5EF4-FFF2-40B4-BE49-F238E27FC236}">
                <a16:creationId xmlns:a16="http://schemas.microsoft.com/office/drawing/2014/main" id="{8F9E1EEE-29FE-24F8-D563-29D8478D3DA2}"/>
              </a:ext>
            </a:extLst>
          </p:cNvPr>
          <p:cNvSpPr/>
          <p:nvPr/>
        </p:nvSpPr>
        <p:spPr>
          <a:xfrm rot="5400000">
            <a:off x="5585619" y="5936456"/>
            <a:ext cx="192088" cy="212725"/>
          </a:xfrm>
          <a:prstGeom prst="flowChartCollat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44" name="Flowchart: Collate 43">
            <a:extLst>
              <a:ext uri="{FF2B5EF4-FFF2-40B4-BE49-F238E27FC236}">
                <a16:creationId xmlns:a16="http://schemas.microsoft.com/office/drawing/2014/main" id="{5FB2C515-F27E-7E56-BE68-D1563CF5C611}"/>
              </a:ext>
            </a:extLst>
          </p:cNvPr>
          <p:cNvSpPr/>
          <p:nvPr/>
        </p:nvSpPr>
        <p:spPr>
          <a:xfrm rot="5400000">
            <a:off x="6195219" y="5461794"/>
            <a:ext cx="192087" cy="212725"/>
          </a:xfrm>
          <a:prstGeom prst="flowChartCollat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47" name="Bent Arrow 46">
            <a:extLst>
              <a:ext uri="{FF2B5EF4-FFF2-40B4-BE49-F238E27FC236}">
                <a16:creationId xmlns:a16="http://schemas.microsoft.com/office/drawing/2014/main" id="{EBD212C7-3123-3F09-2AB1-22AC936383A6}"/>
              </a:ext>
            </a:extLst>
          </p:cNvPr>
          <p:cNvSpPr/>
          <p:nvPr/>
        </p:nvSpPr>
        <p:spPr>
          <a:xfrm rot="10800000" flipV="1">
            <a:off x="1839913" y="3487738"/>
            <a:ext cx="509587" cy="403225"/>
          </a:xfrm>
          <a:prstGeom prst="bentArrow">
            <a:avLst>
              <a:gd name="adj1" fmla="val 14474"/>
              <a:gd name="adj2" fmla="val 19737"/>
              <a:gd name="adj3" fmla="val 25000"/>
              <a:gd name="adj4" fmla="val 4375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48" name="Rectangle 47">
            <a:extLst>
              <a:ext uri="{FF2B5EF4-FFF2-40B4-BE49-F238E27FC236}">
                <a16:creationId xmlns:a16="http://schemas.microsoft.com/office/drawing/2014/main" id="{3FB27A0B-B5E5-A676-E106-FC8F9D8ACE47}"/>
              </a:ext>
            </a:extLst>
          </p:cNvPr>
          <p:cNvSpPr/>
          <p:nvPr/>
        </p:nvSpPr>
        <p:spPr>
          <a:xfrm>
            <a:off x="2159000" y="4216400"/>
            <a:ext cx="392113" cy="430213"/>
          </a:xfrm>
          <a:prstGeom prst="rect">
            <a:avLst/>
          </a:prstGeom>
          <a:solidFill>
            <a:schemeClr val="accent5">
              <a:lumMod val="60000"/>
              <a:lumOff val="40000"/>
            </a:schemeClr>
          </a:solidFill>
          <a:ln w="2857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2" name="Can 51">
            <a:extLst>
              <a:ext uri="{FF2B5EF4-FFF2-40B4-BE49-F238E27FC236}">
                <a16:creationId xmlns:a16="http://schemas.microsoft.com/office/drawing/2014/main" id="{58CDA1C6-3249-86D4-313A-DD24EBDEF8FA}"/>
              </a:ext>
            </a:extLst>
          </p:cNvPr>
          <p:cNvSpPr/>
          <p:nvPr/>
        </p:nvSpPr>
        <p:spPr>
          <a:xfrm rot="10800000">
            <a:off x="8272463" y="5567363"/>
            <a:ext cx="66675" cy="1006475"/>
          </a:xfrm>
          <a:prstGeom prst="can">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0" name="Can 49">
            <a:extLst>
              <a:ext uri="{FF2B5EF4-FFF2-40B4-BE49-F238E27FC236}">
                <a16:creationId xmlns:a16="http://schemas.microsoft.com/office/drawing/2014/main" id="{2C6DBE47-9C49-0A46-7AC6-AF34422EC6E9}"/>
              </a:ext>
            </a:extLst>
          </p:cNvPr>
          <p:cNvSpPr/>
          <p:nvPr/>
        </p:nvSpPr>
        <p:spPr>
          <a:xfrm rot="16200000">
            <a:off x="8220869" y="4966494"/>
            <a:ext cx="74613" cy="1241425"/>
          </a:xfrm>
          <a:prstGeom prst="can">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3" name="Flowchart: Collate 52">
            <a:extLst>
              <a:ext uri="{FF2B5EF4-FFF2-40B4-BE49-F238E27FC236}">
                <a16:creationId xmlns:a16="http://schemas.microsoft.com/office/drawing/2014/main" id="{012B709C-3A37-54AF-C138-B0B923C4A57A}"/>
              </a:ext>
            </a:extLst>
          </p:cNvPr>
          <p:cNvSpPr/>
          <p:nvPr/>
        </p:nvSpPr>
        <p:spPr>
          <a:xfrm>
            <a:off x="8212138" y="6191250"/>
            <a:ext cx="190500" cy="212725"/>
          </a:xfrm>
          <a:prstGeom prst="flowChartCollat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55" name="Flowchart: Collate 54">
            <a:extLst>
              <a:ext uri="{FF2B5EF4-FFF2-40B4-BE49-F238E27FC236}">
                <a16:creationId xmlns:a16="http://schemas.microsoft.com/office/drawing/2014/main" id="{5BF42122-D015-B45D-2078-D6CB9BA7FFB4}"/>
              </a:ext>
            </a:extLst>
          </p:cNvPr>
          <p:cNvSpPr/>
          <p:nvPr/>
        </p:nvSpPr>
        <p:spPr>
          <a:xfrm rot="5400000">
            <a:off x="8418513" y="5472112"/>
            <a:ext cx="190500" cy="212725"/>
          </a:xfrm>
          <a:prstGeom prst="flowChartCollat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56" name="Rectangle 55">
            <a:extLst>
              <a:ext uri="{FF2B5EF4-FFF2-40B4-BE49-F238E27FC236}">
                <a16:creationId xmlns:a16="http://schemas.microsoft.com/office/drawing/2014/main" id="{96B8CD48-B57A-3E08-8EAE-8D34FFF378CC}"/>
              </a:ext>
            </a:extLst>
          </p:cNvPr>
          <p:cNvSpPr/>
          <p:nvPr/>
        </p:nvSpPr>
        <p:spPr>
          <a:xfrm>
            <a:off x="7761288" y="4062413"/>
            <a:ext cx="203200" cy="147637"/>
          </a:xfrm>
          <a:prstGeom prst="rect">
            <a:avLst/>
          </a:prstGeom>
          <a:gradFill flip="none" rotWithShape="1">
            <a:gsLst>
              <a:gs pos="0">
                <a:schemeClr val="bg1">
                  <a:lumMod val="75000"/>
                  <a:lumOff val="25000"/>
                </a:schemeClr>
              </a:gs>
              <a:gs pos="50000">
                <a:schemeClr val="bg1">
                  <a:lumMod val="50000"/>
                  <a:lumOff val="50000"/>
                </a:schemeClr>
              </a:gs>
              <a:gs pos="100000">
                <a:schemeClr val="tx1"/>
              </a:gs>
            </a:gsLst>
            <a:lin ang="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5" name="Can 44">
            <a:extLst>
              <a:ext uri="{FF2B5EF4-FFF2-40B4-BE49-F238E27FC236}">
                <a16:creationId xmlns:a16="http://schemas.microsoft.com/office/drawing/2014/main" id="{A879A75B-AAEC-FC9C-AA8E-A5F6F8929A20}"/>
              </a:ext>
            </a:extLst>
          </p:cNvPr>
          <p:cNvSpPr/>
          <p:nvPr/>
        </p:nvSpPr>
        <p:spPr>
          <a:xfrm rot="5400000">
            <a:off x="1387476" y="3060700"/>
            <a:ext cx="88900" cy="1006475"/>
          </a:xfrm>
          <a:prstGeom prst="can">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8" name="Can 37">
            <a:extLst>
              <a:ext uri="{FF2B5EF4-FFF2-40B4-BE49-F238E27FC236}">
                <a16:creationId xmlns:a16="http://schemas.microsoft.com/office/drawing/2014/main" id="{8D437A32-991F-DB9F-4608-549AEB8BDD7D}"/>
              </a:ext>
            </a:extLst>
          </p:cNvPr>
          <p:cNvSpPr/>
          <p:nvPr/>
        </p:nvSpPr>
        <p:spPr>
          <a:xfrm rot="5400000">
            <a:off x="1536701" y="3832225"/>
            <a:ext cx="95250" cy="1298575"/>
          </a:xfrm>
          <a:prstGeom prst="can">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0" name="Flowchart: Collate 59">
            <a:extLst>
              <a:ext uri="{FF2B5EF4-FFF2-40B4-BE49-F238E27FC236}">
                <a16:creationId xmlns:a16="http://schemas.microsoft.com/office/drawing/2014/main" id="{1FB4FA67-2AA4-B42E-8F0E-16A7F08A23EA}"/>
              </a:ext>
            </a:extLst>
          </p:cNvPr>
          <p:cNvSpPr/>
          <p:nvPr/>
        </p:nvSpPr>
        <p:spPr>
          <a:xfrm rot="5400000">
            <a:off x="1508919" y="4369594"/>
            <a:ext cx="192087" cy="212725"/>
          </a:xfrm>
          <a:prstGeom prst="flowChartCollat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61" name="Can 60">
            <a:extLst>
              <a:ext uri="{FF2B5EF4-FFF2-40B4-BE49-F238E27FC236}">
                <a16:creationId xmlns:a16="http://schemas.microsoft.com/office/drawing/2014/main" id="{F5429D18-77E6-2390-61A4-07B1C7D0BB2A}"/>
              </a:ext>
            </a:extLst>
          </p:cNvPr>
          <p:cNvSpPr/>
          <p:nvPr/>
        </p:nvSpPr>
        <p:spPr>
          <a:xfrm rot="5400000">
            <a:off x="1851025" y="2517775"/>
            <a:ext cx="82550" cy="850900"/>
          </a:xfrm>
          <a:prstGeom prst="ca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1" name="Rectangle 30">
            <a:extLst>
              <a:ext uri="{FF2B5EF4-FFF2-40B4-BE49-F238E27FC236}">
                <a16:creationId xmlns:a16="http://schemas.microsoft.com/office/drawing/2014/main" id="{B2DA5FC3-0443-965E-EE8A-5A752F870BF4}"/>
              </a:ext>
            </a:extLst>
          </p:cNvPr>
          <p:cNvSpPr/>
          <p:nvPr/>
        </p:nvSpPr>
        <p:spPr>
          <a:xfrm>
            <a:off x="6459538" y="3933825"/>
            <a:ext cx="217487" cy="1978025"/>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3" name="Rectangle 32">
            <a:extLst>
              <a:ext uri="{FF2B5EF4-FFF2-40B4-BE49-F238E27FC236}">
                <a16:creationId xmlns:a16="http://schemas.microsoft.com/office/drawing/2014/main" id="{2FC7C6F7-92B1-7B37-6504-E1134D876F37}"/>
              </a:ext>
            </a:extLst>
          </p:cNvPr>
          <p:cNvSpPr/>
          <p:nvPr/>
        </p:nvSpPr>
        <p:spPr>
          <a:xfrm>
            <a:off x="7759700" y="3937000"/>
            <a:ext cx="217488" cy="1978025"/>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5" name="Rectangle 24">
            <a:extLst>
              <a:ext uri="{FF2B5EF4-FFF2-40B4-BE49-F238E27FC236}">
                <a16:creationId xmlns:a16="http://schemas.microsoft.com/office/drawing/2014/main" id="{A38BA097-A30B-BD64-5FC0-B48EC815A135}"/>
              </a:ext>
            </a:extLst>
          </p:cNvPr>
          <p:cNvSpPr/>
          <p:nvPr/>
        </p:nvSpPr>
        <p:spPr>
          <a:xfrm>
            <a:off x="1952625" y="2725738"/>
            <a:ext cx="209550" cy="3181350"/>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4" name="Rectangle 33">
            <a:extLst>
              <a:ext uri="{FF2B5EF4-FFF2-40B4-BE49-F238E27FC236}">
                <a16:creationId xmlns:a16="http://schemas.microsoft.com/office/drawing/2014/main" id="{3BA3F547-9FAE-C5D3-3753-20ABEF638B52}"/>
              </a:ext>
            </a:extLst>
          </p:cNvPr>
          <p:cNvSpPr/>
          <p:nvPr/>
        </p:nvSpPr>
        <p:spPr>
          <a:xfrm rot="5400000">
            <a:off x="6887369" y="2896394"/>
            <a:ext cx="219075" cy="2017713"/>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7" name="Rectangle 56">
            <a:extLst>
              <a:ext uri="{FF2B5EF4-FFF2-40B4-BE49-F238E27FC236}">
                <a16:creationId xmlns:a16="http://schemas.microsoft.com/office/drawing/2014/main" id="{2D4DE52A-FF46-868F-344B-B45FFF41B971}"/>
              </a:ext>
            </a:extLst>
          </p:cNvPr>
          <p:cNvSpPr/>
          <p:nvPr/>
        </p:nvSpPr>
        <p:spPr>
          <a:xfrm>
            <a:off x="6064250" y="3743325"/>
            <a:ext cx="293688" cy="27622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8" name="Rectangle 57">
            <a:extLst>
              <a:ext uri="{FF2B5EF4-FFF2-40B4-BE49-F238E27FC236}">
                <a16:creationId xmlns:a16="http://schemas.microsoft.com/office/drawing/2014/main" id="{C945C658-76A0-A5B4-A5C8-850CD84A1180}"/>
              </a:ext>
            </a:extLst>
          </p:cNvPr>
          <p:cNvSpPr/>
          <p:nvPr/>
        </p:nvSpPr>
        <p:spPr>
          <a:xfrm>
            <a:off x="7364413" y="3746500"/>
            <a:ext cx="295275" cy="27622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Rectangle 15">
            <a:extLst>
              <a:ext uri="{FF2B5EF4-FFF2-40B4-BE49-F238E27FC236}">
                <a16:creationId xmlns:a16="http://schemas.microsoft.com/office/drawing/2014/main" id="{E3266670-FA52-84A5-67FE-C6531F11FD3E}"/>
              </a:ext>
            </a:extLst>
          </p:cNvPr>
          <p:cNvSpPr/>
          <p:nvPr/>
        </p:nvSpPr>
        <p:spPr>
          <a:xfrm rot="5400000">
            <a:off x="4116387" y="2049463"/>
            <a:ext cx="207963" cy="7507288"/>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2" name="Flowchart: Collate 61">
            <a:extLst>
              <a:ext uri="{FF2B5EF4-FFF2-40B4-BE49-F238E27FC236}">
                <a16:creationId xmlns:a16="http://schemas.microsoft.com/office/drawing/2014/main" id="{AA3C9DAA-4D86-BF80-8FFC-6D208A8F5FC7}"/>
              </a:ext>
            </a:extLst>
          </p:cNvPr>
          <p:cNvSpPr/>
          <p:nvPr/>
        </p:nvSpPr>
        <p:spPr>
          <a:xfrm rot="5400000">
            <a:off x="1525588" y="3457575"/>
            <a:ext cx="190500" cy="212725"/>
          </a:xfrm>
          <a:prstGeom prst="flowChartCollat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59" name="Flowchart: Collate 58">
            <a:extLst>
              <a:ext uri="{FF2B5EF4-FFF2-40B4-BE49-F238E27FC236}">
                <a16:creationId xmlns:a16="http://schemas.microsoft.com/office/drawing/2014/main" id="{E428DEE5-A606-8A8D-90C7-5882C0B44B6A}"/>
              </a:ext>
            </a:extLst>
          </p:cNvPr>
          <p:cNvSpPr/>
          <p:nvPr/>
        </p:nvSpPr>
        <p:spPr>
          <a:xfrm rot="5400000">
            <a:off x="1527175" y="3452813"/>
            <a:ext cx="192087" cy="211138"/>
          </a:xfrm>
          <a:prstGeom prst="flowChartCollat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43050" name="TextBox 14">
            <a:extLst>
              <a:ext uri="{FF2B5EF4-FFF2-40B4-BE49-F238E27FC236}">
                <a16:creationId xmlns:a16="http://schemas.microsoft.com/office/drawing/2014/main" id="{4C9DE3D5-2798-5254-1AB8-6B2062D16BDA}"/>
              </a:ext>
            </a:extLst>
          </p:cNvPr>
          <p:cNvSpPr txBox="1">
            <a:spLocks noChangeArrowheads="1"/>
          </p:cNvSpPr>
          <p:nvPr/>
        </p:nvSpPr>
        <p:spPr bwMode="auto">
          <a:xfrm>
            <a:off x="265113" y="2306638"/>
            <a:ext cx="8878887"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a:t>                                                         Filter to be Scraped</a:t>
            </a:r>
          </a:p>
          <a:p>
            <a:pPr eaLnBrk="1" hangingPunct="1"/>
            <a:r>
              <a:rPr lang="en-US" altLang="en-US"/>
              <a:t>Overflow</a:t>
            </a:r>
          </a:p>
          <a:p>
            <a:pPr eaLnBrk="1" hangingPunct="1"/>
            <a:endParaRPr lang="en-US" altLang="en-US"/>
          </a:p>
          <a:p>
            <a:pPr eaLnBrk="1" hangingPunct="1"/>
            <a:r>
              <a:rPr lang="en-US" altLang="en-US"/>
              <a:t>Raw Water</a:t>
            </a:r>
          </a:p>
          <a:p>
            <a:pPr eaLnBrk="1" hangingPunct="1"/>
            <a:r>
              <a:rPr lang="en-US" altLang="en-US"/>
              <a:t>Inlet		                   Supernatant Water</a:t>
            </a:r>
          </a:p>
          <a:p>
            <a:pPr eaLnBrk="1" hangingPunct="1"/>
            <a:endParaRPr lang="en-US" altLang="en-US"/>
          </a:p>
          <a:p>
            <a:pPr eaLnBrk="1" hangingPunct="1"/>
            <a:r>
              <a:rPr lang="en-US" altLang="en-US"/>
              <a:t>Supernatant		       Schmutzdecke			      </a:t>
            </a:r>
            <a:r>
              <a:rPr lang="en-US" altLang="en-US">
                <a:solidFill>
                  <a:schemeClr val="bg1"/>
                </a:solidFill>
              </a:rPr>
              <a:t>Weir</a:t>
            </a:r>
          </a:p>
          <a:p>
            <a:pPr eaLnBrk="1" hangingPunct="1"/>
            <a:r>
              <a:rPr lang="en-US" altLang="en-US"/>
              <a:t>Drain		          Inlet Box			</a:t>
            </a:r>
          </a:p>
          <a:p>
            <a:pPr eaLnBrk="1" hangingPunct="1"/>
            <a:endParaRPr lang="en-US" altLang="en-US"/>
          </a:p>
          <a:p>
            <a:pPr eaLnBrk="1" hangingPunct="1"/>
            <a:r>
              <a:rPr lang="en-US" altLang="en-US"/>
              <a:t>         			           Sand Bed                                                                                To</a:t>
            </a:r>
            <a:endParaRPr lang="en-US" altLang="en-US" sz="1100"/>
          </a:p>
          <a:p>
            <a:pPr eaLnBrk="1" hangingPunct="1"/>
            <a:r>
              <a:rPr lang="en-US" altLang="en-US" sz="1100"/>
              <a:t>           </a:t>
            </a:r>
          </a:p>
          <a:p>
            <a:pPr eaLnBrk="1" hangingPunct="1"/>
            <a:r>
              <a:rPr lang="en-US" altLang="en-US">
                <a:solidFill>
                  <a:schemeClr val="bg1"/>
                </a:solidFill>
              </a:rPr>
              <a:t>                                                Support Gravel &amp; Under Drain                                                           </a:t>
            </a:r>
            <a:r>
              <a:rPr lang="en-US" altLang="en-US"/>
              <a:t>Clearwell</a:t>
            </a:r>
          </a:p>
          <a:p>
            <a:pPr eaLnBrk="1" hangingPunct="1"/>
            <a:endParaRPr lang="en-US" altLang="en-US">
              <a:solidFill>
                <a:schemeClr val="bg1"/>
              </a:solidFill>
            </a:endParaRPr>
          </a:p>
          <a:p>
            <a:pPr eaLnBrk="1" hangingPunct="1"/>
            <a:endParaRPr lang="en-US" altLang="en-US">
              <a:solidFill>
                <a:schemeClr val="bg1"/>
              </a:solidFill>
            </a:endParaRPr>
          </a:p>
          <a:p>
            <a:pPr eaLnBrk="1" hangingPunct="1"/>
            <a:r>
              <a:rPr lang="en-US" altLang="en-US"/>
              <a:t>                                              Filtered Water  for Backfilling                                                     FTW</a:t>
            </a:r>
          </a:p>
          <a:p>
            <a:pPr eaLnBrk="1" hangingPunct="1"/>
            <a:r>
              <a:rPr lang="en-US" altLang="en-US">
                <a:solidFill>
                  <a:schemeClr val="bg1"/>
                </a:solidFill>
              </a:rPr>
              <a:t>                                                                                                                                  </a:t>
            </a:r>
            <a:r>
              <a:rPr lang="en-US" altLang="en-US"/>
              <a:t>Drain                 Drain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59"/>
                                        </p:tgtEl>
                                        <p:attrNameLst>
                                          <p:attrName>r</p:attrName>
                                        </p:attrNameLst>
                                      </p:cBhvr>
                                    </p:animRot>
                                  </p:childTnLst>
                                </p:cTn>
                              </p:par>
                            </p:childTnLst>
                          </p:cTn>
                        </p:par>
                        <p:par>
                          <p:cTn id="7" fill="hold" nodeType="afterGroup">
                            <p:stCondLst>
                              <p:cond delay="2000"/>
                            </p:stCondLst>
                            <p:childTnLst>
                              <p:par>
                                <p:cTn id="8" presetID="9" presetClass="exit" presetSubtype="0" fill="hold" nodeType="afterEffect">
                                  <p:stCondLst>
                                    <p:cond delay="0"/>
                                  </p:stCondLst>
                                  <p:childTnLst>
                                    <p:animEffect transition="out" filter="dissolve">
                                      <p:cBhvr>
                                        <p:cTn id="9" dur="3000"/>
                                        <p:tgtEl>
                                          <p:spTgt spid="59"/>
                                        </p:tgtEl>
                                      </p:cBhvr>
                                    </p:animEffect>
                                    <p:set>
                                      <p:cBhvr>
                                        <p:cTn id="10" dur="1" fill="hold">
                                          <p:stCondLst>
                                            <p:cond delay="2999"/>
                                          </p:stCondLst>
                                        </p:cTn>
                                        <p:tgtEl>
                                          <p:spTgt spid="59"/>
                                        </p:tgtEl>
                                        <p:attrNameLst>
                                          <p:attrName>style.visibility</p:attrName>
                                        </p:attrNameLst>
                                      </p:cBhvr>
                                      <p:to>
                                        <p:strVal val="hidden"/>
                                      </p:to>
                                    </p:set>
                                  </p:childTnLst>
                                </p:cTn>
                              </p:par>
                            </p:childTnLst>
                          </p:cTn>
                        </p:par>
                        <p:par>
                          <p:cTn id="11" fill="hold" nodeType="afterGroup">
                            <p:stCondLst>
                              <p:cond delay="5000"/>
                            </p:stCondLst>
                            <p:childTnLst>
                              <p:par>
                                <p:cTn id="12" presetID="42" presetClass="path" presetSubtype="0" accel="50000" decel="50000" fill="hold" nodeType="afterEffect">
                                  <p:stCondLst>
                                    <p:cond delay="0"/>
                                  </p:stCondLst>
                                  <p:childTnLst>
                                    <p:animMotion origin="layout" path="M -1.38889E-6 -2.79371E-6 L -1.38889E-6 0.26157 " pathEditMode="relative" rAng="0" ptsTypes="AA">
                                      <p:cBhvr>
                                        <p:cTn id="13" dur="2000" fill="hold"/>
                                        <p:tgtEl>
                                          <p:spTgt spid="27"/>
                                        </p:tgtEl>
                                        <p:attrNameLst>
                                          <p:attrName>ppt_x</p:attrName>
                                          <p:attrName>ppt_y</p:attrName>
                                        </p:attrNameLst>
                                      </p:cBhvr>
                                      <p:rCtr x="0" y="131"/>
                                    </p:animMotion>
                                  </p:childTnLst>
                                </p:cTn>
                              </p:par>
                            </p:childTnLst>
                          </p:cTn>
                        </p:par>
                        <p:par>
                          <p:cTn id="14" fill="hold" nodeType="afterGroup">
                            <p:stCondLst>
                              <p:cond delay="7000"/>
                            </p:stCondLst>
                            <p:childTnLst>
                              <p:par>
                                <p:cTn id="15" presetID="42" presetClass="path" presetSubtype="0" accel="50000" decel="50000" fill="hold" nodeType="afterEffect">
                                  <p:stCondLst>
                                    <p:cond delay="0"/>
                                  </p:stCondLst>
                                  <p:childTnLst>
                                    <p:animMotion origin="layout" path="M 0.00295 0.01388 L 0.00139 0.20976 " pathEditMode="relative" rAng="0" ptsTypes="AA">
                                      <p:cBhvr>
                                        <p:cTn id="16" dur="2000" fill="hold"/>
                                        <p:tgtEl>
                                          <p:spTgt spid="28"/>
                                        </p:tgtEl>
                                        <p:attrNameLst>
                                          <p:attrName>ppt_x</p:attrName>
                                          <p:attrName>ppt_y</p:attrName>
                                        </p:attrNameLst>
                                      </p:cBhvr>
                                      <p:rCtr x="-1" y="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59" grpId="0" animBg="1"/>
      <p:bldP spid="5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41EA786D-CDAB-EECB-1E9A-C3D17B70A64B}"/>
              </a:ext>
            </a:extLst>
          </p:cNvPr>
          <p:cNvSpPr/>
          <p:nvPr/>
        </p:nvSpPr>
        <p:spPr>
          <a:xfrm>
            <a:off x="6605588" y="3979863"/>
            <a:ext cx="1241425" cy="1851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0" name="Can 39">
            <a:extLst>
              <a:ext uri="{FF2B5EF4-FFF2-40B4-BE49-F238E27FC236}">
                <a16:creationId xmlns:a16="http://schemas.microsoft.com/office/drawing/2014/main" id="{5FE7C136-1571-D94A-598D-D0A0BC2840CD}"/>
              </a:ext>
            </a:extLst>
          </p:cNvPr>
          <p:cNvSpPr/>
          <p:nvPr/>
        </p:nvSpPr>
        <p:spPr>
          <a:xfrm rot="16200000">
            <a:off x="5745163" y="5680075"/>
            <a:ext cx="60325" cy="720725"/>
          </a:xfrm>
          <a:prstGeom prst="can">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9" name="Rectangle 28">
            <a:extLst>
              <a:ext uri="{FF2B5EF4-FFF2-40B4-BE49-F238E27FC236}">
                <a16:creationId xmlns:a16="http://schemas.microsoft.com/office/drawing/2014/main" id="{09754F6F-20B6-F57B-2F00-E5B21B66185D}"/>
              </a:ext>
            </a:extLst>
          </p:cNvPr>
          <p:cNvSpPr/>
          <p:nvPr/>
        </p:nvSpPr>
        <p:spPr>
          <a:xfrm>
            <a:off x="2030413" y="4221163"/>
            <a:ext cx="5359400" cy="27781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0" name="Rectangle 29">
            <a:extLst>
              <a:ext uri="{FF2B5EF4-FFF2-40B4-BE49-F238E27FC236}">
                <a16:creationId xmlns:a16="http://schemas.microsoft.com/office/drawing/2014/main" id="{D9FE77C7-E8EE-3F66-9C50-5D671AFB99A6}"/>
              </a:ext>
            </a:extLst>
          </p:cNvPr>
          <p:cNvSpPr/>
          <p:nvPr/>
        </p:nvSpPr>
        <p:spPr>
          <a:xfrm>
            <a:off x="2020888" y="4498975"/>
            <a:ext cx="5772150" cy="120015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TextBox 4">
            <a:extLst>
              <a:ext uri="{FF2B5EF4-FFF2-40B4-BE49-F238E27FC236}">
                <a16:creationId xmlns:a16="http://schemas.microsoft.com/office/drawing/2014/main" id="{6976E368-8EDD-BE56-FF3A-0182FE4FCF86}"/>
              </a:ext>
            </a:extLst>
          </p:cNvPr>
          <p:cNvSpPr txBox="1"/>
          <p:nvPr/>
        </p:nvSpPr>
        <p:spPr>
          <a:xfrm>
            <a:off x="177421" y="221095"/>
            <a:ext cx="5169362" cy="1261884"/>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Scraping </a:t>
            </a:r>
          </a:p>
          <a:p>
            <a:pPr marR="9144" eaLnBrk="1" fontAlgn="auto" hangingPunct="1">
              <a:spcAft>
                <a:spcPts val="0"/>
              </a:spcAft>
              <a:defRPr/>
            </a:pPr>
            <a:r>
              <a:rPr lang="en-US" sz="3600" b="1" cap="all" dirty="0">
                <a:effectLst>
                  <a:reflection blurRad="12700" stA="34000" endA="740" endPos="53000" dir="5400000" sy="-100000" algn="bl" rotWithShape="0"/>
                </a:effectLst>
                <a:latin typeface="+mj-lt"/>
                <a:ea typeface="+mj-ea"/>
                <a:cs typeface="+mj-cs"/>
              </a:rPr>
              <a:t>Phase 2</a:t>
            </a:r>
          </a:p>
        </p:txBody>
      </p:sp>
      <p:sp>
        <p:nvSpPr>
          <p:cNvPr id="6" name="TextBox 5">
            <a:extLst>
              <a:ext uri="{FF2B5EF4-FFF2-40B4-BE49-F238E27FC236}">
                <a16:creationId xmlns:a16="http://schemas.microsoft.com/office/drawing/2014/main" id="{350E4447-6A12-C364-D71C-1672F9C9DF3F}"/>
              </a:ext>
            </a:extLst>
          </p:cNvPr>
          <p:cNvSpPr txBox="1"/>
          <p:nvPr/>
        </p:nvSpPr>
        <p:spPr>
          <a:xfrm>
            <a:off x="2916238" y="263525"/>
            <a:ext cx="6049962" cy="2308225"/>
          </a:xfrm>
          <a:prstGeom prst="rect">
            <a:avLst/>
          </a:prstGeom>
          <a:noFill/>
        </p:spPr>
        <p:txBody>
          <a:bodyPr>
            <a:spAutoFit/>
          </a:bodyPr>
          <a:lstStyle/>
          <a:p>
            <a:pPr marL="365760" indent="-365760" eaLnBrk="1" fontAlgn="auto" hangingPunct="1">
              <a:spcBef>
                <a:spcPts val="0"/>
              </a:spcBef>
              <a:spcAft>
                <a:spcPts val="0"/>
              </a:spcAft>
              <a:buFont typeface="Arial" pitchFamily="34" charset="0"/>
              <a:buChar char="•"/>
              <a:defRPr/>
            </a:pPr>
            <a:r>
              <a:rPr lang="en-US" sz="2400" dirty="0">
                <a:solidFill>
                  <a:srgbClr val="FFC000"/>
                </a:solidFill>
                <a:latin typeface="+mn-lt"/>
              </a:rPr>
              <a:t>Shut off the effluent valve to the clear well;</a:t>
            </a:r>
          </a:p>
          <a:p>
            <a:pPr marL="365760" indent="-365760" eaLnBrk="1" fontAlgn="auto" hangingPunct="1">
              <a:spcBef>
                <a:spcPts val="0"/>
              </a:spcBef>
              <a:spcAft>
                <a:spcPts val="0"/>
              </a:spcAft>
              <a:buFont typeface="Arial" pitchFamily="34" charset="0"/>
              <a:buChar char="•"/>
              <a:defRPr/>
            </a:pPr>
            <a:r>
              <a:rPr lang="en-US" sz="2400" dirty="0">
                <a:solidFill>
                  <a:srgbClr val="FFC000"/>
                </a:solidFill>
                <a:latin typeface="+mn-lt"/>
              </a:rPr>
              <a:t>Open the supernatant drain to drain off any remaining water; and </a:t>
            </a:r>
          </a:p>
          <a:p>
            <a:pPr marL="365760" indent="-365760" eaLnBrk="1" fontAlgn="auto" hangingPunct="1">
              <a:spcBef>
                <a:spcPts val="0"/>
              </a:spcBef>
              <a:spcAft>
                <a:spcPts val="0"/>
              </a:spcAft>
              <a:buFont typeface="Arial" pitchFamily="34" charset="0"/>
              <a:buChar char="•"/>
              <a:defRPr/>
            </a:pPr>
            <a:r>
              <a:rPr lang="en-US" sz="2400" dirty="0">
                <a:solidFill>
                  <a:srgbClr val="FFC000"/>
                </a:solidFill>
                <a:latin typeface="+mn-lt"/>
              </a:rPr>
              <a:t>Drop the weir to lower the water level 2-24” below the sand.</a:t>
            </a:r>
          </a:p>
          <a:p>
            <a:pPr marL="457200" indent="-457200" eaLnBrk="1" fontAlgn="auto" hangingPunct="1">
              <a:spcBef>
                <a:spcPts val="0"/>
              </a:spcBef>
              <a:spcAft>
                <a:spcPts val="0"/>
              </a:spcAft>
              <a:defRPr/>
            </a:pPr>
            <a:r>
              <a:rPr lang="en-US" sz="2400" dirty="0">
                <a:latin typeface="+mn-lt"/>
              </a:rPr>
              <a:t>	</a:t>
            </a:r>
          </a:p>
        </p:txBody>
      </p:sp>
      <p:sp>
        <p:nvSpPr>
          <p:cNvPr id="7" name="Rectangle 6">
            <a:extLst>
              <a:ext uri="{FF2B5EF4-FFF2-40B4-BE49-F238E27FC236}">
                <a16:creationId xmlns:a16="http://schemas.microsoft.com/office/drawing/2014/main" id="{AE183158-B79B-EF63-9681-0F0C83CA8E1B}"/>
              </a:ext>
            </a:extLst>
          </p:cNvPr>
          <p:cNvSpPr/>
          <p:nvPr/>
        </p:nvSpPr>
        <p:spPr>
          <a:xfrm>
            <a:off x="2165350" y="4294188"/>
            <a:ext cx="3609975" cy="1008062"/>
          </a:xfrm>
          <a:prstGeom prst="rect">
            <a:avLst/>
          </a:prstGeom>
          <a:solidFill>
            <a:schemeClr val="tx1">
              <a:lumMod val="6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Rectangle 10">
            <a:extLst>
              <a:ext uri="{FF2B5EF4-FFF2-40B4-BE49-F238E27FC236}">
                <a16:creationId xmlns:a16="http://schemas.microsoft.com/office/drawing/2014/main" id="{B8AEE708-A4A0-FA8A-DF82-3F3886FD90A1}"/>
              </a:ext>
            </a:extLst>
          </p:cNvPr>
          <p:cNvSpPr/>
          <p:nvPr/>
        </p:nvSpPr>
        <p:spPr>
          <a:xfrm>
            <a:off x="1978025" y="5302250"/>
            <a:ext cx="3852863" cy="423863"/>
          </a:xfrm>
          <a:prstGeom prst="rect">
            <a:avLst/>
          </a:prstGeom>
          <a:blipFill>
            <a:blip r:embed="rId3">
              <a:extLst>
                <a:ext uri="{28A0092B-C50C-407E-A947-70E740481C1C}">
                  <a14:useLocalDpi xmlns:a14="http://schemas.microsoft.com/office/drawing/2010/main" val="0"/>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4" name="Rectangle 23">
            <a:extLst>
              <a:ext uri="{FF2B5EF4-FFF2-40B4-BE49-F238E27FC236}">
                <a16:creationId xmlns:a16="http://schemas.microsoft.com/office/drawing/2014/main" id="{F37A1292-D072-44FE-5BF2-7F1C9AB8D853}"/>
              </a:ext>
            </a:extLst>
          </p:cNvPr>
          <p:cNvSpPr/>
          <p:nvPr/>
        </p:nvSpPr>
        <p:spPr>
          <a:xfrm>
            <a:off x="2562225" y="4262438"/>
            <a:ext cx="3228975" cy="46037"/>
          </a:xfrm>
          <a:prstGeom prst="rect">
            <a:avLst/>
          </a:prstGeom>
          <a:solidFill>
            <a:schemeClr val="accent1">
              <a:lumMod val="7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2" name="Rectangle 31">
            <a:extLst>
              <a:ext uri="{FF2B5EF4-FFF2-40B4-BE49-F238E27FC236}">
                <a16:creationId xmlns:a16="http://schemas.microsoft.com/office/drawing/2014/main" id="{C3CB2D97-68E1-7A00-D182-8847B46CCFEC}"/>
              </a:ext>
            </a:extLst>
          </p:cNvPr>
          <p:cNvSpPr/>
          <p:nvPr/>
        </p:nvSpPr>
        <p:spPr>
          <a:xfrm>
            <a:off x="7080250" y="4486275"/>
            <a:ext cx="246063" cy="1428750"/>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6" name="Rectangle 35">
            <a:extLst>
              <a:ext uri="{FF2B5EF4-FFF2-40B4-BE49-F238E27FC236}">
                <a16:creationId xmlns:a16="http://schemas.microsoft.com/office/drawing/2014/main" id="{15D353EC-3D66-911F-B67B-AA84104240EE}"/>
              </a:ext>
            </a:extLst>
          </p:cNvPr>
          <p:cNvSpPr/>
          <p:nvPr/>
        </p:nvSpPr>
        <p:spPr>
          <a:xfrm>
            <a:off x="5954713" y="3933825"/>
            <a:ext cx="541337" cy="1851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7" name="Rectangle 36">
            <a:extLst>
              <a:ext uri="{FF2B5EF4-FFF2-40B4-BE49-F238E27FC236}">
                <a16:creationId xmlns:a16="http://schemas.microsoft.com/office/drawing/2014/main" id="{C7E020CD-B427-6318-99C8-D9F5DD9F3EFC}"/>
              </a:ext>
            </a:extLst>
          </p:cNvPr>
          <p:cNvSpPr/>
          <p:nvPr/>
        </p:nvSpPr>
        <p:spPr>
          <a:xfrm>
            <a:off x="7219950" y="4284663"/>
            <a:ext cx="106363" cy="201612"/>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9" name="Can 38">
            <a:extLst>
              <a:ext uri="{FF2B5EF4-FFF2-40B4-BE49-F238E27FC236}">
                <a16:creationId xmlns:a16="http://schemas.microsoft.com/office/drawing/2014/main" id="{BC4F1972-1C87-9B4E-2C27-B145A4D640A1}"/>
              </a:ext>
            </a:extLst>
          </p:cNvPr>
          <p:cNvSpPr/>
          <p:nvPr/>
        </p:nvSpPr>
        <p:spPr>
          <a:xfrm rot="10800000">
            <a:off x="6089650" y="5573713"/>
            <a:ext cx="66675" cy="1008062"/>
          </a:xfrm>
          <a:prstGeom prst="can">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Can 11">
            <a:extLst>
              <a:ext uri="{FF2B5EF4-FFF2-40B4-BE49-F238E27FC236}">
                <a16:creationId xmlns:a16="http://schemas.microsoft.com/office/drawing/2014/main" id="{8324FAC6-6B0D-1F06-677C-719B720947BC}"/>
              </a:ext>
            </a:extLst>
          </p:cNvPr>
          <p:cNvSpPr/>
          <p:nvPr/>
        </p:nvSpPr>
        <p:spPr>
          <a:xfrm rot="5400000">
            <a:off x="4477544" y="3285332"/>
            <a:ext cx="84137" cy="4572000"/>
          </a:xfrm>
          <a:prstGeom prst="can">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6" name="Rectangle 25">
            <a:extLst>
              <a:ext uri="{FF2B5EF4-FFF2-40B4-BE49-F238E27FC236}">
                <a16:creationId xmlns:a16="http://schemas.microsoft.com/office/drawing/2014/main" id="{3506A6DD-3A24-5229-330D-2FAC8DD33193}"/>
              </a:ext>
            </a:extLst>
          </p:cNvPr>
          <p:cNvSpPr/>
          <p:nvPr/>
        </p:nvSpPr>
        <p:spPr>
          <a:xfrm>
            <a:off x="5775325" y="2725738"/>
            <a:ext cx="209550" cy="3181350"/>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 name="Flowchart: Collate 40">
            <a:extLst>
              <a:ext uri="{FF2B5EF4-FFF2-40B4-BE49-F238E27FC236}">
                <a16:creationId xmlns:a16="http://schemas.microsoft.com/office/drawing/2014/main" id="{96D71D77-7A72-8687-D39F-8A7BF3A03558}"/>
              </a:ext>
            </a:extLst>
          </p:cNvPr>
          <p:cNvSpPr/>
          <p:nvPr/>
        </p:nvSpPr>
        <p:spPr>
          <a:xfrm>
            <a:off x="6029325" y="6167438"/>
            <a:ext cx="190500" cy="212725"/>
          </a:xfrm>
          <a:prstGeom prst="flowChartCollat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42" name="Flowchart: Collate 41">
            <a:extLst>
              <a:ext uri="{FF2B5EF4-FFF2-40B4-BE49-F238E27FC236}">
                <a16:creationId xmlns:a16="http://schemas.microsoft.com/office/drawing/2014/main" id="{1146087D-DBA5-5DCA-1A67-89CE9D813A4D}"/>
              </a:ext>
            </a:extLst>
          </p:cNvPr>
          <p:cNvSpPr/>
          <p:nvPr/>
        </p:nvSpPr>
        <p:spPr>
          <a:xfrm rot="5400000">
            <a:off x="5585619" y="5936456"/>
            <a:ext cx="192088" cy="212725"/>
          </a:xfrm>
          <a:prstGeom prst="flowChartCollat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44" name="Flowchart: Collate 43">
            <a:extLst>
              <a:ext uri="{FF2B5EF4-FFF2-40B4-BE49-F238E27FC236}">
                <a16:creationId xmlns:a16="http://schemas.microsoft.com/office/drawing/2014/main" id="{BFF0DAAD-2706-9834-E9B2-243877659913}"/>
              </a:ext>
            </a:extLst>
          </p:cNvPr>
          <p:cNvSpPr/>
          <p:nvPr/>
        </p:nvSpPr>
        <p:spPr>
          <a:xfrm rot="5400000">
            <a:off x="6195219" y="5461794"/>
            <a:ext cx="192087" cy="212725"/>
          </a:xfrm>
          <a:prstGeom prst="flowChartCollat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47" name="Bent Arrow 46">
            <a:extLst>
              <a:ext uri="{FF2B5EF4-FFF2-40B4-BE49-F238E27FC236}">
                <a16:creationId xmlns:a16="http://schemas.microsoft.com/office/drawing/2014/main" id="{C577B57F-024D-92F8-3CA7-C7A7877DA161}"/>
              </a:ext>
            </a:extLst>
          </p:cNvPr>
          <p:cNvSpPr/>
          <p:nvPr/>
        </p:nvSpPr>
        <p:spPr>
          <a:xfrm rot="10800000" flipV="1">
            <a:off x="1839913" y="3487738"/>
            <a:ext cx="509587" cy="403225"/>
          </a:xfrm>
          <a:prstGeom prst="bentArrow">
            <a:avLst>
              <a:gd name="adj1" fmla="val 14474"/>
              <a:gd name="adj2" fmla="val 19737"/>
              <a:gd name="adj3" fmla="val 25000"/>
              <a:gd name="adj4" fmla="val 4375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48" name="Rectangle 47">
            <a:extLst>
              <a:ext uri="{FF2B5EF4-FFF2-40B4-BE49-F238E27FC236}">
                <a16:creationId xmlns:a16="http://schemas.microsoft.com/office/drawing/2014/main" id="{040FEDBB-4DA4-C83B-8C33-101F6AAEA1B5}"/>
              </a:ext>
            </a:extLst>
          </p:cNvPr>
          <p:cNvSpPr/>
          <p:nvPr/>
        </p:nvSpPr>
        <p:spPr>
          <a:xfrm>
            <a:off x="2159000" y="4203700"/>
            <a:ext cx="392113" cy="442913"/>
          </a:xfrm>
          <a:prstGeom prst="rect">
            <a:avLst/>
          </a:prstGeom>
          <a:solidFill>
            <a:schemeClr val="accent5">
              <a:lumMod val="60000"/>
              <a:lumOff val="40000"/>
            </a:schemeClr>
          </a:solidFill>
          <a:ln w="2857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2" name="Can 51">
            <a:extLst>
              <a:ext uri="{FF2B5EF4-FFF2-40B4-BE49-F238E27FC236}">
                <a16:creationId xmlns:a16="http://schemas.microsoft.com/office/drawing/2014/main" id="{389F4C7A-B4F2-FA06-1EBF-18E82934F7DC}"/>
              </a:ext>
            </a:extLst>
          </p:cNvPr>
          <p:cNvSpPr/>
          <p:nvPr/>
        </p:nvSpPr>
        <p:spPr>
          <a:xfrm rot="10800000">
            <a:off x="8272463" y="5567363"/>
            <a:ext cx="66675" cy="1006475"/>
          </a:xfrm>
          <a:prstGeom prst="can">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0" name="Can 49">
            <a:extLst>
              <a:ext uri="{FF2B5EF4-FFF2-40B4-BE49-F238E27FC236}">
                <a16:creationId xmlns:a16="http://schemas.microsoft.com/office/drawing/2014/main" id="{626043AA-D481-B1AB-4C3A-A83C13070CF1}"/>
              </a:ext>
            </a:extLst>
          </p:cNvPr>
          <p:cNvSpPr/>
          <p:nvPr/>
        </p:nvSpPr>
        <p:spPr>
          <a:xfrm rot="16200000">
            <a:off x="8220869" y="4966494"/>
            <a:ext cx="74613" cy="1241425"/>
          </a:xfrm>
          <a:prstGeom prst="can">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3" name="Flowchart: Collate 52">
            <a:extLst>
              <a:ext uri="{FF2B5EF4-FFF2-40B4-BE49-F238E27FC236}">
                <a16:creationId xmlns:a16="http://schemas.microsoft.com/office/drawing/2014/main" id="{6EE06223-B883-EADD-D459-9926593AD76C}"/>
              </a:ext>
            </a:extLst>
          </p:cNvPr>
          <p:cNvSpPr/>
          <p:nvPr/>
        </p:nvSpPr>
        <p:spPr>
          <a:xfrm>
            <a:off x="8212138" y="6191250"/>
            <a:ext cx="190500" cy="212725"/>
          </a:xfrm>
          <a:prstGeom prst="flowChartCollat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56" name="Rectangle 55">
            <a:extLst>
              <a:ext uri="{FF2B5EF4-FFF2-40B4-BE49-F238E27FC236}">
                <a16:creationId xmlns:a16="http://schemas.microsoft.com/office/drawing/2014/main" id="{6003D720-E454-593D-E480-5C06A2FE2447}"/>
              </a:ext>
            </a:extLst>
          </p:cNvPr>
          <p:cNvSpPr/>
          <p:nvPr/>
        </p:nvSpPr>
        <p:spPr>
          <a:xfrm>
            <a:off x="7761288" y="4062413"/>
            <a:ext cx="203200" cy="147637"/>
          </a:xfrm>
          <a:prstGeom prst="rect">
            <a:avLst/>
          </a:prstGeom>
          <a:gradFill flip="none" rotWithShape="1">
            <a:gsLst>
              <a:gs pos="0">
                <a:schemeClr val="bg1">
                  <a:lumMod val="75000"/>
                  <a:lumOff val="25000"/>
                </a:schemeClr>
              </a:gs>
              <a:gs pos="50000">
                <a:schemeClr val="bg1">
                  <a:lumMod val="50000"/>
                  <a:lumOff val="50000"/>
                </a:schemeClr>
              </a:gs>
              <a:gs pos="100000">
                <a:schemeClr val="tx1"/>
              </a:gs>
            </a:gsLst>
            <a:lin ang="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5" name="Can 44">
            <a:extLst>
              <a:ext uri="{FF2B5EF4-FFF2-40B4-BE49-F238E27FC236}">
                <a16:creationId xmlns:a16="http://schemas.microsoft.com/office/drawing/2014/main" id="{CB35CF55-7BE1-FD3F-870E-37BD2AEAB2DF}"/>
              </a:ext>
            </a:extLst>
          </p:cNvPr>
          <p:cNvSpPr/>
          <p:nvPr/>
        </p:nvSpPr>
        <p:spPr>
          <a:xfrm rot="5400000">
            <a:off x="1387476" y="3060700"/>
            <a:ext cx="88900" cy="1006475"/>
          </a:xfrm>
          <a:prstGeom prst="can">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8" name="Can 37">
            <a:extLst>
              <a:ext uri="{FF2B5EF4-FFF2-40B4-BE49-F238E27FC236}">
                <a16:creationId xmlns:a16="http://schemas.microsoft.com/office/drawing/2014/main" id="{019C746E-3673-7E1F-E406-59CA3059744B}"/>
              </a:ext>
            </a:extLst>
          </p:cNvPr>
          <p:cNvSpPr/>
          <p:nvPr/>
        </p:nvSpPr>
        <p:spPr>
          <a:xfrm rot="5400000">
            <a:off x="1536701" y="3832225"/>
            <a:ext cx="95250" cy="1298575"/>
          </a:xfrm>
          <a:prstGeom prst="can">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1" name="Can 60">
            <a:extLst>
              <a:ext uri="{FF2B5EF4-FFF2-40B4-BE49-F238E27FC236}">
                <a16:creationId xmlns:a16="http://schemas.microsoft.com/office/drawing/2014/main" id="{D5DD7E46-FC8B-9359-4365-945F419FB01E}"/>
              </a:ext>
            </a:extLst>
          </p:cNvPr>
          <p:cNvSpPr/>
          <p:nvPr/>
        </p:nvSpPr>
        <p:spPr>
          <a:xfrm rot="5400000">
            <a:off x="1851025" y="2517775"/>
            <a:ext cx="82550" cy="850900"/>
          </a:xfrm>
          <a:prstGeom prst="ca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1" name="Rectangle 30">
            <a:extLst>
              <a:ext uri="{FF2B5EF4-FFF2-40B4-BE49-F238E27FC236}">
                <a16:creationId xmlns:a16="http://schemas.microsoft.com/office/drawing/2014/main" id="{8FCDF53F-B0C8-0792-D4B9-8D27058D9019}"/>
              </a:ext>
            </a:extLst>
          </p:cNvPr>
          <p:cNvSpPr/>
          <p:nvPr/>
        </p:nvSpPr>
        <p:spPr>
          <a:xfrm>
            <a:off x="6459538" y="3933825"/>
            <a:ext cx="217487" cy="1978025"/>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3" name="Rectangle 32">
            <a:extLst>
              <a:ext uri="{FF2B5EF4-FFF2-40B4-BE49-F238E27FC236}">
                <a16:creationId xmlns:a16="http://schemas.microsoft.com/office/drawing/2014/main" id="{A878F82F-C694-9400-BC35-0DE0CD09D97B}"/>
              </a:ext>
            </a:extLst>
          </p:cNvPr>
          <p:cNvSpPr/>
          <p:nvPr/>
        </p:nvSpPr>
        <p:spPr>
          <a:xfrm>
            <a:off x="7759700" y="3937000"/>
            <a:ext cx="217488" cy="1978025"/>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5" name="Rectangle 24">
            <a:extLst>
              <a:ext uri="{FF2B5EF4-FFF2-40B4-BE49-F238E27FC236}">
                <a16:creationId xmlns:a16="http://schemas.microsoft.com/office/drawing/2014/main" id="{AB31865F-6A5F-51E2-47CF-D5D109AC8508}"/>
              </a:ext>
            </a:extLst>
          </p:cNvPr>
          <p:cNvSpPr/>
          <p:nvPr/>
        </p:nvSpPr>
        <p:spPr>
          <a:xfrm>
            <a:off x="1952625" y="2725738"/>
            <a:ext cx="209550" cy="3181350"/>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4" name="Rectangle 33">
            <a:extLst>
              <a:ext uri="{FF2B5EF4-FFF2-40B4-BE49-F238E27FC236}">
                <a16:creationId xmlns:a16="http://schemas.microsoft.com/office/drawing/2014/main" id="{DE74EFDF-94BB-8E0A-E8B5-BA9AEE99BAD0}"/>
              </a:ext>
            </a:extLst>
          </p:cNvPr>
          <p:cNvSpPr/>
          <p:nvPr/>
        </p:nvSpPr>
        <p:spPr>
          <a:xfrm rot="5400000">
            <a:off x="6887369" y="2896394"/>
            <a:ext cx="219075" cy="2017713"/>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7" name="Rectangle 56">
            <a:extLst>
              <a:ext uri="{FF2B5EF4-FFF2-40B4-BE49-F238E27FC236}">
                <a16:creationId xmlns:a16="http://schemas.microsoft.com/office/drawing/2014/main" id="{2804A394-756D-B9C0-2E4F-F62A03A9E5FA}"/>
              </a:ext>
            </a:extLst>
          </p:cNvPr>
          <p:cNvSpPr/>
          <p:nvPr/>
        </p:nvSpPr>
        <p:spPr>
          <a:xfrm>
            <a:off x="6064250" y="3743325"/>
            <a:ext cx="293688" cy="27622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8" name="Rectangle 57">
            <a:extLst>
              <a:ext uri="{FF2B5EF4-FFF2-40B4-BE49-F238E27FC236}">
                <a16:creationId xmlns:a16="http://schemas.microsoft.com/office/drawing/2014/main" id="{EF41840A-D53F-0674-DA48-CD4320A3F606}"/>
              </a:ext>
            </a:extLst>
          </p:cNvPr>
          <p:cNvSpPr/>
          <p:nvPr/>
        </p:nvSpPr>
        <p:spPr>
          <a:xfrm>
            <a:off x="7364413" y="3746500"/>
            <a:ext cx="295275" cy="27622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Rectangle 15">
            <a:extLst>
              <a:ext uri="{FF2B5EF4-FFF2-40B4-BE49-F238E27FC236}">
                <a16:creationId xmlns:a16="http://schemas.microsoft.com/office/drawing/2014/main" id="{B461312F-BFF7-DA8C-2B45-3AA108B08934}"/>
              </a:ext>
            </a:extLst>
          </p:cNvPr>
          <p:cNvSpPr/>
          <p:nvPr/>
        </p:nvSpPr>
        <p:spPr>
          <a:xfrm rot="5400000">
            <a:off x="4116387" y="2049463"/>
            <a:ext cx="207963" cy="7507288"/>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2" name="Flowchart: Collate 61">
            <a:extLst>
              <a:ext uri="{FF2B5EF4-FFF2-40B4-BE49-F238E27FC236}">
                <a16:creationId xmlns:a16="http://schemas.microsoft.com/office/drawing/2014/main" id="{A7D78307-2BD0-2DF1-996D-B074F390D3AC}"/>
              </a:ext>
            </a:extLst>
          </p:cNvPr>
          <p:cNvSpPr/>
          <p:nvPr/>
        </p:nvSpPr>
        <p:spPr>
          <a:xfrm rot="5400000">
            <a:off x="1525588" y="3457575"/>
            <a:ext cx="190500" cy="212725"/>
          </a:xfrm>
          <a:prstGeom prst="flowChartCollat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59" name="Flowchart: Collate 58">
            <a:extLst>
              <a:ext uri="{FF2B5EF4-FFF2-40B4-BE49-F238E27FC236}">
                <a16:creationId xmlns:a16="http://schemas.microsoft.com/office/drawing/2014/main" id="{ED3F37F8-3B4F-6E6D-1274-C7D19CEB0240}"/>
              </a:ext>
            </a:extLst>
          </p:cNvPr>
          <p:cNvSpPr/>
          <p:nvPr/>
        </p:nvSpPr>
        <p:spPr>
          <a:xfrm rot="5400000">
            <a:off x="1514476" y="4379912"/>
            <a:ext cx="190500" cy="212725"/>
          </a:xfrm>
          <a:prstGeom prst="flowChartCollat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60" name="Flowchart: Collate 59">
            <a:extLst>
              <a:ext uri="{FF2B5EF4-FFF2-40B4-BE49-F238E27FC236}">
                <a16:creationId xmlns:a16="http://schemas.microsoft.com/office/drawing/2014/main" id="{892EC01F-AEDA-8691-9D43-2671DFB46C5C}"/>
              </a:ext>
            </a:extLst>
          </p:cNvPr>
          <p:cNvSpPr/>
          <p:nvPr/>
        </p:nvSpPr>
        <p:spPr>
          <a:xfrm rot="5400000">
            <a:off x="1508919" y="4369594"/>
            <a:ext cx="192087" cy="212725"/>
          </a:xfrm>
          <a:prstGeom prst="flowChartCollat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43" name="Flowchart: Collate 42">
            <a:extLst>
              <a:ext uri="{FF2B5EF4-FFF2-40B4-BE49-F238E27FC236}">
                <a16:creationId xmlns:a16="http://schemas.microsoft.com/office/drawing/2014/main" id="{BA78B184-FE86-A050-EA74-F910E33C2BB8}"/>
              </a:ext>
            </a:extLst>
          </p:cNvPr>
          <p:cNvSpPr/>
          <p:nvPr/>
        </p:nvSpPr>
        <p:spPr>
          <a:xfrm rot="5400000">
            <a:off x="8412957" y="5474494"/>
            <a:ext cx="192087" cy="212725"/>
          </a:xfrm>
          <a:prstGeom prst="flowChartCollat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55" name="Flowchart: Collate 54">
            <a:extLst>
              <a:ext uri="{FF2B5EF4-FFF2-40B4-BE49-F238E27FC236}">
                <a16:creationId xmlns:a16="http://schemas.microsoft.com/office/drawing/2014/main" id="{262BA1EB-8AD5-9437-6F8B-B94CC4B91E63}"/>
              </a:ext>
            </a:extLst>
          </p:cNvPr>
          <p:cNvSpPr/>
          <p:nvPr/>
        </p:nvSpPr>
        <p:spPr>
          <a:xfrm rot="5400000">
            <a:off x="8418513" y="5472112"/>
            <a:ext cx="190500" cy="212725"/>
          </a:xfrm>
          <a:prstGeom prst="flowChartCollat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45097" name="TextBox 14">
            <a:extLst>
              <a:ext uri="{FF2B5EF4-FFF2-40B4-BE49-F238E27FC236}">
                <a16:creationId xmlns:a16="http://schemas.microsoft.com/office/drawing/2014/main" id="{1562FA78-AA5A-B107-0CAA-0447DB6F3D18}"/>
              </a:ext>
            </a:extLst>
          </p:cNvPr>
          <p:cNvSpPr txBox="1">
            <a:spLocks noChangeArrowheads="1"/>
          </p:cNvSpPr>
          <p:nvPr/>
        </p:nvSpPr>
        <p:spPr bwMode="auto">
          <a:xfrm>
            <a:off x="265113" y="2333625"/>
            <a:ext cx="8878887" cy="443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a:t>                                                         Filter to be Scraped</a:t>
            </a:r>
          </a:p>
          <a:p>
            <a:pPr eaLnBrk="1" hangingPunct="1"/>
            <a:r>
              <a:rPr lang="en-US" altLang="en-US"/>
              <a:t>Overflow</a:t>
            </a:r>
          </a:p>
          <a:p>
            <a:pPr eaLnBrk="1" hangingPunct="1"/>
            <a:endParaRPr lang="en-US" altLang="en-US"/>
          </a:p>
          <a:p>
            <a:pPr eaLnBrk="1" hangingPunct="1"/>
            <a:r>
              <a:rPr lang="en-US" altLang="en-US"/>
              <a:t>Raw Water</a:t>
            </a:r>
          </a:p>
          <a:p>
            <a:pPr eaLnBrk="1" hangingPunct="1"/>
            <a:r>
              <a:rPr lang="en-US" altLang="en-US"/>
              <a:t>Inlet		                   Supernatant Water</a:t>
            </a:r>
          </a:p>
          <a:p>
            <a:pPr eaLnBrk="1" hangingPunct="1"/>
            <a:endParaRPr lang="en-US" altLang="en-US"/>
          </a:p>
          <a:p>
            <a:pPr eaLnBrk="1" hangingPunct="1"/>
            <a:r>
              <a:rPr lang="en-US" altLang="en-US"/>
              <a:t>Supernatant		       Schmutzdecke			      </a:t>
            </a:r>
            <a:r>
              <a:rPr lang="en-US" altLang="en-US">
                <a:solidFill>
                  <a:schemeClr val="bg1"/>
                </a:solidFill>
              </a:rPr>
              <a:t>Weir</a:t>
            </a:r>
          </a:p>
          <a:p>
            <a:pPr eaLnBrk="1" hangingPunct="1"/>
            <a:r>
              <a:rPr lang="en-US" altLang="en-US"/>
              <a:t>Drain		          Inlet Box			</a:t>
            </a:r>
          </a:p>
          <a:p>
            <a:pPr eaLnBrk="1" hangingPunct="1"/>
            <a:endParaRPr lang="en-US" altLang="en-US"/>
          </a:p>
          <a:p>
            <a:pPr eaLnBrk="1" hangingPunct="1"/>
            <a:r>
              <a:rPr lang="en-US" altLang="en-US"/>
              <a:t>         			           Sand Bed                                                                                To</a:t>
            </a:r>
            <a:endParaRPr lang="en-US" altLang="en-US" sz="1100"/>
          </a:p>
          <a:p>
            <a:pPr eaLnBrk="1" hangingPunct="1"/>
            <a:r>
              <a:rPr lang="en-US" altLang="en-US" sz="1100"/>
              <a:t>           </a:t>
            </a:r>
          </a:p>
          <a:p>
            <a:pPr eaLnBrk="1" hangingPunct="1"/>
            <a:r>
              <a:rPr lang="en-US" altLang="en-US">
                <a:solidFill>
                  <a:schemeClr val="bg1"/>
                </a:solidFill>
              </a:rPr>
              <a:t>                                                Support Gravel &amp; Under Drain                                                           </a:t>
            </a:r>
            <a:r>
              <a:rPr lang="en-US" altLang="en-US"/>
              <a:t>Clear well</a:t>
            </a:r>
          </a:p>
          <a:p>
            <a:pPr eaLnBrk="1" hangingPunct="1"/>
            <a:endParaRPr lang="en-US" altLang="en-US">
              <a:solidFill>
                <a:schemeClr val="bg1"/>
              </a:solidFill>
            </a:endParaRPr>
          </a:p>
          <a:p>
            <a:pPr eaLnBrk="1" hangingPunct="1"/>
            <a:endParaRPr lang="en-US" altLang="en-US">
              <a:solidFill>
                <a:schemeClr val="bg1"/>
              </a:solidFill>
            </a:endParaRPr>
          </a:p>
          <a:p>
            <a:pPr eaLnBrk="1" hangingPunct="1"/>
            <a:r>
              <a:rPr lang="en-US" altLang="en-US"/>
              <a:t>                                              Filtered Water  for Backfilling                                                     FTW</a:t>
            </a:r>
          </a:p>
          <a:p>
            <a:pPr eaLnBrk="1" hangingPunct="1"/>
            <a:r>
              <a:rPr lang="en-US" altLang="en-US">
                <a:solidFill>
                  <a:schemeClr val="bg1"/>
                </a:solidFill>
              </a:rPr>
              <a:t>                                                                                                                                  </a:t>
            </a:r>
            <a:r>
              <a:rPr lang="en-US" altLang="en-US"/>
              <a:t>Drain                 Drain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55"/>
                                        </p:tgtEl>
                                        <p:attrNameLst>
                                          <p:attrName>r</p:attrName>
                                        </p:attrNameLst>
                                      </p:cBhvr>
                                    </p:animRot>
                                  </p:childTnLst>
                                </p:cTn>
                              </p:par>
                            </p:childTnLst>
                          </p:cTn>
                        </p:par>
                        <p:par>
                          <p:cTn id="7" fill="hold" nodeType="afterGroup">
                            <p:stCondLst>
                              <p:cond delay="2000"/>
                            </p:stCondLst>
                            <p:childTnLst>
                              <p:par>
                                <p:cTn id="8" presetID="9" presetClass="exit" presetSubtype="0" fill="hold" nodeType="afterEffect">
                                  <p:stCondLst>
                                    <p:cond delay="0"/>
                                  </p:stCondLst>
                                  <p:childTnLst>
                                    <p:animEffect transition="out" filter="dissolve">
                                      <p:cBhvr>
                                        <p:cTn id="9" dur="3000"/>
                                        <p:tgtEl>
                                          <p:spTgt spid="55"/>
                                        </p:tgtEl>
                                      </p:cBhvr>
                                    </p:animEffect>
                                    <p:set>
                                      <p:cBhvr>
                                        <p:cTn id="10" dur="1" fill="hold">
                                          <p:stCondLst>
                                            <p:cond delay="2999"/>
                                          </p:stCondLst>
                                        </p:cTn>
                                        <p:tgtEl>
                                          <p:spTgt spid="55"/>
                                        </p:tgtEl>
                                        <p:attrNameLst>
                                          <p:attrName>style.visibility</p:attrName>
                                        </p:attrNameLst>
                                      </p:cBhvr>
                                      <p:to>
                                        <p:strVal val="hidden"/>
                                      </p:to>
                                    </p:set>
                                  </p:childTnLst>
                                </p:cTn>
                              </p:par>
                            </p:childTnLst>
                          </p:cTn>
                        </p:par>
                        <p:par>
                          <p:cTn id="11" fill="hold" nodeType="afterGroup">
                            <p:stCondLst>
                              <p:cond delay="5000"/>
                            </p:stCondLst>
                            <p:childTnLst>
                              <p:par>
                                <p:cTn id="12" presetID="8" presetClass="emph" presetSubtype="0" fill="hold" nodeType="afterEffect">
                                  <p:stCondLst>
                                    <p:cond delay="0"/>
                                  </p:stCondLst>
                                  <p:childTnLst>
                                    <p:animRot by="21600000">
                                      <p:cBhvr>
                                        <p:cTn id="13" dur="2000" fill="hold"/>
                                        <p:tgtEl>
                                          <p:spTgt spid="60"/>
                                        </p:tgtEl>
                                        <p:attrNameLst>
                                          <p:attrName>r</p:attrName>
                                        </p:attrNameLst>
                                      </p:cBhvr>
                                    </p:animRot>
                                  </p:childTnLst>
                                </p:cTn>
                              </p:par>
                            </p:childTnLst>
                          </p:cTn>
                        </p:par>
                        <p:par>
                          <p:cTn id="14" fill="hold" nodeType="afterGroup">
                            <p:stCondLst>
                              <p:cond delay="7000"/>
                            </p:stCondLst>
                            <p:childTnLst>
                              <p:par>
                                <p:cTn id="15" presetID="9" presetClass="exit" presetSubtype="0" fill="hold" nodeType="afterEffect">
                                  <p:stCondLst>
                                    <p:cond delay="0"/>
                                  </p:stCondLst>
                                  <p:childTnLst>
                                    <p:animEffect transition="out" filter="dissolve">
                                      <p:cBhvr>
                                        <p:cTn id="16" dur="3000"/>
                                        <p:tgtEl>
                                          <p:spTgt spid="60"/>
                                        </p:tgtEl>
                                      </p:cBhvr>
                                    </p:animEffect>
                                    <p:set>
                                      <p:cBhvr>
                                        <p:cTn id="17" dur="1" fill="hold">
                                          <p:stCondLst>
                                            <p:cond delay="2999"/>
                                          </p:stCondLst>
                                        </p:cTn>
                                        <p:tgtEl>
                                          <p:spTgt spid="60"/>
                                        </p:tgtEl>
                                        <p:attrNameLst>
                                          <p:attrName>style.visibility</p:attrName>
                                        </p:attrNameLst>
                                      </p:cBhvr>
                                      <p:to>
                                        <p:strVal val="hidden"/>
                                      </p:to>
                                    </p:set>
                                  </p:childTnLst>
                                </p:cTn>
                              </p:par>
                            </p:childTnLst>
                          </p:cTn>
                        </p:par>
                        <p:par>
                          <p:cTn id="18" fill="hold" nodeType="afterGroup">
                            <p:stCondLst>
                              <p:cond delay="10000"/>
                            </p:stCondLst>
                            <p:childTnLst>
                              <p:par>
                                <p:cTn id="19" presetID="8" presetClass="emph" presetSubtype="0" fill="hold" nodeType="afterEffect">
                                  <p:stCondLst>
                                    <p:cond delay="0"/>
                                  </p:stCondLst>
                                  <p:childTnLst>
                                    <p:animRot by="21600000">
                                      <p:cBhvr>
                                        <p:cTn id="20" dur="2000" fill="hold"/>
                                        <p:tgtEl>
                                          <p:spTgt spid="37"/>
                                        </p:tgtEl>
                                        <p:attrNameLst>
                                          <p:attrName>r</p:attrName>
                                        </p:attrNameLst>
                                      </p:cBhvr>
                                    </p:animRot>
                                  </p:childTnLst>
                                </p:cTn>
                              </p:par>
                            </p:childTnLst>
                          </p:cTn>
                        </p:par>
                        <p:par>
                          <p:cTn id="21" fill="hold" nodeType="afterGroup">
                            <p:stCondLst>
                              <p:cond delay="12000"/>
                            </p:stCondLst>
                            <p:childTnLst>
                              <p:par>
                                <p:cTn id="22" presetID="42" presetClass="path" presetSubtype="0" accel="50000" decel="50000" fill="hold" nodeType="afterEffect">
                                  <p:stCondLst>
                                    <p:cond delay="0"/>
                                  </p:stCondLst>
                                  <p:childTnLst>
                                    <p:animMotion origin="layout" path="M -2.5E-6 1.71138E-6 L -2.5E-6 0.05065 " pathEditMode="relative" rAng="0" ptsTypes="AA">
                                      <p:cBhvr>
                                        <p:cTn id="23" dur="2000" fill="hold"/>
                                        <p:tgtEl>
                                          <p:spTgt spid="37"/>
                                        </p:tgtEl>
                                        <p:attrNameLst>
                                          <p:attrName>ppt_x</p:attrName>
                                          <p:attrName>ppt_y</p:attrName>
                                        </p:attrNameLst>
                                      </p:cBhvr>
                                      <p:rCtr x="0" y="25"/>
                                    </p:animMotion>
                                  </p:childTnLst>
                                </p:cTn>
                              </p:par>
                            </p:childTnLst>
                          </p:cTn>
                        </p:par>
                        <p:par>
                          <p:cTn id="24" fill="hold" nodeType="afterGroup">
                            <p:stCondLst>
                              <p:cond delay="14000"/>
                            </p:stCondLst>
                            <p:childTnLst>
                              <p:par>
                                <p:cTn id="25" presetID="42" presetClass="path" presetSubtype="0" accel="50000" decel="50000" fill="hold" nodeType="afterEffect">
                                  <p:stCondLst>
                                    <p:cond delay="0"/>
                                  </p:stCondLst>
                                  <p:childTnLst>
                                    <p:animMotion origin="layout" path="M -4.16667E-6 -1.2951E-7 L -4.16667E-6 0.12627 " pathEditMode="relative" rAng="0" ptsTypes="AA">
                                      <p:cBhvr>
                                        <p:cTn id="26" dur="2000" fill="hold"/>
                                        <p:tgtEl>
                                          <p:spTgt spid="29"/>
                                        </p:tgtEl>
                                        <p:attrNameLst>
                                          <p:attrName>ppt_x</p:attrName>
                                          <p:attrName>ppt_y</p:attrName>
                                        </p:attrNameLst>
                                      </p:cBhvr>
                                      <p:rCtr x="0" y="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7" grpId="0" animBg="1"/>
      <p:bldP spid="37" grpId="1" animBg="1"/>
      <p:bldP spid="60" grpId="0" animBg="1"/>
      <p:bldP spid="60" grpId="1" animBg="1"/>
      <p:bldP spid="55" grpId="0" animBg="1"/>
      <p:bldP spid="5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20C5951E-C8C5-B053-F864-FBF7C5037689}"/>
              </a:ext>
            </a:extLst>
          </p:cNvPr>
          <p:cNvSpPr/>
          <p:nvPr/>
        </p:nvSpPr>
        <p:spPr>
          <a:xfrm>
            <a:off x="5954713" y="3933825"/>
            <a:ext cx="541337" cy="1851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9" name="Rectangle 48">
            <a:extLst>
              <a:ext uri="{FF2B5EF4-FFF2-40B4-BE49-F238E27FC236}">
                <a16:creationId xmlns:a16="http://schemas.microsoft.com/office/drawing/2014/main" id="{61B156FC-74B2-856E-FA5D-C7FAEC9AEC2D}"/>
              </a:ext>
            </a:extLst>
          </p:cNvPr>
          <p:cNvSpPr/>
          <p:nvPr/>
        </p:nvSpPr>
        <p:spPr>
          <a:xfrm>
            <a:off x="6605588" y="3979863"/>
            <a:ext cx="1241425" cy="1851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4" name="Rectangle 53">
            <a:extLst>
              <a:ext uri="{FF2B5EF4-FFF2-40B4-BE49-F238E27FC236}">
                <a16:creationId xmlns:a16="http://schemas.microsoft.com/office/drawing/2014/main" id="{3349D4C9-8112-F3FB-D238-2EABFBCA57F5}"/>
              </a:ext>
            </a:extLst>
          </p:cNvPr>
          <p:cNvSpPr/>
          <p:nvPr/>
        </p:nvSpPr>
        <p:spPr>
          <a:xfrm>
            <a:off x="2128838" y="4503738"/>
            <a:ext cx="5773737" cy="107791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0" name="Can 39">
            <a:extLst>
              <a:ext uri="{FF2B5EF4-FFF2-40B4-BE49-F238E27FC236}">
                <a16:creationId xmlns:a16="http://schemas.microsoft.com/office/drawing/2014/main" id="{4668E5F0-47C9-459A-98FB-1A95A3A16275}"/>
              </a:ext>
            </a:extLst>
          </p:cNvPr>
          <p:cNvSpPr/>
          <p:nvPr/>
        </p:nvSpPr>
        <p:spPr>
          <a:xfrm rot="16200000">
            <a:off x="5745163" y="5680075"/>
            <a:ext cx="60325" cy="720725"/>
          </a:xfrm>
          <a:prstGeom prst="can">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0" name="Rectangle 29">
            <a:extLst>
              <a:ext uri="{FF2B5EF4-FFF2-40B4-BE49-F238E27FC236}">
                <a16:creationId xmlns:a16="http://schemas.microsoft.com/office/drawing/2014/main" id="{5A36C93B-8C61-C77B-36D2-D51252BB16D5}"/>
              </a:ext>
            </a:extLst>
          </p:cNvPr>
          <p:cNvSpPr/>
          <p:nvPr/>
        </p:nvSpPr>
        <p:spPr>
          <a:xfrm>
            <a:off x="2128838" y="4518025"/>
            <a:ext cx="5664200" cy="120015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TextBox 4">
            <a:extLst>
              <a:ext uri="{FF2B5EF4-FFF2-40B4-BE49-F238E27FC236}">
                <a16:creationId xmlns:a16="http://schemas.microsoft.com/office/drawing/2014/main" id="{A6F7886F-0011-B0BC-8BB9-ECA31DA42D68}"/>
              </a:ext>
            </a:extLst>
          </p:cNvPr>
          <p:cNvSpPr txBox="1"/>
          <p:nvPr/>
        </p:nvSpPr>
        <p:spPr>
          <a:xfrm>
            <a:off x="177421" y="221095"/>
            <a:ext cx="5169362" cy="1261884"/>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Scraping </a:t>
            </a:r>
          </a:p>
          <a:p>
            <a:pPr marR="9144" eaLnBrk="1" fontAlgn="auto" hangingPunct="1">
              <a:spcAft>
                <a:spcPts val="0"/>
              </a:spcAft>
              <a:defRPr/>
            </a:pPr>
            <a:r>
              <a:rPr lang="en-US" sz="3600" b="1" cap="all" dirty="0">
                <a:effectLst>
                  <a:reflection blurRad="12700" stA="34000" endA="740" endPos="53000" dir="5400000" sy="-100000" algn="bl" rotWithShape="0"/>
                </a:effectLst>
                <a:latin typeface="+mj-lt"/>
                <a:ea typeface="+mj-ea"/>
                <a:cs typeface="+mj-cs"/>
              </a:rPr>
              <a:t>Phase 3</a:t>
            </a:r>
          </a:p>
        </p:txBody>
      </p:sp>
      <p:sp>
        <p:nvSpPr>
          <p:cNvPr id="6" name="TextBox 5">
            <a:extLst>
              <a:ext uri="{FF2B5EF4-FFF2-40B4-BE49-F238E27FC236}">
                <a16:creationId xmlns:a16="http://schemas.microsoft.com/office/drawing/2014/main" id="{724F642A-D74F-E007-B4F9-7A4FBBEBA5D2}"/>
              </a:ext>
            </a:extLst>
          </p:cNvPr>
          <p:cNvSpPr txBox="1"/>
          <p:nvPr/>
        </p:nvSpPr>
        <p:spPr>
          <a:xfrm>
            <a:off x="2484438" y="263525"/>
            <a:ext cx="6659562" cy="2308225"/>
          </a:xfrm>
          <a:prstGeom prst="rect">
            <a:avLst/>
          </a:prstGeom>
          <a:noFill/>
        </p:spPr>
        <p:txBody>
          <a:bodyPr>
            <a:spAutoFit/>
          </a:bodyPr>
          <a:lstStyle/>
          <a:p>
            <a:pPr marL="342900" indent="-342900" eaLnBrk="1" fontAlgn="auto" hangingPunct="1">
              <a:spcBef>
                <a:spcPts val="0"/>
              </a:spcBef>
              <a:spcAft>
                <a:spcPts val="0"/>
              </a:spcAft>
              <a:buFont typeface="Arial" pitchFamily="34" charset="0"/>
              <a:buChar char="•"/>
              <a:defRPr/>
            </a:pPr>
            <a:r>
              <a:rPr lang="en-US" sz="1600" dirty="0">
                <a:solidFill>
                  <a:srgbClr val="FFC000"/>
                </a:solidFill>
                <a:latin typeface="+mn-lt"/>
              </a:rPr>
              <a:t>Scrape the schmutzdecke and roughly ¼ - ½ inch (0.635 – 1.27 cm) of sand from the filter.</a:t>
            </a:r>
          </a:p>
          <a:p>
            <a:pPr marL="347472" indent="-347472" eaLnBrk="1" fontAlgn="auto" hangingPunct="1">
              <a:spcBef>
                <a:spcPts val="0"/>
              </a:spcBef>
              <a:spcAft>
                <a:spcPts val="0"/>
              </a:spcAft>
              <a:buFont typeface="Arial" pitchFamily="34" charset="0"/>
              <a:buChar char="•"/>
              <a:defRPr/>
            </a:pPr>
            <a:r>
              <a:rPr lang="en-US" sz="1600" dirty="0">
                <a:solidFill>
                  <a:srgbClr val="FFC000"/>
                </a:solidFill>
                <a:latin typeface="+mn-lt"/>
              </a:rPr>
              <a:t>Close the supernatant drain, raise the weir and then begin re-filling from the bottom with filtered water at a rate below that which would fluidize the sand (around 0.3-0.6 ft/hr (0.1 – 0.18 m/hr or 0.0374 – 0.0748 gpm/ft</a:t>
            </a:r>
            <a:r>
              <a:rPr lang="en-US" sz="1600" baseline="30000" dirty="0">
                <a:solidFill>
                  <a:srgbClr val="FFC000"/>
                </a:solidFill>
                <a:latin typeface="+mn-lt"/>
              </a:rPr>
              <a:t>2</a:t>
            </a:r>
            <a:r>
              <a:rPr lang="en-US" sz="1600" dirty="0">
                <a:solidFill>
                  <a:srgbClr val="FFC000"/>
                </a:solidFill>
                <a:latin typeface="+mn-lt"/>
              </a:rPr>
              <a:t>)) This purges air from the sand bed.  </a:t>
            </a:r>
          </a:p>
          <a:p>
            <a:pPr marL="347472" indent="-347472" eaLnBrk="1" fontAlgn="auto" hangingPunct="1">
              <a:spcBef>
                <a:spcPts val="0"/>
              </a:spcBef>
              <a:spcAft>
                <a:spcPts val="0"/>
              </a:spcAft>
              <a:buFont typeface="Arial" pitchFamily="34" charset="0"/>
              <a:buChar char="•"/>
              <a:defRPr/>
            </a:pPr>
            <a:r>
              <a:rPr lang="en-US" sz="1600" dirty="0">
                <a:solidFill>
                  <a:srgbClr val="FFC000"/>
                </a:solidFill>
                <a:latin typeface="+mn-lt"/>
              </a:rPr>
              <a:t>Continue filling until the supernatant water is 12 inches above the sand bed – this prevents scouring when raw water is introduced from the top.</a:t>
            </a:r>
          </a:p>
          <a:p>
            <a:pPr marL="457200" indent="-457200" eaLnBrk="1" fontAlgn="auto" hangingPunct="1">
              <a:spcBef>
                <a:spcPts val="0"/>
              </a:spcBef>
              <a:spcAft>
                <a:spcPts val="0"/>
              </a:spcAft>
              <a:defRPr/>
            </a:pPr>
            <a:r>
              <a:rPr lang="en-US" sz="1600" dirty="0">
                <a:latin typeface="+mn-lt"/>
              </a:rPr>
              <a:t>	</a:t>
            </a:r>
          </a:p>
        </p:txBody>
      </p:sp>
      <p:sp>
        <p:nvSpPr>
          <p:cNvPr id="7" name="Rectangle 6">
            <a:extLst>
              <a:ext uri="{FF2B5EF4-FFF2-40B4-BE49-F238E27FC236}">
                <a16:creationId xmlns:a16="http://schemas.microsoft.com/office/drawing/2014/main" id="{67E48FFE-F35C-1920-A699-C3687AD27650}"/>
              </a:ext>
            </a:extLst>
          </p:cNvPr>
          <p:cNvSpPr/>
          <p:nvPr/>
        </p:nvSpPr>
        <p:spPr>
          <a:xfrm>
            <a:off x="2155825" y="4294188"/>
            <a:ext cx="3657600" cy="1008062"/>
          </a:xfrm>
          <a:prstGeom prst="rect">
            <a:avLst/>
          </a:prstGeom>
          <a:solidFill>
            <a:schemeClr val="tx1">
              <a:lumMod val="6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Rectangle 10">
            <a:extLst>
              <a:ext uri="{FF2B5EF4-FFF2-40B4-BE49-F238E27FC236}">
                <a16:creationId xmlns:a16="http://schemas.microsoft.com/office/drawing/2014/main" id="{22280453-CB08-73E0-6D26-E694CABD7CF6}"/>
              </a:ext>
            </a:extLst>
          </p:cNvPr>
          <p:cNvSpPr/>
          <p:nvPr/>
        </p:nvSpPr>
        <p:spPr>
          <a:xfrm>
            <a:off x="1978025" y="5302250"/>
            <a:ext cx="3852863" cy="423863"/>
          </a:xfrm>
          <a:prstGeom prst="rect">
            <a:avLst/>
          </a:prstGeom>
          <a:blipFill>
            <a:blip r:embed="rId3">
              <a:extLst>
                <a:ext uri="{28A0092B-C50C-407E-A947-70E740481C1C}">
                  <a14:useLocalDpi xmlns:a14="http://schemas.microsoft.com/office/drawing/2010/main" val="0"/>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2" name="Rectangle 31">
            <a:extLst>
              <a:ext uri="{FF2B5EF4-FFF2-40B4-BE49-F238E27FC236}">
                <a16:creationId xmlns:a16="http://schemas.microsoft.com/office/drawing/2014/main" id="{A232D02D-7B5A-4E96-B523-DC82A650B7C5}"/>
              </a:ext>
            </a:extLst>
          </p:cNvPr>
          <p:cNvSpPr/>
          <p:nvPr/>
        </p:nvSpPr>
        <p:spPr>
          <a:xfrm>
            <a:off x="7080250" y="4486275"/>
            <a:ext cx="246063" cy="1428750"/>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7" name="Rectangle 36">
            <a:extLst>
              <a:ext uri="{FF2B5EF4-FFF2-40B4-BE49-F238E27FC236}">
                <a16:creationId xmlns:a16="http://schemas.microsoft.com/office/drawing/2014/main" id="{6009FA5A-5232-C084-1BC6-1F5894265757}"/>
              </a:ext>
            </a:extLst>
          </p:cNvPr>
          <p:cNvSpPr/>
          <p:nvPr/>
        </p:nvSpPr>
        <p:spPr>
          <a:xfrm>
            <a:off x="7219950" y="4816475"/>
            <a:ext cx="106363" cy="203200"/>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9" name="Can 38">
            <a:extLst>
              <a:ext uri="{FF2B5EF4-FFF2-40B4-BE49-F238E27FC236}">
                <a16:creationId xmlns:a16="http://schemas.microsoft.com/office/drawing/2014/main" id="{B065462A-359B-AEDF-1D87-F719BA4B3A75}"/>
              </a:ext>
            </a:extLst>
          </p:cNvPr>
          <p:cNvSpPr/>
          <p:nvPr/>
        </p:nvSpPr>
        <p:spPr>
          <a:xfrm rot="10800000">
            <a:off x="6089650" y="5573713"/>
            <a:ext cx="66675" cy="1008062"/>
          </a:xfrm>
          <a:prstGeom prst="can">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Can 11">
            <a:extLst>
              <a:ext uri="{FF2B5EF4-FFF2-40B4-BE49-F238E27FC236}">
                <a16:creationId xmlns:a16="http://schemas.microsoft.com/office/drawing/2014/main" id="{C34AA466-1EE6-EA38-E846-FF3C909262C2}"/>
              </a:ext>
            </a:extLst>
          </p:cNvPr>
          <p:cNvSpPr/>
          <p:nvPr/>
        </p:nvSpPr>
        <p:spPr>
          <a:xfrm rot="5400000">
            <a:off x="4477544" y="3285332"/>
            <a:ext cx="84137" cy="4572000"/>
          </a:xfrm>
          <a:prstGeom prst="can">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6" name="Rectangle 25">
            <a:extLst>
              <a:ext uri="{FF2B5EF4-FFF2-40B4-BE49-F238E27FC236}">
                <a16:creationId xmlns:a16="http://schemas.microsoft.com/office/drawing/2014/main" id="{70CD1626-7F2D-CCBB-F519-0B7D3BB1DD04}"/>
              </a:ext>
            </a:extLst>
          </p:cNvPr>
          <p:cNvSpPr/>
          <p:nvPr/>
        </p:nvSpPr>
        <p:spPr>
          <a:xfrm>
            <a:off x="5775325" y="2725738"/>
            <a:ext cx="209550" cy="3181350"/>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 name="Flowchart: Collate 40">
            <a:extLst>
              <a:ext uri="{FF2B5EF4-FFF2-40B4-BE49-F238E27FC236}">
                <a16:creationId xmlns:a16="http://schemas.microsoft.com/office/drawing/2014/main" id="{6801669E-2DC2-DC91-32A9-9476500960FF}"/>
              </a:ext>
            </a:extLst>
          </p:cNvPr>
          <p:cNvSpPr/>
          <p:nvPr/>
        </p:nvSpPr>
        <p:spPr>
          <a:xfrm>
            <a:off x="6029325" y="6167438"/>
            <a:ext cx="190500" cy="212725"/>
          </a:xfrm>
          <a:prstGeom prst="flowChartCollat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44" name="Flowchart: Collate 43">
            <a:extLst>
              <a:ext uri="{FF2B5EF4-FFF2-40B4-BE49-F238E27FC236}">
                <a16:creationId xmlns:a16="http://schemas.microsoft.com/office/drawing/2014/main" id="{A5AA7D32-3067-5D55-45CF-109C7B63A8EA}"/>
              </a:ext>
            </a:extLst>
          </p:cNvPr>
          <p:cNvSpPr/>
          <p:nvPr/>
        </p:nvSpPr>
        <p:spPr>
          <a:xfrm rot="5400000">
            <a:off x="6195219" y="5461794"/>
            <a:ext cx="192087" cy="212725"/>
          </a:xfrm>
          <a:prstGeom prst="flowChartCollat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47" name="Bent Arrow 46">
            <a:extLst>
              <a:ext uri="{FF2B5EF4-FFF2-40B4-BE49-F238E27FC236}">
                <a16:creationId xmlns:a16="http://schemas.microsoft.com/office/drawing/2014/main" id="{3C0FF60D-1E53-AB36-CB97-0D9E8976F5F7}"/>
              </a:ext>
            </a:extLst>
          </p:cNvPr>
          <p:cNvSpPr/>
          <p:nvPr/>
        </p:nvSpPr>
        <p:spPr>
          <a:xfrm rot="10800000" flipV="1">
            <a:off x="1839913" y="3487738"/>
            <a:ext cx="509587" cy="403225"/>
          </a:xfrm>
          <a:prstGeom prst="bentArrow">
            <a:avLst>
              <a:gd name="adj1" fmla="val 14474"/>
              <a:gd name="adj2" fmla="val 19737"/>
              <a:gd name="adj3" fmla="val 25000"/>
              <a:gd name="adj4" fmla="val 4375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48" name="Rectangle 47">
            <a:extLst>
              <a:ext uri="{FF2B5EF4-FFF2-40B4-BE49-F238E27FC236}">
                <a16:creationId xmlns:a16="http://schemas.microsoft.com/office/drawing/2014/main" id="{44F59EA3-31B8-FF24-10B2-9FD6D1E202B8}"/>
              </a:ext>
            </a:extLst>
          </p:cNvPr>
          <p:cNvSpPr/>
          <p:nvPr/>
        </p:nvSpPr>
        <p:spPr>
          <a:xfrm>
            <a:off x="2159000" y="4216400"/>
            <a:ext cx="392113" cy="430213"/>
          </a:xfrm>
          <a:prstGeom prst="rect">
            <a:avLst/>
          </a:prstGeom>
          <a:solidFill>
            <a:schemeClr val="accent5">
              <a:lumMod val="60000"/>
              <a:lumOff val="40000"/>
            </a:schemeClr>
          </a:solidFill>
          <a:ln w="2857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2" name="Can 51">
            <a:extLst>
              <a:ext uri="{FF2B5EF4-FFF2-40B4-BE49-F238E27FC236}">
                <a16:creationId xmlns:a16="http://schemas.microsoft.com/office/drawing/2014/main" id="{76E77D58-A635-4BD0-4F9F-C965315F1B21}"/>
              </a:ext>
            </a:extLst>
          </p:cNvPr>
          <p:cNvSpPr/>
          <p:nvPr/>
        </p:nvSpPr>
        <p:spPr>
          <a:xfrm rot="10800000">
            <a:off x="8272463" y="5567363"/>
            <a:ext cx="66675" cy="1006475"/>
          </a:xfrm>
          <a:prstGeom prst="can">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0" name="Can 49">
            <a:extLst>
              <a:ext uri="{FF2B5EF4-FFF2-40B4-BE49-F238E27FC236}">
                <a16:creationId xmlns:a16="http://schemas.microsoft.com/office/drawing/2014/main" id="{60719D26-DFFC-6AF9-04AF-6BE5BEFAB752}"/>
              </a:ext>
            </a:extLst>
          </p:cNvPr>
          <p:cNvSpPr/>
          <p:nvPr/>
        </p:nvSpPr>
        <p:spPr>
          <a:xfrm rot="16200000">
            <a:off x="8220869" y="4966494"/>
            <a:ext cx="74613" cy="1241425"/>
          </a:xfrm>
          <a:prstGeom prst="can">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3" name="Flowchart: Collate 52">
            <a:extLst>
              <a:ext uri="{FF2B5EF4-FFF2-40B4-BE49-F238E27FC236}">
                <a16:creationId xmlns:a16="http://schemas.microsoft.com/office/drawing/2014/main" id="{B26D399E-1139-37CF-5CB4-B08B587E871A}"/>
              </a:ext>
            </a:extLst>
          </p:cNvPr>
          <p:cNvSpPr/>
          <p:nvPr/>
        </p:nvSpPr>
        <p:spPr>
          <a:xfrm>
            <a:off x="8212138" y="6191250"/>
            <a:ext cx="190500" cy="212725"/>
          </a:xfrm>
          <a:prstGeom prst="flowChartCollat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56" name="Rectangle 55">
            <a:extLst>
              <a:ext uri="{FF2B5EF4-FFF2-40B4-BE49-F238E27FC236}">
                <a16:creationId xmlns:a16="http://schemas.microsoft.com/office/drawing/2014/main" id="{512204F3-6BE6-45DF-8113-6B501C28740F}"/>
              </a:ext>
            </a:extLst>
          </p:cNvPr>
          <p:cNvSpPr/>
          <p:nvPr/>
        </p:nvSpPr>
        <p:spPr>
          <a:xfrm>
            <a:off x="7761288" y="4062413"/>
            <a:ext cx="203200" cy="147637"/>
          </a:xfrm>
          <a:prstGeom prst="rect">
            <a:avLst/>
          </a:prstGeom>
          <a:gradFill flip="none" rotWithShape="1">
            <a:gsLst>
              <a:gs pos="0">
                <a:schemeClr val="bg1">
                  <a:lumMod val="75000"/>
                  <a:lumOff val="25000"/>
                </a:schemeClr>
              </a:gs>
              <a:gs pos="50000">
                <a:schemeClr val="bg1">
                  <a:lumMod val="50000"/>
                  <a:lumOff val="50000"/>
                </a:schemeClr>
              </a:gs>
              <a:gs pos="100000">
                <a:schemeClr val="tx1"/>
              </a:gs>
            </a:gsLst>
            <a:lin ang="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5" name="Can 44">
            <a:extLst>
              <a:ext uri="{FF2B5EF4-FFF2-40B4-BE49-F238E27FC236}">
                <a16:creationId xmlns:a16="http://schemas.microsoft.com/office/drawing/2014/main" id="{73DF62C8-7D63-0CF6-5413-8DE7E7DCF051}"/>
              </a:ext>
            </a:extLst>
          </p:cNvPr>
          <p:cNvSpPr/>
          <p:nvPr/>
        </p:nvSpPr>
        <p:spPr>
          <a:xfrm rot="5400000">
            <a:off x="1387476" y="3060700"/>
            <a:ext cx="88900" cy="1006475"/>
          </a:xfrm>
          <a:prstGeom prst="can">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8" name="Can 37">
            <a:extLst>
              <a:ext uri="{FF2B5EF4-FFF2-40B4-BE49-F238E27FC236}">
                <a16:creationId xmlns:a16="http://schemas.microsoft.com/office/drawing/2014/main" id="{3A2D65FA-60BE-AE2E-9AE0-4D83DE49039A}"/>
              </a:ext>
            </a:extLst>
          </p:cNvPr>
          <p:cNvSpPr/>
          <p:nvPr/>
        </p:nvSpPr>
        <p:spPr>
          <a:xfrm rot="5400000">
            <a:off x="1536701" y="3832225"/>
            <a:ext cx="95250" cy="1298575"/>
          </a:xfrm>
          <a:prstGeom prst="can">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1" name="Can 60">
            <a:extLst>
              <a:ext uri="{FF2B5EF4-FFF2-40B4-BE49-F238E27FC236}">
                <a16:creationId xmlns:a16="http://schemas.microsoft.com/office/drawing/2014/main" id="{E69B1CDD-AD46-A28E-B0C6-87082E0F5E5C}"/>
              </a:ext>
            </a:extLst>
          </p:cNvPr>
          <p:cNvSpPr/>
          <p:nvPr/>
        </p:nvSpPr>
        <p:spPr>
          <a:xfrm rot="5400000">
            <a:off x="1851025" y="2517775"/>
            <a:ext cx="82550" cy="850900"/>
          </a:xfrm>
          <a:prstGeom prst="ca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1" name="Rectangle 30">
            <a:extLst>
              <a:ext uri="{FF2B5EF4-FFF2-40B4-BE49-F238E27FC236}">
                <a16:creationId xmlns:a16="http://schemas.microsoft.com/office/drawing/2014/main" id="{DDE67E13-E611-4348-8A84-34B91C382803}"/>
              </a:ext>
            </a:extLst>
          </p:cNvPr>
          <p:cNvSpPr/>
          <p:nvPr/>
        </p:nvSpPr>
        <p:spPr>
          <a:xfrm>
            <a:off x="6459538" y="3933825"/>
            <a:ext cx="217487" cy="1978025"/>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3" name="Rectangle 32">
            <a:extLst>
              <a:ext uri="{FF2B5EF4-FFF2-40B4-BE49-F238E27FC236}">
                <a16:creationId xmlns:a16="http://schemas.microsoft.com/office/drawing/2014/main" id="{0FA17672-7418-FE5D-4D0E-A929AD7806E1}"/>
              </a:ext>
            </a:extLst>
          </p:cNvPr>
          <p:cNvSpPr/>
          <p:nvPr/>
        </p:nvSpPr>
        <p:spPr>
          <a:xfrm>
            <a:off x="7759700" y="3937000"/>
            <a:ext cx="217488" cy="1978025"/>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5" name="Rectangle 24">
            <a:extLst>
              <a:ext uri="{FF2B5EF4-FFF2-40B4-BE49-F238E27FC236}">
                <a16:creationId xmlns:a16="http://schemas.microsoft.com/office/drawing/2014/main" id="{6BA106C2-EAB8-AFF0-03EC-6C32F0F95020}"/>
              </a:ext>
            </a:extLst>
          </p:cNvPr>
          <p:cNvSpPr/>
          <p:nvPr/>
        </p:nvSpPr>
        <p:spPr>
          <a:xfrm>
            <a:off x="1952625" y="2725738"/>
            <a:ext cx="209550" cy="3181350"/>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4" name="Rectangle 33">
            <a:extLst>
              <a:ext uri="{FF2B5EF4-FFF2-40B4-BE49-F238E27FC236}">
                <a16:creationId xmlns:a16="http://schemas.microsoft.com/office/drawing/2014/main" id="{16A57051-796F-8B1C-37DC-837C3D7B9320}"/>
              </a:ext>
            </a:extLst>
          </p:cNvPr>
          <p:cNvSpPr/>
          <p:nvPr/>
        </p:nvSpPr>
        <p:spPr>
          <a:xfrm rot="5400000">
            <a:off x="6887369" y="2896394"/>
            <a:ext cx="219075" cy="2017713"/>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7" name="Rectangle 56">
            <a:extLst>
              <a:ext uri="{FF2B5EF4-FFF2-40B4-BE49-F238E27FC236}">
                <a16:creationId xmlns:a16="http://schemas.microsoft.com/office/drawing/2014/main" id="{571E1776-CE7B-1354-5D53-E81664E253B0}"/>
              </a:ext>
            </a:extLst>
          </p:cNvPr>
          <p:cNvSpPr/>
          <p:nvPr/>
        </p:nvSpPr>
        <p:spPr>
          <a:xfrm>
            <a:off x="6064250" y="3743325"/>
            <a:ext cx="293688" cy="27622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8" name="Rectangle 57">
            <a:extLst>
              <a:ext uri="{FF2B5EF4-FFF2-40B4-BE49-F238E27FC236}">
                <a16:creationId xmlns:a16="http://schemas.microsoft.com/office/drawing/2014/main" id="{249C614A-EE92-DEED-BCA1-89513A88A5D5}"/>
              </a:ext>
            </a:extLst>
          </p:cNvPr>
          <p:cNvSpPr/>
          <p:nvPr/>
        </p:nvSpPr>
        <p:spPr>
          <a:xfrm>
            <a:off x="7364413" y="3746500"/>
            <a:ext cx="295275" cy="27622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Rectangle 15">
            <a:extLst>
              <a:ext uri="{FF2B5EF4-FFF2-40B4-BE49-F238E27FC236}">
                <a16:creationId xmlns:a16="http://schemas.microsoft.com/office/drawing/2014/main" id="{D2A8373D-1F35-F3E9-E8DC-ECDCFAEBFEEB}"/>
              </a:ext>
            </a:extLst>
          </p:cNvPr>
          <p:cNvSpPr/>
          <p:nvPr/>
        </p:nvSpPr>
        <p:spPr>
          <a:xfrm rot="5400000">
            <a:off x="4116387" y="2049463"/>
            <a:ext cx="207963" cy="7507288"/>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2" name="Flowchart: Collate 61">
            <a:extLst>
              <a:ext uri="{FF2B5EF4-FFF2-40B4-BE49-F238E27FC236}">
                <a16:creationId xmlns:a16="http://schemas.microsoft.com/office/drawing/2014/main" id="{C5E67F0B-E092-619B-7FC4-9EB8AD16858A}"/>
              </a:ext>
            </a:extLst>
          </p:cNvPr>
          <p:cNvSpPr/>
          <p:nvPr/>
        </p:nvSpPr>
        <p:spPr>
          <a:xfrm rot="5400000">
            <a:off x="1525588" y="3457575"/>
            <a:ext cx="190500" cy="212725"/>
          </a:xfrm>
          <a:prstGeom prst="flowChartCollat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43" name="Flowchart: Collate 42">
            <a:extLst>
              <a:ext uri="{FF2B5EF4-FFF2-40B4-BE49-F238E27FC236}">
                <a16:creationId xmlns:a16="http://schemas.microsoft.com/office/drawing/2014/main" id="{6F294E29-FDD4-D9F4-6224-2E83B13EBBF0}"/>
              </a:ext>
            </a:extLst>
          </p:cNvPr>
          <p:cNvSpPr/>
          <p:nvPr/>
        </p:nvSpPr>
        <p:spPr>
          <a:xfrm rot="5400000">
            <a:off x="8412957" y="5474494"/>
            <a:ext cx="192087" cy="212725"/>
          </a:xfrm>
          <a:prstGeom prst="flowChartCollat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46" name="Flowchart: Collate 45">
            <a:extLst>
              <a:ext uri="{FF2B5EF4-FFF2-40B4-BE49-F238E27FC236}">
                <a16:creationId xmlns:a16="http://schemas.microsoft.com/office/drawing/2014/main" id="{98130CD4-257B-5230-1CA5-1CDB48AC73B7}"/>
              </a:ext>
            </a:extLst>
          </p:cNvPr>
          <p:cNvSpPr/>
          <p:nvPr/>
        </p:nvSpPr>
        <p:spPr>
          <a:xfrm rot="5400000">
            <a:off x="1514476" y="4402137"/>
            <a:ext cx="190500" cy="212725"/>
          </a:xfrm>
          <a:prstGeom prst="flowChartCollat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59" name="Flowchart: Collate 58">
            <a:extLst>
              <a:ext uri="{FF2B5EF4-FFF2-40B4-BE49-F238E27FC236}">
                <a16:creationId xmlns:a16="http://schemas.microsoft.com/office/drawing/2014/main" id="{3D3B3D41-578D-6157-6590-CC98A50432E2}"/>
              </a:ext>
            </a:extLst>
          </p:cNvPr>
          <p:cNvSpPr/>
          <p:nvPr/>
        </p:nvSpPr>
        <p:spPr>
          <a:xfrm rot="5400000">
            <a:off x="1514476" y="4379912"/>
            <a:ext cx="190500" cy="212725"/>
          </a:xfrm>
          <a:prstGeom prst="flowChartCollat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51" name="Flowchart: Collate 50">
            <a:extLst>
              <a:ext uri="{FF2B5EF4-FFF2-40B4-BE49-F238E27FC236}">
                <a16:creationId xmlns:a16="http://schemas.microsoft.com/office/drawing/2014/main" id="{E20D781E-8B15-9EC2-31DD-5B6F573A4D61}"/>
              </a:ext>
            </a:extLst>
          </p:cNvPr>
          <p:cNvSpPr/>
          <p:nvPr/>
        </p:nvSpPr>
        <p:spPr>
          <a:xfrm rot="5400000">
            <a:off x="5593557" y="5950744"/>
            <a:ext cx="192087" cy="212725"/>
          </a:xfrm>
          <a:prstGeom prst="flowChartCollate">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42" name="Flowchart: Collate 41">
            <a:extLst>
              <a:ext uri="{FF2B5EF4-FFF2-40B4-BE49-F238E27FC236}">
                <a16:creationId xmlns:a16="http://schemas.microsoft.com/office/drawing/2014/main" id="{3AE77D20-49B2-3221-D148-44B0E80363A4}"/>
              </a:ext>
            </a:extLst>
          </p:cNvPr>
          <p:cNvSpPr/>
          <p:nvPr/>
        </p:nvSpPr>
        <p:spPr>
          <a:xfrm rot="5400000">
            <a:off x="5585619" y="5936456"/>
            <a:ext cx="192088" cy="212725"/>
          </a:xfrm>
          <a:prstGeom prst="flowChartCollat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47144" name="TextBox 14">
            <a:extLst>
              <a:ext uri="{FF2B5EF4-FFF2-40B4-BE49-F238E27FC236}">
                <a16:creationId xmlns:a16="http://schemas.microsoft.com/office/drawing/2014/main" id="{5500A7CE-4848-091B-A782-54DFF8A672C7}"/>
              </a:ext>
            </a:extLst>
          </p:cNvPr>
          <p:cNvSpPr txBox="1">
            <a:spLocks noChangeArrowheads="1"/>
          </p:cNvSpPr>
          <p:nvPr/>
        </p:nvSpPr>
        <p:spPr bwMode="auto">
          <a:xfrm>
            <a:off x="265113" y="2333625"/>
            <a:ext cx="8878887"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a:t>                                                         Filter to be Scraped</a:t>
            </a:r>
          </a:p>
          <a:p>
            <a:pPr eaLnBrk="1" hangingPunct="1"/>
            <a:r>
              <a:rPr lang="en-US" altLang="en-US"/>
              <a:t>Overflow</a:t>
            </a:r>
          </a:p>
          <a:p>
            <a:pPr eaLnBrk="1" hangingPunct="1"/>
            <a:endParaRPr lang="en-US" altLang="en-US"/>
          </a:p>
          <a:p>
            <a:pPr eaLnBrk="1" hangingPunct="1"/>
            <a:r>
              <a:rPr lang="en-US" altLang="en-US"/>
              <a:t>Raw Water</a:t>
            </a:r>
          </a:p>
          <a:p>
            <a:pPr eaLnBrk="1" hangingPunct="1"/>
            <a:r>
              <a:rPr lang="en-US" altLang="en-US"/>
              <a:t>Inlet		                   Supernatant Water</a:t>
            </a:r>
          </a:p>
          <a:p>
            <a:pPr eaLnBrk="1" hangingPunct="1"/>
            <a:endParaRPr lang="en-US" altLang="en-US"/>
          </a:p>
          <a:p>
            <a:pPr eaLnBrk="1" hangingPunct="1"/>
            <a:r>
              <a:rPr lang="en-US" altLang="en-US"/>
              <a:t>Supernatant		       Schmutzdecke			      </a:t>
            </a:r>
            <a:r>
              <a:rPr lang="en-US" altLang="en-US">
                <a:solidFill>
                  <a:schemeClr val="bg1"/>
                </a:solidFill>
              </a:rPr>
              <a:t>Weir</a:t>
            </a:r>
          </a:p>
          <a:p>
            <a:pPr eaLnBrk="1" hangingPunct="1"/>
            <a:r>
              <a:rPr lang="en-US" altLang="en-US"/>
              <a:t>Drain		          Inlet Box			</a:t>
            </a:r>
          </a:p>
          <a:p>
            <a:pPr eaLnBrk="1" hangingPunct="1"/>
            <a:endParaRPr lang="en-US" altLang="en-US"/>
          </a:p>
          <a:p>
            <a:pPr eaLnBrk="1" hangingPunct="1"/>
            <a:r>
              <a:rPr lang="en-US" altLang="en-US"/>
              <a:t>         			           Sand Bed                                                                                To</a:t>
            </a:r>
            <a:endParaRPr lang="en-US" altLang="en-US" sz="1100"/>
          </a:p>
          <a:p>
            <a:pPr eaLnBrk="1" hangingPunct="1"/>
            <a:r>
              <a:rPr lang="en-US" altLang="en-US" sz="1100"/>
              <a:t>           </a:t>
            </a:r>
          </a:p>
          <a:p>
            <a:pPr eaLnBrk="1" hangingPunct="1"/>
            <a:r>
              <a:rPr lang="en-US" altLang="en-US">
                <a:solidFill>
                  <a:schemeClr val="bg1"/>
                </a:solidFill>
              </a:rPr>
              <a:t>                                                Support Gravel &amp; Under Drain                                                           </a:t>
            </a:r>
            <a:r>
              <a:rPr lang="en-US" altLang="en-US"/>
              <a:t>Clearwell</a:t>
            </a:r>
          </a:p>
          <a:p>
            <a:pPr eaLnBrk="1" hangingPunct="1"/>
            <a:endParaRPr lang="en-US" altLang="en-US">
              <a:solidFill>
                <a:schemeClr val="bg1"/>
              </a:solidFill>
            </a:endParaRPr>
          </a:p>
          <a:p>
            <a:pPr eaLnBrk="1" hangingPunct="1"/>
            <a:endParaRPr lang="en-US" altLang="en-US">
              <a:solidFill>
                <a:schemeClr val="bg1"/>
              </a:solidFill>
            </a:endParaRPr>
          </a:p>
          <a:p>
            <a:pPr eaLnBrk="1" hangingPunct="1"/>
            <a:r>
              <a:rPr lang="en-US" altLang="en-US"/>
              <a:t>                                              Filtered Water  for Backfilling                                                     FTW</a:t>
            </a:r>
          </a:p>
          <a:p>
            <a:pPr eaLnBrk="1" hangingPunct="1"/>
            <a:r>
              <a:rPr lang="en-US" altLang="en-US">
                <a:solidFill>
                  <a:schemeClr val="bg1"/>
                </a:solidFill>
              </a:rPr>
              <a:t>                                                                                                                                  </a:t>
            </a:r>
            <a:r>
              <a:rPr lang="en-US" altLang="en-US"/>
              <a:t>Drain                 Drain</a:t>
            </a:r>
          </a:p>
        </p:txBody>
      </p:sp>
      <p:sp>
        <p:nvSpPr>
          <p:cNvPr id="24" name="Rectangle 23">
            <a:extLst>
              <a:ext uri="{FF2B5EF4-FFF2-40B4-BE49-F238E27FC236}">
                <a16:creationId xmlns:a16="http://schemas.microsoft.com/office/drawing/2014/main" id="{86D1C150-0C91-42F0-09E8-91FA8D413130}"/>
              </a:ext>
            </a:extLst>
          </p:cNvPr>
          <p:cNvSpPr/>
          <p:nvPr/>
        </p:nvSpPr>
        <p:spPr>
          <a:xfrm>
            <a:off x="2562225" y="4262438"/>
            <a:ext cx="3228975" cy="46037"/>
          </a:xfrm>
          <a:prstGeom prst="rect">
            <a:avLst/>
          </a:prstGeom>
          <a:solidFill>
            <a:schemeClr val="accent1">
              <a:lumMod val="7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par>
                          <p:cTn id="8" fill="hold" nodeType="afterGroup">
                            <p:stCondLst>
                              <p:cond delay="500"/>
                            </p:stCondLst>
                            <p:childTnLst>
                              <p:par>
                                <p:cTn id="9" presetID="8" presetClass="emph" presetSubtype="0" fill="hold" nodeType="afterEffect">
                                  <p:stCondLst>
                                    <p:cond delay="0"/>
                                  </p:stCondLst>
                                  <p:childTnLst>
                                    <p:animRot by="21600000">
                                      <p:cBhvr>
                                        <p:cTn id="10" dur="2000" fill="hold"/>
                                        <p:tgtEl>
                                          <p:spTgt spid="59"/>
                                        </p:tgtEl>
                                        <p:attrNameLst>
                                          <p:attrName>r</p:attrName>
                                        </p:attrNameLst>
                                      </p:cBhvr>
                                    </p:animRot>
                                  </p:childTnLst>
                                </p:cTn>
                              </p:par>
                            </p:childTnLst>
                          </p:cTn>
                        </p:par>
                        <p:par>
                          <p:cTn id="11" fill="hold" nodeType="afterGroup">
                            <p:stCondLst>
                              <p:cond delay="2500"/>
                            </p:stCondLst>
                            <p:childTnLst>
                              <p:par>
                                <p:cTn id="12" presetID="9" presetClass="exit" presetSubtype="0" fill="hold" nodeType="afterEffect">
                                  <p:stCondLst>
                                    <p:cond delay="0"/>
                                  </p:stCondLst>
                                  <p:childTnLst>
                                    <p:animEffect transition="out" filter="dissolve">
                                      <p:cBhvr>
                                        <p:cTn id="13" dur="3000"/>
                                        <p:tgtEl>
                                          <p:spTgt spid="59"/>
                                        </p:tgtEl>
                                      </p:cBhvr>
                                    </p:animEffect>
                                    <p:set>
                                      <p:cBhvr>
                                        <p:cTn id="14" dur="1" fill="hold">
                                          <p:stCondLst>
                                            <p:cond delay="2999"/>
                                          </p:stCondLst>
                                        </p:cTn>
                                        <p:tgtEl>
                                          <p:spTgt spid="59"/>
                                        </p:tgtEl>
                                        <p:attrNameLst>
                                          <p:attrName>style.visibility</p:attrName>
                                        </p:attrNameLst>
                                      </p:cBhvr>
                                      <p:to>
                                        <p:strVal val="hidden"/>
                                      </p:to>
                                    </p:set>
                                  </p:childTnLst>
                                </p:cTn>
                              </p:par>
                            </p:childTnLst>
                          </p:cTn>
                        </p:par>
                        <p:par>
                          <p:cTn id="15" fill="hold" nodeType="afterGroup">
                            <p:stCondLst>
                              <p:cond delay="5500"/>
                            </p:stCondLst>
                            <p:childTnLst>
                              <p:par>
                                <p:cTn id="16" presetID="8" presetClass="emph" presetSubtype="0" fill="hold" nodeType="afterEffect">
                                  <p:stCondLst>
                                    <p:cond delay="0"/>
                                  </p:stCondLst>
                                  <p:childTnLst>
                                    <p:animRot by="21600000">
                                      <p:cBhvr>
                                        <p:cTn id="17" dur="2000" fill="hold"/>
                                        <p:tgtEl>
                                          <p:spTgt spid="37"/>
                                        </p:tgtEl>
                                        <p:attrNameLst>
                                          <p:attrName>r</p:attrName>
                                        </p:attrNameLst>
                                      </p:cBhvr>
                                    </p:animRot>
                                  </p:childTnLst>
                                </p:cTn>
                              </p:par>
                            </p:childTnLst>
                          </p:cTn>
                        </p:par>
                        <p:par>
                          <p:cTn id="18" fill="hold" nodeType="afterGroup">
                            <p:stCondLst>
                              <p:cond delay="7500"/>
                            </p:stCondLst>
                            <p:childTnLst>
                              <p:par>
                                <p:cTn id="19" presetID="64" presetClass="path" presetSubtype="0" accel="50000" decel="50000" fill="hold" nodeType="afterEffect">
                                  <p:stCondLst>
                                    <p:cond delay="0"/>
                                  </p:stCondLst>
                                  <p:childTnLst>
                                    <p:animMotion origin="layout" path="M -1.38889E-6 3.76503E-6 L -1.38889E-6 -0.07077 " pathEditMode="relative" rAng="0" ptsTypes="AA">
                                      <p:cBhvr>
                                        <p:cTn id="20" dur="2000" fill="hold"/>
                                        <p:tgtEl>
                                          <p:spTgt spid="37"/>
                                        </p:tgtEl>
                                        <p:attrNameLst>
                                          <p:attrName>ppt_x</p:attrName>
                                          <p:attrName>ppt_y</p:attrName>
                                        </p:attrNameLst>
                                      </p:cBhvr>
                                      <p:rCtr x="0" y="-35"/>
                                    </p:animMotion>
                                  </p:childTnLst>
                                </p:cTn>
                              </p:par>
                            </p:childTnLst>
                          </p:cTn>
                        </p:par>
                        <p:par>
                          <p:cTn id="21" fill="hold" nodeType="afterGroup">
                            <p:stCondLst>
                              <p:cond delay="9500"/>
                            </p:stCondLst>
                            <p:childTnLst>
                              <p:par>
                                <p:cTn id="22" presetID="8" presetClass="emph" presetSubtype="0" fill="hold" nodeType="afterEffect">
                                  <p:stCondLst>
                                    <p:cond delay="0"/>
                                  </p:stCondLst>
                                  <p:childTnLst>
                                    <p:animRot by="21600000">
                                      <p:cBhvr>
                                        <p:cTn id="23" dur="2000" fill="hold"/>
                                        <p:tgtEl>
                                          <p:spTgt spid="42"/>
                                        </p:tgtEl>
                                        <p:attrNameLst>
                                          <p:attrName>r</p:attrName>
                                        </p:attrNameLst>
                                      </p:cBhvr>
                                    </p:animRot>
                                  </p:childTnLst>
                                </p:cTn>
                              </p:par>
                            </p:childTnLst>
                          </p:cTn>
                        </p:par>
                        <p:par>
                          <p:cTn id="24" fill="hold" nodeType="afterGroup">
                            <p:stCondLst>
                              <p:cond delay="11500"/>
                            </p:stCondLst>
                            <p:childTnLst>
                              <p:par>
                                <p:cTn id="25" presetID="9" presetClass="exit" presetSubtype="0" fill="hold" nodeType="afterEffect">
                                  <p:stCondLst>
                                    <p:cond delay="0"/>
                                  </p:stCondLst>
                                  <p:childTnLst>
                                    <p:animEffect transition="out" filter="dissolve">
                                      <p:cBhvr>
                                        <p:cTn id="26" dur="2000"/>
                                        <p:tgtEl>
                                          <p:spTgt spid="42"/>
                                        </p:tgtEl>
                                      </p:cBhvr>
                                    </p:animEffect>
                                    <p:set>
                                      <p:cBhvr>
                                        <p:cTn id="27" dur="1" fill="hold">
                                          <p:stCondLst>
                                            <p:cond delay="1999"/>
                                          </p:stCondLst>
                                        </p:cTn>
                                        <p:tgtEl>
                                          <p:spTgt spid="42"/>
                                        </p:tgtEl>
                                        <p:attrNameLst>
                                          <p:attrName>style.visibility</p:attrName>
                                        </p:attrNameLst>
                                      </p:cBhvr>
                                      <p:to>
                                        <p:strVal val="hidden"/>
                                      </p:to>
                                    </p:set>
                                  </p:childTnLst>
                                </p:cTn>
                              </p:par>
                            </p:childTnLst>
                          </p:cTn>
                        </p:par>
                        <p:par>
                          <p:cTn id="28" fill="hold" nodeType="afterGroup">
                            <p:stCondLst>
                              <p:cond delay="13500"/>
                            </p:stCondLst>
                            <p:childTnLst>
                              <p:par>
                                <p:cTn id="29" presetID="64" presetClass="path" presetSubtype="0" accel="50000" decel="50000" fill="hold" nodeType="afterEffect">
                                  <p:stCondLst>
                                    <p:cond delay="0"/>
                                  </p:stCondLst>
                                  <p:childTnLst>
                                    <p:animMotion origin="layout" path="M 2.5E-6 2.32192E-6 L -0.00139 -0.05643 " pathEditMode="relative" rAng="0" ptsTypes="AA">
                                      <p:cBhvr>
                                        <p:cTn id="30" dur="2000" fill="hold"/>
                                        <p:tgtEl>
                                          <p:spTgt spid="54"/>
                                        </p:tgtEl>
                                        <p:attrNameLst>
                                          <p:attrName>ppt_x</p:attrName>
                                          <p:attrName>ppt_y</p:attrName>
                                        </p:attrNameLst>
                                      </p:cBhvr>
                                      <p:rCtr x="-1" y="-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5E4EDD5-71EF-00B5-7AFF-FF29B08203E0}"/>
              </a:ext>
            </a:extLst>
          </p:cNvPr>
          <p:cNvGraphicFramePr>
            <a:graphicFrameLocks noGrp="1"/>
          </p:cNvGraphicFramePr>
          <p:nvPr/>
        </p:nvGraphicFramePr>
        <p:xfrm>
          <a:off x="555625" y="1676400"/>
          <a:ext cx="7978775" cy="3532188"/>
        </p:xfrm>
        <a:graphic>
          <a:graphicData uri="http://schemas.openxmlformats.org/drawingml/2006/table">
            <a:tbl>
              <a:tblPr firstRow="1" bandRow="1">
                <a:tableStyleId>{FABFCF23-3B69-468F-B69F-88F6DE6A72F2}</a:tableStyleId>
              </a:tblPr>
              <a:tblGrid>
                <a:gridCol w="7978775">
                  <a:extLst>
                    <a:ext uri="{9D8B030D-6E8A-4147-A177-3AD203B41FA5}">
                      <a16:colId xmlns:a16="http://schemas.microsoft.com/office/drawing/2014/main" val="20000"/>
                    </a:ext>
                  </a:extLst>
                </a:gridCol>
              </a:tblGrid>
              <a:tr h="605796">
                <a:tc>
                  <a:txBody>
                    <a:bodyPr/>
                    <a:lstStyle/>
                    <a:p>
                      <a:pPr marL="0" marR="0" algn="ctr">
                        <a:spcBef>
                          <a:spcPts val="0"/>
                        </a:spcBef>
                        <a:spcAft>
                          <a:spcPts val="0"/>
                        </a:spcAft>
                      </a:pPr>
                      <a:r>
                        <a:rPr lang="en-US" sz="2400" dirty="0"/>
                        <a:t>Critical Variables</a:t>
                      </a:r>
                      <a:endParaRPr lang="en-US" sz="2400" dirty="0">
                        <a:solidFill>
                          <a:schemeClr val="bg1"/>
                        </a:solidFill>
                        <a:latin typeface="+mn-lt"/>
                        <a:ea typeface="Times New Roman"/>
                        <a:cs typeface="Times New Roman"/>
                      </a:endParaRPr>
                    </a:p>
                  </a:txBody>
                  <a:tcPr marL="89205" marR="89205" marT="91450" marB="91450">
                    <a:solidFill>
                      <a:schemeClr val="accent1">
                        <a:lumMod val="75000"/>
                      </a:schemeClr>
                    </a:solidFill>
                  </a:tcPr>
                </a:tc>
                <a:extLst>
                  <a:ext uri="{0D108BD9-81ED-4DB2-BD59-A6C34878D82A}">
                    <a16:rowId xmlns:a16="http://schemas.microsoft.com/office/drawing/2014/main" val="10000"/>
                  </a:ext>
                </a:extLst>
              </a:tr>
              <a:tr h="2926392">
                <a:tc>
                  <a:txBody>
                    <a:bodyPr/>
                    <a:lstStyle/>
                    <a:p>
                      <a:pPr marL="342900" lvl="0" indent="-342900">
                        <a:buFont typeface="+mj-lt"/>
                        <a:buAutoNum type="arabicPeriod"/>
                      </a:pPr>
                      <a:r>
                        <a:rPr kumimoji="0" lang="en-US" sz="1800" kern="1200" dirty="0">
                          <a:solidFill>
                            <a:schemeClr val="dk1"/>
                          </a:solidFill>
                          <a:latin typeface="+mn-lt"/>
                          <a:ea typeface="+mn-ea"/>
                          <a:cs typeface="+mn-cs"/>
                        </a:rPr>
                        <a:t>Raw water characteristics (temperature, particle characteristics, color, algae, nutrients, organic compounds, oxygen content).</a:t>
                      </a:r>
                    </a:p>
                    <a:p>
                      <a:pPr marL="342900" lvl="0" indent="-342900">
                        <a:buFont typeface="+mj-lt"/>
                        <a:buAutoNum type="arabicPeriod"/>
                      </a:pPr>
                      <a:r>
                        <a:rPr kumimoji="0" lang="en-US" sz="1800" kern="1200" dirty="0">
                          <a:solidFill>
                            <a:schemeClr val="dk1"/>
                          </a:solidFill>
                          <a:latin typeface="+mn-lt"/>
                          <a:ea typeface="+mn-ea"/>
                          <a:cs typeface="+mn-cs"/>
                        </a:rPr>
                        <a:t>Sand size (d</a:t>
                      </a:r>
                      <a:r>
                        <a:rPr kumimoji="0" lang="en-US" sz="1800" kern="1200" baseline="-25000" dirty="0">
                          <a:solidFill>
                            <a:schemeClr val="dk1"/>
                          </a:solidFill>
                          <a:latin typeface="+mn-lt"/>
                          <a:ea typeface="+mn-ea"/>
                          <a:cs typeface="+mn-cs"/>
                        </a:rPr>
                        <a:t>10</a:t>
                      </a:r>
                      <a:r>
                        <a:rPr kumimoji="0" lang="en-US" sz="1800" kern="1200" dirty="0">
                          <a:solidFill>
                            <a:schemeClr val="dk1"/>
                          </a:solidFill>
                          <a:latin typeface="+mn-lt"/>
                          <a:ea typeface="+mn-ea"/>
                          <a:cs typeface="+mn-cs"/>
                        </a:rPr>
                        <a:t>) and uniformity (U)</a:t>
                      </a:r>
                    </a:p>
                    <a:p>
                      <a:pPr marL="342900" lvl="0" indent="-342900">
                        <a:buFont typeface="+mj-lt"/>
                        <a:buAutoNum type="arabicPeriod"/>
                      </a:pPr>
                      <a:r>
                        <a:rPr kumimoji="0" lang="en-US" sz="1800" kern="1200" dirty="0">
                          <a:solidFill>
                            <a:schemeClr val="dk1"/>
                          </a:solidFill>
                          <a:latin typeface="+mn-lt"/>
                          <a:ea typeface="+mn-ea"/>
                          <a:cs typeface="+mn-cs"/>
                        </a:rPr>
                        <a:t>Flow control and air binding</a:t>
                      </a:r>
                    </a:p>
                    <a:p>
                      <a:pPr marL="342900" lvl="0" indent="-342900">
                        <a:buFont typeface="+mj-lt"/>
                        <a:buAutoNum type="arabicPeriod"/>
                      </a:pPr>
                      <a:r>
                        <a:rPr kumimoji="0" lang="en-US" sz="1800" kern="1200" dirty="0">
                          <a:solidFill>
                            <a:schemeClr val="dk1"/>
                          </a:solidFill>
                          <a:latin typeface="+mn-lt"/>
                          <a:ea typeface="+mn-ea"/>
                          <a:cs typeface="+mn-cs"/>
                        </a:rPr>
                        <a:t>Head loss allowed</a:t>
                      </a:r>
                    </a:p>
                    <a:p>
                      <a:pPr marL="342900" lvl="0" indent="-342900">
                        <a:buFont typeface="+mj-lt"/>
                        <a:buAutoNum type="arabicPeriod"/>
                      </a:pPr>
                      <a:r>
                        <a:rPr kumimoji="0" lang="en-US" sz="1800" kern="1200" dirty="0">
                          <a:solidFill>
                            <a:schemeClr val="dk1"/>
                          </a:solidFill>
                          <a:latin typeface="+mn-lt"/>
                          <a:ea typeface="+mn-ea"/>
                          <a:cs typeface="+mn-cs"/>
                        </a:rPr>
                        <a:t>Sand bed depth</a:t>
                      </a:r>
                    </a:p>
                    <a:p>
                      <a:pPr marL="342900" lvl="0" indent="-342900">
                        <a:buFont typeface="+mj-lt"/>
                        <a:buAutoNum type="arabicPeriod"/>
                      </a:pPr>
                      <a:r>
                        <a:rPr kumimoji="0" lang="en-US" sz="1800" kern="1200" dirty="0">
                          <a:solidFill>
                            <a:schemeClr val="dk1"/>
                          </a:solidFill>
                          <a:latin typeface="+mn-lt"/>
                          <a:ea typeface="+mn-ea"/>
                          <a:cs typeface="+mn-cs"/>
                        </a:rPr>
                        <a:t>Filtration rate and variability</a:t>
                      </a:r>
                    </a:p>
                    <a:p>
                      <a:pPr marL="342900" lvl="0" indent="-342900">
                        <a:buFont typeface="+mj-lt"/>
                        <a:buAutoNum type="arabicPeriod"/>
                      </a:pPr>
                      <a:r>
                        <a:rPr kumimoji="0" lang="en-US" sz="1800" kern="1200" dirty="0">
                          <a:solidFill>
                            <a:schemeClr val="dk1"/>
                          </a:solidFill>
                          <a:latin typeface="+mn-lt"/>
                          <a:ea typeface="+mn-ea"/>
                          <a:cs typeface="+mn-cs"/>
                        </a:rPr>
                        <a:t>Maturity of the sand bed and biological organisms</a:t>
                      </a:r>
                    </a:p>
                    <a:p>
                      <a:pPr marL="342900" lvl="0" indent="-342900">
                        <a:buFont typeface="+mj-lt"/>
                        <a:buAutoNum type="arabicPeriod"/>
                      </a:pPr>
                      <a:r>
                        <a:rPr kumimoji="0" lang="en-US" sz="1800" kern="1200" dirty="0">
                          <a:solidFill>
                            <a:schemeClr val="dk1"/>
                          </a:solidFill>
                          <a:latin typeface="+mn-lt"/>
                          <a:ea typeface="+mn-ea"/>
                          <a:cs typeface="+mn-cs"/>
                        </a:rPr>
                        <a:t>Filter cleaning (frequency, length of time the filter is out of operation, ripening period)</a:t>
                      </a:r>
                    </a:p>
                  </a:txBody>
                  <a:tcPr marL="89205" marR="89205" marT="91450" marB="91450"/>
                </a:tc>
                <a:extLst>
                  <a:ext uri="{0D108BD9-81ED-4DB2-BD59-A6C34878D82A}">
                    <a16:rowId xmlns:a16="http://schemas.microsoft.com/office/drawing/2014/main" val="10001"/>
                  </a:ext>
                </a:extLst>
              </a:tr>
            </a:tbl>
          </a:graphicData>
        </a:graphic>
      </p:graphicFrame>
      <p:sp>
        <p:nvSpPr>
          <p:cNvPr id="5" name="TextBox 4">
            <a:extLst>
              <a:ext uri="{FF2B5EF4-FFF2-40B4-BE49-F238E27FC236}">
                <a16:creationId xmlns:a16="http://schemas.microsoft.com/office/drawing/2014/main" id="{19B882B3-744D-3B7B-AB6A-0A4EF5FF3BDA}"/>
              </a:ext>
            </a:extLst>
          </p:cNvPr>
          <p:cNvSpPr txBox="1"/>
          <p:nvPr/>
        </p:nvSpPr>
        <p:spPr>
          <a:xfrm>
            <a:off x="347906" y="163773"/>
            <a:ext cx="8578379" cy="1323439"/>
          </a:xfrm>
          <a:prstGeom prst="rect">
            <a:avLst/>
          </a:prstGeom>
          <a:noFill/>
        </p:spPr>
        <p:txBody>
          <a:bodyPr>
            <a:spAutoFit/>
          </a:bodyPr>
          <a:lstStyle/>
          <a:p>
            <a:pPr marR="9144" algn="ctr"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Critical Variables That can impact Performance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89D3D3F7-147E-6767-77A3-B85CC9AD06CD}"/>
              </a:ext>
            </a:extLst>
          </p:cNvPr>
          <p:cNvSpPr/>
          <p:nvPr/>
        </p:nvSpPr>
        <p:spPr>
          <a:xfrm>
            <a:off x="2132013" y="4216400"/>
            <a:ext cx="3695700" cy="86042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6" name="Rectangle 35">
            <a:extLst>
              <a:ext uri="{FF2B5EF4-FFF2-40B4-BE49-F238E27FC236}">
                <a16:creationId xmlns:a16="http://schemas.microsoft.com/office/drawing/2014/main" id="{64D2D846-BBF6-B470-5EE7-3E343FDC85D2}"/>
              </a:ext>
            </a:extLst>
          </p:cNvPr>
          <p:cNvSpPr/>
          <p:nvPr/>
        </p:nvSpPr>
        <p:spPr>
          <a:xfrm>
            <a:off x="5954713" y="3933825"/>
            <a:ext cx="541337" cy="1851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9" name="Rectangle 48">
            <a:extLst>
              <a:ext uri="{FF2B5EF4-FFF2-40B4-BE49-F238E27FC236}">
                <a16:creationId xmlns:a16="http://schemas.microsoft.com/office/drawing/2014/main" id="{CF16C500-0808-A4E9-B264-5878CB21BB3C}"/>
              </a:ext>
            </a:extLst>
          </p:cNvPr>
          <p:cNvSpPr/>
          <p:nvPr/>
        </p:nvSpPr>
        <p:spPr>
          <a:xfrm>
            <a:off x="6605588" y="3979863"/>
            <a:ext cx="1241425" cy="1851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4" name="Rectangle 53">
            <a:extLst>
              <a:ext uri="{FF2B5EF4-FFF2-40B4-BE49-F238E27FC236}">
                <a16:creationId xmlns:a16="http://schemas.microsoft.com/office/drawing/2014/main" id="{2BC6E708-C86F-D762-6A93-814270E3313F}"/>
              </a:ext>
            </a:extLst>
          </p:cNvPr>
          <p:cNvSpPr/>
          <p:nvPr/>
        </p:nvSpPr>
        <p:spPr>
          <a:xfrm>
            <a:off x="2074863" y="4257675"/>
            <a:ext cx="5827712" cy="106521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0" name="Can 39">
            <a:extLst>
              <a:ext uri="{FF2B5EF4-FFF2-40B4-BE49-F238E27FC236}">
                <a16:creationId xmlns:a16="http://schemas.microsoft.com/office/drawing/2014/main" id="{1F18198B-C3E2-294F-BE49-15785C70394A}"/>
              </a:ext>
            </a:extLst>
          </p:cNvPr>
          <p:cNvSpPr/>
          <p:nvPr/>
        </p:nvSpPr>
        <p:spPr>
          <a:xfrm rot="16200000">
            <a:off x="5745163" y="5680075"/>
            <a:ext cx="60325" cy="720725"/>
          </a:xfrm>
          <a:prstGeom prst="can">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0" name="Rectangle 29">
            <a:extLst>
              <a:ext uri="{FF2B5EF4-FFF2-40B4-BE49-F238E27FC236}">
                <a16:creationId xmlns:a16="http://schemas.microsoft.com/office/drawing/2014/main" id="{A9E58501-F2CD-2548-7771-7DAE432CA368}"/>
              </a:ext>
            </a:extLst>
          </p:cNvPr>
          <p:cNvSpPr/>
          <p:nvPr/>
        </p:nvSpPr>
        <p:spPr>
          <a:xfrm>
            <a:off x="2020888" y="4067175"/>
            <a:ext cx="5784850" cy="163195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TextBox 4">
            <a:extLst>
              <a:ext uri="{FF2B5EF4-FFF2-40B4-BE49-F238E27FC236}">
                <a16:creationId xmlns:a16="http://schemas.microsoft.com/office/drawing/2014/main" id="{FEEE5CC3-960E-FA97-A40B-EBE46B55F235}"/>
              </a:ext>
            </a:extLst>
          </p:cNvPr>
          <p:cNvSpPr txBox="1"/>
          <p:nvPr/>
        </p:nvSpPr>
        <p:spPr>
          <a:xfrm>
            <a:off x="177421" y="221095"/>
            <a:ext cx="5169362" cy="1261884"/>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Scraping </a:t>
            </a:r>
          </a:p>
          <a:p>
            <a:pPr marR="9144" eaLnBrk="1" fontAlgn="auto" hangingPunct="1">
              <a:spcAft>
                <a:spcPts val="0"/>
              </a:spcAft>
              <a:defRPr/>
            </a:pPr>
            <a:r>
              <a:rPr lang="en-US" sz="3600" b="1" cap="all" dirty="0">
                <a:effectLst>
                  <a:reflection blurRad="12700" stA="34000" endA="740" endPos="53000" dir="5400000" sy="-100000" algn="bl" rotWithShape="0"/>
                </a:effectLst>
                <a:latin typeface="+mj-lt"/>
                <a:ea typeface="+mj-ea"/>
                <a:cs typeface="+mj-cs"/>
              </a:rPr>
              <a:t>Phase 4</a:t>
            </a:r>
          </a:p>
        </p:txBody>
      </p:sp>
      <p:sp>
        <p:nvSpPr>
          <p:cNvPr id="6" name="TextBox 5">
            <a:extLst>
              <a:ext uri="{FF2B5EF4-FFF2-40B4-BE49-F238E27FC236}">
                <a16:creationId xmlns:a16="http://schemas.microsoft.com/office/drawing/2014/main" id="{EA2E3913-6AD5-91CB-E83C-1F0833048F66}"/>
              </a:ext>
            </a:extLst>
          </p:cNvPr>
          <p:cNvSpPr txBox="1"/>
          <p:nvPr/>
        </p:nvSpPr>
        <p:spPr>
          <a:xfrm>
            <a:off x="2868613" y="263525"/>
            <a:ext cx="5865812" cy="1754188"/>
          </a:xfrm>
          <a:prstGeom prst="rect">
            <a:avLst/>
          </a:prstGeom>
          <a:noFill/>
        </p:spPr>
        <p:txBody>
          <a:bodyPr>
            <a:spAutoFit/>
          </a:bodyPr>
          <a:lstStyle/>
          <a:p>
            <a:pPr marL="342900" indent="-342900" eaLnBrk="1" fontAlgn="auto" hangingPunct="1">
              <a:spcBef>
                <a:spcPts val="0"/>
              </a:spcBef>
              <a:spcAft>
                <a:spcPts val="0"/>
              </a:spcAft>
              <a:buFont typeface="Arial" pitchFamily="34" charset="0"/>
              <a:buChar char="•"/>
              <a:defRPr/>
            </a:pPr>
            <a:r>
              <a:rPr lang="en-US" dirty="0">
                <a:solidFill>
                  <a:srgbClr val="FFC000"/>
                </a:solidFill>
                <a:latin typeface="+mn-lt"/>
              </a:rPr>
              <a:t>Stop filling from the bottom and introduce raw water from the top to fill to a supernatant depth of 4-5 feet.</a:t>
            </a:r>
          </a:p>
          <a:p>
            <a:pPr marL="342900" indent="-342900" eaLnBrk="1" fontAlgn="auto" hangingPunct="1">
              <a:spcBef>
                <a:spcPts val="0"/>
              </a:spcBef>
              <a:spcAft>
                <a:spcPts val="0"/>
              </a:spcAft>
              <a:buFont typeface="Arial" pitchFamily="34" charset="0"/>
              <a:buChar char="•"/>
              <a:defRPr/>
            </a:pPr>
            <a:r>
              <a:rPr lang="en-US" dirty="0">
                <a:solidFill>
                  <a:srgbClr val="FFC000"/>
                </a:solidFill>
                <a:latin typeface="+mn-lt"/>
              </a:rPr>
              <a:t>Begin filtering to waste at around 0.1 gpm/ft2 for 24-48 hrs for ripening until turbidity is </a:t>
            </a:r>
            <a:r>
              <a:rPr lang="en-US" u="sng" dirty="0">
                <a:solidFill>
                  <a:srgbClr val="FFC000"/>
                </a:solidFill>
                <a:latin typeface="+mn-lt"/>
              </a:rPr>
              <a:t>&lt;</a:t>
            </a:r>
            <a:r>
              <a:rPr lang="en-US" dirty="0">
                <a:solidFill>
                  <a:srgbClr val="FFC000"/>
                </a:solidFill>
                <a:latin typeface="+mn-lt"/>
              </a:rPr>
              <a:t> 1 NTU and coliform counts are </a:t>
            </a:r>
            <a:r>
              <a:rPr lang="en-US" u="sng" dirty="0">
                <a:solidFill>
                  <a:srgbClr val="FFC000"/>
                </a:solidFill>
                <a:latin typeface="+mn-lt"/>
              </a:rPr>
              <a:t>&lt;</a:t>
            </a:r>
            <a:r>
              <a:rPr lang="en-US" dirty="0">
                <a:solidFill>
                  <a:srgbClr val="FFC000"/>
                </a:solidFill>
                <a:latin typeface="+mn-lt"/>
              </a:rPr>
              <a:t> 10 CFU/100 ml.</a:t>
            </a:r>
          </a:p>
          <a:p>
            <a:pPr marL="457200" indent="-457200" eaLnBrk="1" fontAlgn="auto" hangingPunct="1">
              <a:spcBef>
                <a:spcPts val="0"/>
              </a:spcBef>
              <a:spcAft>
                <a:spcPts val="0"/>
              </a:spcAft>
              <a:defRPr/>
            </a:pPr>
            <a:r>
              <a:rPr lang="en-US" dirty="0">
                <a:latin typeface="+mn-lt"/>
              </a:rPr>
              <a:t>	</a:t>
            </a:r>
          </a:p>
        </p:txBody>
      </p:sp>
      <p:sp>
        <p:nvSpPr>
          <p:cNvPr id="7" name="Rectangle 6">
            <a:extLst>
              <a:ext uri="{FF2B5EF4-FFF2-40B4-BE49-F238E27FC236}">
                <a16:creationId xmlns:a16="http://schemas.microsoft.com/office/drawing/2014/main" id="{8209AE11-4ADD-766C-19F9-3FFBB2C7A2DF}"/>
              </a:ext>
            </a:extLst>
          </p:cNvPr>
          <p:cNvSpPr/>
          <p:nvPr/>
        </p:nvSpPr>
        <p:spPr>
          <a:xfrm>
            <a:off x="2165350" y="4294188"/>
            <a:ext cx="3609975" cy="1008062"/>
          </a:xfrm>
          <a:prstGeom prst="rect">
            <a:avLst/>
          </a:prstGeom>
          <a:solidFill>
            <a:schemeClr val="tx1">
              <a:lumMod val="6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Rectangle 10">
            <a:extLst>
              <a:ext uri="{FF2B5EF4-FFF2-40B4-BE49-F238E27FC236}">
                <a16:creationId xmlns:a16="http://schemas.microsoft.com/office/drawing/2014/main" id="{FE678885-8907-16F5-DC29-20BF291AA46D}"/>
              </a:ext>
            </a:extLst>
          </p:cNvPr>
          <p:cNvSpPr/>
          <p:nvPr/>
        </p:nvSpPr>
        <p:spPr>
          <a:xfrm>
            <a:off x="1978025" y="5302250"/>
            <a:ext cx="3852863" cy="423863"/>
          </a:xfrm>
          <a:prstGeom prst="rect">
            <a:avLst/>
          </a:prstGeom>
          <a:blipFill>
            <a:blip r:embed="rId3">
              <a:extLst>
                <a:ext uri="{28A0092B-C50C-407E-A947-70E740481C1C}">
                  <a14:useLocalDpi xmlns:a14="http://schemas.microsoft.com/office/drawing/2010/main" val="0"/>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4" name="Rectangle 23">
            <a:extLst>
              <a:ext uri="{FF2B5EF4-FFF2-40B4-BE49-F238E27FC236}">
                <a16:creationId xmlns:a16="http://schemas.microsoft.com/office/drawing/2014/main" id="{BCEC929E-7148-DA71-030B-96CD234EE220}"/>
              </a:ext>
            </a:extLst>
          </p:cNvPr>
          <p:cNvSpPr/>
          <p:nvPr/>
        </p:nvSpPr>
        <p:spPr>
          <a:xfrm>
            <a:off x="2562225" y="4262438"/>
            <a:ext cx="3228975" cy="46037"/>
          </a:xfrm>
          <a:prstGeom prst="rect">
            <a:avLst/>
          </a:prstGeom>
          <a:solidFill>
            <a:schemeClr val="accent1">
              <a:lumMod val="7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2" name="Rectangle 31">
            <a:extLst>
              <a:ext uri="{FF2B5EF4-FFF2-40B4-BE49-F238E27FC236}">
                <a16:creationId xmlns:a16="http://schemas.microsoft.com/office/drawing/2014/main" id="{0D2AFCE9-BB40-BD8F-45CF-F0C0A006A1D5}"/>
              </a:ext>
            </a:extLst>
          </p:cNvPr>
          <p:cNvSpPr/>
          <p:nvPr/>
        </p:nvSpPr>
        <p:spPr>
          <a:xfrm>
            <a:off x="7080250" y="4486275"/>
            <a:ext cx="246063" cy="1428750"/>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7" name="Rectangle 36">
            <a:extLst>
              <a:ext uri="{FF2B5EF4-FFF2-40B4-BE49-F238E27FC236}">
                <a16:creationId xmlns:a16="http://schemas.microsoft.com/office/drawing/2014/main" id="{DE0F5BED-4E6A-7A37-AB37-F735F1856CD4}"/>
              </a:ext>
            </a:extLst>
          </p:cNvPr>
          <p:cNvSpPr/>
          <p:nvPr/>
        </p:nvSpPr>
        <p:spPr>
          <a:xfrm>
            <a:off x="7205663" y="4311650"/>
            <a:ext cx="106362" cy="203200"/>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9" name="Can 38">
            <a:extLst>
              <a:ext uri="{FF2B5EF4-FFF2-40B4-BE49-F238E27FC236}">
                <a16:creationId xmlns:a16="http://schemas.microsoft.com/office/drawing/2014/main" id="{93AF9815-9230-8703-D568-D2C8C025B1BF}"/>
              </a:ext>
            </a:extLst>
          </p:cNvPr>
          <p:cNvSpPr/>
          <p:nvPr/>
        </p:nvSpPr>
        <p:spPr>
          <a:xfrm rot="10800000">
            <a:off x="6089650" y="5573713"/>
            <a:ext cx="66675" cy="1008062"/>
          </a:xfrm>
          <a:prstGeom prst="can">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Can 11">
            <a:extLst>
              <a:ext uri="{FF2B5EF4-FFF2-40B4-BE49-F238E27FC236}">
                <a16:creationId xmlns:a16="http://schemas.microsoft.com/office/drawing/2014/main" id="{CEB4C3F2-9ECA-BF2F-CB4C-99220FD0B312}"/>
              </a:ext>
            </a:extLst>
          </p:cNvPr>
          <p:cNvSpPr/>
          <p:nvPr/>
        </p:nvSpPr>
        <p:spPr>
          <a:xfrm rot="5400000">
            <a:off x="4477544" y="3285332"/>
            <a:ext cx="84137" cy="4572000"/>
          </a:xfrm>
          <a:prstGeom prst="can">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6" name="Rectangle 25">
            <a:extLst>
              <a:ext uri="{FF2B5EF4-FFF2-40B4-BE49-F238E27FC236}">
                <a16:creationId xmlns:a16="http://schemas.microsoft.com/office/drawing/2014/main" id="{0700CC73-A265-CBAB-3F06-10EEFE7474BB}"/>
              </a:ext>
            </a:extLst>
          </p:cNvPr>
          <p:cNvSpPr/>
          <p:nvPr/>
        </p:nvSpPr>
        <p:spPr>
          <a:xfrm>
            <a:off x="5775325" y="2725738"/>
            <a:ext cx="209550" cy="3181350"/>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 name="Flowchart: Collate 40">
            <a:extLst>
              <a:ext uri="{FF2B5EF4-FFF2-40B4-BE49-F238E27FC236}">
                <a16:creationId xmlns:a16="http://schemas.microsoft.com/office/drawing/2014/main" id="{470DEB1E-2DC0-ED22-3FC8-3CA9E83FD839}"/>
              </a:ext>
            </a:extLst>
          </p:cNvPr>
          <p:cNvSpPr/>
          <p:nvPr/>
        </p:nvSpPr>
        <p:spPr>
          <a:xfrm>
            <a:off x="6029325" y="6167438"/>
            <a:ext cx="190500" cy="212725"/>
          </a:xfrm>
          <a:prstGeom prst="flowChartCollat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44" name="Flowchart: Collate 43">
            <a:extLst>
              <a:ext uri="{FF2B5EF4-FFF2-40B4-BE49-F238E27FC236}">
                <a16:creationId xmlns:a16="http://schemas.microsoft.com/office/drawing/2014/main" id="{BF920941-C10F-3BF0-BC6D-AF244C02285B}"/>
              </a:ext>
            </a:extLst>
          </p:cNvPr>
          <p:cNvSpPr/>
          <p:nvPr/>
        </p:nvSpPr>
        <p:spPr>
          <a:xfrm rot="5400000">
            <a:off x="6195219" y="5461794"/>
            <a:ext cx="192087" cy="212725"/>
          </a:xfrm>
          <a:prstGeom prst="flowChartCollat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47" name="Bent Arrow 46">
            <a:extLst>
              <a:ext uri="{FF2B5EF4-FFF2-40B4-BE49-F238E27FC236}">
                <a16:creationId xmlns:a16="http://schemas.microsoft.com/office/drawing/2014/main" id="{92FDA5DB-005C-B5CA-3191-429CDA11EDED}"/>
              </a:ext>
            </a:extLst>
          </p:cNvPr>
          <p:cNvSpPr/>
          <p:nvPr/>
        </p:nvSpPr>
        <p:spPr>
          <a:xfrm rot="10800000" flipV="1">
            <a:off x="1839913" y="3487738"/>
            <a:ext cx="509587" cy="403225"/>
          </a:xfrm>
          <a:prstGeom prst="bentArrow">
            <a:avLst>
              <a:gd name="adj1" fmla="val 14474"/>
              <a:gd name="adj2" fmla="val 19737"/>
              <a:gd name="adj3" fmla="val 25000"/>
              <a:gd name="adj4" fmla="val 4375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48" name="Rectangle 47">
            <a:extLst>
              <a:ext uri="{FF2B5EF4-FFF2-40B4-BE49-F238E27FC236}">
                <a16:creationId xmlns:a16="http://schemas.microsoft.com/office/drawing/2014/main" id="{0B4A7A7C-B65F-8F65-3105-9AFFA3FB4554}"/>
              </a:ext>
            </a:extLst>
          </p:cNvPr>
          <p:cNvSpPr/>
          <p:nvPr/>
        </p:nvSpPr>
        <p:spPr>
          <a:xfrm>
            <a:off x="2159000" y="4114800"/>
            <a:ext cx="392113" cy="531813"/>
          </a:xfrm>
          <a:prstGeom prst="rect">
            <a:avLst/>
          </a:prstGeom>
          <a:noFill/>
          <a:ln w="2857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2" name="Can 51">
            <a:extLst>
              <a:ext uri="{FF2B5EF4-FFF2-40B4-BE49-F238E27FC236}">
                <a16:creationId xmlns:a16="http://schemas.microsoft.com/office/drawing/2014/main" id="{E2391174-78F9-09A4-CCB5-4999778AA7B4}"/>
              </a:ext>
            </a:extLst>
          </p:cNvPr>
          <p:cNvSpPr/>
          <p:nvPr/>
        </p:nvSpPr>
        <p:spPr>
          <a:xfrm rot="10800000">
            <a:off x="8272463" y="5567363"/>
            <a:ext cx="66675" cy="1006475"/>
          </a:xfrm>
          <a:prstGeom prst="can">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0" name="Can 49">
            <a:extLst>
              <a:ext uri="{FF2B5EF4-FFF2-40B4-BE49-F238E27FC236}">
                <a16:creationId xmlns:a16="http://schemas.microsoft.com/office/drawing/2014/main" id="{8E42E514-310F-32BE-9A03-CA18E212BA08}"/>
              </a:ext>
            </a:extLst>
          </p:cNvPr>
          <p:cNvSpPr/>
          <p:nvPr/>
        </p:nvSpPr>
        <p:spPr>
          <a:xfrm rot="16200000">
            <a:off x="8220869" y="4966494"/>
            <a:ext cx="74613" cy="1241425"/>
          </a:xfrm>
          <a:prstGeom prst="can">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6" name="Rectangle 55">
            <a:extLst>
              <a:ext uri="{FF2B5EF4-FFF2-40B4-BE49-F238E27FC236}">
                <a16:creationId xmlns:a16="http://schemas.microsoft.com/office/drawing/2014/main" id="{58EED996-F891-709F-292C-70DEA0A10CAE}"/>
              </a:ext>
            </a:extLst>
          </p:cNvPr>
          <p:cNvSpPr/>
          <p:nvPr/>
        </p:nvSpPr>
        <p:spPr>
          <a:xfrm>
            <a:off x="7761288" y="4062413"/>
            <a:ext cx="203200" cy="147637"/>
          </a:xfrm>
          <a:prstGeom prst="rect">
            <a:avLst/>
          </a:prstGeom>
          <a:gradFill flip="none" rotWithShape="1">
            <a:gsLst>
              <a:gs pos="0">
                <a:schemeClr val="bg1">
                  <a:lumMod val="75000"/>
                  <a:lumOff val="25000"/>
                </a:schemeClr>
              </a:gs>
              <a:gs pos="50000">
                <a:schemeClr val="bg1">
                  <a:lumMod val="50000"/>
                  <a:lumOff val="50000"/>
                </a:schemeClr>
              </a:gs>
              <a:gs pos="100000">
                <a:schemeClr val="tx1"/>
              </a:gs>
            </a:gsLst>
            <a:lin ang="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5" name="Can 44">
            <a:extLst>
              <a:ext uri="{FF2B5EF4-FFF2-40B4-BE49-F238E27FC236}">
                <a16:creationId xmlns:a16="http://schemas.microsoft.com/office/drawing/2014/main" id="{4B7BA7FD-B8FD-12A0-F985-B8B6B87200EB}"/>
              </a:ext>
            </a:extLst>
          </p:cNvPr>
          <p:cNvSpPr/>
          <p:nvPr/>
        </p:nvSpPr>
        <p:spPr>
          <a:xfrm rot="5400000">
            <a:off x="1387476" y="3060700"/>
            <a:ext cx="88900" cy="1006475"/>
          </a:xfrm>
          <a:prstGeom prst="can">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8" name="Can 37">
            <a:extLst>
              <a:ext uri="{FF2B5EF4-FFF2-40B4-BE49-F238E27FC236}">
                <a16:creationId xmlns:a16="http://schemas.microsoft.com/office/drawing/2014/main" id="{8FC63FBB-8B7B-3B55-489B-22BDD077F935}"/>
              </a:ext>
            </a:extLst>
          </p:cNvPr>
          <p:cNvSpPr/>
          <p:nvPr/>
        </p:nvSpPr>
        <p:spPr>
          <a:xfrm rot="5400000">
            <a:off x="1536701" y="3832225"/>
            <a:ext cx="95250" cy="1298575"/>
          </a:xfrm>
          <a:prstGeom prst="can">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1" name="Can 60">
            <a:extLst>
              <a:ext uri="{FF2B5EF4-FFF2-40B4-BE49-F238E27FC236}">
                <a16:creationId xmlns:a16="http://schemas.microsoft.com/office/drawing/2014/main" id="{D274AEA9-4EA1-80D6-4123-45F3B6BE16F0}"/>
              </a:ext>
            </a:extLst>
          </p:cNvPr>
          <p:cNvSpPr/>
          <p:nvPr/>
        </p:nvSpPr>
        <p:spPr>
          <a:xfrm rot="5400000">
            <a:off x="1851025" y="2517775"/>
            <a:ext cx="82550" cy="850900"/>
          </a:xfrm>
          <a:prstGeom prst="ca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1" name="Rectangle 30">
            <a:extLst>
              <a:ext uri="{FF2B5EF4-FFF2-40B4-BE49-F238E27FC236}">
                <a16:creationId xmlns:a16="http://schemas.microsoft.com/office/drawing/2014/main" id="{BDC6449E-4A41-36AA-47F9-0CABD159BAB0}"/>
              </a:ext>
            </a:extLst>
          </p:cNvPr>
          <p:cNvSpPr/>
          <p:nvPr/>
        </p:nvSpPr>
        <p:spPr>
          <a:xfrm>
            <a:off x="6459538" y="3933825"/>
            <a:ext cx="217487" cy="1978025"/>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3" name="Rectangle 32">
            <a:extLst>
              <a:ext uri="{FF2B5EF4-FFF2-40B4-BE49-F238E27FC236}">
                <a16:creationId xmlns:a16="http://schemas.microsoft.com/office/drawing/2014/main" id="{1CE5D280-3B43-B442-7F7B-CE7F857CA7BE}"/>
              </a:ext>
            </a:extLst>
          </p:cNvPr>
          <p:cNvSpPr/>
          <p:nvPr/>
        </p:nvSpPr>
        <p:spPr>
          <a:xfrm>
            <a:off x="7759700" y="3937000"/>
            <a:ext cx="217488" cy="1978025"/>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5" name="Rectangle 24">
            <a:extLst>
              <a:ext uri="{FF2B5EF4-FFF2-40B4-BE49-F238E27FC236}">
                <a16:creationId xmlns:a16="http://schemas.microsoft.com/office/drawing/2014/main" id="{E621E083-4E29-8FC8-3B26-4AA907A83B51}"/>
              </a:ext>
            </a:extLst>
          </p:cNvPr>
          <p:cNvSpPr/>
          <p:nvPr/>
        </p:nvSpPr>
        <p:spPr>
          <a:xfrm>
            <a:off x="1952625" y="2725738"/>
            <a:ext cx="209550" cy="3181350"/>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4" name="Rectangle 33">
            <a:extLst>
              <a:ext uri="{FF2B5EF4-FFF2-40B4-BE49-F238E27FC236}">
                <a16:creationId xmlns:a16="http://schemas.microsoft.com/office/drawing/2014/main" id="{545F30F9-6FB6-E7AD-C9BD-51188B3E92F1}"/>
              </a:ext>
            </a:extLst>
          </p:cNvPr>
          <p:cNvSpPr/>
          <p:nvPr/>
        </p:nvSpPr>
        <p:spPr>
          <a:xfrm rot="5400000">
            <a:off x="6887369" y="2896394"/>
            <a:ext cx="219075" cy="2017713"/>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7" name="Rectangle 56">
            <a:extLst>
              <a:ext uri="{FF2B5EF4-FFF2-40B4-BE49-F238E27FC236}">
                <a16:creationId xmlns:a16="http://schemas.microsoft.com/office/drawing/2014/main" id="{071CA809-D1CC-B0DC-7F71-DBAEEBA1BC61}"/>
              </a:ext>
            </a:extLst>
          </p:cNvPr>
          <p:cNvSpPr/>
          <p:nvPr/>
        </p:nvSpPr>
        <p:spPr>
          <a:xfrm>
            <a:off x="6064250" y="3743325"/>
            <a:ext cx="293688" cy="27622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8" name="Rectangle 57">
            <a:extLst>
              <a:ext uri="{FF2B5EF4-FFF2-40B4-BE49-F238E27FC236}">
                <a16:creationId xmlns:a16="http://schemas.microsoft.com/office/drawing/2014/main" id="{96789238-6A10-891A-652C-253BB9969809}"/>
              </a:ext>
            </a:extLst>
          </p:cNvPr>
          <p:cNvSpPr/>
          <p:nvPr/>
        </p:nvSpPr>
        <p:spPr>
          <a:xfrm>
            <a:off x="7364413" y="3746500"/>
            <a:ext cx="295275" cy="27622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Rectangle 15">
            <a:extLst>
              <a:ext uri="{FF2B5EF4-FFF2-40B4-BE49-F238E27FC236}">
                <a16:creationId xmlns:a16="http://schemas.microsoft.com/office/drawing/2014/main" id="{C014B76D-A3C3-F62D-DF5E-EBAA4E7CB256}"/>
              </a:ext>
            </a:extLst>
          </p:cNvPr>
          <p:cNvSpPr/>
          <p:nvPr/>
        </p:nvSpPr>
        <p:spPr>
          <a:xfrm rot="5400000">
            <a:off x="4116387" y="2049463"/>
            <a:ext cx="207963" cy="7507288"/>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3" name="Flowchart: Collate 42">
            <a:extLst>
              <a:ext uri="{FF2B5EF4-FFF2-40B4-BE49-F238E27FC236}">
                <a16:creationId xmlns:a16="http://schemas.microsoft.com/office/drawing/2014/main" id="{C14BD38D-33D7-3D1C-8475-B8A85985EB61}"/>
              </a:ext>
            </a:extLst>
          </p:cNvPr>
          <p:cNvSpPr/>
          <p:nvPr/>
        </p:nvSpPr>
        <p:spPr>
          <a:xfrm rot="5400000">
            <a:off x="8412957" y="5474494"/>
            <a:ext cx="192087" cy="212725"/>
          </a:xfrm>
          <a:prstGeom prst="flowChartCollat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46" name="Flowchart: Collate 45">
            <a:extLst>
              <a:ext uri="{FF2B5EF4-FFF2-40B4-BE49-F238E27FC236}">
                <a16:creationId xmlns:a16="http://schemas.microsoft.com/office/drawing/2014/main" id="{35593078-0EE5-A142-8E69-0FF7CCF31418}"/>
              </a:ext>
            </a:extLst>
          </p:cNvPr>
          <p:cNvSpPr/>
          <p:nvPr/>
        </p:nvSpPr>
        <p:spPr>
          <a:xfrm rot="5400000">
            <a:off x="1514476" y="4402137"/>
            <a:ext cx="190500" cy="212725"/>
          </a:xfrm>
          <a:prstGeom prst="flowChartCollat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59" name="Flowchart: Collate 58">
            <a:extLst>
              <a:ext uri="{FF2B5EF4-FFF2-40B4-BE49-F238E27FC236}">
                <a16:creationId xmlns:a16="http://schemas.microsoft.com/office/drawing/2014/main" id="{F88F354A-10EA-73EF-194F-12434EADF170}"/>
              </a:ext>
            </a:extLst>
          </p:cNvPr>
          <p:cNvSpPr/>
          <p:nvPr/>
        </p:nvSpPr>
        <p:spPr>
          <a:xfrm rot="5400000">
            <a:off x="1514476" y="4379912"/>
            <a:ext cx="190500" cy="212725"/>
          </a:xfrm>
          <a:prstGeom prst="flowChartCollat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60" name="Flowchart: Collate 59">
            <a:extLst>
              <a:ext uri="{FF2B5EF4-FFF2-40B4-BE49-F238E27FC236}">
                <a16:creationId xmlns:a16="http://schemas.microsoft.com/office/drawing/2014/main" id="{BA3AD93D-27EE-813A-5E0A-578AAF476F78}"/>
              </a:ext>
            </a:extLst>
          </p:cNvPr>
          <p:cNvSpPr/>
          <p:nvPr/>
        </p:nvSpPr>
        <p:spPr>
          <a:xfrm>
            <a:off x="8215313" y="6210300"/>
            <a:ext cx="190500" cy="212725"/>
          </a:xfrm>
          <a:prstGeom prst="flowChartCollate">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53" name="Flowchart: Collate 52">
            <a:extLst>
              <a:ext uri="{FF2B5EF4-FFF2-40B4-BE49-F238E27FC236}">
                <a16:creationId xmlns:a16="http://schemas.microsoft.com/office/drawing/2014/main" id="{2B3BC927-18A1-7714-26C7-CADC4ACDD3EF}"/>
              </a:ext>
            </a:extLst>
          </p:cNvPr>
          <p:cNvSpPr/>
          <p:nvPr/>
        </p:nvSpPr>
        <p:spPr>
          <a:xfrm>
            <a:off x="8212138" y="6218238"/>
            <a:ext cx="190500" cy="212725"/>
          </a:xfrm>
          <a:prstGeom prst="flowChartCollat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42" name="Flowchart: Collate 41">
            <a:extLst>
              <a:ext uri="{FF2B5EF4-FFF2-40B4-BE49-F238E27FC236}">
                <a16:creationId xmlns:a16="http://schemas.microsoft.com/office/drawing/2014/main" id="{3F503B85-08FE-A868-C678-F7F293DD58AF}"/>
              </a:ext>
            </a:extLst>
          </p:cNvPr>
          <p:cNvSpPr/>
          <p:nvPr/>
        </p:nvSpPr>
        <p:spPr>
          <a:xfrm rot="5400000">
            <a:off x="5598319" y="5936456"/>
            <a:ext cx="192088" cy="212725"/>
          </a:xfrm>
          <a:prstGeom prst="flowChartCollat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63" name="Flowchart: Collate 62">
            <a:extLst>
              <a:ext uri="{FF2B5EF4-FFF2-40B4-BE49-F238E27FC236}">
                <a16:creationId xmlns:a16="http://schemas.microsoft.com/office/drawing/2014/main" id="{B9ECBA74-7B32-4B4F-2D94-1B809FC33561}"/>
              </a:ext>
            </a:extLst>
          </p:cNvPr>
          <p:cNvSpPr/>
          <p:nvPr/>
        </p:nvSpPr>
        <p:spPr>
          <a:xfrm rot="5400000">
            <a:off x="1527969" y="3459956"/>
            <a:ext cx="192088" cy="212725"/>
          </a:xfrm>
          <a:prstGeom prst="flowChartCollate">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62" name="Flowchart: Collate 61">
            <a:extLst>
              <a:ext uri="{FF2B5EF4-FFF2-40B4-BE49-F238E27FC236}">
                <a16:creationId xmlns:a16="http://schemas.microsoft.com/office/drawing/2014/main" id="{753339D6-61D7-1CA6-8A01-5D464953C162}"/>
              </a:ext>
            </a:extLst>
          </p:cNvPr>
          <p:cNvSpPr/>
          <p:nvPr/>
        </p:nvSpPr>
        <p:spPr>
          <a:xfrm rot="5400000">
            <a:off x="1525588" y="3457575"/>
            <a:ext cx="190500" cy="212725"/>
          </a:xfrm>
          <a:prstGeom prst="flowChartCollat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51" name="Flowchart: Collate 50">
            <a:extLst>
              <a:ext uri="{FF2B5EF4-FFF2-40B4-BE49-F238E27FC236}">
                <a16:creationId xmlns:a16="http://schemas.microsoft.com/office/drawing/2014/main" id="{BE0C0291-1096-640C-4DAD-B0FB1EAC411D}"/>
              </a:ext>
            </a:extLst>
          </p:cNvPr>
          <p:cNvSpPr/>
          <p:nvPr/>
        </p:nvSpPr>
        <p:spPr>
          <a:xfrm rot="5400000">
            <a:off x="5594351" y="5937250"/>
            <a:ext cx="190500" cy="212725"/>
          </a:xfrm>
          <a:prstGeom prst="flowChartCollate">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64" name="Rectangle 63">
            <a:extLst>
              <a:ext uri="{FF2B5EF4-FFF2-40B4-BE49-F238E27FC236}">
                <a16:creationId xmlns:a16="http://schemas.microsoft.com/office/drawing/2014/main" id="{773132B0-1BC8-84D0-D81A-DCACD56A0064}"/>
              </a:ext>
            </a:extLst>
          </p:cNvPr>
          <p:cNvSpPr/>
          <p:nvPr/>
        </p:nvSpPr>
        <p:spPr>
          <a:xfrm>
            <a:off x="6688138" y="4067175"/>
            <a:ext cx="1063625" cy="1492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5" name="Rectangle 64">
            <a:extLst>
              <a:ext uri="{FF2B5EF4-FFF2-40B4-BE49-F238E27FC236}">
                <a16:creationId xmlns:a16="http://schemas.microsoft.com/office/drawing/2014/main" id="{0608D459-B9A9-E02A-402B-4E790F475B5E}"/>
              </a:ext>
            </a:extLst>
          </p:cNvPr>
          <p:cNvSpPr/>
          <p:nvPr/>
        </p:nvSpPr>
        <p:spPr>
          <a:xfrm>
            <a:off x="7386638" y="4168775"/>
            <a:ext cx="355600" cy="2587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9198" name="TextBox 14">
            <a:extLst>
              <a:ext uri="{FF2B5EF4-FFF2-40B4-BE49-F238E27FC236}">
                <a16:creationId xmlns:a16="http://schemas.microsoft.com/office/drawing/2014/main" id="{8A4FDF03-A9CD-E717-07F0-236171904FCD}"/>
              </a:ext>
            </a:extLst>
          </p:cNvPr>
          <p:cNvSpPr txBox="1">
            <a:spLocks noChangeArrowheads="1"/>
          </p:cNvSpPr>
          <p:nvPr/>
        </p:nvSpPr>
        <p:spPr bwMode="auto">
          <a:xfrm>
            <a:off x="265113" y="2319338"/>
            <a:ext cx="8878887"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a:t>                                                         Filter to be Scraped</a:t>
            </a:r>
          </a:p>
          <a:p>
            <a:pPr eaLnBrk="1" hangingPunct="1"/>
            <a:r>
              <a:rPr lang="en-US" altLang="en-US"/>
              <a:t>Overflow</a:t>
            </a:r>
          </a:p>
          <a:p>
            <a:pPr eaLnBrk="1" hangingPunct="1"/>
            <a:endParaRPr lang="en-US" altLang="en-US"/>
          </a:p>
          <a:p>
            <a:pPr eaLnBrk="1" hangingPunct="1"/>
            <a:r>
              <a:rPr lang="en-US" altLang="en-US"/>
              <a:t>Raw Water</a:t>
            </a:r>
          </a:p>
          <a:p>
            <a:pPr eaLnBrk="1" hangingPunct="1"/>
            <a:r>
              <a:rPr lang="en-US" altLang="en-US"/>
              <a:t>Inlet		                   Supernatant Water</a:t>
            </a:r>
          </a:p>
          <a:p>
            <a:pPr eaLnBrk="1" hangingPunct="1"/>
            <a:endParaRPr lang="en-US" altLang="en-US"/>
          </a:p>
          <a:p>
            <a:pPr eaLnBrk="1" hangingPunct="1"/>
            <a:r>
              <a:rPr lang="en-US" altLang="en-US"/>
              <a:t>Supernatant		       Schmutzdecke			      </a:t>
            </a:r>
            <a:r>
              <a:rPr lang="en-US" altLang="en-US">
                <a:solidFill>
                  <a:schemeClr val="bg1"/>
                </a:solidFill>
              </a:rPr>
              <a:t>Weir</a:t>
            </a:r>
          </a:p>
          <a:p>
            <a:pPr eaLnBrk="1" hangingPunct="1"/>
            <a:r>
              <a:rPr lang="en-US" altLang="en-US"/>
              <a:t>Drain		          Inlet Box			</a:t>
            </a:r>
          </a:p>
          <a:p>
            <a:pPr eaLnBrk="1" hangingPunct="1"/>
            <a:endParaRPr lang="en-US" altLang="en-US"/>
          </a:p>
          <a:p>
            <a:pPr eaLnBrk="1" hangingPunct="1"/>
            <a:r>
              <a:rPr lang="en-US" altLang="en-US"/>
              <a:t>         			           Sand Bed                                                                                To</a:t>
            </a:r>
            <a:endParaRPr lang="en-US" altLang="en-US" sz="1100"/>
          </a:p>
          <a:p>
            <a:pPr eaLnBrk="1" hangingPunct="1"/>
            <a:r>
              <a:rPr lang="en-US" altLang="en-US" sz="1100"/>
              <a:t>           </a:t>
            </a:r>
          </a:p>
          <a:p>
            <a:pPr eaLnBrk="1" hangingPunct="1"/>
            <a:r>
              <a:rPr lang="en-US" altLang="en-US">
                <a:solidFill>
                  <a:schemeClr val="bg1"/>
                </a:solidFill>
              </a:rPr>
              <a:t>                                                Support Gravel &amp; Under Drain                                                           </a:t>
            </a:r>
            <a:r>
              <a:rPr lang="en-US" altLang="en-US"/>
              <a:t>Clearwell</a:t>
            </a:r>
          </a:p>
          <a:p>
            <a:pPr eaLnBrk="1" hangingPunct="1"/>
            <a:endParaRPr lang="en-US" altLang="en-US">
              <a:solidFill>
                <a:schemeClr val="bg1"/>
              </a:solidFill>
            </a:endParaRPr>
          </a:p>
          <a:p>
            <a:pPr eaLnBrk="1" hangingPunct="1"/>
            <a:endParaRPr lang="en-US" altLang="en-US">
              <a:solidFill>
                <a:schemeClr val="bg1"/>
              </a:solidFill>
            </a:endParaRPr>
          </a:p>
          <a:p>
            <a:pPr eaLnBrk="1" hangingPunct="1"/>
            <a:r>
              <a:rPr lang="en-US" altLang="en-US"/>
              <a:t>                                              Filtered Water  for Backfilling                                                     FTW</a:t>
            </a:r>
          </a:p>
          <a:p>
            <a:pPr eaLnBrk="1" hangingPunct="1"/>
            <a:r>
              <a:rPr lang="en-US" altLang="en-US">
                <a:solidFill>
                  <a:schemeClr val="bg1"/>
                </a:solidFill>
              </a:rPr>
              <a:t>                                                                                                                                  </a:t>
            </a:r>
            <a:r>
              <a:rPr lang="en-US" altLang="en-US"/>
              <a:t>Drain                 Drain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51"/>
                                        </p:tgtEl>
                                        <p:attrNameLst>
                                          <p:attrName>r</p:attrName>
                                        </p:attrNameLst>
                                      </p:cBhvr>
                                    </p:animRot>
                                  </p:childTnLst>
                                </p:cTn>
                              </p:par>
                            </p:childTnLst>
                          </p:cTn>
                        </p:par>
                        <p:par>
                          <p:cTn id="7" fill="hold" nodeType="afterGroup">
                            <p:stCondLst>
                              <p:cond delay="2000"/>
                            </p:stCondLst>
                            <p:childTnLst>
                              <p:par>
                                <p:cTn id="8" presetID="9" presetClass="exit" presetSubtype="0" fill="hold" nodeType="afterEffect">
                                  <p:stCondLst>
                                    <p:cond delay="0"/>
                                  </p:stCondLst>
                                  <p:childTnLst>
                                    <p:animEffect transition="out" filter="dissolve">
                                      <p:cBhvr>
                                        <p:cTn id="9" dur="2000"/>
                                        <p:tgtEl>
                                          <p:spTgt spid="51"/>
                                        </p:tgtEl>
                                      </p:cBhvr>
                                    </p:animEffect>
                                    <p:set>
                                      <p:cBhvr>
                                        <p:cTn id="10" dur="1" fill="hold">
                                          <p:stCondLst>
                                            <p:cond delay="1999"/>
                                          </p:stCondLst>
                                        </p:cTn>
                                        <p:tgtEl>
                                          <p:spTgt spid="51"/>
                                        </p:tgtEl>
                                        <p:attrNameLst>
                                          <p:attrName>style.visibility</p:attrName>
                                        </p:attrNameLst>
                                      </p:cBhvr>
                                      <p:to>
                                        <p:strVal val="hidden"/>
                                      </p:to>
                                    </p:set>
                                  </p:childTnLst>
                                </p:cTn>
                              </p:par>
                            </p:childTnLst>
                          </p:cTn>
                        </p:par>
                        <p:par>
                          <p:cTn id="11" fill="hold" nodeType="afterGroup">
                            <p:stCondLst>
                              <p:cond delay="4000"/>
                            </p:stCondLst>
                            <p:childTnLst>
                              <p:par>
                                <p:cTn id="12" presetID="8" presetClass="emph" presetSubtype="0" fill="hold" nodeType="afterEffect">
                                  <p:stCondLst>
                                    <p:cond delay="0"/>
                                  </p:stCondLst>
                                  <p:childTnLst>
                                    <p:animRot by="21600000">
                                      <p:cBhvr>
                                        <p:cTn id="13" dur="2000" fill="hold"/>
                                        <p:tgtEl>
                                          <p:spTgt spid="62"/>
                                        </p:tgtEl>
                                        <p:attrNameLst>
                                          <p:attrName>r</p:attrName>
                                        </p:attrNameLst>
                                      </p:cBhvr>
                                    </p:animRot>
                                  </p:childTnLst>
                                </p:cTn>
                              </p:par>
                            </p:childTnLst>
                          </p:cTn>
                        </p:par>
                        <p:par>
                          <p:cTn id="14" fill="hold" nodeType="afterGroup">
                            <p:stCondLst>
                              <p:cond delay="6000"/>
                            </p:stCondLst>
                            <p:childTnLst>
                              <p:par>
                                <p:cTn id="15" presetID="9" presetClass="exit" presetSubtype="0" fill="hold" nodeType="afterEffect">
                                  <p:stCondLst>
                                    <p:cond delay="0"/>
                                  </p:stCondLst>
                                  <p:childTnLst>
                                    <p:animEffect transition="out" filter="dissolve">
                                      <p:cBhvr>
                                        <p:cTn id="16" dur="2000"/>
                                        <p:tgtEl>
                                          <p:spTgt spid="62"/>
                                        </p:tgtEl>
                                      </p:cBhvr>
                                    </p:animEffect>
                                    <p:set>
                                      <p:cBhvr>
                                        <p:cTn id="17" dur="1" fill="hold">
                                          <p:stCondLst>
                                            <p:cond delay="1999"/>
                                          </p:stCondLst>
                                        </p:cTn>
                                        <p:tgtEl>
                                          <p:spTgt spid="62"/>
                                        </p:tgtEl>
                                        <p:attrNameLst>
                                          <p:attrName>style.visibility</p:attrName>
                                        </p:attrNameLst>
                                      </p:cBhvr>
                                      <p:to>
                                        <p:strVal val="hidden"/>
                                      </p:to>
                                    </p:set>
                                  </p:childTnLst>
                                </p:cTn>
                              </p:par>
                            </p:childTnLst>
                          </p:cTn>
                        </p:par>
                        <p:par>
                          <p:cTn id="18" fill="hold" nodeType="afterGroup">
                            <p:stCondLst>
                              <p:cond delay="8000"/>
                            </p:stCondLst>
                            <p:childTnLst>
                              <p:par>
                                <p:cTn id="19" presetID="64" presetClass="path" presetSubtype="0" accel="50000" decel="50000" fill="hold" nodeType="afterEffect">
                                  <p:stCondLst>
                                    <p:cond delay="0"/>
                                  </p:stCondLst>
                                  <p:childTnLst>
                                    <p:animMotion origin="layout" path="M -3.05556E-6 0.00994 L -3.05556E-6 -0.12026 " pathEditMode="relative" rAng="0" ptsTypes="AA">
                                      <p:cBhvr>
                                        <p:cTn id="20" dur="2000" fill="hold"/>
                                        <p:tgtEl>
                                          <p:spTgt spid="55"/>
                                        </p:tgtEl>
                                        <p:attrNameLst>
                                          <p:attrName>ppt_x</p:attrName>
                                          <p:attrName>ppt_y</p:attrName>
                                        </p:attrNameLst>
                                      </p:cBhvr>
                                      <p:rCtr x="0" y="-65"/>
                                    </p:animMotion>
                                  </p:childTnLst>
                                </p:cTn>
                              </p:par>
                            </p:childTnLst>
                          </p:cTn>
                        </p:par>
                        <p:par>
                          <p:cTn id="21" fill="hold" nodeType="afterGroup">
                            <p:stCondLst>
                              <p:cond delay="10000"/>
                            </p:stCondLst>
                            <p:childTnLst>
                              <p:par>
                                <p:cTn id="22" presetID="8" presetClass="emph" presetSubtype="0" fill="hold" nodeType="afterEffect">
                                  <p:stCondLst>
                                    <p:cond delay="0"/>
                                  </p:stCondLst>
                                  <p:childTnLst>
                                    <p:animRot by="21600000">
                                      <p:cBhvr>
                                        <p:cTn id="23" dur="2000" fill="hold"/>
                                        <p:tgtEl>
                                          <p:spTgt spid="53"/>
                                        </p:tgtEl>
                                        <p:attrNameLst>
                                          <p:attrName>r</p:attrName>
                                        </p:attrNameLst>
                                      </p:cBhvr>
                                    </p:animRot>
                                  </p:childTnLst>
                                </p:cTn>
                              </p:par>
                            </p:childTnLst>
                          </p:cTn>
                        </p:par>
                        <p:par>
                          <p:cTn id="24" fill="hold" nodeType="afterGroup">
                            <p:stCondLst>
                              <p:cond delay="12000"/>
                            </p:stCondLst>
                            <p:childTnLst>
                              <p:par>
                                <p:cTn id="25" presetID="9" presetClass="exit" presetSubtype="0" fill="hold" nodeType="afterEffect">
                                  <p:stCondLst>
                                    <p:cond delay="0"/>
                                  </p:stCondLst>
                                  <p:childTnLst>
                                    <p:animEffect transition="out" filter="dissolve">
                                      <p:cBhvr>
                                        <p:cTn id="26" dur="2000"/>
                                        <p:tgtEl>
                                          <p:spTgt spid="53"/>
                                        </p:tgtEl>
                                      </p:cBhvr>
                                    </p:animEffect>
                                    <p:set>
                                      <p:cBhvr>
                                        <p:cTn id="27" dur="1" fill="hold">
                                          <p:stCondLst>
                                            <p:cond delay="1999"/>
                                          </p:stCondLst>
                                        </p:cTn>
                                        <p:tgtEl>
                                          <p:spTgt spid="53"/>
                                        </p:tgtEl>
                                        <p:attrNameLst>
                                          <p:attrName>style.visibility</p:attrName>
                                        </p:attrNameLst>
                                      </p:cBhvr>
                                      <p:to>
                                        <p:strVal val="hidden"/>
                                      </p:to>
                                    </p:set>
                                  </p:childTnLst>
                                </p:cTn>
                              </p:par>
                            </p:childTnLst>
                          </p:cTn>
                        </p:par>
                        <p:par>
                          <p:cTn id="28" fill="hold" nodeType="afterGroup">
                            <p:stCondLst>
                              <p:cond delay="14000"/>
                            </p:stCondLst>
                            <p:childTnLst>
                              <p:par>
                                <p:cTn id="29" presetID="9"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dissolve">
                                      <p:cBhvr>
                                        <p:cTn id="31" dur="500"/>
                                        <p:tgtEl>
                                          <p:spTgt spid="24"/>
                                        </p:tgtEl>
                                      </p:cBhvr>
                                    </p:animEffect>
                                  </p:childTnLst>
                                </p:cTn>
                              </p:par>
                            </p:childTnLst>
                          </p:cTn>
                        </p:par>
                        <p:par>
                          <p:cTn id="32" fill="hold" nodeType="afterGroup">
                            <p:stCondLst>
                              <p:cond delay="14500"/>
                            </p:stCondLst>
                            <p:childTnLst>
                              <p:par>
                                <p:cTn id="33" presetID="9" presetClass="entr" presetSubtype="0" fill="hold" nodeType="after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dissolve">
                                      <p:cBhvr>
                                        <p:cTn id="35" dur="500"/>
                                        <p:tgtEl>
                                          <p:spTgt spid="64"/>
                                        </p:tgtEl>
                                      </p:cBhvr>
                                    </p:animEffect>
                                  </p:childTnLst>
                                </p:cTn>
                              </p:par>
                            </p:childTnLst>
                          </p:cTn>
                        </p:par>
                        <p:par>
                          <p:cTn id="36" fill="hold" nodeType="afterGroup">
                            <p:stCondLst>
                              <p:cond delay="15000"/>
                            </p:stCondLst>
                            <p:childTnLst>
                              <p:par>
                                <p:cTn id="37" presetID="9" presetClass="entr" presetSubtype="0" fill="hold" nodeType="after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dissolve">
                                      <p:cBhvr>
                                        <p:cTn id="39" dur="500"/>
                                        <p:tgtEl>
                                          <p:spTgt spid="65"/>
                                        </p:tgtEl>
                                      </p:cBhvr>
                                    </p:animEffect>
                                  </p:childTnLst>
                                </p:cTn>
                              </p:par>
                            </p:childTnLst>
                          </p:cTn>
                        </p:par>
                        <p:par>
                          <p:cTn id="40" fill="hold" nodeType="afterGroup">
                            <p:stCondLst>
                              <p:cond delay="15500"/>
                            </p:stCondLst>
                            <p:childTnLst>
                              <p:par>
                                <p:cTn id="41" presetID="9" presetClass="entr" presetSubtype="0" fill="hold" nodeType="after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dissolve">
                                      <p:cBhvr>
                                        <p:cTn id="4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24" grpId="0" animBg="1"/>
      <p:bldP spid="53" grpId="0" animBg="1"/>
      <p:bldP spid="53" grpId="1" animBg="1"/>
      <p:bldP spid="62" grpId="0" animBg="1"/>
      <p:bldP spid="62" grpId="1" animBg="1"/>
      <p:bldP spid="51" grpId="0" animBg="1"/>
      <p:bldP spid="51" grpId="1" animBg="1"/>
      <p:bldP spid="64" grpId="0" animBg="1"/>
      <p:bldP spid="65" grpId="0" animBg="1"/>
      <p:bldP spid="6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4D1A2F3-E054-146C-DE39-495A9428F21E}"/>
              </a:ext>
            </a:extLst>
          </p:cNvPr>
          <p:cNvSpPr txBox="1"/>
          <p:nvPr/>
        </p:nvSpPr>
        <p:spPr>
          <a:xfrm>
            <a:off x="630936" y="548640"/>
            <a:ext cx="7663058"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Scraping</a:t>
            </a:r>
          </a:p>
        </p:txBody>
      </p:sp>
      <p:sp>
        <p:nvSpPr>
          <p:cNvPr id="51203" name="TextBox 5">
            <a:extLst>
              <a:ext uri="{FF2B5EF4-FFF2-40B4-BE49-F238E27FC236}">
                <a16:creationId xmlns:a16="http://schemas.microsoft.com/office/drawing/2014/main" id="{4F54AAD0-9365-598F-5803-8A49C38C0465}"/>
              </a:ext>
            </a:extLst>
          </p:cNvPr>
          <p:cNvSpPr txBox="1">
            <a:spLocks noChangeArrowheads="1"/>
          </p:cNvSpPr>
          <p:nvPr/>
        </p:nvSpPr>
        <p:spPr bwMode="auto">
          <a:xfrm>
            <a:off x="493713" y="1395413"/>
            <a:ext cx="7747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2400">
                <a:solidFill>
                  <a:srgbClr val="FFC000"/>
                </a:solidFill>
              </a:rPr>
              <a:t>Scraping</a:t>
            </a:r>
          </a:p>
          <a:p>
            <a:pPr eaLnBrk="1" hangingPunct="1"/>
            <a:r>
              <a:rPr lang="en-US" altLang="en-US" sz="2400"/>
              <a:t>	Schmutzdecke on the left and sand on the right</a:t>
            </a:r>
          </a:p>
        </p:txBody>
      </p:sp>
      <p:sp>
        <p:nvSpPr>
          <p:cNvPr id="8" name="TextBox 7">
            <a:extLst>
              <a:ext uri="{FF2B5EF4-FFF2-40B4-BE49-F238E27FC236}">
                <a16:creationId xmlns:a16="http://schemas.microsoft.com/office/drawing/2014/main" id="{CDD86393-2CD2-217A-3C80-0C4E6BC690DA}"/>
              </a:ext>
            </a:extLst>
          </p:cNvPr>
          <p:cNvSpPr txBox="1"/>
          <p:nvPr/>
        </p:nvSpPr>
        <p:spPr>
          <a:xfrm>
            <a:off x="1119188" y="6373813"/>
            <a:ext cx="6659562" cy="254000"/>
          </a:xfrm>
          <a:prstGeom prst="rect">
            <a:avLst/>
          </a:prstGeom>
          <a:noFill/>
        </p:spPr>
        <p:txBody>
          <a:bodyPr>
            <a:spAutoFit/>
          </a:bodyPr>
          <a:lstStyle/>
          <a:p>
            <a:pPr eaLnBrk="1" fontAlgn="auto" hangingPunct="1">
              <a:spcBef>
                <a:spcPts val="0"/>
              </a:spcBef>
              <a:spcAft>
                <a:spcPts val="0"/>
              </a:spcAft>
              <a:defRPr/>
            </a:pPr>
            <a:r>
              <a:rPr lang="en-US" sz="1050" dirty="0">
                <a:latin typeface="+mn-lt"/>
              </a:rPr>
              <a:t>2013. North Clackamas County Water Commission, OR.  SSF Cleaning (photo taken by Chris Johnsen, NCCWC)</a:t>
            </a:r>
          </a:p>
        </p:txBody>
      </p:sp>
      <p:pic>
        <p:nvPicPr>
          <p:cNvPr id="51205" name="Picture 6" descr="P5200142.JPG">
            <a:extLst>
              <a:ext uri="{FF2B5EF4-FFF2-40B4-BE49-F238E27FC236}">
                <a16:creationId xmlns:a16="http://schemas.microsoft.com/office/drawing/2014/main" id="{96481AA6-7EAC-7E27-75E6-0C37384EA2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3475" y="2374900"/>
            <a:ext cx="7027863" cy="39528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DDB256-1077-4EF7-5402-B15C57DF7A29}"/>
              </a:ext>
            </a:extLst>
          </p:cNvPr>
          <p:cNvSpPr txBox="1"/>
          <p:nvPr/>
        </p:nvSpPr>
        <p:spPr>
          <a:xfrm>
            <a:off x="630936" y="548640"/>
            <a:ext cx="7663058"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Scraping Method</a:t>
            </a:r>
          </a:p>
        </p:txBody>
      </p:sp>
      <p:sp>
        <p:nvSpPr>
          <p:cNvPr id="53251" name="TextBox 5">
            <a:extLst>
              <a:ext uri="{FF2B5EF4-FFF2-40B4-BE49-F238E27FC236}">
                <a16:creationId xmlns:a16="http://schemas.microsoft.com/office/drawing/2014/main" id="{FB8BEF6F-EF5C-DA4F-5847-BBDEF453F450}"/>
              </a:ext>
            </a:extLst>
          </p:cNvPr>
          <p:cNvSpPr txBox="1">
            <a:spLocks noChangeArrowheads="1"/>
          </p:cNvSpPr>
          <p:nvPr/>
        </p:nvSpPr>
        <p:spPr bwMode="auto">
          <a:xfrm>
            <a:off x="493713" y="1395413"/>
            <a:ext cx="7747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2400">
                <a:solidFill>
                  <a:srgbClr val="FFC000"/>
                </a:solidFill>
              </a:rPr>
              <a:t>Scraping Method</a:t>
            </a:r>
          </a:p>
          <a:p>
            <a:pPr eaLnBrk="1" hangingPunct="1">
              <a:buFont typeface="Consolas" panose="020B0609020204030204" pitchFamily="49" charset="0"/>
              <a:buAutoNum type="arabicPeriod"/>
            </a:pPr>
            <a:r>
              <a:rPr lang="en-US" altLang="en-US" sz="2400"/>
              <a:t>hand shovel</a:t>
            </a:r>
          </a:p>
          <a:p>
            <a:pPr eaLnBrk="1" hangingPunct="1">
              <a:buFont typeface="Consolas" panose="020B0609020204030204" pitchFamily="49" charset="0"/>
              <a:buAutoNum type="arabicPeriod"/>
            </a:pPr>
            <a:r>
              <a:rPr lang="en-US" altLang="en-US" sz="2400"/>
              <a:t>larger equipment</a:t>
            </a:r>
          </a:p>
        </p:txBody>
      </p:sp>
      <p:sp>
        <p:nvSpPr>
          <p:cNvPr id="10" name="TextBox 9">
            <a:extLst>
              <a:ext uri="{FF2B5EF4-FFF2-40B4-BE49-F238E27FC236}">
                <a16:creationId xmlns:a16="http://schemas.microsoft.com/office/drawing/2014/main" id="{584D185E-8244-3B51-919E-14B18BC2979C}"/>
              </a:ext>
            </a:extLst>
          </p:cNvPr>
          <p:cNvSpPr txBox="1"/>
          <p:nvPr/>
        </p:nvSpPr>
        <p:spPr>
          <a:xfrm>
            <a:off x="395288" y="6115050"/>
            <a:ext cx="6661150" cy="254000"/>
          </a:xfrm>
          <a:prstGeom prst="rect">
            <a:avLst/>
          </a:prstGeom>
          <a:noFill/>
        </p:spPr>
        <p:txBody>
          <a:bodyPr>
            <a:spAutoFit/>
          </a:bodyPr>
          <a:lstStyle/>
          <a:p>
            <a:pPr eaLnBrk="1" fontAlgn="auto" hangingPunct="1">
              <a:spcBef>
                <a:spcPts val="0"/>
              </a:spcBef>
              <a:spcAft>
                <a:spcPts val="0"/>
              </a:spcAft>
              <a:defRPr/>
            </a:pPr>
            <a:r>
              <a:rPr lang="en-US" sz="1050" dirty="0">
                <a:latin typeface="+mn-lt"/>
              </a:rPr>
              <a:t>2013. North Clackamas County Water Commission, OR.  SSF Cleaning (photo taken by Chris Johnsen, NCCWC)</a:t>
            </a:r>
          </a:p>
        </p:txBody>
      </p:sp>
      <p:pic>
        <p:nvPicPr>
          <p:cNvPr id="53253" name="Picture 10" descr="P5200153.JPG">
            <a:extLst>
              <a:ext uri="{FF2B5EF4-FFF2-40B4-BE49-F238E27FC236}">
                <a16:creationId xmlns:a16="http://schemas.microsoft.com/office/drawing/2014/main" id="{9CD85DCE-C2B3-A6BC-01E2-8AD859DEFB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024188"/>
            <a:ext cx="5481637" cy="30829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3254" name="Picture 11" descr="SBaker IMG_9068.jpg">
            <a:extLst>
              <a:ext uri="{FF2B5EF4-FFF2-40B4-BE49-F238E27FC236}">
                <a16:creationId xmlns:a16="http://schemas.microsoft.com/office/drawing/2014/main" id="{CD3F5CED-19BA-26E7-3447-EB2309D5EE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8575" y="1417638"/>
            <a:ext cx="3695700" cy="279241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29454BB-50D5-620B-6D0C-889821533F87}"/>
              </a:ext>
            </a:extLst>
          </p:cNvPr>
          <p:cNvSpPr txBox="1"/>
          <p:nvPr/>
        </p:nvSpPr>
        <p:spPr>
          <a:xfrm>
            <a:off x="6022975" y="4249738"/>
            <a:ext cx="2679700" cy="254000"/>
          </a:xfrm>
          <a:prstGeom prst="rect">
            <a:avLst/>
          </a:prstGeom>
          <a:noFill/>
        </p:spPr>
        <p:txBody>
          <a:bodyPr>
            <a:spAutoFit/>
          </a:bodyPr>
          <a:lstStyle/>
          <a:p>
            <a:pPr eaLnBrk="1" fontAlgn="auto" hangingPunct="1">
              <a:spcBef>
                <a:spcPts val="0"/>
              </a:spcBef>
              <a:spcAft>
                <a:spcPts val="0"/>
              </a:spcAft>
              <a:defRPr/>
            </a:pPr>
            <a:r>
              <a:rPr lang="en-US" sz="1050" dirty="0">
                <a:latin typeface="+mn-lt"/>
              </a:rPr>
              <a:t>Photo courtesy of Stephen Baker, WA DOH</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7">
            <a:extLst>
              <a:ext uri="{FF2B5EF4-FFF2-40B4-BE49-F238E27FC236}">
                <a16:creationId xmlns:a16="http://schemas.microsoft.com/office/drawing/2014/main" id="{66C3A624-7D19-8603-1647-6337E1ED3C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3213" y="4849813"/>
            <a:ext cx="2301875" cy="181133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EBDA881-413C-4588-D15F-8A6C8D115283}"/>
              </a:ext>
            </a:extLst>
          </p:cNvPr>
          <p:cNvSpPr txBox="1"/>
          <p:nvPr/>
        </p:nvSpPr>
        <p:spPr>
          <a:xfrm>
            <a:off x="252248" y="396240"/>
            <a:ext cx="7984596"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Scraping by Hand</a:t>
            </a:r>
          </a:p>
        </p:txBody>
      </p:sp>
      <p:pic>
        <p:nvPicPr>
          <p:cNvPr id="55300" name="Picture 4" descr="Oregon SSF">
            <a:extLst>
              <a:ext uri="{FF2B5EF4-FFF2-40B4-BE49-F238E27FC236}">
                <a16:creationId xmlns:a16="http://schemas.microsoft.com/office/drawing/2014/main" id="{49F3D59E-FA4E-5EF9-759C-7E3F2215B8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950" y="3856038"/>
            <a:ext cx="4583113" cy="27654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5301" name="TextBox 3">
            <a:extLst>
              <a:ext uri="{FF2B5EF4-FFF2-40B4-BE49-F238E27FC236}">
                <a16:creationId xmlns:a16="http://schemas.microsoft.com/office/drawing/2014/main" id="{C9A422DB-25DE-1F5A-4C8D-A4A17657D2FE}"/>
              </a:ext>
            </a:extLst>
          </p:cNvPr>
          <p:cNvSpPr txBox="1">
            <a:spLocks noChangeArrowheads="1"/>
          </p:cNvSpPr>
          <p:nvPr/>
        </p:nvSpPr>
        <p:spPr bwMode="auto">
          <a:xfrm>
            <a:off x="493713" y="1174750"/>
            <a:ext cx="4519612"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2400">
                <a:solidFill>
                  <a:srgbClr val="FFC000"/>
                </a:solidFill>
              </a:rPr>
              <a:t>Hand Scraping Tools</a:t>
            </a:r>
          </a:p>
          <a:p>
            <a:pPr eaLnBrk="1" hangingPunct="1">
              <a:buFont typeface="Consolas" panose="020B0609020204030204" pitchFamily="49" charset="0"/>
              <a:buAutoNum type="arabicPeriod"/>
            </a:pPr>
            <a:r>
              <a:rPr lang="en-US" altLang="en-US" sz="2400"/>
              <a:t>Asphalt lute (top)</a:t>
            </a:r>
          </a:p>
          <a:p>
            <a:pPr eaLnBrk="1" hangingPunct="1">
              <a:buFont typeface="Consolas" panose="020B0609020204030204" pitchFamily="49" charset="0"/>
              <a:buAutoNum type="arabicPeriod"/>
            </a:pPr>
            <a:r>
              <a:rPr lang="en-US" altLang="en-US" sz="2400"/>
              <a:t>Snow shovel (lower right)</a:t>
            </a:r>
          </a:p>
          <a:p>
            <a:pPr eaLnBrk="1" hangingPunct="1">
              <a:buFont typeface="Consolas" panose="020B0609020204030204" pitchFamily="49" charset="0"/>
              <a:buAutoNum type="arabicPeriod"/>
            </a:pPr>
            <a:r>
              <a:rPr lang="en-US" altLang="en-US" sz="2400"/>
              <a:t>Flat blade, square point transfer shovels (lower left)</a:t>
            </a:r>
          </a:p>
          <a:p>
            <a:pPr eaLnBrk="1" hangingPunct="1">
              <a:buFont typeface="Consolas" panose="020B0609020204030204" pitchFamily="49" charset="0"/>
              <a:buAutoNum type="arabicPeriod"/>
            </a:pPr>
            <a:r>
              <a:rPr lang="en-US" altLang="en-US" sz="2400"/>
              <a:t>Wheelbarrow or 5-gal buckets (for removal from filter bed)</a:t>
            </a:r>
          </a:p>
        </p:txBody>
      </p:sp>
      <p:pic>
        <p:nvPicPr>
          <p:cNvPr id="55302" name="Picture 2" descr="http://www.uline.com/images/en-US/transparent.gif">
            <a:extLst>
              <a:ext uri="{FF2B5EF4-FFF2-40B4-BE49-F238E27FC236}">
                <a16:creationId xmlns:a16="http://schemas.microsoft.com/office/drawing/2014/main" id="{8C3887AA-4DF6-FE1D-DEDC-B67FC637F4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0" y="-1143000"/>
            <a:ext cx="17907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3">
            <a:extLst>
              <a:ext uri="{FF2B5EF4-FFF2-40B4-BE49-F238E27FC236}">
                <a16:creationId xmlns:a16="http://schemas.microsoft.com/office/drawing/2014/main" id="{2AA74EEB-00B2-8461-788C-A77B3DD323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2863" y="2570163"/>
            <a:ext cx="1292225" cy="19748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5304" name="Picture 5">
            <a:extLst>
              <a:ext uri="{FF2B5EF4-FFF2-40B4-BE49-F238E27FC236}">
                <a16:creationId xmlns:a16="http://schemas.microsoft.com/office/drawing/2014/main" id="{7A822651-B7AE-BA38-7783-9CE66BF7A0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2850" y="2541588"/>
            <a:ext cx="2544763" cy="27146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5305" name="Picture 6">
            <a:extLst>
              <a:ext uri="{FF2B5EF4-FFF2-40B4-BE49-F238E27FC236}">
                <a16:creationId xmlns:a16="http://schemas.microsoft.com/office/drawing/2014/main" id="{334764C1-93D2-E20A-76B0-C400759109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4438" y="322263"/>
            <a:ext cx="3927475" cy="20748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5306" name="Picture 8">
            <a:extLst>
              <a:ext uri="{FF2B5EF4-FFF2-40B4-BE49-F238E27FC236}">
                <a16:creationId xmlns:a16="http://schemas.microsoft.com/office/drawing/2014/main" id="{9002CF4C-4E58-EF3E-B0AB-4ECDD4FFC2A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83200" y="5391150"/>
            <a:ext cx="1074738" cy="12763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637415B-F615-19A6-8AED-252B7AADF78D}"/>
              </a:ext>
            </a:extLst>
          </p:cNvPr>
          <p:cNvSpPr txBox="1"/>
          <p:nvPr/>
        </p:nvSpPr>
        <p:spPr>
          <a:xfrm>
            <a:off x="573786" y="396240"/>
            <a:ext cx="7663058"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Scraping by Hand</a:t>
            </a:r>
          </a:p>
        </p:txBody>
      </p:sp>
      <p:sp>
        <p:nvSpPr>
          <p:cNvPr id="4" name="TextBox 3">
            <a:extLst>
              <a:ext uri="{FF2B5EF4-FFF2-40B4-BE49-F238E27FC236}">
                <a16:creationId xmlns:a16="http://schemas.microsoft.com/office/drawing/2014/main" id="{384B5E09-1ECC-36AF-3511-E332AFA82D61}"/>
              </a:ext>
            </a:extLst>
          </p:cNvPr>
          <p:cNvSpPr txBox="1"/>
          <p:nvPr/>
        </p:nvSpPr>
        <p:spPr>
          <a:xfrm>
            <a:off x="300038" y="1174750"/>
            <a:ext cx="5438775" cy="3416300"/>
          </a:xfrm>
          <a:prstGeom prst="rect">
            <a:avLst/>
          </a:prstGeom>
          <a:noFill/>
        </p:spPr>
        <p:txBody>
          <a:bodyPr>
            <a:spAutoFit/>
          </a:bodyPr>
          <a:lstStyle/>
          <a:p>
            <a:pPr eaLnBrk="1" fontAlgn="auto" hangingPunct="1">
              <a:spcBef>
                <a:spcPts val="0"/>
              </a:spcBef>
              <a:spcAft>
                <a:spcPts val="0"/>
              </a:spcAft>
              <a:defRPr/>
            </a:pPr>
            <a:r>
              <a:rPr lang="en-US" sz="2400" dirty="0">
                <a:solidFill>
                  <a:srgbClr val="FFC000"/>
                </a:solidFill>
                <a:latin typeface="+mn-lt"/>
              </a:rPr>
              <a:t>Hand scraping at Empire, Colorado, filter:</a:t>
            </a:r>
          </a:p>
          <a:p>
            <a:pPr eaLnBrk="1" fontAlgn="auto" hangingPunct="1">
              <a:spcBef>
                <a:spcPts val="0"/>
              </a:spcBef>
              <a:spcAft>
                <a:spcPts val="0"/>
              </a:spcAft>
              <a:defRPr/>
            </a:pPr>
            <a:endParaRPr lang="en-US" sz="2400" dirty="0">
              <a:solidFill>
                <a:srgbClr val="FFC000"/>
              </a:solidFill>
              <a:latin typeface="+mn-lt"/>
            </a:endParaRPr>
          </a:p>
          <a:p>
            <a:pPr marL="457200" indent="-457200" eaLnBrk="1" fontAlgn="auto" hangingPunct="1">
              <a:spcBef>
                <a:spcPts val="0"/>
              </a:spcBef>
              <a:spcAft>
                <a:spcPts val="0"/>
              </a:spcAft>
              <a:buFont typeface="+mj-lt"/>
              <a:buAutoNum type="arabicPeriod"/>
              <a:defRPr/>
            </a:pPr>
            <a:r>
              <a:rPr lang="en-US" sz="2400" dirty="0">
                <a:latin typeface="+mn-lt"/>
              </a:rPr>
              <a:t>Scrape schmutzdecke and top 0.5 cm of sand bed into windrows using asphalt lute</a:t>
            </a:r>
          </a:p>
          <a:p>
            <a:pPr marL="457200" indent="-457200" eaLnBrk="1" fontAlgn="auto" hangingPunct="1">
              <a:spcBef>
                <a:spcPts val="0"/>
              </a:spcBef>
              <a:spcAft>
                <a:spcPts val="0"/>
              </a:spcAft>
              <a:buFont typeface="+mj-lt"/>
              <a:buAutoNum type="arabicPeriod"/>
              <a:defRPr/>
            </a:pPr>
            <a:r>
              <a:rPr lang="en-US" sz="2400" dirty="0">
                <a:latin typeface="+mn-lt"/>
              </a:rPr>
              <a:t>Shovel scraped material from windrows into 5-gallon buckets [or could use wheelbarrow] for removal</a:t>
            </a:r>
          </a:p>
          <a:p>
            <a:pPr marL="457200" indent="-457200" eaLnBrk="1" fontAlgn="auto" hangingPunct="1">
              <a:spcBef>
                <a:spcPts val="0"/>
              </a:spcBef>
              <a:spcAft>
                <a:spcPts val="0"/>
              </a:spcAft>
              <a:buFont typeface="+mj-lt"/>
              <a:buAutoNum type="arabicPeriod"/>
              <a:defRPr/>
            </a:pPr>
            <a:r>
              <a:rPr lang="en-US" sz="2400" dirty="0">
                <a:latin typeface="+mn-lt"/>
              </a:rPr>
              <a:t>Cleaning Rate = 205 ft</a:t>
            </a:r>
            <a:r>
              <a:rPr lang="en-US" sz="2400" baseline="30000" dirty="0">
                <a:latin typeface="+mn-lt"/>
              </a:rPr>
              <a:t>2</a:t>
            </a:r>
            <a:r>
              <a:rPr lang="en-US" sz="2400" dirty="0">
                <a:latin typeface="+mn-lt"/>
              </a:rPr>
              <a:t> / person / hr</a:t>
            </a:r>
          </a:p>
        </p:txBody>
      </p:sp>
      <p:pic>
        <p:nvPicPr>
          <p:cNvPr id="57348" name="Picture 2" descr="http://www.uline.com/images/en-US/transparent.gif">
            <a:extLst>
              <a:ext uri="{FF2B5EF4-FFF2-40B4-BE49-F238E27FC236}">
                <a16:creationId xmlns:a16="http://schemas.microsoft.com/office/drawing/2014/main" id="{2DF30FC8-A0A1-203A-5FA9-9766B6F4B0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1143000"/>
            <a:ext cx="17907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6">
            <a:extLst>
              <a:ext uri="{FF2B5EF4-FFF2-40B4-BE49-F238E27FC236}">
                <a16:creationId xmlns:a16="http://schemas.microsoft.com/office/drawing/2014/main" id="{09498931-71D6-F689-4E50-7A96110B08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088" y="1144588"/>
            <a:ext cx="2566987" cy="135413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7350" name="TextBox 8">
            <a:extLst>
              <a:ext uri="{FF2B5EF4-FFF2-40B4-BE49-F238E27FC236}">
                <a16:creationId xmlns:a16="http://schemas.microsoft.com/office/drawing/2014/main" id="{F3BF569D-ABC5-4402-3DED-CAC532EE6887}"/>
              </a:ext>
            </a:extLst>
          </p:cNvPr>
          <p:cNvSpPr txBox="1">
            <a:spLocks noChangeArrowheads="1"/>
          </p:cNvSpPr>
          <p:nvPr/>
        </p:nvSpPr>
        <p:spPr bwMode="auto">
          <a:xfrm>
            <a:off x="268288" y="5108575"/>
            <a:ext cx="8466137"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2400"/>
              <a:t>Note: </a:t>
            </a:r>
          </a:p>
          <a:p>
            <a:pPr eaLnBrk="1" hangingPunct="1">
              <a:buFont typeface="Arial" panose="020B0604020202020204" pitchFamily="34" charset="0"/>
              <a:buChar char="•"/>
            </a:pPr>
            <a:r>
              <a:rPr lang="en-US" altLang="en-US" sz="2400"/>
              <a:t>Avoid treading directly on schmutzdecke</a:t>
            </a:r>
          </a:p>
          <a:p>
            <a:pPr eaLnBrk="1" hangingPunct="1">
              <a:buFont typeface="Arial" panose="020B0604020202020204" pitchFamily="34" charset="0"/>
              <a:buChar char="•"/>
            </a:pPr>
            <a:r>
              <a:rPr lang="en-US" altLang="en-US" sz="2400"/>
              <a:t>Use plywood and planks to keep from treading on or running wheelbarrows on sand bed</a:t>
            </a:r>
          </a:p>
        </p:txBody>
      </p:sp>
      <p:grpSp>
        <p:nvGrpSpPr>
          <p:cNvPr id="57351" name="Group 21">
            <a:extLst>
              <a:ext uri="{FF2B5EF4-FFF2-40B4-BE49-F238E27FC236}">
                <a16:creationId xmlns:a16="http://schemas.microsoft.com/office/drawing/2014/main" id="{45A650DA-0CDC-B51A-8C52-7F78F7A8380D}"/>
              </a:ext>
            </a:extLst>
          </p:cNvPr>
          <p:cNvGrpSpPr>
            <a:grpSpLocks/>
          </p:cNvGrpSpPr>
          <p:nvPr/>
        </p:nvGrpSpPr>
        <p:grpSpPr bwMode="auto">
          <a:xfrm>
            <a:off x="5518150" y="2998788"/>
            <a:ext cx="3078163" cy="2600325"/>
            <a:chOff x="5582094" y="3009758"/>
            <a:chExt cx="3077540" cy="2599761"/>
          </a:xfrm>
        </p:grpSpPr>
        <p:sp>
          <p:nvSpPr>
            <p:cNvPr id="21" name="Parallelogram 20">
              <a:extLst>
                <a:ext uri="{FF2B5EF4-FFF2-40B4-BE49-F238E27FC236}">
                  <a16:creationId xmlns:a16="http://schemas.microsoft.com/office/drawing/2014/main" id="{3980927B-D2A4-CBDD-7034-7A239A9391E8}"/>
                </a:ext>
              </a:extLst>
            </p:cNvPr>
            <p:cNvSpPr/>
            <p:nvPr/>
          </p:nvSpPr>
          <p:spPr>
            <a:xfrm rot="1527856">
              <a:off x="5620186" y="3244657"/>
              <a:ext cx="3039448" cy="2364862"/>
            </a:xfrm>
            <a:prstGeom prst="parallelogram">
              <a:avLst>
                <a:gd name="adj" fmla="val 23301"/>
              </a:avLst>
            </a:prstGeom>
            <a:solidFill>
              <a:schemeClr val="tx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nvGrpSpPr>
            <p:cNvPr id="57356" name="Group 13">
              <a:extLst>
                <a:ext uri="{FF2B5EF4-FFF2-40B4-BE49-F238E27FC236}">
                  <a16:creationId xmlns:a16="http://schemas.microsoft.com/office/drawing/2014/main" id="{6CF223D9-765B-EC2D-8B09-D9E48CEDD381}"/>
                </a:ext>
              </a:extLst>
            </p:cNvPr>
            <p:cNvGrpSpPr>
              <a:grpSpLocks/>
            </p:cNvGrpSpPr>
            <p:nvPr/>
          </p:nvGrpSpPr>
          <p:grpSpPr bwMode="auto">
            <a:xfrm>
              <a:off x="5582094" y="3009758"/>
              <a:ext cx="1183713" cy="1923394"/>
              <a:chOff x="6145619" y="2297377"/>
              <a:chExt cx="1183713" cy="1923394"/>
            </a:xfrm>
          </p:grpSpPr>
          <p:sp>
            <p:nvSpPr>
              <p:cNvPr id="11" name="Isosceles Triangle 10">
                <a:extLst>
                  <a:ext uri="{FF2B5EF4-FFF2-40B4-BE49-F238E27FC236}">
                    <a16:creationId xmlns:a16="http://schemas.microsoft.com/office/drawing/2014/main" id="{7C5C15BA-8874-4E97-1163-DE6352AEFFDF}"/>
                  </a:ext>
                </a:extLst>
              </p:cNvPr>
              <p:cNvSpPr/>
              <p:nvPr/>
            </p:nvSpPr>
            <p:spPr>
              <a:xfrm>
                <a:off x="6145619" y="3800413"/>
                <a:ext cx="555512" cy="346000"/>
              </a:xfrm>
              <a:prstGeom prst="triangl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Parallelogram 11">
                <a:extLst>
                  <a:ext uri="{FF2B5EF4-FFF2-40B4-BE49-F238E27FC236}">
                    <a16:creationId xmlns:a16="http://schemas.microsoft.com/office/drawing/2014/main" id="{97C77D5E-17F4-620A-AFAE-46C1BC8F9DB2}"/>
                  </a:ext>
                </a:extLst>
              </p:cNvPr>
              <p:cNvSpPr/>
              <p:nvPr/>
            </p:nvSpPr>
            <p:spPr>
              <a:xfrm rot="7765413">
                <a:off x="6167853" y="3059209"/>
                <a:ext cx="1923633" cy="399969"/>
              </a:xfrm>
              <a:prstGeom prst="parallelogram">
                <a:avLst/>
              </a:prstGeom>
              <a:gradFill>
                <a:gsLst>
                  <a:gs pos="0">
                    <a:schemeClr val="accent1">
                      <a:lumMod val="75000"/>
                    </a:schemeClr>
                  </a:gs>
                  <a:gs pos="50000">
                    <a:schemeClr val="accent1">
                      <a:lumMod val="75000"/>
                    </a:schemeClr>
                  </a:gs>
                  <a:gs pos="100000">
                    <a:schemeClr val="accent1">
                      <a:lumMod val="40000"/>
                      <a:lumOff val="60000"/>
                    </a:schemeClr>
                  </a:gs>
                </a:gsLst>
                <a:lin ang="54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grpSp>
          <p:nvGrpSpPr>
            <p:cNvPr id="57357" name="Group 14">
              <a:extLst>
                <a:ext uri="{FF2B5EF4-FFF2-40B4-BE49-F238E27FC236}">
                  <a16:creationId xmlns:a16="http://schemas.microsoft.com/office/drawing/2014/main" id="{646C3DBF-C8FB-51DC-17F7-8F5D24D03C83}"/>
                </a:ext>
              </a:extLst>
            </p:cNvPr>
            <p:cNvGrpSpPr>
              <a:grpSpLocks/>
            </p:cNvGrpSpPr>
            <p:nvPr/>
          </p:nvGrpSpPr>
          <p:grpSpPr bwMode="auto">
            <a:xfrm>
              <a:off x="6223591" y="3353545"/>
              <a:ext cx="1183713" cy="1923394"/>
              <a:chOff x="6145619" y="2297377"/>
              <a:chExt cx="1183713" cy="1923394"/>
            </a:xfrm>
          </p:grpSpPr>
          <p:sp>
            <p:nvSpPr>
              <p:cNvPr id="16" name="Isosceles Triangle 15">
                <a:extLst>
                  <a:ext uri="{FF2B5EF4-FFF2-40B4-BE49-F238E27FC236}">
                    <a16:creationId xmlns:a16="http://schemas.microsoft.com/office/drawing/2014/main" id="{64CA6B83-15BF-6379-8F9F-4DAFCF52C587}"/>
                  </a:ext>
                </a:extLst>
              </p:cNvPr>
              <p:cNvSpPr/>
              <p:nvPr/>
            </p:nvSpPr>
            <p:spPr>
              <a:xfrm>
                <a:off x="6145342" y="3799451"/>
                <a:ext cx="555512" cy="346000"/>
              </a:xfrm>
              <a:prstGeom prst="triangl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7" name="Parallelogram 16">
                <a:extLst>
                  <a:ext uri="{FF2B5EF4-FFF2-40B4-BE49-F238E27FC236}">
                    <a16:creationId xmlns:a16="http://schemas.microsoft.com/office/drawing/2014/main" id="{2C56B730-A365-3D9D-1E2A-41307899F4DE}"/>
                  </a:ext>
                </a:extLst>
              </p:cNvPr>
              <p:cNvSpPr/>
              <p:nvPr/>
            </p:nvSpPr>
            <p:spPr>
              <a:xfrm rot="7765413">
                <a:off x="6168369" y="3059041"/>
                <a:ext cx="1922046" cy="399969"/>
              </a:xfrm>
              <a:prstGeom prst="parallelogram">
                <a:avLst/>
              </a:prstGeom>
              <a:gradFill>
                <a:gsLst>
                  <a:gs pos="0">
                    <a:schemeClr val="accent1">
                      <a:lumMod val="75000"/>
                    </a:schemeClr>
                  </a:gs>
                  <a:gs pos="50000">
                    <a:schemeClr val="accent1">
                      <a:lumMod val="75000"/>
                    </a:schemeClr>
                  </a:gs>
                  <a:gs pos="100000">
                    <a:schemeClr val="accent1">
                      <a:lumMod val="40000"/>
                      <a:lumOff val="60000"/>
                    </a:schemeClr>
                  </a:gs>
                </a:gsLst>
                <a:lin ang="54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grpSp>
          <p:nvGrpSpPr>
            <p:cNvPr id="57358" name="Group 17">
              <a:extLst>
                <a:ext uri="{FF2B5EF4-FFF2-40B4-BE49-F238E27FC236}">
                  <a16:creationId xmlns:a16="http://schemas.microsoft.com/office/drawing/2014/main" id="{E9E709A8-13AA-66AF-8A3B-136ACBA5F31D}"/>
                </a:ext>
              </a:extLst>
            </p:cNvPr>
            <p:cNvGrpSpPr>
              <a:grpSpLocks/>
            </p:cNvGrpSpPr>
            <p:nvPr/>
          </p:nvGrpSpPr>
          <p:grpSpPr bwMode="auto">
            <a:xfrm>
              <a:off x="6918250" y="3644169"/>
              <a:ext cx="1183713" cy="1923394"/>
              <a:chOff x="6145619" y="2297377"/>
              <a:chExt cx="1183713" cy="1923394"/>
            </a:xfrm>
          </p:grpSpPr>
          <p:sp>
            <p:nvSpPr>
              <p:cNvPr id="19" name="Isosceles Triangle 18">
                <a:extLst>
                  <a:ext uri="{FF2B5EF4-FFF2-40B4-BE49-F238E27FC236}">
                    <a16:creationId xmlns:a16="http://schemas.microsoft.com/office/drawing/2014/main" id="{ED734E87-13DF-7848-A8C7-2063A7C96EA6}"/>
                  </a:ext>
                </a:extLst>
              </p:cNvPr>
              <p:cNvSpPr/>
              <p:nvPr/>
            </p:nvSpPr>
            <p:spPr>
              <a:xfrm>
                <a:off x="6145868" y="3800864"/>
                <a:ext cx="555512" cy="346000"/>
              </a:xfrm>
              <a:prstGeom prst="triangl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0" name="Parallelogram 19">
                <a:extLst>
                  <a:ext uri="{FF2B5EF4-FFF2-40B4-BE49-F238E27FC236}">
                    <a16:creationId xmlns:a16="http://schemas.microsoft.com/office/drawing/2014/main" id="{CDAD4CA3-94A6-5F64-6AC5-F7D63099E2FE}"/>
                  </a:ext>
                </a:extLst>
              </p:cNvPr>
              <p:cNvSpPr/>
              <p:nvPr/>
            </p:nvSpPr>
            <p:spPr>
              <a:xfrm rot="7765413">
                <a:off x="6168102" y="3059660"/>
                <a:ext cx="1923633" cy="399969"/>
              </a:xfrm>
              <a:prstGeom prst="parallelogram">
                <a:avLst/>
              </a:prstGeom>
              <a:gradFill>
                <a:gsLst>
                  <a:gs pos="0">
                    <a:schemeClr val="accent1">
                      <a:lumMod val="75000"/>
                    </a:schemeClr>
                  </a:gs>
                  <a:gs pos="50000">
                    <a:schemeClr val="accent1">
                      <a:lumMod val="75000"/>
                    </a:schemeClr>
                  </a:gs>
                  <a:gs pos="100000">
                    <a:schemeClr val="accent1">
                      <a:lumMod val="40000"/>
                      <a:lumOff val="60000"/>
                    </a:schemeClr>
                  </a:gs>
                </a:gsLst>
                <a:lin ang="54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grpSp>
      <p:pic>
        <p:nvPicPr>
          <p:cNvPr id="57352" name="Picture 2" descr="C:\Documents and Settings\OR0061021\Local Settings\Temporary Internet Files\Content.IE5\GEB2D2FS\MC900030295[1].wmf">
            <a:extLst>
              <a:ext uri="{FF2B5EF4-FFF2-40B4-BE49-F238E27FC236}">
                <a16:creationId xmlns:a16="http://schemas.microsoft.com/office/drawing/2014/main" id="{B5464FF3-66E8-E709-85D1-5F6B1E0F0A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45363" flipH="1">
            <a:off x="5376863" y="2595563"/>
            <a:ext cx="2219325" cy="217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Parallelogram 23">
            <a:extLst>
              <a:ext uri="{FF2B5EF4-FFF2-40B4-BE49-F238E27FC236}">
                <a16:creationId xmlns:a16="http://schemas.microsoft.com/office/drawing/2014/main" id="{73C1D8EB-E4C5-EE82-F977-14E9B36229D9}"/>
              </a:ext>
            </a:extLst>
          </p:cNvPr>
          <p:cNvSpPr/>
          <p:nvPr/>
        </p:nvSpPr>
        <p:spPr>
          <a:xfrm rot="18567356">
            <a:off x="6602413" y="4287838"/>
            <a:ext cx="1562100" cy="177800"/>
          </a:xfrm>
          <a:prstGeom prst="parallelogram">
            <a:avLst>
              <a:gd name="adj" fmla="val 98130"/>
            </a:avLst>
          </a:prstGeom>
          <a:solidFill>
            <a:schemeClr val="tx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5" name="Parallelogram 24">
            <a:extLst>
              <a:ext uri="{FF2B5EF4-FFF2-40B4-BE49-F238E27FC236}">
                <a16:creationId xmlns:a16="http://schemas.microsoft.com/office/drawing/2014/main" id="{7D6B357A-A5CD-F5A6-B12B-7CD99BFCAE92}"/>
              </a:ext>
            </a:extLst>
          </p:cNvPr>
          <p:cNvSpPr/>
          <p:nvPr/>
        </p:nvSpPr>
        <p:spPr>
          <a:xfrm rot="18567356" flipV="1">
            <a:off x="6562725" y="4202113"/>
            <a:ext cx="1562100" cy="44450"/>
          </a:xfrm>
          <a:prstGeom prst="parallelogram">
            <a:avLst>
              <a:gd name="adj" fmla="val 98130"/>
            </a:avLst>
          </a:prstGeom>
          <a:solidFill>
            <a:schemeClr val="tx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3555A4-96D1-7B38-59ED-D1EC31515780}"/>
              </a:ext>
            </a:extLst>
          </p:cNvPr>
          <p:cNvSpPr txBox="1"/>
          <p:nvPr/>
        </p:nvSpPr>
        <p:spPr>
          <a:xfrm>
            <a:off x="573786" y="396240"/>
            <a:ext cx="7663058"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Scraping by Hand</a:t>
            </a:r>
          </a:p>
        </p:txBody>
      </p:sp>
      <p:sp>
        <p:nvSpPr>
          <p:cNvPr id="59395" name="TextBox 3">
            <a:extLst>
              <a:ext uri="{FF2B5EF4-FFF2-40B4-BE49-F238E27FC236}">
                <a16:creationId xmlns:a16="http://schemas.microsoft.com/office/drawing/2014/main" id="{5F22FBA9-09E0-E266-688B-2F923CC2704A}"/>
              </a:ext>
            </a:extLst>
          </p:cNvPr>
          <p:cNvSpPr txBox="1">
            <a:spLocks noChangeArrowheads="1"/>
          </p:cNvSpPr>
          <p:nvPr/>
        </p:nvSpPr>
        <p:spPr bwMode="auto">
          <a:xfrm>
            <a:off x="300038" y="1174750"/>
            <a:ext cx="5438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2400">
                <a:solidFill>
                  <a:srgbClr val="FFC000"/>
                </a:solidFill>
              </a:rPr>
              <a:t>Hand scraping filter:</a:t>
            </a:r>
          </a:p>
        </p:txBody>
      </p:sp>
      <p:pic>
        <p:nvPicPr>
          <p:cNvPr id="59396" name="Picture 2" descr="http://www.uline.com/images/en-US/transparent.gif">
            <a:extLst>
              <a:ext uri="{FF2B5EF4-FFF2-40B4-BE49-F238E27FC236}">
                <a16:creationId xmlns:a16="http://schemas.microsoft.com/office/drawing/2014/main" id="{AAA9E536-477A-6D05-7977-580DE3B9C3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1143000"/>
            <a:ext cx="17907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2">
            <a:extLst>
              <a:ext uri="{FF2B5EF4-FFF2-40B4-BE49-F238E27FC236}">
                <a16:creationId xmlns:a16="http://schemas.microsoft.com/office/drawing/2014/main" id="{B3A42CE9-7B48-FEC7-B0E4-6F1347B97B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0950" y="1647825"/>
            <a:ext cx="6662738" cy="49895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1" descr="SBaker IMG_9068.jpg">
            <a:extLst>
              <a:ext uri="{FF2B5EF4-FFF2-40B4-BE49-F238E27FC236}">
                <a16:creationId xmlns:a16="http://schemas.microsoft.com/office/drawing/2014/main" id="{B6B25D82-29BA-AE14-2C94-A249D1A628EE}"/>
              </a:ext>
            </a:extLst>
          </p:cNvPr>
          <p:cNvPicPr preferRelativeResize="0">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100" y="2584450"/>
            <a:ext cx="4059238" cy="31226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70F56BF-C639-1A50-5737-CAAE938152F7}"/>
              </a:ext>
            </a:extLst>
          </p:cNvPr>
          <p:cNvSpPr txBox="1"/>
          <p:nvPr/>
        </p:nvSpPr>
        <p:spPr>
          <a:xfrm>
            <a:off x="630936" y="548640"/>
            <a:ext cx="7663058"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Scraping by Hand</a:t>
            </a:r>
          </a:p>
        </p:txBody>
      </p:sp>
      <p:sp>
        <p:nvSpPr>
          <p:cNvPr id="61444" name="TextBox 5">
            <a:extLst>
              <a:ext uri="{FF2B5EF4-FFF2-40B4-BE49-F238E27FC236}">
                <a16:creationId xmlns:a16="http://schemas.microsoft.com/office/drawing/2014/main" id="{931A422E-4B4E-6FCE-F823-20E0A45DF567}"/>
              </a:ext>
            </a:extLst>
          </p:cNvPr>
          <p:cNvSpPr txBox="1">
            <a:spLocks noChangeArrowheads="1"/>
          </p:cNvSpPr>
          <p:nvPr/>
        </p:nvSpPr>
        <p:spPr bwMode="auto">
          <a:xfrm>
            <a:off x="493713" y="1395413"/>
            <a:ext cx="7747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2400">
                <a:solidFill>
                  <a:srgbClr val="FFC000"/>
                </a:solidFill>
              </a:rPr>
              <a:t>Scraping</a:t>
            </a:r>
          </a:p>
          <a:p>
            <a:pPr eaLnBrk="1" hangingPunct="1">
              <a:buFont typeface="Consolas" panose="020B0609020204030204" pitchFamily="49" charset="0"/>
              <a:buAutoNum type="arabicPeriod"/>
            </a:pPr>
            <a:r>
              <a:rPr lang="en-US" altLang="en-US" sz="2400"/>
              <a:t>hand shovel</a:t>
            </a:r>
          </a:p>
        </p:txBody>
      </p:sp>
      <p:sp>
        <p:nvSpPr>
          <p:cNvPr id="13" name="TextBox 12">
            <a:extLst>
              <a:ext uri="{FF2B5EF4-FFF2-40B4-BE49-F238E27FC236}">
                <a16:creationId xmlns:a16="http://schemas.microsoft.com/office/drawing/2014/main" id="{E53938E3-4B4F-16FA-363F-ACB5577FD5E7}"/>
              </a:ext>
            </a:extLst>
          </p:cNvPr>
          <p:cNvSpPr txBox="1"/>
          <p:nvPr/>
        </p:nvSpPr>
        <p:spPr>
          <a:xfrm>
            <a:off x="361950" y="5778500"/>
            <a:ext cx="2681288" cy="254000"/>
          </a:xfrm>
          <a:prstGeom prst="rect">
            <a:avLst/>
          </a:prstGeom>
          <a:noFill/>
        </p:spPr>
        <p:txBody>
          <a:bodyPr>
            <a:spAutoFit/>
          </a:bodyPr>
          <a:lstStyle/>
          <a:p>
            <a:pPr eaLnBrk="1" fontAlgn="auto" hangingPunct="1">
              <a:spcBef>
                <a:spcPts val="0"/>
              </a:spcBef>
              <a:spcAft>
                <a:spcPts val="0"/>
              </a:spcAft>
              <a:defRPr/>
            </a:pPr>
            <a:r>
              <a:rPr lang="en-US" sz="1050" dirty="0">
                <a:latin typeface="+mn-lt"/>
              </a:rPr>
              <a:t>Photos courtesy of Stephen Baker, WA DOH</a:t>
            </a:r>
          </a:p>
        </p:txBody>
      </p:sp>
      <p:pic>
        <p:nvPicPr>
          <p:cNvPr id="61446" name="Picture 7" descr="SBaker Sand Eductor 1.JPG">
            <a:extLst>
              <a:ext uri="{FF2B5EF4-FFF2-40B4-BE49-F238E27FC236}">
                <a16:creationId xmlns:a16="http://schemas.microsoft.com/office/drawing/2014/main" id="{7E05A9E3-7B3C-EC94-1309-52FD94364C20}"/>
              </a:ext>
            </a:extLst>
          </p:cNvPr>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48188" y="1341438"/>
            <a:ext cx="4202112" cy="31511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C95700BD-5215-DD6C-42EC-CBB059968444}"/>
              </a:ext>
            </a:extLst>
          </p:cNvPr>
          <p:cNvSpPr/>
          <p:nvPr/>
        </p:nvSpPr>
        <p:spPr>
          <a:xfrm>
            <a:off x="3373438" y="4556125"/>
            <a:ext cx="5581650" cy="2097088"/>
          </a:xfrm>
          <a:prstGeom prst="rect">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5" name="Rectangle 14">
            <a:extLst>
              <a:ext uri="{FF2B5EF4-FFF2-40B4-BE49-F238E27FC236}">
                <a16:creationId xmlns:a16="http://schemas.microsoft.com/office/drawing/2014/main" id="{6BC8C913-73C4-B207-6A5D-19156CE0E090}"/>
              </a:ext>
            </a:extLst>
          </p:cNvPr>
          <p:cNvSpPr/>
          <p:nvPr/>
        </p:nvSpPr>
        <p:spPr>
          <a:xfrm>
            <a:off x="3673475" y="6180138"/>
            <a:ext cx="4840288" cy="15716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Trapezoid 8">
            <a:extLst>
              <a:ext uri="{FF2B5EF4-FFF2-40B4-BE49-F238E27FC236}">
                <a16:creationId xmlns:a16="http://schemas.microsoft.com/office/drawing/2014/main" id="{2DBD75AF-A6D2-90C9-E109-7D0BF26F4A2F}"/>
              </a:ext>
            </a:extLst>
          </p:cNvPr>
          <p:cNvSpPr/>
          <p:nvPr/>
        </p:nvSpPr>
        <p:spPr>
          <a:xfrm flipV="1">
            <a:off x="6275388" y="5675313"/>
            <a:ext cx="1165225" cy="693737"/>
          </a:xfrm>
          <a:prstGeom prst="trapezoid">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Trapezoid 15">
            <a:extLst>
              <a:ext uri="{FF2B5EF4-FFF2-40B4-BE49-F238E27FC236}">
                <a16:creationId xmlns:a16="http://schemas.microsoft.com/office/drawing/2014/main" id="{E3C77558-A294-AA24-7833-622587FA1E43}"/>
              </a:ext>
            </a:extLst>
          </p:cNvPr>
          <p:cNvSpPr/>
          <p:nvPr/>
        </p:nvSpPr>
        <p:spPr>
          <a:xfrm flipV="1">
            <a:off x="6384925" y="6069013"/>
            <a:ext cx="962025" cy="300037"/>
          </a:xfrm>
          <a:prstGeom prst="trapezoid">
            <a:avLst/>
          </a:prstGeom>
          <a:solidFill>
            <a:schemeClr val="tx2">
              <a:lumMod val="75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7" name="Rectangle 16">
            <a:extLst>
              <a:ext uri="{FF2B5EF4-FFF2-40B4-BE49-F238E27FC236}">
                <a16:creationId xmlns:a16="http://schemas.microsoft.com/office/drawing/2014/main" id="{7930F9C3-D2EF-789F-4CA3-C451669ED1A6}"/>
              </a:ext>
            </a:extLst>
          </p:cNvPr>
          <p:cNvSpPr/>
          <p:nvPr/>
        </p:nvSpPr>
        <p:spPr>
          <a:xfrm>
            <a:off x="6337300" y="6369050"/>
            <a:ext cx="1025525" cy="95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 name="Right Arrow 17">
            <a:extLst>
              <a:ext uri="{FF2B5EF4-FFF2-40B4-BE49-F238E27FC236}">
                <a16:creationId xmlns:a16="http://schemas.microsoft.com/office/drawing/2014/main" id="{41E74377-ACD4-9ECA-DF4A-3B048DE73BDF}"/>
              </a:ext>
            </a:extLst>
          </p:cNvPr>
          <p:cNvSpPr/>
          <p:nvPr/>
        </p:nvSpPr>
        <p:spPr>
          <a:xfrm flipH="1">
            <a:off x="7599363" y="6180138"/>
            <a:ext cx="550862" cy="173037"/>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9" name="Right Arrow 18">
            <a:extLst>
              <a:ext uri="{FF2B5EF4-FFF2-40B4-BE49-F238E27FC236}">
                <a16:creationId xmlns:a16="http://schemas.microsoft.com/office/drawing/2014/main" id="{6809594E-141B-8EE3-DA4A-E5E472573474}"/>
              </a:ext>
            </a:extLst>
          </p:cNvPr>
          <p:cNvSpPr/>
          <p:nvPr/>
        </p:nvSpPr>
        <p:spPr>
          <a:xfrm flipH="1">
            <a:off x="5008563" y="6175375"/>
            <a:ext cx="550862" cy="17303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1454" name="Picture 2" descr="C:\Documents and Settings\OR0061021\Local Settings\Temporary Internet Files\Content.IE5\5HLRBLBI\MC900334870[1].wmf">
            <a:extLst>
              <a:ext uri="{FF2B5EF4-FFF2-40B4-BE49-F238E27FC236}">
                <a16:creationId xmlns:a16="http://schemas.microsoft.com/office/drawing/2014/main" id="{DB45B8C5-058D-EB37-5599-FA5CFE068A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558584">
            <a:off x="4016375" y="3859213"/>
            <a:ext cx="1927225"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reeform 13">
            <a:extLst>
              <a:ext uri="{FF2B5EF4-FFF2-40B4-BE49-F238E27FC236}">
                <a16:creationId xmlns:a16="http://schemas.microsoft.com/office/drawing/2014/main" id="{6789DB44-AE36-4A6C-9D15-F7D746A42FEA}"/>
              </a:ext>
            </a:extLst>
          </p:cNvPr>
          <p:cNvSpPr/>
          <p:nvPr/>
        </p:nvSpPr>
        <p:spPr>
          <a:xfrm>
            <a:off x="5611813" y="5170488"/>
            <a:ext cx="1466850" cy="1150937"/>
          </a:xfrm>
          <a:custGeom>
            <a:avLst/>
            <a:gdLst>
              <a:gd name="connsiteX0" fmla="*/ 835572 w 1466193"/>
              <a:gd name="connsiteY0" fmla="*/ 362607 h 1150883"/>
              <a:gd name="connsiteX1" fmla="*/ 1008993 w 1466193"/>
              <a:gd name="connsiteY1" fmla="*/ 472966 h 1150883"/>
              <a:gd name="connsiteX2" fmla="*/ 1087821 w 1466193"/>
              <a:gd name="connsiteY2" fmla="*/ 583325 h 1150883"/>
              <a:gd name="connsiteX3" fmla="*/ 1182414 w 1466193"/>
              <a:gd name="connsiteY3" fmla="*/ 756745 h 1150883"/>
              <a:gd name="connsiteX4" fmla="*/ 1213945 w 1466193"/>
              <a:gd name="connsiteY4" fmla="*/ 898635 h 1150883"/>
              <a:gd name="connsiteX5" fmla="*/ 1182414 w 1466193"/>
              <a:gd name="connsiteY5" fmla="*/ 1024759 h 1150883"/>
              <a:gd name="connsiteX6" fmla="*/ 1024759 w 1466193"/>
              <a:gd name="connsiteY6" fmla="*/ 1040525 h 1150883"/>
              <a:gd name="connsiteX7" fmla="*/ 945931 w 1466193"/>
              <a:gd name="connsiteY7" fmla="*/ 1040525 h 1150883"/>
              <a:gd name="connsiteX8" fmla="*/ 315310 w 1466193"/>
              <a:gd name="connsiteY8" fmla="*/ 1040525 h 1150883"/>
              <a:gd name="connsiteX9" fmla="*/ 31531 w 1466193"/>
              <a:gd name="connsiteY9" fmla="*/ 1103587 h 1150883"/>
              <a:gd name="connsiteX10" fmla="*/ 299545 w 1466193"/>
              <a:gd name="connsiteY10" fmla="*/ 1150883 h 1150883"/>
              <a:gd name="connsiteX11" fmla="*/ 1403131 w 1466193"/>
              <a:gd name="connsiteY11" fmla="*/ 1119352 h 1150883"/>
              <a:gd name="connsiteX12" fmla="*/ 1466193 w 1466193"/>
              <a:gd name="connsiteY12" fmla="*/ 1008994 h 1150883"/>
              <a:gd name="connsiteX13" fmla="*/ 1450427 w 1466193"/>
              <a:gd name="connsiteY13" fmla="*/ 804042 h 1150883"/>
              <a:gd name="connsiteX14" fmla="*/ 1355834 w 1466193"/>
              <a:gd name="connsiteY14" fmla="*/ 567559 h 1150883"/>
              <a:gd name="connsiteX15" fmla="*/ 1072055 w 1466193"/>
              <a:gd name="connsiteY15" fmla="*/ 362607 h 1150883"/>
              <a:gd name="connsiteX16" fmla="*/ 756745 w 1466193"/>
              <a:gd name="connsiteY16" fmla="*/ 252249 h 1150883"/>
              <a:gd name="connsiteX17" fmla="*/ 362607 w 1466193"/>
              <a:gd name="connsiteY17" fmla="*/ 0 h 1150883"/>
              <a:gd name="connsiteX18" fmla="*/ 173421 w 1466193"/>
              <a:gd name="connsiteY18" fmla="*/ 31531 h 1150883"/>
              <a:gd name="connsiteX19" fmla="*/ 0 w 1466193"/>
              <a:gd name="connsiteY19" fmla="*/ 126125 h 1150883"/>
              <a:gd name="connsiteX20" fmla="*/ 15765 w 1466193"/>
              <a:gd name="connsiteY20" fmla="*/ 268014 h 1150883"/>
              <a:gd name="connsiteX21" fmla="*/ 0 w 1466193"/>
              <a:gd name="connsiteY21" fmla="*/ 394138 h 1150883"/>
              <a:gd name="connsiteX22" fmla="*/ 835572 w 1466193"/>
              <a:gd name="connsiteY22" fmla="*/ 362607 h 115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66193" h="1150883">
                <a:moveTo>
                  <a:pt x="835572" y="362607"/>
                </a:moveTo>
                <a:lnTo>
                  <a:pt x="1008993" y="472966"/>
                </a:lnTo>
                <a:lnTo>
                  <a:pt x="1087821" y="583325"/>
                </a:lnTo>
                <a:lnTo>
                  <a:pt x="1182414" y="756745"/>
                </a:lnTo>
                <a:lnTo>
                  <a:pt x="1213945" y="898635"/>
                </a:lnTo>
                <a:lnTo>
                  <a:pt x="1182414" y="1024759"/>
                </a:lnTo>
                <a:lnTo>
                  <a:pt x="1024759" y="1040525"/>
                </a:lnTo>
                <a:lnTo>
                  <a:pt x="945931" y="1040525"/>
                </a:lnTo>
                <a:lnTo>
                  <a:pt x="315310" y="1040525"/>
                </a:lnTo>
                <a:lnTo>
                  <a:pt x="31531" y="1103587"/>
                </a:lnTo>
                <a:lnTo>
                  <a:pt x="299545" y="1150883"/>
                </a:lnTo>
                <a:lnTo>
                  <a:pt x="1403131" y="1119352"/>
                </a:lnTo>
                <a:lnTo>
                  <a:pt x="1466193" y="1008994"/>
                </a:lnTo>
                <a:lnTo>
                  <a:pt x="1450427" y="804042"/>
                </a:lnTo>
                <a:lnTo>
                  <a:pt x="1355834" y="567559"/>
                </a:lnTo>
                <a:lnTo>
                  <a:pt x="1072055" y="362607"/>
                </a:lnTo>
                <a:lnTo>
                  <a:pt x="756745" y="252249"/>
                </a:lnTo>
                <a:lnTo>
                  <a:pt x="362607" y="0"/>
                </a:lnTo>
                <a:lnTo>
                  <a:pt x="173421" y="31531"/>
                </a:lnTo>
                <a:lnTo>
                  <a:pt x="0" y="126125"/>
                </a:lnTo>
                <a:lnTo>
                  <a:pt x="15765" y="268014"/>
                </a:lnTo>
                <a:lnTo>
                  <a:pt x="0" y="394138"/>
                </a:lnTo>
                <a:lnTo>
                  <a:pt x="835572" y="362607"/>
                </a:lnTo>
                <a:close/>
              </a:path>
            </a:pathLst>
          </a:custGeom>
          <a:blipFill dpi="0" rotWithShape="1">
            <a:blip r:embed="rId6">
              <a:alphaModFix amt="56000"/>
              <a:extLst>
                <a:ext uri="{28A0092B-C50C-407E-A947-70E740481C1C}">
                  <a14:useLocalDpi xmlns:a14="http://schemas.microsoft.com/office/drawing/2010/main" val="0"/>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1456" name="TextBox 21">
            <a:extLst>
              <a:ext uri="{FF2B5EF4-FFF2-40B4-BE49-F238E27FC236}">
                <a16:creationId xmlns:a16="http://schemas.microsoft.com/office/drawing/2014/main" id="{11D907F0-F4C0-D47D-E77E-E773B1B07239}"/>
              </a:ext>
            </a:extLst>
          </p:cNvPr>
          <p:cNvSpPr txBox="1">
            <a:spLocks noChangeArrowheads="1"/>
          </p:cNvSpPr>
          <p:nvPr/>
        </p:nvSpPr>
        <p:spPr bwMode="auto">
          <a:xfrm>
            <a:off x="6805613" y="4795838"/>
            <a:ext cx="19446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2000">
                <a:solidFill>
                  <a:schemeClr val="bg1"/>
                </a:solidFill>
              </a:rPr>
              <a:t>Water Eductor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0E8D353-7C00-BDB2-CC80-597A979BBFFD}"/>
              </a:ext>
            </a:extLst>
          </p:cNvPr>
          <p:cNvSpPr txBox="1"/>
          <p:nvPr/>
        </p:nvSpPr>
        <p:spPr>
          <a:xfrm>
            <a:off x="441749" y="375219"/>
            <a:ext cx="7663058" cy="1323439"/>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Scraping by </a:t>
            </a:r>
          </a:p>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Hand</a:t>
            </a:r>
          </a:p>
        </p:txBody>
      </p:sp>
      <p:grpSp>
        <p:nvGrpSpPr>
          <p:cNvPr id="63491" name="Group 22">
            <a:extLst>
              <a:ext uri="{FF2B5EF4-FFF2-40B4-BE49-F238E27FC236}">
                <a16:creationId xmlns:a16="http://schemas.microsoft.com/office/drawing/2014/main" id="{2A3D8F9A-8B73-1AA8-F7FF-2A75185F2E85}"/>
              </a:ext>
            </a:extLst>
          </p:cNvPr>
          <p:cNvGrpSpPr>
            <a:grpSpLocks/>
          </p:cNvGrpSpPr>
          <p:nvPr/>
        </p:nvGrpSpPr>
        <p:grpSpPr bwMode="auto">
          <a:xfrm>
            <a:off x="4619625" y="0"/>
            <a:ext cx="4224338" cy="1749425"/>
            <a:chOff x="3373821" y="3859461"/>
            <a:chExt cx="5580993" cy="2793587"/>
          </a:xfrm>
        </p:grpSpPr>
        <p:grpSp>
          <p:nvGrpSpPr>
            <p:cNvPr id="63493" name="Group 20">
              <a:extLst>
                <a:ext uri="{FF2B5EF4-FFF2-40B4-BE49-F238E27FC236}">
                  <a16:creationId xmlns:a16="http://schemas.microsoft.com/office/drawing/2014/main" id="{446CB240-64A3-511C-0C4C-0BB6480A26E3}"/>
                </a:ext>
              </a:extLst>
            </p:cNvPr>
            <p:cNvGrpSpPr>
              <a:grpSpLocks/>
            </p:cNvGrpSpPr>
            <p:nvPr/>
          </p:nvGrpSpPr>
          <p:grpSpPr bwMode="auto">
            <a:xfrm>
              <a:off x="3373821" y="4556234"/>
              <a:ext cx="5580993" cy="2096814"/>
              <a:chOff x="3373821" y="4556234"/>
              <a:chExt cx="5580993" cy="2096814"/>
            </a:xfrm>
          </p:grpSpPr>
          <p:sp>
            <p:nvSpPr>
              <p:cNvPr id="20" name="Rectangle 19">
                <a:extLst>
                  <a:ext uri="{FF2B5EF4-FFF2-40B4-BE49-F238E27FC236}">
                    <a16:creationId xmlns:a16="http://schemas.microsoft.com/office/drawing/2014/main" id="{25443AD8-429C-169F-9BDC-043D75BCDE5A}"/>
                  </a:ext>
                </a:extLst>
              </p:cNvPr>
              <p:cNvSpPr/>
              <p:nvPr/>
            </p:nvSpPr>
            <p:spPr>
              <a:xfrm>
                <a:off x="3373821" y="4556592"/>
                <a:ext cx="5580993" cy="2096456"/>
              </a:xfrm>
              <a:prstGeom prst="rect">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5" name="Rectangle 14">
                <a:extLst>
                  <a:ext uri="{FF2B5EF4-FFF2-40B4-BE49-F238E27FC236}">
                    <a16:creationId xmlns:a16="http://schemas.microsoft.com/office/drawing/2014/main" id="{7EAE26DE-78B2-D147-F40E-41C439FEDFEE}"/>
                  </a:ext>
                </a:extLst>
              </p:cNvPr>
              <p:cNvSpPr/>
              <p:nvPr/>
            </p:nvSpPr>
            <p:spPr>
              <a:xfrm>
                <a:off x="3673740" y="6179001"/>
                <a:ext cx="4840635" cy="159705"/>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Trapezoid 8">
                <a:extLst>
                  <a:ext uri="{FF2B5EF4-FFF2-40B4-BE49-F238E27FC236}">
                    <a16:creationId xmlns:a16="http://schemas.microsoft.com/office/drawing/2014/main" id="{1A67C6C5-6C05-C029-4254-75D1F7305893}"/>
                  </a:ext>
                </a:extLst>
              </p:cNvPr>
              <p:cNvSpPr/>
              <p:nvPr/>
            </p:nvSpPr>
            <p:spPr>
              <a:xfrm flipV="1">
                <a:off x="6274428" y="5674532"/>
                <a:ext cx="1166115" cy="694594"/>
              </a:xfrm>
              <a:prstGeom prst="trapezoid">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Trapezoid 15">
                <a:extLst>
                  <a:ext uri="{FF2B5EF4-FFF2-40B4-BE49-F238E27FC236}">
                    <a16:creationId xmlns:a16="http://schemas.microsoft.com/office/drawing/2014/main" id="{6A091786-4F24-447B-FD56-862EBC99F986}"/>
                  </a:ext>
                </a:extLst>
              </p:cNvPr>
              <p:cNvSpPr/>
              <p:nvPr/>
            </p:nvSpPr>
            <p:spPr>
              <a:xfrm flipV="1">
                <a:off x="6385585" y="6069995"/>
                <a:ext cx="960577" cy="299132"/>
              </a:xfrm>
              <a:prstGeom prst="trapezoid">
                <a:avLst/>
              </a:prstGeom>
              <a:solidFill>
                <a:schemeClr val="tx2">
                  <a:lumMod val="75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7" name="Rectangle 16">
                <a:extLst>
                  <a:ext uri="{FF2B5EF4-FFF2-40B4-BE49-F238E27FC236}">
                    <a16:creationId xmlns:a16="http://schemas.microsoft.com/office/drawing/2014/main" id="{28A7C294-8A3A-5743-F9B8-2E5EF9956CFF}"/>
                  </a:ext>
                </a:extLst>
              </p:cNvPr>
              <p:cNvSpPr/>
              <p:nvPr/>
            </p:nvSpPr>
            <p:spPr>
              <a:xfrm>
                <a:off x="6337347" y="6369126"/>
                <a:ext cx="1025593" cy="937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 name="Right Arrow 17">
                <a:extLst>
                  <a:ext uri="{FF2B5EF4-FFF2-40B4-BE49-F238E27FC236}">
                    <a16:creationId xmlns:a16="http://schemas.microsoft.com/office/drawing/2014/main" id="{9C055B65-66D1-067A-36BF-3D452E5B351E}"/>
                  </a:ext>
                </a:extLst>
              </p:cNvPr>
              <p:cNvSpPr/>
              <p:nvPr/>
            </p:nvSpPr>
            <p:spPr>
              <a:xfrm flipH="1">
                <a:off x="7599939" y="6179001"/>
                <a:ext cx="551597" cy="17491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9" name="Right Arrow 18">
                <a:extLst>
                  <a:ext uri="{FF2B5EF4-FFF2-40B4-BE49-F238E27FC236}">
                    <a16:creationId xmlns:a16="http://schemas.microsoft.com/office/drawing/2014/main" id="{0DF857AC-982B-C5ED-4E75-35F978E6B611}"/>
                  </a:ext>
                </a:extLst>
              </p:cNvPr>
              <p:cNvSpPr/>
              <p:nvPr/>
            </p:nvSpPr>
            <p:spPr>
              <a:xfrm flipH="1">
                <a:off x="5007641" y="6173931"/>
                <a:ext cx="551597" cy="17491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Freeform 13">
                <a:extLst>
                  <a:ext uri="{FF2B5EF4-FFF2-40B4-BE49-F238E27FC236}">
                    <a16:creationId xmlns:a16="http://schemas.microsoft.com/office/drawing/2014/main" id="{118BABDC-3462-5C34-DED0-A0E95E5911A2}"/>
                  </a:ext>
                </a:extLst>
              </p:cNvPr>
              <p:cNvSpPr/>
              <p:nvPr/>
            </p:nvSpPr>
            <p:spPr>
              <a:xfrm>
                <a:off x="5611672" y="5172599"/>
                <a:ext cx="1466032" cy="1148362"/>
              </a:xfrm>
              <a:custGeom>
                <a:avLst/>
                <a:gdLst>
                  <a:gd name="connsiteX0" fmla="*/ 835572 w 1466193"/>
                  <a:gd name="connsiteY0" fmla="*/ 362607 h 1150883"/>
                  <a:gd name="connsiteX1" fmla="*/ 1008993 w 1466193"/>
                  <a:gd name="connsiteY1" fmla="*/ 472966 h 1150883"/>
                  <a:gd name="connsiteX2" fmla="*/ 1087821 w 1466193"/>
                  <a:gd name="connsiteY2" fmla="*/ 583325 h 1150883"/>
                  <a:gd name="connsiteX3" fmla="*/ 1182414 w 1466193"/>
                  <a:gd name="connsiteY3" fmla="*/ 756745 h 1150883"/>
                  <a:gd name="connsiteX4" fmla="*/ 1213945 w 1466193"/>
                  <a:gd name="connsiteY4" fmla="*/ 898635 h 1150883"/>
                  <a:gd name="connsiteX5" fmla="*/ 1182414 w 1466193"/>
                  <a:gd name="connsiteY5" fmla="*/ 1024759 h 1150883"/>
                  <a:gd name="connsiteX6" fmla="*/ 1024759 w 1466193"/>
                  <a:gd name="connsiteY6" fmla="*/ 1040525 h 1150883"/>
                  <a:gd name="connsiteX7" fmla="*/ 945931 w 1466193"/>
                  <a:gd name="connsiteY7" fmla="*/ 1040525 h 1150883"/>
                  <a:gd name="connsiteX8" fmla="*/ 315310 w 1466193"/>
                  <a:gd name="connsiteY8" fmla="*/ 1040525 h 1150883"/>
                  <a:gd name="connsiteX9" fmla="*/ 31531 w 1466193"/>
                  <a:gd name="connsiteY9" fmla="*/ 1103587 h 1150883"/>
                  <a:gd name="connsiteX10" fmla="*/ 299545 w 1466193"/>
                  <a:gd name="connsiteY10" fmla="*/ 1150883 h 1150883"/>
                  <a:gd name="connsiteX11" fmla="*/ 1403131 w 1466193"/>
                  <a:gd name="connsiteY11" fmla="*/ 1119352 h 1150883"/>
                  <a:gd name="connsiteX12" fmla="*/ 1466193 w 1466193"/>
                  <a:gd name="connsiteY12" fmla="*/ 1008994 h 1150883"/>
                  <a:gd name="connsiteX13" fmla="*/ 1450427 w 1466193"/>
                  <a:gd name="connsiteY13" fmla="*/ 804042 h 1150883"/>
                  <a:gd name="connsiteX14" fmla="*/ 1355834 w 1466193"/>
                  <a:gd name="connsiteY14" fmla="*/ 567559 h 1150883"/>
                  <a:gd name="connsiteX15" fmla="*/ 1072055 w 1466193"/>
                  <a:gd name="connsiteY15" fmla="*/ 362607 h 1150883"/>
                  <a:gd name="connsiteX16" fmla="*/ 756745 w 1466193"/>
                  <a:gd name="connsiteY16" fmla="*/ 252249 h 1150883"/>
                  <a:gd name="connsiteX17" fmla="*/ 362607 w 1466193"/>
                  <a:gd name="connsiteY17" fmla="*/ 0 h 1150883"/>
                  <a:gd name="connsiteX18" fmla="*/ 173421 w 1466193"/>
                  <a:gd name="connsiteY18" fmla="*/ 31531 h 1150883"/>
                  <a:gd name="connsiteX19" fmla="*/ 0 w 1466193"/>
                  <a:gd name="connsiteY19" fmla="*/ 126125 h 1150883"/>
                  <a:gd name="connsiteX20" fmla="*/ 15765 w 1466193"/>
                  <a:gd name="connsiteY20" fmla="*/ 268014 h 1150883"/>
                  <a:gd name="connsiteX21" fmla="*/ 0 w 1466193"/>
                  <a:gd name="connsiteY21" fmla="*/ 394138 h 1150883"/>
                  <a:gd name="connsiteX22" fmla="*/ 835572 w 1466193"/>
                  <a:gd name="connsiteY22" fmla="*/ 362607 h 115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66193" h="1150883">
                    <a:moveTo>
                      <a:pt x="835572" y="362607"/>
                    </a:moveTo>
                    <a:lnTo>
                      <a:pt x="1008993" y="472966"/>
                    </a:lnTo>
                    <a:lnTo>
                      <a:pt x="1087821" y="583325"/>
                    </a:lnTo>
                    <a:lnTo>
                      <a:pt x="1182414" y="756745"/>
                    </a:lnTo>
                    <a:lnTo>
                      <a:pt x="1213945" y="898635"/>
                    </a:lnTo>
                    <a:lnTo>
                      <a:pt x="1182414" y="1024759"/>
                    </a:lnTo>
                    <a:lnTo>
                      <a:pt x="1024759" y="1040525"/>
                    </a:lnTo>
                    <a:lnTo>
                      <a:pt x="945931" y="1040525"/>
                    </a:lnTo>
                    <a:lnTo>
                      <a:pt x="315310" y="1040525"/>
                    </a:lnTo>
                    <a:lnTo>
                      <a:pt x="31531" y="1103587"/>
                    </a:lnTo>
                    <a:lnTo>
                      <a:pt x="299545" y="1150883"/>
                    </a:lnTo>
                    <a:lnTo>
                      <a:pt x="1403131" y="1119352"/>
                    </a:lnTo>
                    <a:lnTo>
                      <a:pt x="1466193" y="1008994"/>
                    </a:lnTo>
                    <a:lnTo>
                      <a:pt x="1450427" y="804042"/>
                    </a:lnTo>
                    <a:lnTo>
                      <a:pt x="1355834" y="567559"/>
                    </a:lnTo>
                    <a:lnTo>
                      <a:pt x="1072055" y="362607"/>
                    </a:lnTo>
                    <a:lnTo>
                      <a:pt x="756745" y="252249"/>
                    </a:lnTo>
                    <a:lnTo>
                      <a:pt x="362607" y="0"/>
                    </a:lnTo>
                    <a:lnTo>
                      <a:pt x="173421" y="31531"/>
                    </a:lnTo>
                    <a:lnTo>
                      <a:pt x="0" y="126125"/>
                    </a:lnTo>
                    <a:lnTo>
                      <a:pt x="15765" y="268014"/>
                    </a:lnTo>
                    <a:lnTo>
                      <a:pt x="0" y="394138"/>
                    </a:lnTo>
                    <a:lnTo>
                      <a:pt x="835572" y="362607"/>
                    </a:lnTo>
                    <a:close/>
                  </a:path>
                </a:pathLst>
              </a:custGeom>
              <a:blipFill dpi="0" rotWithShape="1">
                <a:blip r:embed="rId3">
                  <a:alphaModFix amt="56000"/>
                  <a:extLst>
                    <a:ext uri="{28A0092B-C50C-407E-A947-70E740481C1C}">
                      <a14:useLocalDpi xmlns:a14="http://schemas.microsoft.com/office/drawing/2010/main" val="0"/>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3503" name="TextBox 21">
                <a:extLst>
                  <a:ext uri="{FF2B5EF4-FFF2-40B4-BE49-F238E27FC236}">
                    <a16:creationId xmlns:a16="http://schemas.microsoft.com/office/drawing/2014/main" id="{093760F4-71E4-05FC-F846-0C6177335B93}"/>
                  </a:ext>
                </a:extLst>
              </p:cNvPr>
              <p:cNvSpPr txBox="1">
                <a:spLocks noChangeArrowheads="1"/>
              </p:cNvSpPr>
              <p:nvPr/>
            </p:nvSpPr>
            <p:spPr bwMode="auto">
              <a:xfrm>
                <a:off x="6330913" y="4670069"/>
                <a:ext cx="2418950" cy="63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2000">
                    <a:solidFill>
                      <a:schemeClr val="bg1"/>
                    </a:solidFill>
                  </a:rPr>
                  <a:t>Water Eductor</a:t>
                </a:r>
              </a:p>
            </p:txBody>
          </p:sp>
        </p:grpSp>
        <p:pic>
          <p:nvPicPr>
            <p:cNvPr id="63494" name="Picture 2" descr="C:\Documents and Settings\OR0061021\Local Settings\Temporary Internet Files\Content.IE5\5HLRBLBI\MC900334870[1].wmf">
              <a:extLst>
                <a:ext uri="{FF2B5EF4-FFF2-40B4-BE49-F238E27FC236}">
                  <a16:creationId xmlns:a16="http://schemas.microsoft.com/office/drawing/2014/main" id="{7B7DDFD0-E91E-2711-1A7E-915EED0975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558584">
              <a:off x="4016715" y="3859461"/>
              <a:ext cx="1927080" cy="2448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3492" name="Picture 2">
            <a:extLst>
              <a:ext uri="{FF2B5EF4-FFF2-40B4-BE49-F238E27FC236}">
                <a16:creationId xmlns:a16="http://schemas.microsoft.com/office/drawing/2014/main" id="{ADDEB647-DA81-7B16-F239-CC87AAB16C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288" y="1954213"/>
            <a:ext cx="7804150"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gs>
            <a:gs pos="64999">
              <a:srgbClr val="000000"/>
            </a:gs>
            <a:gs pos="100000">
              <a:srgbClr val="5A77A9"/>
            </a:gs>
          </a:gsLst>
          <a:lin ang="5400000"/>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AAFC88-7F4B-4084-A9B5-318C490AD642}"/>
              </a:ext>
            </a:extLst>
          </p:cNvPr>
          <p:cNvSpPr txBox="1"/>
          <p:nvPr/>
        </p:nvSpPr>
        <p:spPr>
          <a:xfrm>
            <a:off x="630936" y="548640"/>
            <a:ext cx="7663058"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Washing Sand</a:t>
            </a:r>
          </a:p>
        </p:txBody>
      </p:sp>
      <p:sp>
        <p:nvSpPr>
          <p:cNvPr id="65539" name="TextBox 5">
            <a:extLst>
              <a:ext uri="{FF2B5EF4-FFF2-40B4-BE49-F238E27FC236}">
                <a16:creationId xmlns:a16="http://schemas.microsoft.com/office/drawing/2014/main" id="{606C5DCD-624C-E881-72E8-D9B12299310B}"/>
              </a:ext>
            </a:extLst>
          </p:cNvPr>
          <p:cNvSpPr txBox="1">
            <a:spLocks noChangeArrowheads="1"/>
          </p:cNvSpPr>
          <p:nvPr/>
        </p:nvSpPr>
        <p:spPr bwMode="auto">
          <a:xfrm>
            <a:off x="493713" y="1395413"/>
            <a:ext cx="7747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2400">
                <a:solidFill>
                  <a:srgbClr val="FFC000"/>
                </a:solidFill>
              </a:rPr>
              <a:t>Washing Sand</a:t>
            </a:r>
          </a:p>
          <a:p>
            <a:pPr eaLnBrk="1" hangingPunct="1"/>
            <a:r>
              <a:rPr lang="en-US" altLang="en-US" sz="2400"/>
              <a:t>hand shovel =&gt; eductor =&gt; </a:t>
            </a:r>
          </a:p>
          <a:p>
            <a:pPr eaLnBrk="1" hangingPunct="1"/>
            <a:r>
              <a:rPr lang="en-US" altLang="en-US" sz="2400"/>
              <a:t>Washer =&gt;</a:t>
            </a:r>
          </a:p>
          <a:p>
            <a:pPr eaLnBrk="1" hangingPunct="1"/>
            <a:r>
              <a:rPr lang="en-US" altLang="en-US" sz="2400"/>
              <a:t>Sand filter or stockpile</a:t>
            </a:r>
          </a:p>
        </p:txBody>
      </p:sp>
      <p:sp>
        <p:nvSpPr>
          <p:cNvPr id="13" name="TextBox 12">
            <a:extLst>
              <a:ext uri="{FF2B5EF4-FFF2-40B4-BE49-F238E27FC236}">
                <a16:creationId xmlns:a16="http://schemas.microsoft.com/office/drawing/2014/main" id="{F27FABCD-E08D-0694-D13D-216279C0CF8D}"/>
              </a:ext>
            </a:extLst>
          </p:cNvPr>
          <p:cNvSpPr txBox="1"/>
          <p:nvPr/>
        </p:nvSpPr>
        <p:spPr>
          <a:xfrm>
            <a:off x="4808538" y="6408738"/>
            <a:ext cx="2679700" cy="254000"/>
          </a:xfrm>
          <a:prstGeom prst="rect">
            <a:avLst/>
          </a:prstGeom>
          <a:noFill/>
        </p:spPr>
        <p:txBody>
          <a:bodyPr>
            <a:spAutoFit/>
          </a:bodyPr>
          <a:lstStyle/>
          <a:p>
            <a:pPr eaLnBrk="1" fontAlgn="auto" hangingPunct="1">
              <a:spcBef>
                <a:spcPts val="0"/>
              </a:spcBef>
              <a:spcAft>
                <a:spcPts val="0"/>
              </a:spcAft>
              <a:defRPr/>
            </a:pPr>
            <a:r>
              <a:rPr lang="en-US" sz="1050" dirty="0">
                <a:latin typeface="+mn-lt"/>
              </a:rPr>
              <a:t>Photos courtesy of Stephen Baker, WA DOH</a:t>
            </a:r>
          </a:p>
        </p:txBody>
      </p:sp>
      <p:pic>
        <p:nvPicPr>
          <p:cNvPr id="65541" name="Picture 20" descr="SBaker Sand Washer 1.JPG">
            <a:extLst>
              <a:ext uri="{FF2B5EF4-FFF2-40B4-BE49-F238E27FC236}">
                <a16:creationId xmlns:a16="http://schemas.microsoft.com/office/drawing/2014/main" id="{A9F46C38-80D0-F41F-B542-5A1C798EDE00}"/>
              </a:ext>
            </a:extLst>
          </p:cNvPr>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24413" y="1296988"/>
            <a:ext cx="3821112" cy="50974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769B46C0-D04C-24B9-1F01-67F82CA1A5AC}"/>
              </a:ext>
            </a:extLst>
          </p:cNvPr>
          <p:cNvSpPr txBox="1"/>
          <p:nvPr/>
        </p:nvSpPr>
        <p:spPr>
          <a:xfrm>
            <a:off x="666750" y="2724150"/>
            <a:ext cx="8477250" cy="3140075"/>
          </a:xfrm>
          <a:prstGeom prst="rect">
            <a:avLst/>
          </a:prstGeom>
          <a:noFill/>
        </p:spPr>
        <p:txBody>
          <a:bodyPr>
            <a:spAutoFit/>
          </a:bodyPr>
          <a:lstStyle/>
          <a:p>
            <a:pPr eaLnBrk="1" fontAlgn="auto" hangingPunct="1">
              <a:spcBef>
                <a:spcPts val="0"/>
              </a:spcBef>
              <a:spcAft>
                <a:spcPts val="0"/>
              </a:spcAft>
              <a:defRPr/>
            </a:pPr>
            <a:r>
              <a:rPr lang="en-US" dirty="0">
                <a:solidFill>
                  <a:schemeClr val="tx1">
                    <a:lumMod val="85000"/>
                  </a:schemeClr>
                </a:solidFill>
                <a:latin typeface="+mn-lt"/>
              </a:rPr>
              <a:t>Used sand 		       </a:t>
            </a:r>
          </a:p>
          <a:p>
            <a:pPr eaLnBrk="1" fontAlgn="auto" hangingPunct="1">
              <a:spcBef>
                <a:spcPts val="0"/>
              </a:spcBef>
              <a:spcAft>
                <a:spcPts val="0"/>
              </a:spcAft>
              <a:defRPr/>
            </a:pPr>
            <a:r>
              <a:rPr lang="en-US" dirty="0">
                <a:solidFill>
                  <a:schemeClr val="tx1">
                    <a:lumMod val="85000"/>
                  </a:schemeClr>
                </a:solidFill>
                <a:latin typeface="+mn-lt"/>
              </a:rPr>
              <a:t>                      Conveyor				Cyclone                Conveyor  </a:t>
            </a:r>
          </a:p>
          <a:p>
            <a:pPr eaLnBrk="1" fontAlgn="auto" hangingPunct="1">
              <a:spcBef>
                <a:spcPts val="0"/>
              </a:spcBef>
              <a:spcAft>
                <a:spcPts val="0"/>
              </a:spcAft>
              <a:defRPr/>
            </a:pPr>
            <a:r>
              <a:rPr lang="en-US" dirty="0">
                <a:solidFill>
                  <a:schemeClr val="tx1">
                    <a:lumMod val="85000"/>
                  </a:schemeClr>
                </a:solidFill>
                <a:latin typeface="+mn-lt"/>
              </a:rPr>
              <a:t>		 	               Rotary</a:t>
            </a:r>
          </a:p>
          <a:p>
            <a:pPr eaLnBrk="1" fontAlgn="auto" hangingPunct="1">
              <a:spcBef>
                <a:spcPts val="0"/>
              </a:spcBef>
              <a:spcAft>
                <a:spcPts val="0"/>
              </a:spcAft>
              <a:defRPr/>
            </a:pPr>
            <a:r>
              <a:rPr lang="en-US" dirty="0">
                <a:solidFill>
                  <a:schemeClr val="tx1">
                    <a:lumMod val="85000"/>
                  </a:schemeClr>
                </a:solidFill>
                <a:latin typeface="+mn-lt"/>
              </a:rPr>
              <a:t>                                                                            Screens		   </a:t>
            </a:r>
          </a:p>
          <a:p>
            <a:pPr eaLnBrk="1" fontAlgn="auto" hangingPunct="1">
              <a:spcBef>
                <a:spcPts val="0"/>
              </a:spcBef>
              <a:spcAft>
                <a:spcPts val="0"/>
              </a:spcAft>
              <a:defRPr/>
            </a:pPr>
            <a:r>
              <a:rPr lang="en-US" dirty="0">
                <a:solidFill>
                  <a:schemeClr val="tx1">
                    <a:lumMod val="85000"/>
                  </a:schemeClr>
                </a:solidFill>
                <a:latin typeface="+mn-lt"/>
              </a:rPr>
              <a:t>								Sand</a:t>
            </a:r>
          </a:p>
          <a:p>
            <a:pPr eaLnBrk="1" fontAlgn="auto" hangingPunct="1">
              <a:spcBef>
                <a:spcPts val="0"/>
              </a:spcBef>
              <a:spcAft>
                <a:spcPts val="0"/>
              </a:spcAft>
              <a:defRPr/>
            </a:pPr>
            <a:r>
              <a:rPr lang="en-US" dirty="0">
                <a:solidFill>
                  <a:schemeClr val="tx1">
                    <a:lumMod val="85000"/>
                  </a:schemeClr>
                </a:solidFill>
                <a:latin typeface="+mn-lt"/>
              </a:rPr>
              <a:t>Hopper			       Static Cone	      Density    	                     Stockpile</a:t>
            </a:r>
          </a:p>
          <a:p>
            <a:pPr eaLnBrk="1" fontAlgn="auto" hangingPunct="1">
              <a:spcBef>
                <a:spcPts val="0"/>
              </a:spcBef>
              <a:spcAft>
                <a:spcPts val="0"/>
              </a:spcAft>
              <a:defRPr/>
            </a:pPr>
            <a:r>
              <a:rPr lang="en-US" dirty="0">
                <a:solidFill>
                  <a:schemeClr val="tx1">
                    <a:lumMod val="85000"/>
                  </a:schemeClr>
                </a:solidFill>
                <a:latin typeface="+mn-lt"/>
              </a:rPr>
              <a:t>		  			   Separator</a:t>
            </a:r>
          </a:p>
          <a:p>
            <a:pPr eaLnBrk="1" fontAlgn="auto" hangingPunct="1">
              <a:spcBef>
                <a:spcPts val="0"/>
              </a:spcBef>
              <a:spcAft>
                <a:spcPts val="0"/>
              </a:spcAft>
              <a:defRPr/>
            </a:pPr>
            <a:r>
              <a:rPr lang="en-US" dirty="0">
                <a:solidFill>
                  <a:schemeClr val="tx1">
                    <a:lumMod val="85000"/>
                  </a:schemeClr>
                </a:solidFill>
                <a:latin typeface="+mn-lt"/>
              </a:rPr>
              <a:t>			           	</a:t>
            </a:r>
          </a:p>
          <a:p>
            <a:pPr eaLnBrk="1" fontAlgn="auto" hangingPunct="1">
              <a:spcBef>
                <a:spcPts val="0"/>
              </a:spcBef>
              <a:spcAft>
                <a:spcPts val="0"/>
              </a:spcAft>
              <a:defRPr/>
            </a:pPr>
            <a:r>
              <a:rPr lang="en-US" dirty="0">
                <a:solidFill>
                  <a:schemeClr val="tx1">
                    <a:lumMod val="85000"/>
                  </a:schemeClr>
                </a:solidFill>
                <a:latin typeface="+mn-lt"/>
              </a:rPr>
              <a:t>		Reject</a:t>
            </a:r>
          </a:p>
          <a:p>
            <a:pPr eaLnBrk="1" fontAlgn="auto" hangingPunct="1">
              <a:spcBef>
                <a:spcPts val="0"/>
              </a:spcBef>
              <a:spcAft>
                <a:spcPts val="0"/>
              </a:spcAft>
              <a:defRPr/>
            </a:pPr>
            <a:r>
              <a:rPr lang="en-US" dirty="0">
                <a:solidFill>
                  <a:schemeClr val="tx1">
                    <a:lumMod val="85000"/>
                  </a:schemeClr>
                </a:solidFill>
                <a:latin typeface="+mn-lt"/>
              </a:rPr>
              <a:t>			</a:t>
            </a:r>
          </a:p>
          <a:p>
            <a:pPr eaLnBrk="1" fontAlgn="auto" hangingPunct="1">
              <a:spcBef>
                <a:spcPts val="0"/>
              </a:spcBef>
              <a:spcAft>
                <a:spcPts val="0"/>
              </a:spcAft>
              <a:defRPr/>
            </a:pPr>
            <a:r>
              <a:rPr lang="en-US" dirty="0">
                <a:solidFill>
                  <a:schemeClr val="tx1">
                    <a:lumMod val="85000"/>
                  </a:schemeClr>
                </a:solidFill>
                <a:latin typeface="+mn-lt"/>
              </a:rPr>
              <a:t>	Overflow to waste	</a:t>
            </a:r>
          </a:p>
        </p:txBody>
      </p:sp>
      <p:sp>
        <p:nvSpPr>
          <p:cNvPr id="5" name="TextBox 4">
            <a:extLst>
              <a:ext uri="{FF2B5EF4-FFF2-40B4-BE49-F238E27FC236}">
                <a16:creationId xmlns:a16="http://schemas.microsoft.com/office/drawing/2014/main" id="{24C962E6-10A6-4734-9288-C8E98A3D99B5}"/>
              </a:ext>
            </a:extLst>
          </p:cNvPr>
          <p:cNvSpPr txBox="1"/>
          <p:nvPr/>
        </p:nvSpPr>
        <p:spPr>
          <a:xfrm>
            <a:off x="630936" y="548640"/>
            <a:ext cx="7663058"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Sand Washing Process</a:t>
            </a:r>
          </a:p>
        </p:txBody>
      </p:sp>
      <p:sp>
        <p:nvSpPr>
          <p:cNvPr id="67588" name="TextBox 5">
            <a:extLst>
              <a:ext uri="{FF2B5EF4-FFF2-40B4-BE49-F238E27FC236}">
                <a16:creationId xmlns:a16="http://schemas.microsoft.com/office/drawing/2014/main" id="{50B2DF32-1ECC-89DF-6699-5BB6ED524777}"/>
              </a:ext>
            </a:extLst>
          </p:cNvPr>
          <p:cNvSpPr txBox="1">
            <a:spLocks noChangeArrowheads="1"/>
          </p:cNvSpPr>
          <p:nvPr/>
        </p:nvSpPr>
        <p:spPr bwMode="auto">
          <a:xfrm>
            <a:off x="493713" y="1395413"/>
            <a:ext cx="86502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2400"/>
              <a:t>This diagram illustrates the sand washing and grading process</a:t>
            </a:r>
          </a:p>
        </p:txBody>
      </p:sp>
      <p:grpSp>
        <p:nvGrpSpPr>
          <p:cNvPr id="67589" name="Group 52">
            <a:extLst>
              <a:ext uri="{FF2B5EF4-FFF2-40B4-BE49-F238E27FC236}">
                <a16:creationId xmlns:a16="http://schemas.microsoft.com/office/drawing/2014/main" id="{BDEAB6B2-427E-2572-A1EC-9BA6BE54E582}"/>
              </a:ext>
            </a:extLst>
          </p:cNvPr>
          <p:cNvGrpSpPr>
            <a:grpSpLocks/>
          </p:cNvGrpSpPr>
          <p:nvPr/>
        </p:nvGrpSpPr>
        <p:grpSpPr bwMode="auto">
          <a:xfrm>
            <a:off x="896938" y="2800350"/>
            <a:ext cx="7183437" cy="3648075"/>
            <a:chOff x="1029613" y="2514600"/>
            <a:chExt cx="7184084" cy="3648075"/>
          </a:xfrm>
        </p:grpSpPr>
        <p:sp>
          <p:nvSpPr>
            <p:cNvPr id="8" name="Rectangle 7">
              <a:extLst>
                <a:ext uri="{FF2B5EF4-FFF2-40B4-BE49-F238E27FC236}">
                  <a16:creationId xmlns:a16="http://schemas.microsoft.com/office/drawing/2014/main" id="{E4B2D573-9C59-6B37-0055-1367E5A77655}"/>
                </a:ext>
              </a:extLst>
            </p:cNvPr>
            <p:cNvSpPr/>
            <p:nvPr/>
          </p:nvSpPr>
          <p:spPr>
            <a:xfrm rot="2554677">
              <a:off x="1029613" y="3005138"/>
              <a:ext cx="681098" cy="381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Trapezoid 8">
              <a:extLst>
                <a:ext uri="{FF2B5EF4-FFF2-40B4-BE49-F238E27FC236}">
                  <a16:creationId xmlns:a16="http://schemas.microsoft.com/office/drawing/2014/main" id="{BC7765D8-3ABE-39CE-CDE0-33F4D3929380}"/>
                </a:ext>
              </a:extLst>
            </p:cNvPr>
            <p:cNvSpPr/>
            <p:nvPr/>
          </p:nvSpPr>
          <p:spPr>
            <a:xfrm flipV="1">
              <a:off x="1588463" y="3670300"/>
              <a:ext cx="709676" cy="409575"/>
            </a:xfrm>
            <a:prstGeom prst="trapezoid">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Freeform 9">
              <a:extLst>
                <a:ext uri="{FF2B5EF4-FFF2-40B4-BE49-F238E27FC236}">
                  <a16:creationId xmlns:a16="http://schemas.microsoft.com/office/drawing/2014/main" id="{CC148EA7-20A9-F830-A3B6-2BB3645F3014}"/>
                </a:ext>
              </a:extLst>
            </p:cNvPr>
            <p:cNvSpPr/>
            <p:nvPr/>
          </p:nvSpPr>
          <p:spPr>
            <a:xfrm>
              <a:off x="1561473" y="2632075"/>
              <a:ext cx="1922636" cy="1719263"/>
            </a:xfrm>
            <a:custGeom>
              <a:avLst/>
              <a:gdLst>
                <a:gd name="connsiteX0" fmla="*/ 126124 w 1923393"/>
                <a:gd name="connsiteY0" fmla="*/ 1529255 h 1718442"/>
                <a:gd name="connsiteX1" fmla="*/ 882869 w 1923393"/>
                <a:gd name="connsiteY1" fmla="*/ 1529255 h 1718442"/>
                <a:gd name="connsiteX2" fmla="*/ 1734207 w 1923393"/>
                <a:gd name="connsiteY2" fmla="*/ 15766 h 1718442"/>
                <a:gd name="connsiteX3" fmla="*/ 1828800 w 1923393"/>
                <a:gd name="connsiteY3" fmla="*/ 0 h 1718442"/>
                <a:gd name="connsiteX4" fmla="*/ 1891862 w 1923393"/>
                <a:gd name="connsiteY4" fmla="*/ 47297 h 1718442"/>
                <a:gd name="connsiteX5" fmla="*/ 1923393 w 1923393"/>
                <a:gd name="connsiteY5" fmla="*/ 110359 h 1718442"/>
                <a:gd name="connsiteX6" fmla="*/ 1072055 w 1923393"/>
                <a:gd name="connsiteY6" fmla="*/ 1702676 h 1718442"/>
                <a:gd name="connsiteX7" fmla="*/ 126124 w 1923393"/>
                <a:gd name="connsiteY7" fmla="*/ 1718442 h 1718442"/>
                <a:gd name="connsiteX8" fmla="*/ 15766 w 1923393"/>
                <a:gd name="connsiteY8" fmla="*/ 1671145 h 1718442"/>
                <a:gd name="connsiteX9" fmla="*/ 0 w 1923393"/>
                <a:gd name="connsiteY9" fmla="*/ 1576552 h 1718442"/>
                <a:gd name="connsiteX10" fmla="*/ 126124 w 1923393"/>
                <a:gd name="connsiteY10" fmla="*/ 1529255 h 171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23393" h="1718442">
                  <a:moveTo>
                    <a:pt x="126124" y="1529255"/>
                  </a:moveTo>
                  <a:lnTo>
                    <a:pt x="882869" y="1529255"/>
                  </a:lnTo>
                  <a:lnTo>
                    <a:pt x="1734207" y="15766"/>
                  </a:lnTo>
                  <a:lnTo>
                    <a:pt x="1828800" y="0"/>
                  </a:lnTo>
                  <a:lnTo>
                    <a:pt x="1891862" y="47297"/>
                  </a:lnTo>
                  <a:lnTo>
                    <a:pt x="1923393" y="110359"/>
                  </a:lnTo>
                  <a:lnTo>
                    <a:pt x="1072055" y="1702676"/>
                  </a:lnTo>
                  <a:lnTo>
                    <a:pt x="126124" y="1718442"/>
                  </a:lnTo>
                  <a:lnTo>
                    <a:pt x="15766" y="1671145"/>
                  </a:lnTo>
                  <a:lnTo>
                    <a:pt x="0" y="1576552"/>
                  </a:lnTo>
                  <a:lnTo>
                    <a:pt x="126124" y="1529255"/>
                  </a:lnTo>
                  <a:close/>
                </a:path>
              </a:pathLst>
            </a:cu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Can 10">
              <a:extLst>
                <a:ext uri="{FF2B5EF4-FFF2-40B4-BE49-F238E27FC236}">
                  <a16:creationId xmlns:a16="http://schemas.microsoft.com/office/drawing/2014/main" id="{DBD95310-47B7-BA76-7D5C-1C1E58869B20}"/>
                </a:ext>
              </a:extLst>
            </p:cNvPr>
            <p:cNvSpPr/>
            <p:nvPr/>
          </p:nvSpPr>
          <p:spPr>
            <a:xfrm rot="5400000">
              <a:off x="3768308" y="2854295"/>
              <a:ext cx="220662" cy="662047"/>
            </a:xfrm>
            <a:prstGeom prst="can">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Can 11">
              <a:extLst>
                <a:ext uri="{FF2B5EF4-FFF2-40B4-BE49-F238E27FC236}">
                  <a16:creationId xmlns:a16="http://schemas.microsoft.com/office/drawing/2014/main" id="{2888B7B5-DFC2-ACDE-40FD-76E01F171528}"/>
                </a:ext>
              </a:extLst>
            </p:cNvPr>
            <p:cNvSpPr/>
            <p:nvPr/>
          </p:nvSpPr>
          <p:spPr>
            <a:xfrm rot="5400000">
              <a:off x="3892143" y="3246408"/>
              <a:ext cx="220663" cy="662047"/>
            </a:xfrm>
            <a:prstGeom prst="can">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Freeform 13">
              <a:extLst>
                <a:ext uri="{FF2B5EF4-FFF2-40B4-BE49-F238E27FC236}">
                  <a16:creationId xmlns:a16="http://schemas.microsoft.com/office/drawing/2014/main" id="{C3EF8F7C-3831-A2A9-C2F3-A0DBCFB1C478}"/>
                </a:ext>
              </a:extLst>
            </p:cNvPr>
            <p:cNvSpPr/>
            <p:nvPr/>
          </p:nvSpPr>
          <p:spPr>
            <a:xfrm>
              <a:off x="3563491" y="4194175"/>
              <a:ext cx="550912" cy="735013"/>
            </a:xfrm>
            <a:custGeom>
              <a:avLst/>
              <a:gdLst>
                <a:gd name="connsiteX0" fmla="*/ 0 w 551793"/>
                <a:gd name="connsiteY0" fmla="*/ 0 h 735793"/>
                <a:gd name="connsiteX1" fmla="*/ 268014 w 551793"/>
                <a:gd name="connsiteY1" fmla="*/ 504496 h 735793"/>
                <a:gd name="connsiteX2" fmla="*/ 551793 w 551793"/>
                <a:gd name="connsiteY2" fmla="*/ 15765 h 735793"/>
              </a:gdLst>
              <a:ahLst/>
              <a:cxnLst>
                <a:cxn ang="0">
                  <a:pos x="connsiteX0" y="connsiteY0"/>
                </a:cxn>
                <a:cxn ang="0">
                  <a:pos x="connsiteX1" y="connsiteY1"/>
                </a:cxn>
                <a:cxn ang="0">
                  <a:pos x="connsiteX2" y="connsiteY2"/>
                </a:cxn>
              </a:cxnLst>
              <a:rect l="l" t="t" r="r" b="b"/>
              <a:pathLst>
                <a:path w="551793" h="735793">
                  <a:moveTo>
                    <a:pt x="0" y="0"/>
                  </a:moveTo>
                  <a:cubicBezTo>
                    <a:pt x="272714" y="545428"/>
                    <a:pt x="268014" y="735793"/>
                    <a:pt x="268014" y="504496"/>
                  </a:cubicBezTo>
                  <a:lnTo>
                    <a:pt x="551793" y="15765"/>
                  </a:ln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dirty="0"/>
            </a:p>
          </p:txBody>
        </p:sp>
        <p:sp>
          <p:nvSpPr>
            <p:cNvPr id="15" name="Octagon 14">
              <a:extLst>
                <a:ext uri="{FF2B5EF4-FFF2-40B4-BE49-F238E27FC236}">
                  <a16:creationId xmlns:a16="http://schemas.microsoft.com/office/drawing/2014/main" id="{1D1721AC-5D54-8DD8-440A-5281DC7F3735}"/>
                </a:ext>
              </a:extLst>
            </p:cNvPr>
            <p:cNvSpPr/>
            <p:nvPr/>
          </p:nvSpPr>
          <p:spPr>
            <a:xfrm>
              <a:off x="3673038" y="4603750"/>
              <a:ext cx="300065" cy="300038"/>
            </a:xfrm>
            <a:prstGeom prst="oct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Freeform 15">
              <a:extLst>
                <a:ext uri="{FF2B5EF4-FFF2-40B4-BE49-F238E27FC236}">
                  <a16:creationId xmlns:a16="http://schemas.microsoft.com/office/drawing/2014/main" id="{CE5683E9-9EC0-7FA8-0579-9F3533B42C31}"/>
                </a:ext>
              </a:extLst>
            </p:cNvPr>
            <p:cNvSpPr/>
            <p:nvPr/>
          </p:nvSpPr>
          <p:spPr>
            <a:xfrm>
              <a:off x="3988980" y="2743200"/>
              <a:ext cx="2081399" cy="2017713"/>
            </a:xfrm>
            <a:custGeom>
              <a:avLst/>
              <a:gdLst>
                <a:gd name="connsiteX0" fmla="*/ 0 w 2081048"/>
                <a:gd name="connsiteY0" fmla="*/ 2017986 h 2017986"/>
                <a:gd name="connsiteX1" fmla="*/ 1292772 w 2081048"/>
                <a:gd name="connsiteY1" fmla="*/ 2017986 h 2017986"/>
                <a:gd name="connsiteX2" fmla="*/ 1277007 w 2081048"/>
                <a:gd name="connsiteY2" fmla="*/ 0 h 2017986"/>
                <a:gd name="connsiteX3" fmla="*/ 2081048 w 2081048"/>
                <a:gd name="connsiteY3" fmla="*/ 0 h 2017986"/>
                <a:gd name="connsiteX4" fmla="*/ 2081048 w 2081048"/>
                <a:gd name="connsiteY4" fmla="*/ 236483 h 2017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048" h="2017986">
                  <a:moveTo>
                    <a:pt x="0" y="2017986"/>
                  </a:moveTo>
                  <a:lnTo>
                    <a:pt x="1292772" y="2017986"/>
                  </a:lnTo>
                  <a:lnTo>
                    <a:pt x="1277007" y="0"/>
                  </a:lnTo>
                  <a:lnTo>
                    <a:pt x="2081048" y="0"/>
                  </a:lnTo>
                  <a:lnTo>
                    <a:pt x="2081048" y="236483"/>
                  </a:lnTo>
                </a:path>
              </a:pathLst>
            </a:custGeom>
            <a:ln>
              <a:tailEnd type="arrow"/>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dirty="0"/>
            </a:p>
          </p:txBody>
        </p:sp>
        <p:sp>
          <p:nvSpPr>
            <p:cNvPr id="17" name="Rectangle 16">
              <a:extLst>
                <a:ext uri="{FF2B5EF4-FFF2-40B4-BE49-F238E27FC236}">
                  <a16:creationId xmlns:a16="http://schemas.microsoft.com/office/drawing/2014/main" id="{311A5F98-6946-C78B-2388-122B7BF15B6B}"/>
                </a:ext>
              </a:extLst>
            </p:cNvPr>
            <p:cNvSpPr/>
            <p:nvPr/>
          </p:nvSpPr>
          <p:spPr>
            <a:xfrm>
              <a:off x="5770315" y="3011488"/>
              <a:ext cx="550912" cy="284162"/>
            </a:xfrm>
            <a:prstGeom prst="rect">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 name="Trapezoid 17">
              <a:extLst>
                <a:ext uri="{FF2B5EF4-FFF2-40B4-BE49-F238E27FC236}">
                  <a16:creationId xmlns:a16="http://schemas.microsoft.com/office/drawing/2014/main" id="{65FE6251-FBFA-273C-80C9-7A17BFF99726}"/>
                </a:ext>
              </a:extLst>
            </p:cNvPr>
            <p:cNvSpPr/>
            <p:nvPr/>
          </p:nvSpPr>
          <p:spPr>
            <a:xfrm flipV="1">
              <a:off x="5778253" y="3305175"/>
              <a:ext cx="546149" cy="409575"/>
            </a:xfrm>
            <a:prstGeom prst="trapezoid">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9" name="Freeform 18">
              <a:extLst>
                <a:ext uri="{FF2B5EF4-FFF2-40B4-BE49-F238E27FC236}">
                  <a16:creationId xmlns:a16="http://schemas.microsoft.com/office/drawing/2014/main" id="{5D9B0FAA-0F06-00DD-24AA-5CF83115375C}"/>
                </a:ext>
              </a:extLst>
            </p:cNvPr>
            <p:cNvSpPr/>
            <p:nvPr/>
          </p:nvSpPr>
          <p:spPr>
            <a:xfrm>
              <a:off x="5541694" y="3697288"/>
              <a:ext cx="1071659" cy="795337"/>
            </a:xfrm>
            <a:custGeom>
              <a:avLst/>
              <a:gdLst>
                <a:gd name="connsiteX0" fmla="*/ 0 w 691763"/>
                <a:gd name="connsiteY0" fmla="*/ 7951 h 795130"/>
                <a:gd name="connsiteX1" fmla="*/ 7951 w 691763"/>
                <a:gd name="connsiteY1" fmla="*/ 270344 h 795130"/>
                <a:gd name="connsiteX2" fmla="*/ 357808 w 691763"/>
                <a:gd name="connsiteY2" fmla="*/ 795130 h 795130"/>
                <a:gd name="connsiteX3" fmla="*/ 691763 w 691763"/>
                <a:gd name="connsiteY3" fmla="*/ 246490 h 795130"/>
                <a:gd name="connsiteX4" fmla="*/ 691763 w 691763"/>
                <a:gd name="connsiteY4" fmla="*/ 0 h 795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763" h="795130">
                  <a:moveTo>
                    <a:pt x="0" y="7951"/>
                  </a:moveTo>
                  <a:lnTo>
                    <a:pt x="7951" y="270344"/>
                  </a:lnTo>
                  <a:lnTo>
                    <a:pt x="357808" y="795130"/>
                  </a:lnTo>
                  <a:lnTo>
                    <a:pt x="691763" y="246490"/>
                  </a:lnTo>
                  <a:lnTo>
                    <a:pt x="691763" y="0"/>
                  </a:lnTo>
                </a:path>
              </a:pathLst>
            </a:cu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dirty="0"/>
            </a:p>
          </p:txBody>
        </p:sp>
        <p:sp>
          <p:nvSpPr>
            <p:cNvPr id="20" name="Freeform 19">
              <a:extLst>
                <a:ext uri="{FF2B5EF4-FFF2-40B4-BE49-F238E27FC236}">
                  <a16:creationId xmlns:a16="http://schemas.microsoft.com/office/drawing/2014/main" id="{8C91A7D9-8ABD-9A86-DB56-2AFC97F254CD}"/>
                </a:ext>
              </a:extLst>
            </p:cNvPr>
            <p:cNvSpPr/>
            <p:nvPr/>
          </p:nvSpPr>
          <p:spPr>
            <a:xfrm>
              <a:off x="5689345" y="3040063"/>
              <a:ext cx="1922636" cy="1717675"/>
            </a:xfrm>
            <a:custGeom>
              <a:avLst/>
              <a:gdLst>
                <a:gd name="connsiteX0" fmla="*/ 126124 w 1923393"/>
                <a:gd name="connsiteY0" fmla="*/ 1529255 h 1718442"/>
                <a:gd name="connsiteX1" fmla="*/ 882869 w 1923393"/>
                <a:gd name="connsiteY1" fmla="*/ 1529255 h 1718442"/>
                <a:gd name="connsiteX2" fmla="*/ 1734207 w 1923393"/>
                <a:gd name="connsiteY2" fmla="*/ 15766 h 1718442"/>
                <a:gd name="connsiteX3" fmla="*/ 1828800 w 1923393"/>
                <a:gd name="connsiteY3" fmla="*/ 0 h 1718442"/>
                <a:gd name="connsiteX4" fmla="*/ 1891862 w 1923393"/>
                <a:gd name="connsiteY4" fmla="*/ 47297 h 1718442"/>
                <a:gd name="connsiteX5" fmla="*/ 1923393 w 1923393"/>
                <a:gd name="connsiteY5" fmla="*/ 110359 h 1718442"/>
                <a:gd name="connsiteX6" fmla="*/ 1072055 w 1923393"/>
                <a:gd name="connsiteY6" fmla="*/ 1702676 h 1718442"/>
                <a:gd name="connsiteX7" fmla="*/ 126124 w 1923393"/>
                <a:gd name="connsiteY7" fmla="*/ 1718442 h 1718442"/>
                <a:gd name="connsiteX8" fmla="*/ 15766 w 1923393"/>
                <a:gd name="connsiteY8" fmla="*/ 1671145 h 1718442"/>
                <a:gd name="connsiteX9" fmla="*/ 0 w 1923393"/>
                <a:gd name="connsiteY9" fmla="*/ 1576552 h 1718442"/>
                <a:gd name="connsiteX10" fmla="*/ 126124 w 1923393"/>
                <a:gd name="connsiteY10" fmla="*/ 1529255 h 171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23393" h="1718442">
                  <a:moveTo>
                    <a:pt x="126124" y="1529255"/>
                  </a:moveTo>
                  <a:lnTo>
                    <a:pt x="882869" y="1529255"/>
                  </a:lnTo>
                  <a:lnTo>
                    <a:pt x="1734207" y="15766"/>
                  </a:lnTo>
                  <a:lnTo>
                    <a:pt x="1828800" y="0"/>
                  </a:lnTo>
                  <a:lnTo>
                    <a:pt x="1891862" y="47297"/>
                  </a:lnTo>
                  <a:lnTo>
                    <a:pt x="1923393" y="110359"/>
                  </a:lnTo>
                  <a:lnTo>
                    <a:pt x="1072055" y="1702676"/>
                  </a:lnTo>
                  <a:lnTo>
                    <a:pt x="126124" y="1718442"/>
                  </a:lnTo>
                  <a:lnTo>
                    <a:pt x="15766" y="1671145"/>
                  </a:lnTo>
                  <a:lnTo>
                    <a:pt x="0" y="1576552"/>
                  </a:lnTo>
                  <a:lnTo>
                    <a:pt x="126124" y="1529255"/>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2" name="Isosceles Triangle 21">
              <a:extLst>
                <a:ext uri="{FF2B5EF4-FFF2-40B4-BE49-F238E27FC236}">
                  <a16:creationId xmlns:a16="http://schemas.microsoft.com/office/drawing/2014/main" id="{CE72C1AC-1BF1-1016-853C-64B567762027}"/>
                </a:ext>
              </a:extLst>
            </p:cNvPr>
            <p:cNvSpPr/>
            <p:nvPr/>
          </p:nvSpPr>
          <p:spPr>
            <a:xfrm>
              <a:off x="7243648" y="3395663"/>
              <a:ext cx="922420" cy="803275"/>
            </a:xfrm>
            <a:prstGeom prst="triangle">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3" name="Rectangle 22">
              <a:extLst>
                <a:ext uri="{FF2B5EF4-FFF2-40B4-BE49-F238E27FC236}">
                  <a16:creationId xmlns:a16="http://schemas.microsoft.com/office/drawing/2014/main" id="{1D2B209B-2599-103F-2488-C77A46147FFB}"/>
                </a:ext>
              </a:extLst>
            </p:cNvPr>
            <p:cNvSpPr/>
            <p:nvPr/>
          </p:nvSpPr>
          <p:spPr>
            <a:xfrm>
              <a:off x="7196018" y="4175125"/>
              <a:ext cx="1017679" cy="111125"/>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27" name="Straight Arrow Connector 26">
              <a:extLst>
                <a:ext uri="{FF2B5EF4-FFF2-40B4-BE49-F238E27FC236}">
                  <a16:creationId xmlns:a16="http://schemas.microsoft.com/office/drawing/2014/main" id="{5792734B-A0E7-4D63-3C89-5F063C218DF2}"/>
                </a:ext>
              </a:extLst>
            </p:cNvPr>
            <p:cNvCxnSpPr/>
            <p:nvPr/>
          </p:nvCxnSpPr>
          <p:spPr>
            <a:xfrm rot="16200000" flipH="1">
              <a:off x="3428578" y="3733800"/>
              <a:ext cx="809625" cy="95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8301687-ACEF-2C5C-A468-242F8B8CB00E}"/>
                </a:ext>
              </a:extLst>
            </p:cNvPr>
            <p:cNvCxnSpPr/>
            <p:nvPr/>
          </p:nvCxnSpPr>
          <p:spPr>
            <a:xfrm rot="5400000" flipH="1" flipV="1">
              <a:off x="2152124" y="3067024"/>
              <a:ext cx="1066800" cy="5715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EE4A6A7-CF47-0383-2629-A5CB4DFB49DC}"/>
                </a:ext>
              </a:extLst>
            </p:cNvPr>
            <p:cNvCxnSpPr/>
            <p:nvPr/>
          </p:nvCxnSpPr>
          <p:spPr>
            <a:xfrm>
              <a:off x="1675783" y="3448050"/>
              <a:ext cx="171465" cy="1619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Elbow Connector 34">
              <a:extLst>
                <a:ext uri="{FF2B5EF4-FFF2-40B4-BE49-F238E27FC236}">
                  <a16:creationId xmlns:a16="http://schemas.microsoft.com/office/drawing/2014/main" id="{6D1FE522-7177-7E76-A90B-17E3F0DD0CAB}"/>
                </a:ext>
              </a:extLst>
            </p:cNvPr>
            <p:cNvCxnSpPr/>
            <p:nvPr/>
          </p:nvCxnSpPr>
          <p:spPr>
            <a:xfrm rot="5400000">
              <a:off x="2690350" y="3690920"/>
              <a:ext cx="1400175" cy="40008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C2D1C23-8D66-D053-CA01-B8E58D410B4E}"/>
                </a:ext>
              </a:extLst>
            </p:cNvPr>
            <p:cNvCxnSpPr/>
            <p:nvPr/>
          </p:nvCxnSpPr>
          <p:spPr>
            <a:xfrm rot="5400000" flipH="1" flipV="1">
              <a:off x="6362552" y="3476600"/>
              <a:ext cx="1047750" cy="552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Freeform 42">
              <a:extLst>
                <a:ext uri="{FF2B5EF4-FFF2-40B4-BE49-F238E27FC236}">
                  <a16:creationId xmlns:a16="http://schemas.microsoft.com/office/drawing/2014/main" id="{4530AF7E-9A8D-21EE-4CBD-A06A3D0EE08A}"/>
                </a:ext>
              </a:extLst>
            </p:cNvPr>
            <p:cNvSpPr/>
            <p:nvPr/>
          </p:nvSpPr>
          <p:spPr>
            <a:xfrm>
              <a:off x="7334143" y="2895600"/>
              <a:ext cx="409612" cy="371475"/>
            </a:xfrm>
            <a:custGeom>
              <a:avLst/>
              <a:gdLst>
                <a:gd name="connsiteX0" fmla="*/ 0 w 409575"/>
                <a:gd name="connsiteY0" fmla="*/ 57150 h 371475"/>
                <a:gd name="connsiteX1" fmla="*/ 180975 w 409575"/>
                <a:gd name="connsiteY1" fmla="*/ 0 h 371475"/>
                <a:gd name="connsiteX2" fmla="*/ 409575 w 409575"/>
                <a:gd name="connsiteY2" fmla="*/ 47625 h 371475"/>
                <a:gd name="connsiteX3" fmla="*/ 409575 w 409575"/>
                <a:gd name="connsiteY3" fmla="*/ 371475 h 371475"/>
              </a:gdLst>
              <a:ahLst/>
              <a:cxnLst>
                <a:cxn ang="0">
                  <a:pos x="connsiteX0" y="connsiteY0"/>
                </a:cxn>
                <a:cxn ang="0">
                  <a:pos x="connsiteX1" y="connsiteY1"/>
                </a:cxn>
                <a:cxn ang="0">
                  <a:pos x="connsiteX2" y="connsiteY2"/>
                </a:cxn>
                <a:cxn ang="0">
                  <a:pos x="connsiteX3" y="connsiteY3"/>
                </a:cxn>
              </a:cxnLst>
              <a:rect l="l" t="t" r="r" b="b"/>
              <a:pathLst>
                <a:path w="409575" h="371475">
                  <a:moveTo>
                    <a:pt x="0" y="57150"/>
                  </a:moveTo>
                  <a:lnTo>
                    <a:pt x="180975" y="0"/>
                  </a:lnTo>
                  <a:lnTo>
                    <a:pt x="409575" y="47625"/>
                  </a:lnTo>
                  <a:lnTo>
                    <a:pt x="409575" y="371475"/>
                  </a:lnTo>
                </a:path>
              </a:pathLst>
            </a:custGeom>
            <a:ln>
              <a:tailEnd type="arrow"/>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dirty="0"/>
            </a:p>
          </p:txBody>
        </p:sp>
        <p:sp>
          <p:nvSpPr>
            <p:cNvPr id="44" name="Arc 43">
              <a:extLst>
                <a:ext uri="{FF2B5EF4-FFF2-40B4-BE49-F238E27FC236}">
                  <a16:creationId xmlns:a16="http://schemas.microsoft.com/office/drawing/2014/main" id="{2DE1FF5A-C371-B4FE-5EF6-3661F928B1EF}"/>
                </a:ext>
              </a:extLst>
            </p:cNvPr>
            <p:cNvSpPr/>
            <p:nvPr/>
          </p:nvSpPr>
          <p:spPr>
            <a:xfrm>
              <a:off x="3885782" y="4162425"/>
              <a:ext cx="371508" cy="590550"/>
            </a:xfrm>
            <a:prstGeom prst="arc">
              <a:avLst/>
            </a:prstGeom>
            <a:ln>
              <a:tailEnd type="arrow"/>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dirty="0"/>
            </a:p>
          </p:txBody>
        </p:sp>
        <p:sp>
          <p:nvSpPr>
            <p:cNvPr id="45" name="Arc 44">
              <a:extLst>
                <a:ext uri="{FF2B5EF4-FFF2-40B4-BE49-F238E27FC236}">
                  <a16:creationId xmlns:a16="http://schemas.microsoft.com/office/drawing/2014/main" id="{5312C1C1-3323-CDFF-E3AC-350BC531EE49}"/>
                </a:ext>
              </a:extLst>
            </p:cNvPr>
            <p:cNvSpPr/>
            <p:nvPr/>
          </p:nvSpPr>
          <p:spPr>
            <a:xfrm flipH="1">
              <a:off x="3352334" y="4133850"/>
              <a:ext cx="438189" cy="2028825"/>
            </a:xfrm>
            <a:prstGeom prst="arc">
              <a:avLst/>
            </a:prstGeom>
            <a:ln>
              <a:tailEnd type="arrow"/>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dirty="0"/>
            </a:p>
          </p:txBody>
        </p:sp>
        <p:sp>
          <p:nvSpPr>
            <p:cNvPr id="46" name="Freeform 45">
              <a:extLst>
                <a:ext uri="{FF2B5EF4-FFF2-40B4-BE49-F238E27FC236}">
                  <a16:creationId xmlns:a16="http://schemas.microsoft.com/office/drawing/2014/main" id="{97EDFB57-2333-67E2-FA98-D90B4D127A82}"/>
                </a:ext>
              </a:extLst>
            </p:cNvPr>
            <p:cNvSpPr/>
            <p:nvPr/>
          </p:nvSpPr>
          <p:spPr>
            <a:xfrm>
              <a:off x="3323757" y="2514600"/>
              <a:ext cx="562026" cy="371475"/>
            </a:xfrm>
            <a:custGeom>
              <a:avLst/>
              <a:gdLst>
                <a:gd name="connsiteX0" fmla="*/ 0 w 409575"/>
                <a:gd name="connsiteY0" fmla="*/ 57150 h 371475"/>
                <a:gd name="connsiteX1" fmla="*/ 180975 w 409575"/>
                <a:gd name="connsiteY1" fmla="*/ 0 h 371475"/>
                <a:gd name="connsiteX2" fmla="*/ 409575 w 409575"/>
                <a:gd name="connsiteY2" fmla="*/ 47625 h 371475"/>
                <a:gd name="connsiteX3" fmla="*/ 409575 w 409575"/>
                <a:gd name="connsiteY3" fmla="*/ 371475 h 371475"/>
              </a:gdLst>
              <a:ahLst/>
              <a:cxnLst>
                <a:cxn ang="0">
                  <a:pos x="connsiteX0" y="connsiteY0"/>
                </a:cxn>
                <a:cxn ang="0">
                  <a:pos x="connsiteX1" y="connsiteY1"/>
                </a:cxn>
                <a:cxn ang="0">
                  <a:pos x="connsiteX2" y="connsiteY2"/>
                </a:cxn>
                <a:cxn ang="0">
                  <a:pos x="connsiteX3" y="connsiteY3"/>
                </a:cxn>
              </a:cxnLst>
              <a:rect l="l" t="t" r="r" b="b"/>
              <a:pathLst>
                <a:path w="409575" h="371475">
                  <a:moveTo>
                    <a:pt x="0" y="57150"/>
                  </a:moveTo>
                  <a:lnTo>
                    <a:pt x="180975" y="0"/>
                  </a:lnTo>
                  <a:lnTo>
                    <a:pt x="409575" y="47625"/>
                  </a:lnTo>
                  <a:lnTo>
                    <a:pt x="409575" y="371475"/>
                  </a:lnTo>
                </a:path>
              </a:pathLst>
            </a:custGeom>
            <a:ln>
              <a:tailEnd type="arrow"/>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dirty="0"/>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5EDC96A-C914-B3E9-84F1-A2B1768B95DC}"/>
              </a:ext>
            </a:extLst>
          </p:cNvPr>
          <p:cNvSpPr txBox="1"/>
          <p:nvPr/>
        </p:nvSpPr>
        <p:spPr>
          <a:xfrm>
            <a:off x="630936" y="548640"/>
            <a:ext cx="7663058" cy="1323439"/>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Filtration </a:t>
            </a:r>
          </a:p>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Rate</a:t>
            </a:r>
          </a:p>
        </p:txBody>
      </p:sp>
      <p:sp>
        <p:nvSpPr>
          <p:cNvPr id="14339" name="TextBox 5">
            <a:extLst>
              <a:ext uri="{FF2B5EF4-FFF2-40B4-BE49-F238E27FC236}">
                <a16:creationId xmlns:a16="http://schemas.microsoft.com/office/drawing/2014/main" id="{D0F899A3-303D-E4B2-8CB5-DD840E593545}"/>
              </a:ext>
            </a:extLst>
          </p:cNvPr>
          <p:cNvSpPr txBox="1">
            <a:spLocks noChangeArrowheads="1"/>
          </p:cNvSpPr>
          <p:nvPr/>
        </p:nvSpPr>
        <p:spPr bwMode="auto">
          <a:xfrm>
            <a:off x="349250" y="1981200"/>
            <a:ext cx="77470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orbel" panose="020B0503020204020204" pitchFamily="34" charset="0"/>
              </a:defRPr>
            </a:lvl1pPr>
            <a:lvl2pPr marL="914400" indent="-45720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2400">
                <a:solidFill>
                  <a:srgbClr val="FFC000"/>
                </a:solidFill>
              </a:rPr>
              <a:t>Filtration rate should be continuous</a:t>
            </a:r>
          </a:p>
          <a:p>
            <a:pPr lvl="1" eaLnBrk="1" hangingPunct="1">
              <a:buFont typeface="Consolas" panose="020B0609020204030204" pitchFamily="49" charset="0"/>
              <a:buAutoNum type="arabicPeriod"/>
            </a:pPr>
            <a:r>
              <a:rPr lang="en-US" altLang="en-US" sz="2400"/>
              <a:t>Good for dissolved oxygen</a:t>
            </a:r>
          </a:p>
          <a:p>
            <a:pPr lvl="1" eaLnBrk="1" hangingPunct="1">
              <a:buFont typeface="Consolas" panose="020B0609020204030204" pitchFamily="49" charset="0"/>
              <a:buAutoNum type="arabicPeriod"/>
            </a:pPr>
            <a:r>
              <a:rPr lang="en-US" altLang="en-US" sz="2400"/>
              <a:t>Good for nutrient supply</a:t>
            </a:r>
          </a:p>
          <a:p>
            <a:pPr lvl="1" eaLnBrk="1" hangingPunct="1">
              <a:buFont typeface="Consolas" panose="020B0609020204030204" pitchFamily="49" charset="0"/>
              <a:buAutoNum type="arabicPeriod"/>
            </a:pPr>
            <a:r>
              <a:rPr lang="en-US" altLang="en-US" sz="2400"/>
              <a:t>Good for biological mechanisms</a:t>
            </a:r>
          </a:p>
          <a:p>
            <a:pPr lvl="1" eaLnBrk="1" hangingPunct="1">
              <a:buFont typeface="Consolas" panose="020B0609020204030204" pitchFamily="49" charset="0"/>
              <a:buAutoNum type="arabicPeriod"/>
            </a:pPr>
            <a:r>
              <a:rPr lang="en-US" altLang="en-US" sz="2400"/>
              <a:t>Influent flow should not scour sand surface</a:t>
            </a:r>
          </a:p>
          <a:p>
            <a:pPr lvl="1" eaLnBrk="1" hangingPunct="1">
              <a:buFont typeface="Consolas" panose="020B0609020204030204" pitchFamily="49" charset="0"/>
              <a:buAutoNum type="arabicPeriod"/>
            </a:pPr>
            <a:r>
              <a:rPr lang="en-US" altLang="en-US" sz="2400"/>
              <a:t>0.1 gpm/ft</a:t>
            </a:r>
            <a:r>
              <a:rPr lang="en-US" altLang="en-US" sz="2400" baseline="30000"/>
              <a:t>2</a:t>
            </a:r>
            <a:r>
              <a:rPr lang="en-US" altLang="en-US" sz="2400"/>
              <a:t> maximum filtration rate</a:t>
            </a:r>
          </a:p>
          <a:p>
            <a:pPr lvl="1" eaLnBrk="1" hangingPunct="1">
              <a:buFont typeface="Consolas" panose="020B0609020204030204" pitchFamily="49" charset="0"/>
              <a:buAutoNum type="arabicPeriod"/>
            </a:pPr>
            <a:r>
              <a:rPr lang="en-US" altLang="en-US" sz="2400"/>
              <a:t>0.03 gpm/ft</a:t>
            </a:r>
            <a:r>
              <a:rPr lang="en-US" altLang="en-US" sz="2400" baseline="30000"/>
              <a:t>2</a:t>
            </a:r>
            <a:r>
              <a:rPr lang="en-US" altLang="en-US" sz="2400"/>
              <a:t> minimum filtration rate</a:t>
            </a:r>
          </a:p>
          <a:p>
            <a:pPr lvl="1" eaLnBrk="1" hangingPunct="1">
              <a:buFont typeface="Consolas" panose="020B0609020204030204" pitchFamily="49" charset="0"/>
              <a:buAutoNum type="arabicPeriod"/>
            </a:pPr>
            <a:r>
              <a:rPr lang="en-US" altLang="en-US" sz="2400"/>
              <a:t>Cold temperatures may need lower filtration rates (e.g., 0.05 gpm/ft</a:t>
            </a:r>
            <a:r>
              <a:rPr lang="en-US" altLang="en-US" sz="2400" baseline="30000"/>
              <a:t>2</a:t>
            </a:r>
            <a:r>
              <a:rPr lang="en-US" altLang="en-US" sz="2400"/>
              <a:t> when water temp &lt; 5°C)</a:t>
            </a:r>
          </a:p>
          <a:p>
            <a:pPr lvl="1" eaLnBrk="1" hangingPunct="1">
              <a:buFont typeface="Consolas" panose="020B0609020204030204" pitchFamily="49" charset="0"/>
              <a:buAutoNum type="arabicPeriod"/>
            </a:pPr>
            <a:r>
              <a:rPr lang="en-US" altLang="en-US" sz="2400"/>
              <a:t>Controls should be in place to prevent the tail water (effluent side) from dropping below the sand bed during operation (e.g., an effluent weir) – this helps prevent vacuum conditions and air entrainment.</a:t>
            </a:r>
          </a:p>
        </p:txBody>
      </p:sp>
      <p:pic>
        <p:nvPicPr>
          <p:cNvPr id="14340" name="Picture 4" descr="20 mile old ssf">
            <a:extLst>
              <a:ext uri="{FF2B5EF4-FFF2-40B4-BE49-F238E27FC236}">
                <a16:creationId xmlns:a16="http://schemas.microsoft.com/office/drawing/2014/main" id="{4E92229B-88A6-4FAC-8954-EB1E19B313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6850" y="444500"/>
            <a:ext cx="3600450" cy="24003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3955C4-3840-501B-B0C5-7344E67FCFA5}"/>
              </a:ext>
            </a:extLst>
          </p:cNvPr>
          <p:cNvSpPr txBox="1"/>
          <p:nvPr/>
        </p:nvSpPr>
        <p:spPr>
          <a:xfrm>
            <a:off x="630936" y="548640"/>
            <a:ext cx="7663058"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Scraping Machines</a:t>
            </a:r>
          </a:p>
        </p:txBody>
      </p:sp>
      <p:sp>
        <p:nvSpPr>
          <p:cNvPr id="69635" name="TextBox 5">
            <a:extLst>
              <a:ext uri="{FF2B5EF4-FFF2-40B4-BE49-F238E27FC236}">
                <a16:creationId xmlns:a16="http://schemas.microsoft.com/office/drawing/2014/main" id="{2AA035CE-943B-C8A8-1914-7D33733C9ADB}"/>
              </a:ext>
            </a:extLst>
          </p:cNvPr>
          <p:cNvSpPr txBox="1">
            <a:spLocks noChangeArrowheads="1"/>
          </p:cNvSpPr>
          <p:nvPr/>
        </p:nvSpPr>
        <p:spPr bwMode="auto">
          <a:xfrm>
            <a:off x="493713" y="1395413"/>
            <a:ext cx="7747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2400">
                <a:solidFill>
                  <a:srgbClr val="FFC000"/>
                </a:solidFill>
              </a:rPr>
              <a:t>Scraping</a:t>
            </a:r>
          </a:p>
          <a:p>
            <a:pPr eaLnBrk="1" hangingPunct="1">
              <a:buFont typeface="Consolas" panose="020B0609020204030204" pitchFamily="49" charset="0"/>
              <a:buAutoNum type="arabicPeriod"/>
            </a:pPr>
            <a:r>
              <a:rPr lang="en-US" altLang="en-US" sz="2400"/>
              <a:t>larger equipment</a:t>
            </a:r>
          </a:p>
        </p:txBody>
      </p:sp>
      <p:sp>
        <p:nvSpPr>
          <p:cNvPr id="8" name="TextBox 7">
            <a:extLst>
              <a:ext uri="{FF2B5EF4-FFF2-40B4-BE49-F238E27FC236}">
                <a16:creationId xmlns:a16="http://schemas.microsoft.com/office/drawing/2014/main" id="{92B22F0F-9599-864A-C62E-8F1CAFFE0917}"/>
              </a:ext>
            </a:extLst>
          </p:cNvPr>
          <p:cNvSpPr txBox="1"/>
          <p:nvPr/>
        </p:nvSpPr>
        <p:spPr>
          <a:xfrm>
            <a:off x="1119188" y="6373813"/>
            <a:ext cx="6659562" cy="254000"/>
          </a:xfrm>
          <a:prstGeom prst="rect">
            <a:avLst/>
          </a:prstGeom>
          <a:noFill/>
        </p:spPr>
        <p:txBody>
          <a:bodyPr>
            <a:spAutoFit/>
          </a:bodyPr>
          <a:lstStyle/>
          <a:p>
            <a:pPr eaLnBrk="1" fontAlgn="auto" hangingPunct="1">
              <a:spcBef>
                <a:spcPts val="0"/>
              </a:spcBef>
              <a:spcAft>
                <a:spcPts val="0"/>
              </a:spcAft>
              <a:defRPr/>
            </a:pPr>
            <a:r>
              <a:rPr lang="en-US" sz="1050" dirty="0">
                <a:latin typeface="+mn-lt"/>
              </a:rPr>
              <a:t>2013. North Clackamas County Water Commission, OR.  SSF Cleaning (photo taken by Chris Johnsen, NCCWC)</a:t>
            </a:r>
          </a:p>
        </p:txBody>
      </p:sp>
      <p:pic>
        <p:nvPicPr>
          <p:cNvPr id="69637" name="Picture 8" descr="P5200159.JPG">
            <a:extLst>
              <a:ext uri="{FF2B5EF4-FFF2-40B4-BE49-F238E27FC236}">
                <a16:creationId xmlns:a16="http://schemas.microsoft.com/office/drawing/2014/main" id="{7678EBD9-0546-D0AD-13CA-3677B88FDC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9150" y="2416175"/>
            <a:ext cx="7042150" cy="39608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830232-2473-786A-0473-1D18F356271E}"/>
              </a:ext>
            </a:extLst>
          </p:cNvPr>
          <p:cNvSpPr txBox="1"/>
          <p:nvPr/>
        </p:nvSpPr>
        <p:spPr>
          <a:xfrm>
            <a:off x="630936" y="548640"/>
            <a:ext cx="7663058"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Scraping Machines</a:t>
            </a:r>
          </a:p>
        </p:txBody>
      </p:sp>
      <p:sp>
        <p:nvSpPr>
          <p:cNvPr id="71683" name="TextBox 5">
            <a:extLst>
              <a:ext uri="{FF2B5EF4-FFF2-40B4-BE49-F238E27FC236}">
                <a16:creationId xmlns:a16="http://schemas.microsoft.com/office/drawing/2014/main" id="{4F985213-1B63-B555-206A-CA02ADB6C60C}"/>
              </a:ext>
            </a:extLst>
          </p:cNvPr>
          <p:cNvSpPr txBox="1">
            <a:spLocks noChangeArrowheads="1"/>
          </p:cNvSpPr>
          <p:nvPr/>
        </p:nvSpPr>
        <p:spPr bwMode="auto">
          <a:xfrm>
            <a:off x="493713" y="1395413"/>
            <a:ext cx="7747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2400">
                <a:solidFill>
                  <a:srgbClr val="FFC000"/>
                </a:solidFill>
              </a:rPr>
              <a:t>Scraping</a:t>
            </a:r>
          </a:p>
          <a:p>
            <a:pPr eaLnBrk="1" hangingPunct="1"/>
            <a:r>
              <a:rPr lang="en-US" altLang="en-US" sz="2400"/>
              <a:t>scraping blade</a:t>
            </a:r>
          </a:p>
        </p:txBody>
      </p:sp>
      <p:sp>
        <p:nvSpPr>
          <p:cNvPr id="8" name="TextBox 7">
            <a:extLst>
              <a:ext uri="{FF2B5EF4-FFF2-40B4-BE49-F238E27FC236}">
                <a16:creationId xmlns:a16="http://schemas.microsoft.com/office/drawing/2014/main" id="{38760D38-BBA0-5236-3941-27B151E1A12A}"/>
              </a:ext>
            </a:extLst>
          </p:cNvPr>
          <p:cNvSpPr txBox="1"/>
          <p:nvPr/>
        </p:nvSpPr>
        <p:spPr>
          <a:xfrm>
            <a:off x="3009900" y="6049963"/>
            <a:ext cx="5759450" cy="415925"/>
          </a:xfrm>
          <a:prstGeom prst="rect">
            <a:avLst/>
          </a:prstGeom>
          <a:noFill/>
        </p:spPr>
        <p:txBody>
          <a:bodyPr>
            <a:spAutoFit/>
          </a:bodyPr>
          <a:lstStyle/>
          <a:p>
            <a:pPr eaLnBrk="1" fontAlgn="auto" hangingPunct="1">
              <a:spcBef>
                <a:spcPts val="0"/>
              </a:spcBef>
              <a:spcAft>
                <a:spcPts val="0"/>
              </a:spcAft>
              <a:defRPr/>
            </a:pPr>
            <a:r>
              <a:rPr lang="en-US" sz="1050" dirty="0">
                <a:latin typeface="+mn-lt"/>
              </a:rPr>
              <a:t>2013. North Clackamas County Water Commission, OR.  SSF Cleaning (photo taken by Alan Schacht, NCCWC)</a:t>
            </a:r>
          </a:p>
        </p:txBody>
      </p:sp>
      <p:pic>
        <p:nvPicPr>
          <p:cNvPr id="71685" name="Picture 6" descr="slow sand cleaner2 089.JPG">
            <a:extLst>
              <a:ext uri="{FF2B5EF4-FFF2-40B4-BE49-F238E27FC236}">
                <a16:creationId xmlns:a16="http://schemas.microsoft.com/office/drawing/2014/main" id="{D39C71AD-3DE0-77B8-0062-10CCBC50E4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59100" y="1585913"/>
            <a:ext cx="5784850" cy="433863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1686" name="Picture 2">
            <a:extLst>
              <a:ext uri="{FF2B5EF4-FFF2-40B4-BE49-F238E27FC236}">
                <a16:creationId xmlns:a16="http://schemas.microsoft.com/office/drawing/2014/main" id="{92F67287-F87E-0021-6EC3-950DB25EB1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938" y="4557713"/>
            <a:ext cx="3833812" cy="14859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1" name="Bent-Up Arrow 10">
            <a:extLst>
              <a:ext uri="{FF2B5EF4-FFF2-40B4-BE49-F238E27FC236}">
                <a16:creationId xmlns:a16="http://schemas.microsoft.com/office/drawing/2014/main" id="{82BC9E7F-6976-5522-D288-90EFDAE8FB34}"/>
              </a:ext>
            </a:extLst>
          </p:cNvPr>
          <p:cNvSpPr/>
          <p:nvPr/>
        </p:nvSpPr>
        <p:spPr>
          <a:xfrm flipV="1">
            <a:off x="2884488" y="1920875"/>
            <a:ext cx="3878262" cy="1851025"/>
          </a:xfrm>
          <a:prstGeom prst="bentUpArrow">
            <a:avLst>
              <a:gd name="adj1" fmla="val 8895"/>
              <a:gd name="adj2" fmla="val 10095"/>
              <a:gd name="adj3" fmla="val 20536"/>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1688" name="Rectangle 8">
            <a:extLst>
              <a:ext uri="{FF2B5EF4-FFF2-40B4-BE49-F238E27FC236}">
                <a16:creationId xmlns:a16="http://schemas.microsoft.com/office/drawing/2014/main" id="{B9F183E4-D8B0-C806-5972-DACD6F317E34}"/>
              </a:ext>
            </a:extLst>
          </p:cNvPr>
          <p:cNvSpPr>
            <a:spLocks noChangeArrowheads="1"/>
          </p:cNvSpPr>
          <p:nvPr/>
        </p:nvSpPr>
        <p:spPr bwMode="auto">
          <a:xfrm>
            <a:off x="285750" y="2324100"/>
            <a:ext cx="25717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2400"/>
              <a:t>The blade height can be set for precise filter media skimming thickness tolerances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85752D9-32FC-9CB7-8ADB-4DAF2B5867D9}"/>
              </a:ext>
            </a:extLst>
          </p:cNvPr>
          <p:cNvSpPr txBox="1"/>
          <p:nvPr/>
        </p:nvSpPr>
        <p:spPr>
          <a:xfrm>
            <a:off x="630936" y="548640"/>
            <a:ext cx="7663058"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Scraping Machines</a:t>
            </a:r>
          </a:p>
        </p:txBody>
      </p:sp>
      <p:sp>
        <p:nvSpPr>
          <p:cNvPr id="73731" name="TextBox 5">
            <a:extLst>
              <a:ext uri="{FF2B5EF4-FFF2-40B4-BE49-F238E27FC236}">
                <a16:creationId xmlns:a16="http://schemas.microsoft.com/office/drawing/2014/main" id="{89EBAC24-008E-A527-7E04-E45CB2971DEF}"/>
              </a:ext>
            </a:extLst>
          </p:cNvPr>
          <p:cNvSpPr txBox="1">
            <a:spLocks noChangeArrowheads="1"/>
          </p:cNvSpPr>
          <p:nvPr/>
        </p:nvSpPr>
        <p:spPr bwMode="auto">
          <a:xfrm>
            <a:off x="493713" y="1395413"/>
            <a:ext cx="7747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2400">
                <a:solidFill>
                  <a:srgbClr val="FFC000"/>
                </a:solidFill>
              </a:rPr>
              <a:t>Scraping</a:t>
            </a:r>
          </a:p>
          <a:p>
            <a:pPr eaLnBrk="1" hangingPunct="1">
              <a:buFont typeface="Consolas" panose="020B0609020204030204" pitchFamily="49" charset="0"/>
              <a:buAutoNum type="arabicPeriod"/>
            </a:pPr>
            <a:r>
              <a:rPr lang="en-US" altLang="en-US" sz="2400"/>
              <a:t>larger equipment</a:t>
            </a:r>
          </a:p>
        </p:txBody>
      </p:sp>
      <p:pic>
        <p:nvPicPr>
          <p:cNvPr id="73732" name="Picture 9" descr="P1010037.JPG">
            <a:extLst>
              <a:ext uri="{FF2B5EF4-FFF2-40B4-BE49-F238E27FC236}">
                <a16:creationId xmlns:a16="http://schemas.microsoft.com/office/drawing/2014/main" id="{5018776D-93B9-04D0-81DB-BDDC25DA4B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40175" y="1443038"/>
            <a:ext cx="5026025" cy="377031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3733" name="Picture 6" descr="P5200146.JPG">
            <a:extLst>
              <a:ext uri="{FF2B5EF4-FFF2-40B4-BE49-F238E27FC236}">
                <a16:creationId xmlns:a16="http://schemas.microsoft.com/office/drawing/2014/main" id="{3FC11F0F-977B-D20D-B896-4E52C144DDC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0" y="4489450"/>
            <a:ext cx="3632200" cy="20431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 name="Bent-Up Arrow 7">
            <a:extLst>
              <a:ext uri="{FF2B5EF4-FFF2-40B4-BE49-F238E27FC236}">
                <a16:creationId xmlns:a16="http://schemas.microsoft.com/office/drawing/2014/main" id="{AB36DF45-81D3-2C19-CD1B-B5B663DD8A37}"/>
              </a:ext>
            </a:extLst>
          </p:cNvPr>
          <p:cNvSpPr/>
          <p:nvPr/>
        </p:nvSpPr>
        <p:spPr>
          <a:xfrm>
            <a:off x="1570038" y="5349875"/>
            <a:ext cx="4311650" cy="996950"/>
          </a:xfrm>
          <a:prstGeom prst="bentUpArrow">
            <a:avLst>
              <a:gd name="adj1" fmla="val 14041"/>
              <a:gd name="adj2" fmla="val 14726"/>
              <a:gd name="adj3" fmla="val 2774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TextBox 8">
            <a:extLst>
              <a:ext uri="{FF2B5EF4-FFF2-40B4-BE49-F238E27FC236}">
                <a16:creationId xmlns:a16="http://schemas.microsoft.com/office/drawing/2014/main" id="{757533AD-5EC9-0D18-3305-49361D8EAC50}"/>
              </a:ext>
            </a:extLst>
          </p:cNvPr>
          <p:cNvSpPr txBox="1"/>
          <p:nvPr/>
        </p:nvSpPr>
        <p:spPr>
          <a:xfrm>
            <a:off x="163513" y="3711575"/>
            <a:ext cx="2089150" cy="758825"/>
          </a:xfrm>
          <a:prstGeom prst="rect">
            <a:avLst/>
          </a:prstGeom>
          <a:noFill/>
        </p:spPr>
        <p:txBody>
          <a:bodyPr>
            <a:spAutoFit/>
          </a:bodyPr>
          <a:lstStyle/>
          <a:p>
            <a:pPr eaLnBrk="1" fontAlgn="auto" hangingPunct="1">
              <a:spcBef>
                <a:spcPts val="0"/>
              </a:spcBef>
              <a:spcAft>
                <a:spcPts val="0"/>
              </a:spcAft>
              <a:defRPr/>
            </a:pPr>
            <a:r>
              <a:rPr lang="en-US" sz="1050" dirty="0">
                <a:latin typeface="+mn-lt"/>
              </a:rPr>
              <a:t>2013. North Clackamas County Water Commission, OR.  SSF Cleaning (photo taken by Chris Johnsen, NCCWC)</a:t>
            </a:r>
          </a:p>
        </p:txBody>
      </p:sp>
      <p:pic>
        <p:nvPicPr>
          <p:cNvPr id="73736" name="Picture 2">
            <a:extLst>
              <a:ext uri="{FF2B5EF4-FFF2-40B4-BE49-F238E27FC236}">
                <a16:creationId xmlns:a16="http://schemas.microsoft.com/office/drawing/2014/main" id="{60A0361B-9630-F625-9FCA-51E5307D06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88" y="2305050"/>
            <a:ext cx="3305175"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CE6FF1-D8D8-25F2-C908-2890C59195EF}"/>
              </a:ext>
            </a:extLst>
          </p:cNvPr>
          <p:cNvSpPr txBox="1"/>
          <p:nvPr/>
        </p:nvSpPr>
        <p:spPr>
          <a:xfrm>
            <a:off x="611886" y="262890"/>
            <a:ext cx="7663058"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Scraping Machines</a:t>
            </a:r>
          </a:p>
        </p:txBody>
      </p:sp>
      <p:sp>
        <p:nvSpPr>
          <p:cNvPr id="6" name="TextBox 5">
            <a:extLst>
              <a:ext uri="{FF2B5EF4-FFF2-40B4-BE49-F238E27FC236}">
                <a16:creationId xmlns:a16="http://schemas.microsoft.com/office/drawing/2014/main" id="{7934CF40-298A-2D06-4E1C-DAA7B3439FF8}"/>
              </a:ext>
            </a:extLst>
          </p:cNvPr>
          <p:cNvSpPr txBox="1"/>
          <p:nvPr/>
        </p:nvSpPr>
        <p:spPr>
          <a:xfrm>
            <a:off x="436563" y="933450"/>
            <a:ext cx="5716587" cy="1570038"/>
          </a:xfrm>
          <a:prstGeom prst="rect">
            <a:avLst/>
          </a:prstGeom>
          <a:noFill/>
        </p:spPr>
        <p:txBody>
          <a:bodyPr>
            <a:spAutoFit/>
          </a:bodyPr>
          <a:lstStyle/>
          <a:p>
            <a:pPr marL="457200" indent="-457200" eaLnBrk="1" fontAlgn="auto" hangingPunct="1">
              <a:spcBef>
                <a:spcPts val="0"/>
              </a:spcBef>
              <a:spcAft>
                <a:spcPts val="0"/>
              </a:spcAft>
              <a:defRPr/>
            </a:pPr>
            <a:r>
              <a:rPr lang="en-US" sz="2400" dirty="0">
                <a:solidFill>
                  <a:srgbClr val="FFC000"/>
                </a:solidFill>
                <a:latin typeface="+mn-lt"/>
              </a:rPr>
              <a:t>USG Puma 2400 “Sand Skimmer”</a:t>
            </a:r>
          </a:p>
          <a:p>
            <a:pPr eaLnBrk="1" fontAlgn="auto" hangingPunct="1">
              <a:spcBef>
                <a:spcPts val="0"/>
              </a:spcBef>
              <a:spcAft>
                <a:spcPts val="0"/>
              </a:spcAft>
              <a:defRPr/>
            </a:pPr>
            <a:r>
              <a:rPr lang="en-US" sz="2400" dirty="0">
                <a:latin typeface="+mn-lt"/>
              </a:rPr>
              <a:t>skimming thickness tolerances </a:t>
            </a:r>
          </a:p>
          <a:p>
            <a:pPr eaLnBrk="1" fontAlgn="auto" hangingPunct="1">
              <a:spcBef>
                <a:spcPts val="0"/>
              </a:spcBef>
              <a:spcAft>
                <a:spcPts val="0"/>
              </a:spcAft>
              <a:defRPr/>
            </a:pPr>
            <a:r>
              <a:rPr lang="en-US" sz="2400" dirty="0">
                <a:latin typeface="+mn-lt"/>
              </a:rPr>
              <a:t>between 0-100 mm (0 – 4 inches) at a rate of up to 16,000 ft</a:t>
            </a:r>
            <a:r>
              <a:rPr lang="en-US" sz="2400" baseline="30000" dirty="0">
                <a:latin typeface="+mn-lt"/>
              </a:rPr>
              <a:t>2</a:t>
            </a:r>
            <a:r>
              <a:rPr lang="en-US" sz="2400" dirty="0">
                <a:latin typeface="+mn-lt"/>
              </a:rPr>
              <a:t>/hr (4,240 ft</a:t>
            </a:r>
            <a:r>
              <a:rPr lang="en-US" sz="2400" baseline="30000" dirty="0">
                <a:latin typeface="+mn-lt"/>
              </a:rPr>
              <a:t>3</a:t>
            </a:r>
            <a:r>
              <a:rPr lang="en-US" sz="2400" dirty="0">
                <a:latin typeface="+mn-lt"/>
              </a:rPr>
              <a:t>/hr)</a:t>
            </a:r>
          </a:p>
        </p:txBody>
      </p:sp>
      <p:pic>
        <p:nvPicPr>
          <p:cNvPr id="75780" name="Picture 3" descr="018_SSFilterEquipment.jpg">
            <a:extLst>
              <a:ext uri="{FF2B5EF4-FFF2-40B4-BE49-F238E27FC236}">
                <a16:creationId xmlns:a16="http://schemas.microsoft.com/office/drawing/2014/main" id="{F0D85ABF-74CA-D949-E1E7-954D7D73BA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70575" y="1466850"/>
            <a:ext cx="2873375" cy="21558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5781" name="Picture 6" descr="019_SSFilterEquipment.jpg">
            <a:extLst>
              <a:ext uri="{FF2B5EF4-FFF2-40B4-BE49-F238E27FC236}">
                <a16:creationId xmlns:a16="http://schemas.microsoft.com/office/drawing/2014/main" id="{2B8F7F03-AF64-0BD0-CC7E-6A3C0B89875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5613" y="2862263"/>
            <a:ext cx="5011737" cy="3759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C5BA1E4-6059-6002-1A12-7AA3CE5A5528}"/>
              </a:ext>
            </a:extLst>
          </p:cNvPr>
          <p:cNvSpPr txBox="1"/>
          <p:nvPr/>
        </p:nvSpPr>
        <p:spPr>
          <a:xfrm>
            <a:off x="5749925" y="3671888"/>
            <a:ext cx="3140075" cy="415925"/>
          </a:xfrm>
          <a:prstGeom prst="rect">
            <a:avLst/>
          </a:prstGeom>
          <a:noFill/>
        </p:spPr>
        <p:txBody>
          <a:bodyPr>
            <a:spAutoFit/>
          </a:bodyPr>
          <a:lstStyle/>
          <a:p>
            <a:pPr eaLnBrk="1" fontAlgn="auto" hangingPunct="1">
              <a:spcBef>
                <a:spcPts val="0"/>
              </a:spcBef>
              <a:spcAft>
                <a:spcPts val="0"/>
              </a:spcAft>
              <a:defRPr/>
            </a:pPr>
            <a:r>
              <a:rPr lang="en-US" sz="1050" dirty="0">
                <a:latin typeface="+mn-lt"/>
              </a:rPr>
              <a:t>2011, City of Salem , OR SSF Cleaning Machine</a:t>
            </a:r>
          </a:p>
          <a:p>
            <a:pPr eaLnBrk="1" fontAlgn="auto" hangingPunct="1">
              <a:spcBef>
                <a:spcPts val="0"/>
              </a:spcBef>
              <a:spcAft>
                <a:spcPts val="0"/>
              </a:spcAft>
              <a:defRPr/>
            </a:pPr>
            <a:r>
              <a:rPr lang="en-US" sz="1050" dirty="0">
                <a:latin typeface="+mn-lt"/>
              </a:rPr>
              <a:t>USG Puma  2400 “Sand Skimmer”</a:t>
            </a:r>
          </a:p>
        </p:txBody>
      </p:sp>
      <p:pic>
        <p:nvPicPr>
          <p:cNvPr id="75783" name="Picture 2">
            <a:extLst>
              <a:ext uri="{FF2B5EF4-FFF2-40B4-BE49-F238E27FC236}">
                <a16:creationId xmlns:a16="http://schemas.microsoft.com/office/drawing/2014/main" id="{4B8B8F5C-AB23-FABB-0C7F-61E5E1A703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1688" y="4167188"/>
            <a:ext cx="3033712" cy="237331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Box 5">
            <a:extLst>
              <a:ext uri="{FF2B5EF4-FFF2-40B4-BE49-F238E27FC236}">
                <a16:creationId xmlns:a16="http://schemas.microsoft.com/office/drawing/2014/main" id="{CAAD9B6F-7162-DEFF-9CEA-915663104B85}"/>
              </a:ext>
            </a:extLst>
          </p:cNvPr>
          <p:cNvSpPr txBox="1">
            <a:spLocks noChangeArrowheads="1"/>
          </p:cNvSpPr>
          <p:nvPr/>
        </p:nvSpPr>
        <p:spPr bwMode="auto">
          <a:xfrm>
            <a:off x="398463" y="328613"/>
            <a:ext cx="8383587"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algn="r" eaLnBrk="1" hangingPunct="1"/>
            <a:r>
              <a:rPr lang="en-US" altLang="en-US" sz="2400">
                <a:solidFill>
                  <a:srgbClr val="FFC000"/>
                </a:solidFill>
              </a:rPr>
              <a:t>Scraping</a:t>
            </a:r>
          </a:p>
          <a:p>
            <a:pPr algn="r" eaLnBrk="1" hangingPunct="1"/>
            <a:r>
              <a:rPr lang="en-US" altLang="en-US" sz="2400">
                <a:solidFill>
                  <a:srgbClr val="FFC000"/>
                </a:solidFill>
              </a:rPr>
              <a:t>USG Puma 2400</a:t>
            </a:r>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r>
              <a:rPr lang="en-US" altLang="en-US" sz="2400">
                <a:solidFill>
                  <a:srgbClr val="FFC000"/>
                </a:solidFill>
              </a:rPr>
              <a:t>USG Puma 3000</a:t>
            </a:r>
          </a:p>
        </p:txBody>
      </p:sp>
      <p:sp>
        <p:nvSpPr>
          <p:cNvPr id="77827" name="Rectangle 8">
            <a:extLst>
              <a:ext uri="{FF2B5EF4-FFF2-40B4-BE49-F238E27FC236}">
                <a16:creationId xmlns:a16="http://schemas.microsoft.com/office/drawing/2014/main" id="{8EA2CB01-833A-0894-4332-70B191A93D1A}"/>
              </a:ext>
            </a:extLst>
          </p:cNvPr>
          <p:cNvSpPr>
            <a:spLocks noChangeArrowheads="1"/>
          </p:cNvSpPr>
          <p:nvPr/>
        </p:nvSpPr>
        <p:spPr bwMode="auto">
          <a:xfrm>
            <a:off x="419100" y="5843588"/>
            <a:ext cx="8458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algn="r" eaLnBrk="1" hangingPunct="1"/>
            <a:r>
              <a:rPr lang="en-US" altLang="en-US">
                <a:hlinkClick r:id="rId4"/>
              </a:rPr>
              <a:t>www.youtube.com/embed/AtX65tbf1q8</a:t>
            </a:r>
            <a:endParaRPr lang="en-US" altLang="en-US"/>
          </a:p>
          <a:p>
            <a:pPr algn="r" eaLnBrk="1" hangingPunct="1"/>
            <a:endParaRPr lang="en-US" altLang="en-US"/>
          </a:p>
        </p:txBody>
      </p:sp>
      <p:sp>
        <p:nvSpPr>
          <p:cNvPr id="77828" name="Rectangle 9">
            <a:extLst>
              <a:ext uri="{FF2B5EF4-FFF2-40B4-BE49-F238E27FC236}">
                <a16:creationId xmlns:a16="http://schemas.microsoft.com/office/drawing/2014/main" id="{386B68D6-5A2D-A53E-8B3A-7324440FC053}"/>
              </a:ext>
            </a:extLst>
          </p:cNvPr>
          <p:cNvSpPr>
            <a:spLocks noChangeArrowheads="1"/>
          </p:cNvSpPr>
          <p:nvPr/>
        </p:nvSpPr>
        <p:spPr bwMode="auto">
          <a:xfrm>
            <a:off x="355600" y="4875213"/>
            <a:ext cx="8591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algn="r" eaLnBrk="1" hangingPunct="1"/>
            <a:r>
              <a:rPr lang="en-US" altLang="en-US">
                <a:hlinkClick r:id="rId5"/>
              </a:rPr>
              <a:t>www.youtube.com/embed/g259QNQRbDY</a:t>
            </a:r>
            <a:endParaRPr lang="en-US" altLang="en-US"/>
          </a:p>
          <a:p>
            <a:pPr algn="r" eaLnBrk="1" hangingPunct="1"/>
            <a:endParaRPr lang="en-US" altLang="en-US"/>
          </a:p>
        </p:txBody>
      </p:sp>
      <p:pic>
        <p:nvPicPr>
          <p:cNvPr id="77829" name="Picture 11" descr="019_SSFilterEquipment.jpg">
            <a:extLst>
              <a:ext uri="{FF2B5EF4-FFF2-40B4-BE49-F238E27FC236}">
                <a16:creationId xmlns:a16="http://schemas.microsoft.com/office/drawing/2014/main" id="{7755D859-130E-37BE-C9DE-DF898A19AA4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00825" y="1600200"/>
            <a:ext cx="2311400" cy="17335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 name="puma24004-Start.avi">
            <a:hlinkClick r:id="" action="ppaction://media"/>
            <a:extLst>
              <a:ext uri="{FF2B5EF4-FFF2-40B4-BE49-F238E27FC236}">
                <a16:creationId xmlns:a16="http://schemas.microsoft.com/office/drawing/2014/main" id="{26FE0E6A-FFAE-AC0F-8C29-07AFA9136432}"/>
              </a:ext>
            </a:extLst>
          </p:cNvPr>
          <p:cNvPicPr>
            <a:picLocks noRot="1" noChangeAspect="1"/>
          </p:cNvPicPr>
          <p:nvPr>
            <a:videoFile r:link="rId1"/>
          </p:nvPr>
        </p:nvPicPr>
        <p:blipFill>
          <a:blip r:embed="rId7">
            <a:extLst>
              <a:ext uri="{28A0092B-C50C-407E-A947-70E740481C1C}">
                <a14:useLocalDpi xmlns:a14="http://schemas.microsoft.com/office/drawing/2010/main" val="0"/>
              </a:ext>
            </a:extLst>
          </a:blip>
          <a:srcRect/>
          <a:stretch>
            <a:fillRect/>
          </a:stretch>
        </p:blipFill>
        <p:spPr bwMode="auto">
          <a:xfrm>
            <a:off x="361950" y="268288"/>
            <a:ext cx="6111875" cy="428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986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Box 5">
            <a:extLst>
              <a:ext uri="{FF2B5EF4-FFF2-40B4-BE49-F238E27FC236}">
                <a16:creationId xmlns:a16="http://schemas.microsoft.com/office/drawing/2014/main" id="{C7B2882D-9D74-4C20-6EF9-BA6315436F14}"/>
              </a:ext>
            </a:extLst>
          </p:cNvPr>
          <p:cNvSpPr txBox="1">
            <a:spLocks noChangeArrowheads="1"/>
          </p:cNvSpPr>
          <p:nvPr/>
        </p:nvSpPr>
        <p:spPr bwMode="auto">
          <a:xfrm>
            <a:off x="398463" y="328613"/>
            <a:ext cx="8383587"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algn="r" eaLnBrk="1" hangingPunct="1"/>
            <a:r>
              <a:rPr lang="en-US" altLang="en-US" sz="2400">
                <a:solidFill>
                  <a:srgbClr val="FFC000"/>
                </a:solidFill>
              </a:rPr>
              <a:t>Scraping</a:t>
            </a:r>
          </a:p>
          <a:p>
            <a:pPr algn="r" eaLnBrk="1" hangingPunct="1"/>
            <a:r>
              <a:rPr lang="en-US" altLang="en-US" sz="2400">
                <a:solidFill>
                  <a:srgbClr val="FFC000"/>
                </a:solidFill>
              </a:rPr>
              <a:t>USG Puma 2400</a:t>
            </a:r>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r>
              <a:rPr lang="en-US" altLang="en-US" sz="2400">
                <a:solidFill>
                  <a:srgbClr val="FFC000"/>
                </a:solidFill>
              </a:rPr>
              <a:t>USG Puma 3000</a:t>
            </a:r>
          </a:p>
        </p:txBody>
      </p:sp>
      <p:sp>
        <p:nvSpPr>
          <p:cNvPr id="79875" name="Rectangle 8">
            <a:extLst>
              <a:ext uri="{FF2B5EF4-FFF2-40B4-BE49-F238E27FC236}">
                <a16:creationId xmlns:a16="http://schemas.microsoft.com/office/drawing/2014/main" id="{EB6523DA-54F0-2B15-01A9-0AF5696A6D23}"/>
              </a:ext>
            </a:extLst>
          </p:cNvPr>
          <p:cNvSpPr>
            <a:spLocks noChangeArrowheads="1"/>
          </p:cNvSpPr>
          <p:nvPr/>
        </p:nvSpPr>
        <p:spPr bwMode="auto">
          <a:xfrm>
            <a:off x="419100" y="5843588"/>
            <a:ext cx="8458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algn="r" eaLnBrk="1" hangingPunct="1"/>
            <a:r>
              <a:rPr lang="en-US" altLang="en-US">
                <a:hlinkClick r:id="rId4"/>
              </a:rPr>
              <a:t>www.youtube.com/embed/AtX65tbf1q8</a:t>
            </a:r>
            <a:endParaRPr lang="en-US" altLang="en-US"/>
          </a:p>
          <a:p>
            <a:pPr algn="r" eaLnBrk="1" hangingPunct="1"/>
            <a:endParaRPr lang="en-US" altLang="en-US"/>
          </a:p>
        </p:txBody>
      </p:sp>
      <p:sp>
        <p:nvSpPr>
          <p:cNvPr id="79876" name="Rectangle 9">
            <a:extLst>
              <a:ext uri="{FF2B5EF4-FFF2-40B4-BE49-F238E27FC236}">
                <a16:creationId xmlns:a16="http://schemas.microsoft.com/office/drawing/2014/main" id="{A9A0875A-020B-1BCC-4BFC-264B863B0019}"/>
              </a:ext>
            </a:extLst>
          </p:cNvPr>
          <p:cNvSpPr>
            <a:spLocks noChangeArrowheads="1"/>
          </p:cNvSpPr>
          <p:nvPr/>
        </p:nvSpPr>
        <p:spPr bwMode="auto">
          <a:xfrm>
            <a:off x="355600" y="4875213"/>
            <a:ext cx="8591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algn="r" eaLnBrk="1" hangingPunct="1"/>
            <a:r>
              <a:rPr lang="en-US" altLang="en-US">
                <a:hlinkClick r:id="rId5"/>
              </a:rPr>
              <a:t>www.youtube.com/embed/g259QNQRbDY</a:t>
            </a:r>
            <a:endParaRPr lang="en-US" altLang="en-US"/>
          </a:p>
          <a:p>
            <a:pPr algn="r" eaLnBrk="1" hangingPunct="1"/>
            <a:endParaRPr lang="en-US" altLang="en-US"/>
          </a:p>
        </p:txBody>
      </p:sp>
      <p:pic>
        <p:nvPicPr>
          <p:cNvPr id="79877" name="Picture 11" descr="019_SSFilterEquipment.jpg">
            <a:extLst>
              <a:ext uri="{FF2B5EF4-FFF2-40B4-BE49-F238E27FC236}">
                <a16:creationId xmlns:a16="http://schemas.microsoft.com/office/drawing/2014/main" id="{81F0CB4C-202D-4A86-FE97-057ADFC3829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00825" y="1600200"/>
            <a:ext cx="2311400" cy="17335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 name="puma24004-reverse.avi">
            <a:hlinkClick r:id="" action="ppaction://media"/>
            <a:extLst>
              <a:ext uri="{FF2B5EF4-FFF2-40B4-BE49-F238E27FC236}">
                <a16:creationId xmlns:a16="http://schemas.microsoft.com/office/drawing/2014/main" id="{7B1435B9-547D-EE12-4CF7-AE03E90BBC3F}"/>
              </a:ext>
            </a:extLst>
          </p:cNvPr>
          <p:cNvPicPr>
            <a:picLocks noRot="1" noChangeAspect="1"/>
          </p:cNvPicPr>
          <p:nvPr>
            <a:videoFile r:link="rId1"/>
          </p:nvPr>
        </p:nvPicPr>
        <p:blipFill>
          <a:blip r:embed="rId7">
            <a:extLst>
              <a:ext uri="{28A0092B-C50C-407E-A947-70E740481C1C}">
                <a14:useLocalDpi xmlns:a14="http://schemas.microsoft.com/office/drawing/2010/main" val="0"/>
              </a:ext>
            </a:extLst>
          </a:blip>
          <a:srcRect/>
          <a:stretch>
            <a:fillRect/>
          </a:stretch>
        </p:blipFill>
        <p:spPr bwMode="auto">
          <a:xfrm>
            <a:off x="336550" y="366713"/>
            <a:ext cx="6000750" cy="412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746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Box 5">
            <a:extLst>
              <a:ext uri="{FF2B5EF4-FFF2-40B4-BE49-F238E27FC236}">
                <a16:creationId xmlns:a16="http://schemas.microsoft.com/office/drawing/2014/main" id="{1B84062C-BBF5-77BC-FDC7-6FDAC0703320}"/>
              </a:ext>
            </a:extLst>
          </p:cNvPr>
          <p:cNvSpPr txBox="1">
            <a:spLocks noChangeArrowheads="1"/>
          </p:cNvSpPr>
          <p:nvPr/>
        </p:nvSpPr>
        <p:spPr bwMode="auto">
          <a:xfrm>
            <a:off x="398463" y="328613"/>
            <a:ext cx="8383587"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algn="r" eaLnBrk="1" hangingPunct="1"/>
            <a:r>
              <a:rPr lang="en-US" altLang="en-US" sz="2400">
                <a:solidFill>
                  <a:srgbClr val="FFC000"/>
                </a:solidFill>
              </a:rPr>
              <a:t>Scraping</a:t>
            </a:r>
          </a:p>
          <a:p>
            <a:pPr algn="r" eaLnBrk="1" hangingPunct="1"/>
            <a:r>
              <a:rPr lang="en-US" altLang="en-US" sz="2400">
                <a:solidFill>
                  <a:srgbClr val="FFC000"/>
                </a:solidFill>
              </a:rPr>
              <a:t>USG Puma 2400</a:t>
            </a:r>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r>
              <a:rPr lang="en-US" altLang="en-US" sz="2400">
                <a:solidFill>
                  <a:srgbClr val="FFC000"/>
                </a:solidFill>
              </a:rPr>
              <a:t>USG Puma 3000</a:t>
            </a:r>
          </a:p>
        </p:txBody>
      </p:sp>
      <p:sp>
        <p:nvSpPr>
          <p:cNvPr id="81923" name="Rectangle 8">
            <a:extLst>
              <a:ext uri="{FF2B5EF4-FFF2-40B4-BE49-F238E27FC236}">
                <a16:creationId xmlns:a16="http://schemas.microsoft.com/office/drawing/2014/main" id="{3CC80281-19C8-8B59-44D7-5FFC63815BF7}"/>
              </a:ext>
            </a:extLst>
          </p:cNvPr>
          <p:cNvSpPr>
            <a:spLocks noChangeArrowheads="1"/>
          </p:cNvSpPr>
          <p:nvPr/>
        </p:nvSpPr>
        <p:spPr bwMode="auto">
          <a:xfrm>
            <a:off x="419100" y="5843588"/>
            <a:ext cx="8458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algn="r" eaLnBrk="1" hangingPunct="1"/>
            <a:r>
              <a:rPr lang="en-US" altLang="en-US">
                <a:hlinkClick r:id="rId4"/>
              </a:rPr>
              <a:t>www.youtube.com/embed/AtX65tbf1q8</a:t>
            </a:r>
            <a:endParaRPr lang="en-US" altLang="en-US"/>
          </a:p>
          <a:p>
            <a:pPr algn="r" eaLnBrk="1" hangingPunct="1"/>
            <a:endParaRPr lang="en-US" altLang="en-US"/>
          </a:p>
        </p:txBody>
      </p:sp>
      <p:sp>
        <p:nvSpPr>
          <p:cNvPr id="81924" name="Rectangle 9">
            <a:extLst>
              <a:ext uri="{FF2B5EF4-FFF2-40B4-BE49-F238E27FC236}">
                <a16:creationId xmlns:a16="http://schemas.microsoft.com/office/drawing/2014/main" id="{C024F2DF-528F-299A-FFE4-88995EF8D06E}"/>
              </a:ext>
            </a:extLst>
          </p:cNvPr>
          <p:cNvSpPr>
            <a:spLocks noChangeArrowheads="1"/>
          </p:cNvSpPr>
          <p:nvPr/>
        </p:nvSpPr>
        <p:spPr bwMode="auto">
          <a:xfrm>
            <a:off x="355600" y="4875213"/>
            <a:ext cx="8591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algn="r" eaLnBrk="1" hangingPunct="1"/>
            <a:r>
              <a:rPr lang="en-US" altLang="en-US">
                <a:hlinkClick r:id="rId5"/>
              </a:rPr>
              <a:t>www.youtube.com/embed/g259QNQRbDY</a:t>
            </a:r>
            <a:endParaRPr lang="en-US" altLang="en-US"/>
          </a:p>
          <a:p>
            <a:pPr algn="r" eaLnBrk="1" hangingPunct="1"/>
            <a:endParaRPr lang="en-US" altLang="en-US"/>
          </a:p>
        </p:txBody>
      </p:sp>
      <p:pic>
        <p:nvPicPr>
          <p:cNvPr id="81925" name="Picture 11" descr="019_SSFilterEquipment.jpg">
            <a:extLst>
              <a:ext uri="{FF2B5EF4-FFF2-40B4-BE49-F238E27FC236}">
                <a16:creationId xmlns:a16="http://schemas.microsoft.com/office/drawing/2014/main" id="{7272E501-F4F8-1D92-0A5B-6C23ACCA930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00825" y="1600200"/>
            <a:ext cx="2311400" cy="17335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 name="puma24004-NewRow.avi">
            <a:hlinkClick r:id="" action="ppaction://media"/>
            <a:extLst>
              <a:ext uri="{FF2B5EF4-FFF2-40B4-BE49-F238E27FC236}">
                <a16:creationId xmlns:a16="http://schemas.microsoft.com/office/drawing/2014/main" id="{DCA58FEF-45EE-EA11-A272-66B58CCEEF8F}"/>
              </a:ext>
            </a:extLst>
          </p:cNvPr>
          <p:cNvPicPr>
            <a:picLocks noRot="1" noChangeAspect="1"/>
          </p:cNvPicPr>
          <p:nvPr>
            <a:videoFile r:link="rId1"/>
          </p:nvPr>
        </p:nvPicPr>
        <p:blipFill>
          <a:blip r:embed="rId7">
            <a:extLst>
              <a:ext uri="{28A0092B-C50C-407E-A947-70E740481C1C}">
                <a14:useLocalDpi xmlns:a14="http://schemas.microsoft.com/office/drawing/2010/main" val="0"/>
              </a:ext>
            </a:extLst>
          </a:blip>
          <a:srcRect/>
          <a:stretch>
            <a:fillRect/>
          </a:stretch>
        </p:blipFill>
        <p:spPr bwMode="auto">
          <a:xfrm>
            <a:off x="293688" y="488950"/>
            <a:ext cx="6059487" cy="416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72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Box 5">
            <a:extLst>
              <a:ext uri="{FF2B5EF4-FFF2-40B4-BE49-F238E27FC236}">
                <a16:creationId xmlns:a16="http://schemas.microsoft.com/office/drawing/2014/main" id="{E423E7CF-B11B-3E7E-C7AE-76F9B3CAFFB3}"/>
              </a:ext>
            </a:extLst>
          </p:cNvPr>
          <p:cNvSpPr txBox="1">
            <a:spLocks noChangeArrowheads="1"/>
          </p:cNvSpPr>
          <p:nvPr/>
        </p:nvSpPr>
        <p:spPr bwMode="auto">
          <a:xfrm>
            <a:off x="398463" y="328613"/>
            <a:ext cx="8383587"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algn="r" eaLnBrk="1" hangingPunct="1"/>
            <a:r>
              <a:rPr lang="en-US" altLang="en-US" sz="2400">
                <a:solidFill>
                  <a:srgbClr val="FFC000"/>
                </a:solidFill>
              </a:rPr>
              <a:t>Scraping</a:t>
            </a:r>
          </a:p>
          <a:p>
            <a:pPr algn="r" eaLnBrk="1" hangingPunct="1"/>
            <a:r>
              <a:rPr lang="en-US" altLang="en-US" sz="2400">
                <a:solidFill>
                  <a:srgbClr val="FFC000"/>
                </a:solidFill>
              </a:rPr>
              <a:t>USG Puma 2400</a:t>
            </a:r>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r>
              <a:rPr lang="en-US" altLang="en-US" sz="2400">
                <a:solidFill>
                  <a:srgbClr val="FFC000"/>
                </a:solidFill>
              </a:rPr>
              <a:t>USG Puma 3000</a:t>
            </a:r>
          </a:p>
        </p:txBody>
      </p:sp>
      <p:sp>
        <p:nvSpPr>
          <p:cNvPr id="83971" name="Rectangle 8">
            <a:extLst>
              <a:ext uri="{FF2B5EF4-FFF2-40B4-BE49-F238E27FC236}">
                <a16:creationId xmlns:a16="http://schemas.microsoft.com/office/drawing/2014/main" id="{4543D524-9638-D8D3-860A-F1BEEC83DAD5}"/>
              </a:ext>
            </a:extLst>
          </p:cNvPr>
          <p:cNvSpPr>
            <a:spLocks noChangeArrowheads="1"/>
          </p:cNvSpPr>
          <p:nvPr/>
        </p:nvSpPr>
        <p:spPr bwMode="auto">
          <a:xfrm>
            <a:off x="419100" y="5843588"/>
            <a:ext cx="8458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algn="r" eaLnBrk="1" hangingPunct="1"/>
            <a:r>
              <a:rPr lang="en-US" altLang="en-US">
                <a:hlinkClick r:id="rId4"/>
              </a:rPr>
              <a:t>www.youtube.com/embed/AtX65tbf1q8</a:t>
            </a:r>
            <a:endParaRPr lang="en-US" altLang="en-US"/>
          </a:p>
          <a:p>
            <a:pPr algn="r" eaLnBrk="1" hangingPunct="1"/>
            <a:endParaRPr lang="en-US" altLang="en-US"/>
          </a:p>
        </p:txBody>
      </p:sp>
      <p:sp>
        <p:nvSpPr>
          <p:cNvPr id="83972" name="Rectangle 9">
            <a:extLst>
              <a:ext uri="{FF2B5EF4-FFF2-40B4-BE49-F238E27FC236}">
                <a16:creationId xmlns:a16="http://schemas.microsoft.com/office/drawing/2014/main" id="{BBC43B0C-AC0F-F3B3-C39A-8237E29A9274}"/>
              </a:ext>
            </a:extLst>
          </p:cNvPr>
          <p:cNvSpPr>
            <a:spLocks noChangeArrowheads="1"/>
          </p:cNvSpPr>
          <p:nvPr/>
        </p:nvSpPr>
        <p:spPr bwMode="auto">
          <a:xfrm>
            <a:off x="355600" y="4875213"/>
            <a:ext cx="8591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algn="r" eaLnBrk="1" hangingPunct="1"/>
            <a:r>
              <a:rPr lang="en-US" altLang="en-US">
                <a:hlinkClick r:id="rId5"/>
              </a:rPr>
              <a:t>www.youtube.com/embed/g259QNQRbDY</a:t>
            </a:r>
            <a:endParaRPr lang="en-US" altLang="en-US"/>
          </a:p>
          <a:p>
            <a:pPr algn="r" eaLnBrk="1" hangingPunct="1"/>
            <a:endParaRPr lang="en-US" altLang="en-US"/>
          </a:p>
        </p:txBody>
      </p:sp>
      <p:pic>
        <p:nvPicPr>
          <p:cNvPr id="83973" name="Picture 11" descr="019_SSFilterEquipment.jpg">
            <a:extLst>
              <a:ext uri="{FF2B5EF4-FFF2-40B4-BE49-F238E27FC236}">
                <a16:creationId xmlns:a16="http://schemas.microsoft.com/office/drawing/2014/main" id="{ED4211F0-51B1-1411-7E51-22A9E9B834F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00825" y="1600200"/>
            <a:ext cx="2311400" cy="17335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 name="puma24004-thickMat.avi">
            <a:hlinkClick r:id="" action="ppaction://media"/>
            <a:extLst>
              <a:ext uri="{FF2B5EF4-FFF2-40B4-BE49-F238E27FC236}">
                <a16:creationId xmlns:a16="http://schemas.microsoft.com/office/drawing/2014/main" id="{0BC78488-7127-BA92-161F-91D02BFF2E56}"/>
              </a:ext>
            </a:extLst>
          </p:cNvPr>
          <p:cNvPicPr>
            <a:picLocks noRot="1" noChangeAspect="1"/>
          </p:cNvPicPr>
          <p:nvPr>
            <a:videoFile r:link="rId1"/>
          </p:nvPr>
        </p:nvPicPr>
        <p:blipFill>
          <a:blip r:embed="rId7">
            <a:extLst>
              <a:ext uri="{28A0092B-C50C-407E-A947-70E740481C1C}">
                <a14:useLocalDpi xmlns:a14="http://schemas.microsoft.com/office/drawing/2010/main" val="0"/>
              </a:ext>
            </a:extLst>
          </a:blip>
          <a:srcRect/>
          <a:stretch>
            <a:fillRect/>
          </a:stretch>
        </p:blipFill>
        <p:spPr bwMode="auto">
          <a:xfrm>
            <a:off x="352425" y="473075"/>
            <a:ext cx="6076950" cy="425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400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Box 5">
            <a:extLst>
              <a:ext uri="{FF2B5EF4-FFF2-40B4-BE49-F238E27FC236}">
                <a16:creationId xmlns:a16="http://schemas.microsoft.com/office/drawing/2014/main" id="{4C8276BA-3F24-CDF4-72B7-942FC6D1A221}"/>
              </a:ext>
            </a:extLst>
          </p:cNvPr>
          <p:cNvSpPr txBox="1">
            <a:spLocks noChangeArrowheads="1"/>
          </p:cNvSpPr>
          <p:nvPr/>
        </p:nvSpPr>
        <p:spPr bwMode="auto">
          <a:xfrm>
            <a:off x="398463" y="328613"/>
            <a:ext cx="8383587"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algn="r" eaLnBrk="1" hangingPunct="1"/>
            <a:r>
              <a:rPr lang="en-US" altLang="en-US" sz="2400">
                <a:solidFill>
                  <a:srgbClr val="FFC000"/>
                </a:solidFill>
              </a:rPr>
              <a:t>Scraping</a:t>
            </a:r>
          </a:p>
          <a:p>
            <a:pPr algn="r" eaLnBrk="1" hangingPunct="1"/>
            <a:r>
              <a:rPr lang="en-US" altLang="en-US" sz="2400">
                <a:solidFill>
                  <a:srgbClr val="FFC000"/>
                </a:solidFill>
              </a:rPr>
              <a:t>USG Puma 2400</a:t>
            </a:r>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r>
              <a:rPr lang="en-US" altLang="en-US" sz="2400">
                <a:solidFill>
                  <a:srgbClr val="FFC000"/>
                </a:solidFill>
              </a:rPr>
              <a:t>USG Puma 3000</a:t>
            </a:r>
          </a:p>
        </p:txBody>
      </p:sp>
      <p:sp>
        <p:nvSpPr>
          <p:cNvPr id="86019" name="Rectangle 8">
            <a:extLst>
              <a:ext uri="{FF2B5EF4-FFF2-40B4-BE49-F238E27FC236}">
                <a16:creationId xmlns:a16="http://schemas.microsoft.com/office/drawing/2014/main" id="{ECA5E8E9-4FDF-844F-6099-2FE0F4FD6A58}"/>
              </a:ext>
            </a:extLst>
          </p:cNvPr>
          <p:cNvSpPr>
            <a:spLocks noChangeArrowheads="1"/>
          </p:cNvSpPr>
          <p:nvPr/>
        </p:nvSpPr>
        <p:spPr bwMode="auto">
          <a:xfrm>
            <a:off x="419100" y="5843588"/>
            <a:ext cx="8458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algn="r" eaLnBrk="1" hangingPunct="1"/>
            <a:r>
              <a:rPr lang="en-US" altLang="en-US">
                <a:hlinkClick r:id="rId4"/>
              </a:rPr>
              <a:t>www.youtube.com/embed/AtX65tbf1q8</a:t>
            </a:r>
            <a:endParaRPr lang="en-US" altLang="en-US"/>
          </a:p>
          <a:p>
            <a:pPr algn="r" eaLnBrk="1" hangingPunct="1"/>
            <a:endParaRPr lang="en-US" altLang="en-US"/>
          </a:p>
        </p:txBody>
      </p:sp>
      <p:sp>
        <p:nvSpPr>
          <p:cNvPr id="86020" name="Rectangle 9">
            <a:extLst>
              <a:ext uri="{FF2B5EF4-FFF2-40B4-BE49-F238E27FC236}">
                <a16:creationId xmlns:a16="http://schemas.microsoft.com/office/drawing/2014/main" id="{87CCF3EB-39B5-1318-C3FC-7BFCA338037D}"/>
              </a:ext>
            </a:extLst>
          </p:cNvPr>
          <p:cNvSpPr>
            <a:spLocks noChangeArrowheads="1"/>
          </p:cNvSpPr>
          <p:nvPr/>
        </p:nvSpPr>
        <p:spPr bwMode="auto">
          <a:xfrm>
            <a:off x="355600" y="4875213"/>
            <a:ext cx="8591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algn="r" eaLnBrk="1" hangingPunct="1"/>
            <a:r>
              <a:rPr lang="en-US" altLang="en-US">
                <a:hlinkClick r:id="rId5"/>
              </a:rPr>
              <a:t>www.youtube.com/embed/g259QNQRbDY</a:t>
            </a:r>
            <a:endParaRPr lang="en-US" altLang="en-US"/>
          </a:p>
          <a:p>
            <a:pPr algn="r" eaLnBrk="1" hangingPunct="1"/>
            <a:endParaRPr lang="en-US" altLang="en-US"/>
          </a:p>
        </p:txBody>
      </p:sp>
      <p:pic>
        <p:nvPicPr>
          <p:cNvPr id="86021" name="Picture 11" descr="019_SSFilterEquipment.jpg">
            <a:extLst>
              <a:ext uri="{FF2B5EF4-FFF2-40B4-BE49-F238E27FC236}">
                <a16:creationId xmlns:a16="http://schemas.microsoft.com/office/drawing/2014/main" id="{A423C83B-BFAA-E3D8-6A45-D6E437D9426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00825" y="1600200"/>
            <a:ext cx="2311400" cy="17335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 name="puma24004-cuttingwheel.avi">
            <a:hlinkClick r:id="" action="ppaction://media"/>
            <a:extLst>
              <a:ext uri="{FF2B5EF4-FFF2-40B4-BE49-F238E27FC236}">
                <a16:creationId xmlns:a16="http://schemas.microsoft.com/office/drawing/2014/main" id="{0A07B281-DFA4-67AF-1FE3-427A2C85F113}"/>
              </a:ext>
            </a:extLst>
          </p:cNvPr>
          <p:cNvPicPr>
            <a:picLocks noRot="1" noChangeAspect="1"/>
          </p:cNvPicPr>
          <p:nvPr>
            <a:videoFile r:link="rId1"/>
          </p:nvPr>
        </p:nvPicPr>
        <p:blipFill>
          <a:blip r:embed="rId7">
            <a:extLst>
              <a:ext uri="{28A0092B-C50C-407E-A947-70E740481C1C}">
                <a14:useLocalDpi xmlns:a14="http://schemas.microsoft.com/office/drawing/2010/main" val="0"/>
              </a:ext>
            </a:extLst>
          </a:blip>
          <a:srcRect/>
          <a:stretch>
            <a:fillRect/>
          </a:stretch>
        </p:blipFill>
        <p:spPr bwMode="auto">
          <a:xfrm>
            <a:off x="153988" y="409575"/>
            <a:ext cx="6367462"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700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Box 5">
            <a:extLst>
              <a:ext uri="{FF2B5EF4-FFF2-40B4-BE49-F238E27FC236}">
                <a16:creationId xmlns:a16="http://schemas.microsoft.com/office/drawing/2014/main" id="{8CDAF36E-5638-6096-5195-C0D8E57C93B1}"/>
              </a:ext>
            </a:extLst>
          </p:cNvPr>
          <p:cNvSpPr txBox="1">
            <a:spLocks noChangeArrowheads="1"/>
          </p:cNvSpPr>
          <p:nvPr/>
        </p:nvSpPr>
        <p:spPr bwMode="auto">
          <a:xfrm>
            <a:off x="398463" y="328613"/>
            <a:ext cx="8383587"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algn="r" eaLnBrk="1" hangingPunct="1"/>
            <a:r>
              <a:rPr lang="en-US" altLang="en-US" sz="2400">
                <a:solidFill>
                  <a:srgbClr val="FFC000"/>
                </a:solidFill>
              </a:rPr>
              <a:t>Scraping</a:t>
            </a:r>
          </a:p>
          <a:p>
            <a:pPr algn="r" eaLnBrk="1" hangingPunct="1"/>
            <a:r>
              <a:rPr lang="en-US" altLang="en-US" sz="2400">
                <a:solidFill>
                  <a:srgbClr val="FFC000"/>
                </a:solidFill>
              </a:rPr>
              <a:t>USG Puma 2400</a:t>
            </a:r>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buFont typeface="Consolas" panose="020B0609020204030204" pitchFamily="49" charset="0"/>
              <a:buAutoNum type="arabicPeriod"/>
            </a:pPr>
            <a:endParaRPr lang="en-US" altLang="en-US" sz="2400"/>
          </a:p>
          <a:p>
            <a:pPr algn="r" eaLnBrk="1" hangingPunct="1"/>
            <a:r>
              <a:rPr lang="en-US" altLang="en-US" sz="2400">
                <a:solidFill>
                  <a:srgbClr val="FFC000"/>
                </a:solidFill>
              </a:rPr>
              <a:t>USG Puma 3000</a:t>
            </a:r>
          </a:p>
        </p:txBody>
      </p:sp>
      <p:sp>
        <p:nvSpPr>
          <p:cNvPr id="88067" name="Rectangle 8">
            <a:extLst>
              <a:ext uri="{FF2B5EF4-FFF2-40B4-BE49-F238E27FC236}">
                <a16:creationId xmlns:a16="http://schemas.microsoft.com/office/drawing/2014/main" id="{2AA07216-DCC0-3185-83D5-0F04AC5D668E}"/>
              </a:ext>
            </a:extLst>
          </p:cNvPr>
          <p:cNvSpPr>
            <a:spLocks noChangeArrowheads="1"/>
          </p:cNvSpPr>
          <p:nvPr/>
        </p:nvSpPr>
        <p:spPr bwMode="auto">
          <a:xfrm>
            <a:off x="419100" y="5843588"/>
            <a:ext cx="8458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algn="r" eaLnBrk="1" hangingPunct="1"/>
            <a:r>
              <a:rPr lang="en-US" altLang="en-US">
                <a:hlinkClick r:id="rId4"/>
              </a:rPr>
              <a:t>www.youtube.com/embed/AtX65tbf1q8</a:t>
            </a:r>
            <a:endParaRPr lang="en-US" altLang="en-US"/>
          </a:p>
          <a:p>
            <a:pPr algn="r" eaLnBrk="1" hangingPunct="1"/>
            <a:endParaRPr lang="en-US" altLang="en-US"/>
          </a:p>
        </p:txBody>
      </p:sp>
      <p:sp>
        <p:nvSpPr>
          <p:cNvPr id="88068" name="Rectangle 9">
            <a:extLst>
              <a:ext uri="{FF2B5EF4-FFF2-40B4-BE49-F238E27FC236}">
                <a16:creationId xmlns:a16="http://schemas.microsoft.com/office/drawing/2014/main" id="{3FE60B2A-3912-AA8F-7BD7-A90E97F85837}"/>
              </a:ext>
            </a:extLst>
          </p:cNvPr>
          <p:cNvSpPr>
            <a:spLocks noChangeArrowheads="1"/>
          </p:cNvSpPr>
          <p:nvPr/>
        </p:nvSpPr>
        <p:spPr bwMode="auto">
          <a:xfrm>
            <a:off x="355600" y="4875213"/>
            <a:ext cx="8591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algn="r" eaLnBrk="1" hangingPunct="1"/>
            <a:r>
              <a:rPr lang="en-US" altLang="en-US">
                <a:hlinkClick r:id="rId5"/>
              </a:rPr>
              <a:t>www.youtube.com/embed/g259QNQRbDY</a:t>
            </a:r>
            <a:endParaRPr lang="en-US" altLang="en-US"/>
          </a:p>
          <a:p>
            <a:pPr algn="r" eaLnBrk="1" hangingPunct="1"/>
            <a:endParaRPr lang="en-US" altLang="en-US"/>
          </a:p>
        </p:txBody>
      </p:sp>
      <p:pic>
        <p:nvPicPr>
          <p:cNvPr id="88069" name="Picture 11" descr="019_SSFilterEquipment.jpg">
            <a:extLst>
              <a:ext uri="{FF2B5EF4-FFF2-40B4-BE49-F238E27FC236}">
                <a16:creationId xmlns:a16="http://schemas.microsoft.com/office/drawing/2014/main" id="{E652E897-2E69-B891-CDA2-57CCB5CDF30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00825" y="1600200"/>
            <a:ext cx="2311400" cy="17335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 name="puma24004-End.avi">
            <a:hlinkClick r:id="" action="ppaction://media"/>
            <a:extLst>
              <a:ext uri="{FF2B5EF4-FFF2-40B4-BE49-F238E27FC236}">
                <a16:creationId xmlns:a16="http://schemas.microsoft.com/office/drawing/2014/main" id="{82908A57-8BD4-D56A-DEEC-B4D35F30DF7D}"/>
              </a:ext>
            </a:extLst>
          </p:cNvPr>
          <p:cNvPicPr>
            <a:picLocks noRot="1" noChangeAspect="1"/>
          </p:cNvPicPr>
          <p:nvPr>
            <a:videoFile r:link="rId1"/>
          </p:nvPr>
        </p:nvPicPr>
        <p:blipFill>
          <a:blip r:embed="rId7">
            <a:extLst>
              <a:ext uri="{28A0092B-C50C-407E-A947-70E740481C1C}">
                <a14:useLocalDpi xmlns:a14="http://schemas.microsoft.com/office/drawing/2010/main" val="0"/>
              </a:ext>
            </a:extLst>
          </a:blip>
          <a:srcRect/>
          <a:stretch>
            <a:fillRect/>
          </a:stretch>
        </p:blipFill>
        <p:spPr bwMode="auto">
          <a:xfrm>
            <a:off x="268288" y="457200"/>
            <a:ext cx="6232525" cy="430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100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4B1AB3-F85B-FBEF-33D4-01E0293D3F19}"/>
              </a:ext>
            </a:extLst>
          </p:cNvPr>
          <p:cNvSpPr txBox="1"/>
          <p:nvPr/>
        </p:nvSpPr>
        <p:spPr>
          <a:xfrm>
            <a:off x="268986" y="0"/>
            <a:ext cx="8875014"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Flow Control –Inlet vs Outlet</a:t>
            </a:r>
          </a:p>
        </p:txBody>
      </p:sp>
      <p:sp>
        <p:nvSpPr>
          <p:cNvPr id="6" name="TextBox 5">
            <a:extLst>
              <a:ext uri="{FF2B5EF4-FFF2-40B4-BE49-F238E27FC236}">
                <a16:creationId xmlns:a16="http://schemas.microsoft.com/office/drawing/2014/main" id="{AA3B882E-A2CA-D2DE-7DFC-49A75EB5CD70}"/>
              </a:ext>
            </a:extLst>
          </p:cNvPr>
          <p:cNvSpPr txBox="1"/>
          <p:nvPr/>
        </p:nvSpPr>
        <p:spPr>
          <a:xfrm>
            <a:off x="204788" y="646113"/>
            <a:ext cx="8939212" cy="6248400"/>
          </a:xfrm>
          <a:prstGeom prst="rect">
            <a:avLst/>
          </a:prstGeom>
          <a:noFill/>
        </p:spPr>
        <p:txBody>
          <a:bodyPr>
            <a:spAutoFit/>
          </a:bodyPr>
          <a:lstStyle/>
          <a:p>
            <a:pPr eaLnBrk="1" fontAlgn="auto" hangingPunct="1">
              <a:spcBef>
                <a:spcPts val="0"/>
              </a:spcBef>
              <a:spcAft>
                <a:spcPts val="0"/>
              </a:spcAft>
              <a:defRPr/>
            </a:pPr>
            <a:r>
              <a:rPr lang="en-US" sz="2000" dirty="0">
                <a:latin typeface="+mn-lt"/>
              </a:rPr>
              <a:t>Flow control can be practiced at the inlet or outlet.  Inlet flow control can be either operated as constant rate or declining rate modes.</a:t>
            </a:r>
          </a:p>
          <a:p>
            <a:pPr marL="457200" indent="-457200" eaLnBrk="1" fontAlgn="auto" hangingPunct="1">
              <a:spcBef>
                <a:spcPts val="0"/>
              </a:spcBef>
              <a:spcAft>
                <a:spcPts val="0"/>
              </a:spcAft>
              <a:buFont typeface="+mj-lt"/>
              <a:buAutoNum type="arabicPeriod"/>
              <a:defRPr/>
            </a:pPr>
            <a:endParaRPr lang="en-US" sz="2000" dirty="0">
              <a:solidFill>
                <a:srgbClr val="FFC000"/>
              </a:solidFill>
              <a:latin typeface="+mn-lt"/>
            </a:endParaRPr>
          </a:p>
          <a:p>
            <a:pPr marL="457200" indent="-457200" eaLnBrk="1" fontAlgn="auto" hangingPunct="1">
              <a:spcBef>
                <a:spcPts val="0"/>
              </a:spcBef>
              <a:spcAft>
                <a:spcPts val="0"/>
              </a:spcAft>
              <a:buFont typeface="+mj-lt"/>
              <a:buAutoNum type="arabicPeriod"/>
              <a:defRPr/>
            </a:pPr>
            <a:r>
              <a:rPr lang="en-US" sz="2000" dirty="0">
                <a:solidFill>
                  <a:srgbClr val="FFC000"/>
                </a:solidFill>
                <a:latin typeface="+mn-lt"/>
              </a:rPr>
              <a:t>Inlet flow  Control – Constant Rate</a:t>
            </a:r>
          </a:p>
          <a:p>
            <a:pPr marL="457200" eaLnBrk="1" fontAlgn="auto" hangingPunct="1">
              <a:spcBef>
                <a:spcPts val="0"/>
              </a:spcBef>
              <a:spcAft>
                <a:spcPts val="0"/>
              </a:spcAft>
              <a:defRPr/>
            </a:pPr>
            <a:r>
              <a:rPr lang="en-US" sz="2000" dirty="0">
                <a:latin typeface="+mn-lt"/>
              </a:rPr>
              <a:t>Uses a throttling valve plus a flowmeter or V-notch weir prior to each filter.  The operator uses the flow control valve to set the desired filtration rate.  As the resistance of the filter bed increases, the water level rises.  When it reaches the overflow pipe the bed should be cleaned.</a:t>
            </a:r>
          </a:p>
          <a:p>
            <a:pPr marL="914400" lvl="1" indent="-457200" eaLnBrk="1" fontAlgn="auto" hangingPunct="1">
              <a:spcBef>
                <a:spcPts val="0"/>
              </a:spcBef>
              <a:spcAft>
                <a:spcPts val="0"/>
              </a:spcAft>
              <a:buFont typeface="Arial" pitchFamily="34" charset="0"/>
              <a:buChar char="•"/>
              <a:defRPr/>
            </a:pPr>
            <a:r>
              <a:rPr lang="en-US" sz="2000" dirty="0">
                <a:solidFill>
                  <a:srgbClr val="FFC000"/>
                </a:solidFill>
                <a:latin typeface="+mn-lt"/>
              </a:rPr>
              <a:t>Requires less operator involvement</a:t>
            </a:r>
          </a:p>
          <a:p>
            <a:pPr marL="914400" lvl="1" indent="-457200" eaLnBrk="1" fontAlgn="auto" hangingPunct="1">
              <a:spcBef>
                <a:spcPts val="0"/>
              </a:spcBef>
              <a:spcAft>
                <a:spcPts val="0"/>
              </a:spcAft>
              <a:buFont typeface="Arial" pitchFamily="34" charset="0"/>
              <a:buChar char="•"/>
              <a:defRPr/>
            </a:pPr>
            <a:r>
              <a:rPr lang="en-US" sz="2000" dirty="0">
                <a:solidFill>
                  <a:srgbClr val="FFC000"/>
                </a:solidFill>
                <a:latin typeface="+mn-lt"/>
              </a:rPr>
              <a:t>Ensures a more constant rate of filtration</a:t>
            </a:r>
          </a:p>
          <a:p>
            <a:pPr marL="914400" lvl="1" indent="-457200" eaLnBrk="1" fontAlgn="auto" hangingPunct="1">
              <a:spcBef>
                <a:spcPts val="0"/>
              </a:spcBef>
              <a:spcAft>
                <a:spcPts val="0"/>
              </a:spcAft>
              <a:buFont typeface="Arial" pitchFamily="34" charset="0"/>
              <a:buChar char="•"/>
              <a:defRPr/>
            </a:pPr>
            <a:r>
              <a:rPr lang="en-US" sz="2000" dirty="0">
                <a:solidFill>
                  <a:srgbClr val="FFC000"/>
                </a:solidFill>
                <a:latin typeface="+mn-lt"/>
              </a:rPr>
              <a:t>Allows operator to see headloss development as headwater rises</a:t>
            </a:r>
          </a:p>
          <a:p>
            <a:pPr marL="914400" lvl="1" indent="-457200" eaLnBrk="1" fontAlgn="auto" hangingPunct="1">
              <a:spcBef>
                <a:spcPts val="0"/>
              </a:spcBef>
              <a:spcAft>
                <a:spcPts val="0"/>
              </a:spcAft>
              <a:buFont typeface="Arial" pitchFamily="34" charset="0"/>
              <a:buChar char="•"/>
              <a:defRPr/>
            </a:pPr>
            <a:r>
              <a:rPr lang="en-US" sz="2000" dirty="0">
                <a:solidFill>
                  <a:srgbClr val="FFC000"/>
                </a:solidFill>
                <a:latin typeface="+mn-lt"/>
              </a:rPr>
              <a:t>Low headwater at the beginning of filter runs may make filters more vulnerable to freezing in the winter if filters are not covered or insulated</a:t>
            </a:r>
          </a:p>
          <a:p>
            <a:pPr marL="457200" indent="-457200" eaLnBrk="1" fontAlgn="auto" hangingPunct="1">
              <a:spcBef>
                <a:spcPts val="0"/>
              </a:spcBef>
              <a:spcAft>
                <a:spcPts val="0"/>
              </a:spcAft>
              <a:buFont typeface="+mj-lt"/>
              <a:buAutoNum type="arabicPeriod" startAt="2"/>
              <a:defRPr/>
            </a:pPr>
            <a:r>
              <a:rPr lang="en-US" sz="2000" dirty="0">
                <a:solidFill>
                  <a:srgbClr val="FFC000"/>
                </a:solidFill>
                <a:latin typeface="+mn-lt"/>
              </a:rPr>
              <a:t>Inlet Flow Control – Declining Rate</a:t>
            </a:r>
          </a:p>
          <a:p>
            <a:pPr marL="457200" eaLnBrk="1" fontAlgn="auto" hangingPunct="1">
              <a:spcBef>
                <a:spcPts val="0"/>
              </a:spcBef>
              <a:spcAft>
                <a:spcPts val="0"/>
              </a:spcAft>
              <a:defRPr/>
            </a:pPr>
            <a:r>
              <a:rPr lang="en-US" sz="2000" dirty="0">
                <a:latin typeface="+mn-lt"/>
              </a:rPr>
              <a:t>Uses a hydraulic control valve with a flowmeter and valve at the raw water line prior to each filter that regulates flow while maintaining a constant water surface elevation above the filter.  Effluent flow decreases as the filter plugs.  </a:t>
            </a:r>
          </a:p>
          <a:p>
            <a:pPr marL="914400" lvl="1" indent="-457200" eaLnBrk="1" fontAlgn="auto" hangingPunct="1">
              <a:spcBef>
                <a:spcPts val="0"/>
              </a:spcBef>
              <a:spcAft>
                <a:spcPts val="0"/>
              </a:spcAft>
              <a:buFont typeface="Arial" pitchFamily="34" charset="0"/>
              <a:buChar char="•"/>
              <a:defRPr/>
            </a:pPr>
            <a:r>
              <a:rPr lang="en-US" sz="2000" dirty="0">
                <a:solidFill>
                  <a:srgbClr val="FFC000"/>
                </a:solidFill>
                <a:latin typeface="+mn-lt"/>
              </a:rPr>
              <a:t>Headwater level is not indicative of headloss development (piezometers or pressure gages are needed)</a:t>
            </a:r>
          </a:p>
          <a:p>
            <a:pPr marL="914400" lvl="1" indent="-457200" eaLnBrk="1" fontAlgn="auto" hangingPunct="1">
              <a:spcBef>
                <a:spcPts val="0"/>
              </a:spcBef>
              <a:spcAft>
                <a:spcPts val="0"/>
              </a:spcAft>
              <a:buFont typeface="Arial" pitchFamily="34" charset="0"/>
              <a:buChar char="•"/>
              <a:defRPr/>
            </a:pPr>
            <a:r>
              <a:rPr lang="en-US" sz="2000" dirty="0">
                <a:solidFill>
                  <a:srgbClr val="FFC000"/>
                </a:solidFill>
                <a:latin typeface="+mn-lt"/>
              </a:rPr>
              <a:t>Decline in effluent rate or approach to terminal headloss indicates cleaning</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36562EC-34F5-D272-2627-5B47BED1828A}"/>
              </a:ext>
            </a:extLst>
          </p:cNvPr>
          <p:cNvSpPr txBox="1"/>
          <p:nvPr/>
        </p:nvSpPr>
        <p:spPr>
          <a:xfrm>
            <a:off x="630936" y="300990"/>
            <a:ext cx="7663058"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Harrowing Process</a:t>
            </a:r>
          </a:p>
        </p:txBody>
      </p:sp>
      <p:sp>
        <p:nvSpPr>
          <p:cNvPr id="90115" name="TextBox 5">
            <a:extLst>
              <a:ext uri="{FF2B5EF4-FFF2-40B4-BE49-F238E27FC236}">
                <a16:creationId xmlns:a16="http://schemas.microsoft.com/office/drawing/2014/main" id="{226AD4CD-D047-2E53-8283-9380B6156736}"/>
              </a:ext>
            </a:extLst>
          </p:cNvPr>
          <p:cNvSpPr txBox="1">
            <a:spLocks noChangeArrowheads="1"/>
          </p:cNvSpPr>
          <p:nvPr/>
        </p:nvSpPr>
        <p:spPr bwMode="auto">
          <a:xfrm>
            <a:off x="425450" y="1654175"/>
            <a:ext cx="8324850" cy="501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2000">
                <a:solidFill>
                  <a:srgbClr val="FFC000"/>
                </a:solidFill>
              </a:rPr>
              <a:t>  Harrowing Process (also called  wet harrowing)</a:t>
            </a:r>
          </a:p>
          <a:p>
            <a:pPr eaLnBrk="1" hangingPunct="1">
              <a:buFont typeface="Consolas" panose="020B0609020204030204" pitchFamily="49" charset="0"/>
              <a:buAutoNum type="arabicPeriod"/>
            </a:pPr>
            <a:r>
              <a:rPr lang="en-US" altLang="en-US" sz="2000"/>
              <a:t>Water is lowered to approximately 6” above the sand level;</a:t>
            </a:r>
          </a:p>
          <a:p>
            <a:pPr eaLnBrk="1" hangingPunct="1">
              <a:buFont typeface="Consolas" panose="020B0609020204030204" pitchFamily="49" charset="0"/>
              <a:buAutoNum type="arabicPeriod"/>
            </a:pPr>
            <a:r>
              <a:rPr lang="en-US" altLang="en-US" sz="2000"/>
              <a:t>Water is introduced to provide a cross flow at a rate of about 20 gpm/ft</a:t>
            </a:r>
            <a:r>
              <a:rPr lang="en-US" altLang="en-US" sz="2000" baseline="30000"/>
              <a:t>2</a:t>
            </a:r>
            <a:r>
              <a:rPr lang="en-US" altLang="en-US" sz="2000"/>
              <a:t> of cross-sectional area (e.g., 1,000 gpm for 6” water depth in a 100-ft long filter);</a:t>
            </a:r>
          </a:p>
          <a:p>
            <a:pPr eaLnBrk="1" hangingPunct="1">
              <a:buFont typeface="Consolas" panose="020B0609020204030204" pitchFamily="49" charset="0"/>
              <a:buAutoNum type="arabicPeriod"/>
            </a:pPr>
            <a:r>
              <a:rPr lang="en-US" altLang="en-US" sz="2000"/>
              <a:t>Filtered, unchlorinated water is introduced from the bottom to provide a “backflow”, which keeps debris from sinking into the filter bed;</a:t>
            </a:r>
          </a:p>
          <a:p>
            <a:pPr eaLnBrk="1" hangingPunct="1">
              <a:buFont typeface="Consolas" panose="020B0609020204030204" pitchFamily="49" charset="0"/>
              <a:buAutoNum type="arabicPeriod"/>
            </a:pPr>
            <a:r>
              <a:rPr lang="en-US" altLang="en-US" sz="2000"/>
              <a:t>Stiff tined rake or harrow equipment is run over the top of the sand;  </a:t>
            </a:r>
          </a:p>
          <a:p>
            <a:pPr eaLnBrk="1" hangingPunct="1">
              <a:buFont typeface="Consolas" panose="020B0609020204030204" pitchFamily="49" charset="0"/>
              <a:buAutoNum type="arabicPeriod"/>
            </a:pPr>
            <a:r>
              <a:rPr lang="en-US" altLang="en-US" sz="2000"/>
              <a:t>The debris (not sand) is then conveyed out of the filter bed from a harrow drain located just above the sand bed;  </a:t>
            </a:r>
          </a:p>
          <a:p>
            <a:pPr eaLnBrk="1" hangingPunct="1">
              <a:buFont typeface="Consolas" panose="020B0609020204030204" pitchFamily="49" charset="0"/>
              <a:buAutoNum type="arabicPeriod"/>
            </a:pPr>
            <a:r>
              <a:rPr lang="en-US" altLang="en-US" sz="2000"/>
              <a:t>The beds are leveled;</a:t>
            </a:r>
          </a:p>
          <a:p>
            <a:pPr eaLnBrk="1" hangingPunct="1">
              <a:buFont typeface="Consolas" panose="020B0609020204030204" pitchFamily="49" charset="0"/>
              <a:buAutoNum type="arabicPeriod"/>
            </a:pPr>
            <a:r>
              <a:rPr lang="en-US" altLang="en-US" sz="2000"/>
              <a:t>Slowly re-filled from the bottom to about 12” above the sand (this prevents sand scour that may occur from top filling)</a:t>
            </a:r>
          </a:p>
          <a:p>
            <a:pPr eaLnBrk="1" hangingPunct="1">
              <a:buFont typeface="Consolas" panose="020B0609020204030204" pitchFamily="49" charset="0"/>
              <a:buAutoNum type="arabicPeriod"/>
            </a:pPr>
            <a:r>
              <a:rPr lang="en-US" altLang="en-US" sz="2000"/>
              <a:t>Slowly filled from the top the remaining amount; and</a:t>
            </a:r>
          </a:p>
          <a:p>
            <a:pPr eaLnBrk="1" hangingPunct="1">
              <a:buFont typeface="Consolas" panose="020B0609020204030204" pitchFamily="49" charset="0"/>
              <a:buAutoNum type="arabicPeriod"/>
            </a:pPr>
            <a:r>
              <a:rPr lang="en-US" altLang="en-US" sz="2000"/>
              <a:t>Filtered to waste until fully ripened, which is typically shorter than scraping.</a:t>
            </a:r>
          </a:p>
        </p:txBody>
      </p:sp>
      <p:grpSp>
        <p:nvGrpSpPr>
          <p:cNvPr id="90116" name="Group 6">
            <a:extLst>
              <a:ext uri="{FF2B5EF4-FFF2-40B4-BE49-F238E27FC236}">
                <a16:creationId xmlns:a16="http://schemas.microsoft.com/office/drawing/2014/main" id="{47683DFB-CFF7-AC20-D6A1-1DFCB3D37121}"/>
              </a:ext>
            </a:extLst>
          </p:cNvPr>
          <p:cNvGrpSpPr>
            <a:grpSpLocks/>
          </p:cNvGrpSpPr>
          <p:nvPr/>
        </p:nvGrpSpPr>
        <p:grpSpPr bwMode="auto">
          <a:xfrm>
            <a:off x="6457950" y="182563"/>
            <a:ext cx="2305050" cy="1625600"/>
            <a:chOff x="6457950" y="183074"/>
            <a:chExt cx="2305050" cy="1625254"/>
          </a:xfrm>
        </p:grpSpPr>
        <p:sp>
          <p:nvSpPr>
            <p:cNvPr id="9" name="Rectangle 8">
              <a:extLst>
                <a:ext uri="{FF2B5EF4-FFF2-40B4-BE49-F238E27FC236}">
                  <a16:creationId xmlns:a16="http://schemas.microsoft.com/office/drawing/2014/main" id="{15173E55-28FE-8125-DFA6-E4E7EBF05F80}"/>
                </a:ext>
              </a:extLst>
            </p:cNvPr>
            <p:cNvSpPr/>
            <p:nvPr/>
          </p:nvSpPr>
          <p:spPr>
            <a:xfrm>
              <a:off x="6457950" y="286239"/>
              <a:ext cx="2305050" cy="1390354"/>
            </a:xfrm>
            <a:prstGeom prst="rect">
              <a:avLst/>
            </a:prstGeom>
            <a:blipFill>
              <a:blip r:embed="rId3">
                <a:extLst>
                  <a:ext uri="{28A0092B-C50C-407E-A947-70E740481C1C}">
                    <a14:useLocalDpi xmlns:a14="http://schemas.microsoft.com/office/drawing/2010/main" val="0"/>
                  </a:ext>
                </a:extLst>
              </a:blip>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90118" name="Picture 7" descr="C:\Documents and Settings\OR0061021\Local Settings\Temporary Internet Files\Content.IE5\3QK0C34D\MC900030295[1].wmf">
              <a:extLst>
                <a:ext uri="{FF2B5EF4-FFF2-40B4-BE49-F238E27FC236}">
                  <a16:creationId xmlns:a16="http://schemas.microsoft.com/office/drawing/2014/main" id="{21E409ED-A94A-F131-33AB-CC640546C6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78481">
              <a:off x="6667501" y="183074"/>
              <a:ext cx="1657349" cy="1625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4CD4CA9-85A3-9D5C-C687-FEB02FAAFC75}"/>
              </a:ext>
            </a:extLst>
          </p:cNvPr>
          <p:cNvSpPr/>
          <p:nvPr/>
        </p:nvSpPr>
        <p:spPr>
          <a:xfrm>
            <a:off x="266700" y="4400550"/>
            <a:ext cx="3390900" cy="2057400"/>
          </a:xfrm>
          <a:prstGeom prst="rect">
            <a:avLst/>
          </a:prstGeom>
          <a:blipFill>
            <a:blip r:embed="rId3">
              <a:extLst>
                <a:ext uri="{28A0092B-C50C-407E-A947-70E740481C1C}">
                  <a14:useLocalDpi xmlns:a14="http://schemas.microsoft.com/office/drawing/2010/main" val="0"/>
                </a:ext>
              </a:extLst>
            </a:blip>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TextBox 4">
            <a:extLst>
              <a:ext uri="{FF2B5EF4-FFF2-40B4-BE49-F238E27FC236}">
                <a16:creationId xmlns:a16="http://schemas.microsoft.com/office/drawing/2014/main" id="{162F3299-367A-019A-75D4-4C4FD934358A}"/>
              </a:ext>
            </a:extLst>
          </p:cNvPr>
          <p:cNvSpPr txBox="1"/>
          <p:nvPr/>
        </p:nvSpPr>
        <p:spPr>
          <a:xfrm>
            <a:off x="630936" y="548640"/>
            <a:ext cx="7663058"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Harrowing Equipment</a:t>
            </a:r>
          </a:p>
        </p:txBody>
      </p:sp>
      <p:sp>
        <p:nvSpPr>
          <p:cNvPr id="6" name="TextBox 5">
            <a:extLst>
              <a:ext uri="{FF2B5EF4-FFF2-40B4-BE49-F238E27FC236}">
                <a16:creationId xmlns:a16="http://schemas.microsoft.com/office/drawing/2014/main" id="{C8ED0117-C8AD-ECA3-48E1-7EADB0F54BCE}"/>
              </a:ext>
            </a:extLst>
          </p:cNvPr>
          <p:cNvSpPr txBox="1"/>
          <p:nvPr/>
        </p:nvSpPr>
        <p:spPr>
          <a:xfrm>
            <a:off x="361950" y="1395413"/>
            <a:ext cx="7878763" cy="2308225"/>
          </a:xfrm>
          <a:prstGeom prst="rect">
            <a:avLst/>
          </a:prstGeom>
          <a:noFill/>
        </p:spPr>
        <p:txBody>
          <a:bodyPr>
            <a:spAutoFit/>
          </a:bodyPr>
          <a:lstStyle/>
          <a:p>
            <a:pPr marL="457200" indent="-457200" eaLnBrk="1" fontAlgn="auto" hangingPunct="1">
              <a:spcBef>
                <a:spcPts val="0"/>
              </a:spcBef>
              <a:spcAft>
                <a:spcPts val="0"/>
              </a:spcAft>
              <a:defRPr/>
            </a:pPr>
            <a:r>
              <a:rPr lang="en-US" sz="2400" dirty="0">
                <a:solidFill>
                  <a:srgbClr val="FFC000"/>
                </a:solidFill>
                <a:latin typeface="+mn-lt"/>
              </a:rPr>
              <a:t>Harrowing Equipment</a:t>
            </a:r>
            <a:endParaRPr lang="en-US" sz="2400" dirty="0">
              <a:latin typeface="+mn-lt"/>
            </a:endParaRPr>
          </a:p>
          <a:p>
            <a:pPr marL="457200" indent="-457200" eaLnBrk="1" fontAlgn="auto" hangingPunct="1">
              <a:spcBef>
                <a:spcPts val="0"/>
              </a:spcBef>
              <a:spcAft>
                <a:spcPts val="0"/>
              </a:spcAft>
              <a:defRPr/>
            </a:pPr>
            <a:r>
              <a:rPr lang="en-US" sz="2400" dirty="0">
                <a:latin typeface="+mn-lt"/>
              </a:rPr>
              <a:t>Wet harrowing can be done with a chain harrow, comb-toothed harrow, or a stiff tined rake.</a:t>
            </a:r>
          </a:p>
          <a:p>
            <a:pPr marL="457200" indent="-457200" eaLnBrk="1" fontAlgn="auto" hangingPunct="1">
              <a:spcBef>
                <a:spcPts val="0"/>
              </a:spcBef>
              <a:spcAft>
                <a:spcPts val="0"/>
              </a:spcAft>
              <a:defRPr/>
            </a:pPr>
            <a:endParaRPr lang="en-US" sz="2400" dirty="0">
              <a:solidFill>
                <a:srgbClr val="FFC000"/>
              </a:solidFill>
              <a:latin typeface="+mn-lt"/>
            </a:endParaRPr>
          </a:p>
          <a:p>
            <a:pPr marL="457200" indent="-457200" eaLnBrk="1" fontAlgn="auto" hangingPunct="1">
              <a:spcBef>
                <a:spcPts val="0"/>
              </a:spcBef>
              <a:spcAft>
                <a:spcPts val="0"/>
              </a:spcAft>
              <a:defRPr/>
            </a:pPr>
            <a:endParaRPr lang="en-US" sz="2400" dirty="0">
              <a:solidFill>
                <a:srgbClr val="FFC000"/>
              </a:solidFill>
              <a:latin typeface="+mn-lt"/>
            </a:endParaRPr>
          </a:p>
          <a:p>
            <a:pPr eaLnBrk="1" fontAlgn="auto" hangingPunct="1">
              <a:spcBef>
                <a:spcPts val="0"/>
              </a:spcBef>
              <a:spcAft>
                <a:spcPts val="0"/>
              </a:spcAft>
              <a:defRPr/>
            </a:pPr>
            <a:endParaRPr lang="en-US" sz="2400" dirty="0">
              <a:latin typeface="+mn-lt"/>
            </a:endParaRPr>
          </a:p>
        </p:txBody>
      </p:sp>
      <p:pic>
        <p:nvPicPr>
          <p:cNvPr id="92165" name="Picture 2" descr="http://compacttractors.files.wordpress.com/2013/02/chainharrowing1.jpg">
            <a:extLst>
              <a:ext uri="{FF2B5EF4-FFF2-40B4-BE49-F238E27FC236}">
                <a16:creationId xmlns:a16="http://schemas.microsoft.com/office/drawing/2014/main" id="{A3CCCFF8-7A61-71D3-F187-534902251F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6700" y="2933700"/>
            <a:ext cx="4708525" cy="35321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2166" name="Picture 7" descr="C:\Documents and Settings\OR0061021\Local Settings\Temporary Internet Files\Content.IE5\3QK0C34D\MC900030295[1].wmf">
            <a:extLst>
              <a:ext uri="{FF2B5EF4-FFF2-40B4-BE49-F238E27FC236}">
                <a16:creationId xmlns:a16="http://schemas.microsoft.com/office/drawing/2014/main" id="{AE772B77-3736-4DE2-3FEA-B5FC8A77AA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78481">
            <a:off x="800100" y="4759325"/>
            <a:ext cx="1657350"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7" name="Picture 8" descr="C:\Documents and Settings\OR0061021\Local Settings\Temporary Internet Files\Content.IE5\GEB2D2FS\MC900334870[1].wmf">
            <a:extLst>
              <a:ext uri="{FF2B5EF4-FFF2-40B4-BE49-F238E27FC236}">
                <a16:creationId xmlns:a16="http://schemas.microsoft.com/office/drawing/2014/main" id="{3F97ABD8-0EEA-4A3B-50C0-F83D5AB4FE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8538" y="4576763"/>
            <a:ext cx="1431925"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8" name="Picture 9" descr="C:\Documents and Settings\OR0061021\Local Settings\Temporary Internet Files\Content.IE5\4SUNPYBI\MC900294112[1].wmf">
            <a:extLst>
              <a:ext uri="{FF2B5EF4-FFF2-40B4-BE49-F238E27FC236}">
                <a16:creationId xmlns:a16="http://schemas.microsoft.com/office/drawing/2014/main" id="{7B2F8F8B-16BC-68BF-ACC6-AE424B1070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0225" y="4516438"/>
            <a:ext cx="154305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9" name="AutoShape 11" descr="data:image/jpeg;base64,/9j/4AAQSkZJRgABAQAAAQABAAD/2wCEAAkGBhQSERQUEBQUFRUVFRYVFhUVFxQUFRUWFxQVFhcUGBQXGyYeFxkjGRUUHy8gJCcpLDgsFR4xNTAqNSYrLCkBCQoKDgwOGg8PGi4kHCQsLCoxKTApKSwpLy4sKSwtKSwpKS0sKSksMCksLCksLCwpLCwsKiwpKSwtLCkpLCksKf/AABEIAKEBJwMBIgACEQEDEQH/xAAbAAABBQEBAAAAAAAAAAAAAAAAAQIDBAUGB//EAEYQAAIBAgQDAwcICQIGAwEAAAECEQADBBIhMQVBURMiYQYycYGRkqEHFkJSVHKx0hQjYoKywdHi8DPxFUNTY8LhJUSzJP/EABkBAQADAQEAAAAAAAAAAAAAAAABAwQCBf/EADIRAAICAQICCQIFBQEAAAAAAAABAhEDEiEEMRMiQVFhcYGRoTLRIzPB4fAFQmKx8RT/2gAMAwEAAhEDEQA/AOsmkmo8/jSF6pLCTNRnqEv6KTP6KAsdp40gaoZpM46j4UBOXpM9Q9qOoo7Uf7A0BNmpM1Rdp0B9lJnPSgJs3+a0ZvTUJJ6UqhvCgG3OIKA0k91srd1tCf5eNWJrgeLNreG57WZ10hoO521rrOF3+0so87qPaND+FcRdmzPw/RRUl/Nv+mkGpc1V8niaUDxrsxk+akmowaAaAkz0oamZvCnZvAUAuagP40hbwFJnoB3amjtaT1UhoBTcpVfpTAaWgJO1HOkIBpk0hoBWtRyFRkeFPzGjPQEeXwpdaUkU3NQC6+FNbPyj40ualmoBGTc5EVGUun6QqzNGalA6HyQ4+18FT9Du+7p/Kisj5OvOufeb8TRV5WZ8nqPZTWtzufZH9KcfRSg1SWDOwHjSiyPH41JmooBvZjpSwByoJoBoBQ1KGpulJQEmakmmhqUNQC60TS0CgMHjPCFK3G1lp56TodqZ5KYvRrR0jvqPA6MPU3wYVpY1gQyzrE+1T/SubDm1cS6vLUjqI7y+tfioqvkz3IQefBpfOtjs6NabavhgCpBB1BGuhqPGY8W1zEMdQIUSdass8VQk3pS3JqJqlhuMq7lcrADZiIB2mOY9dZOL8qbtvMWwpAB7p7RWJE6kqNtNd6Lc7lhyRdOLOjmlk1zvzytNaLWmBeB3CdVmdfHWtHC8ctOVQOC5GwB1IEnwpe9HKxya1JbGjnNGfwqI3ab2lDgnmioe2pO2oCfNRnqA3qablAWM3hQGqtnNGc9aAszTZqDtDR2tAT0Fqr56M1ASi5/kilmocwpQ1QCQvQLhpFu9RTgympBf+Tnzrn3m/E0UfJ151z7zfiaKuKzOFNb100tSdpVJYOF3/f8AqKeHqE3aTP4UBZDUE1B2poBagExGPtoQHcKWmJ0Bg9dudUeI8ati22W6uY6CDrJI5iqflPwW5iAmVlXISSzGABKmfgaybWQWntLaN/KpJcCFSNZzD11xJ1sj0OHwQljeSfYF3yyazcXtGzoV0QTI13JjXXYH21qjyys3LUqLgLDkBIrjuIWlxWRlYKyiCD3g2oO41Ea61LhOHsltRmVtNcsmNTprUSl1fEt4fhlr1TXVq0dA/lIvdIFwlZiW8Rv1Oka0y95fsCQtketz/IVi8DsPicT2SiEWTceDKqOk6STAFdiPIXD/AEjdPpYD8BURT7TVLNwkX1o36HL4nyvuM2fJbBiJ1MDpvVN+NMzRlTYGYOgO6qJgAxXcN5FYWCAhn6wdsw9piqtzyEtwArd4T3yNcsggZQQCRG56nSjidr+ocPsoppGHwvEEFgt82i2uoAUADYMOXhWla4HjLyBrd3tZmEW6c0cmAaAQd9DNJxTySFu09ztCSo2ygCDA1M1h4bEurIiORqO6CdYB5bHaueWzLXkhl6+Jr1Q/E4a8rslxLodFzMrBgVX6xzaR41lG+LgfswzlVk5VYwDzOm1d5w/yxurFtlDhu6BCnfwbb1EUzD8FGEvXbtnJb7VQLdtu6LZkFyrbNJA08I2FdpRqyjLm4iElCo7+JxfAeA3VGe5CC4vc1UsdTLFfojffwrqeGWbpULhVBySGu3Ccs/VUxr6tKsYXgdy85N8lUnvajPd9Y81K6HB4FLQItLlBMkCYmI2O1PqdsyZMkOHh0UHb7X2GEmPxNkD9Js5wN3taj2f7VoYLjVi7otwA/Vbun46H1VrB6pY7g9q9/qW1J+sO63tG9TuYlLFLaSrxX2ZYFqmmyf8ACKxzwO/Z1wt8x/07sFfQDy9gp3zguIpGItZHgw2vZE8u8JEbUsnoNX5ck/h+zNN7DcqiZCNxUfA+Jl7Y7YoX6qRBEbiNK10tE68q6KZ45QdSVGVnoz1oXFXaKhbDA9ak4KuakmrAwbHbWoblgjQ0A2lpuWKJoB2tOWo5p1APpO0plJNAbnycb3PvN+JpKPk33ufeb8TRVxWZww1KLFWMopMlZ7LCNbIp/ZjpTuz8KhvX1QEsQAu+oEc5PhQ6jBydIlyeisvivHbdgd4yx2QecfVyHjWfc4zdxLFMGpyjzrrCFHon/fwrR4Z5OpZOdpuXDu7awf2QdvTvXNtm3oseDfJu+77mfZ4ZfxRDYkm3b3FoaMembp6T7BW6uDRLbIiqq5W0A37p36+um4nidpDD3AD03PwpMPxa1dJW24LQdNjEakA71KRny55ZefLu7Dhfk9wdu/26XFns+zIMkGS7k6jloBHSrvGeFv2t82kICHNAGkGIyqPSdB0NVfks/wBXFx0t/wAb16IF9NdTSbGHPPGtjksBwTFWlD2iudlBdCIPUKSdzr151bHlK9rTFWGX9pRp8dPYa6MT4+ymuk6fA6z6q4ruLHxGv8yKfw/dFHBcas3QCjDWdG0OnppeG8XS+G7M+aYIIg+BiqXEuA4cgklLTHmMqg+lNjWLwrituzcgFROhK6K4GxKnvKehrtJ1uvUno8ORfhvrdz/RnX4jDrcVkbZgQfRVXB8Ds2mDogzhcubUmOZ+8etUL3lIbYzPbLJm0dTPdPUAHX4VrYPFi5bW4AQGUMJEGD1HoqXB1ZmblBuDteBzvlKCHnswkEFboEEkftDQa8iAaycd5RvfRc6QqEyyg77EsF/EVrY/ypDLeVIMowTWH83coeW/jpXF28VkPadoQDl80TrG2pET/KrVw06Zdj/qGNOKl/bdPn/EbuA40w1tvI6TI9nKtvD+VP11jxGvwrjrXFrTMDdQSfpJ3GI8Y0NbGBwS3WMXkCnbusGHgRJms7i4nrrLizLrRtd6/Vc/9nXWeLo4GTvdQCAwHUKd6TG8cs2TF1iukyRofAdTXG42z2T5c6EzpBg+w7VPa4xcAykh1+q4DA+2pUtL66KJf0+GVN4J/qP438o2RwMMqusSWfMNZOgAI5Rr41fXygx+Itr2GH7NHA73cEzrOYgFh/WsPiSrdbO9tQCBlGUQANO6em9aS8Cv9irpeyIQpyKcrZI2E6SNdJq7FOEpNJV8nncXwc8EU5O77tijjuH4gNmZrFtxui/q3IH0pUZT4Sf6U3AeVN62wRriMTsC0z4EiYPpFWrGD4e1tma9euaakzmU9coUge09Ky8dbw9wjsrJnMFVrUgXIicyMTDajY+3lqUIS5r15GJcVmx7Rlfg+t/s69PKVkAOItOgIBDQY18RIHritPDcYtXB3GB9YrgLPlTirLFGzqF07O7uBOxka+EzvVu/i8LiW7QPdwdyNcoD2WI6gAa+yqJ8LkjvHdF0OM4fI6nHS/D7M9Dt3OlNYz/tXGYVMfbGezkxSD6Vlocem20a68pox/HLj5VuB7TKQ7SGUiQQpbLtz0NUU06exoWCM/y5J/DOvIB3AqF8OvLSouE8Vt4gP2JLdmQrTtJEiG2O1XgOtcmdqnTKLYaoynhWiy0hSpIM1lporS7EHpTThaAu/Jvu/pb8TRS/JyO9c+834mirysh9VE0na03OTWYsH5q5XjGAZrxy5iiAArr5pE6H6QDHYaiRSr5Vm7eFtUOVide6ICEh2kHXY6RWenGcZdbPh7ZVnAhSqgtaBOV5bWIKia1x4dpNtpHEOK6OScVfh3nY4F1VVRVVRHdC+aR1WKkxuJyW3aNVVmAjUkAx8a5fhdzEW5GICOhbvqroWtuZOgG0gTuNarcS8ns4a6mIfIVLINSCw+iWnu69RpVUYRupM0ZE5x6TGr712oyrqXGUFwATrqQsE6wc0VSWUZXF62jKQykEuQR4KD6x40uM4famRdTQQZIMwBBAQEzvNV+zsje4zfcQ/ixH4Vt6KPc/c83pZd6Lfk3eGGvMtp2d2YQuQpqpMoxOuuYiI3iunueU+Lud21hric5g9JAzQRroP51y2HUIXNizcuSBm7+YaQQ8qNNTG+8itbBYzENbuRFuzOVpIaGMSgTczIFd6Itdl+5xrkn217GgmL4leEp2aKZ1JUHQwZGpBqvjeE4kDPexIzSB3JLZTuNAI66mOVU3wl2GzYoLbTKSU2CNs8ACI0BHr2qW1wbDQWuYhnGo1KqD1jMD6jXF06XxEsq1b+WNvcGwa63sXcuH9mB/U1UbFYJXLCy11AIGZjOcQSYEDaNPCetWMNdwNoguiudZBzOSQdD9WeRG2gI6VPe8orTjJh8PBOoYIoiNd4MHlPjUvV3P1f2ITXY16Iy0421t17NLiI5y9+Sh9RHwFdVY42cvZ3M1vMumvdKmRKXNcnrrAucSxV5RaFlSrTkDiJyk6AtBkbRvpWOlxyGS7IPmldVYayQDy15Vz/51l+lpS8DTHj5Ylpypyj4815M3ONcMs4cpctWngLuO93tQNZiCI5Vmf8GF9AbFlSJdmDvl7M+gnb0eNT4TiV2z/pk3E0/VPq+u8cmHiK0bePtXl/VqVfzCh7g5yM2kf+65jknj6mRepa+GxZ+vglf+Pb6fz1OT/TWDlbagR9VFDfgTW9wrB22ttcxV0o+YZQxglQBv9IAknbpNJjMKS5tXSwciQUbNA0him/x2pcHwyzbzG4guwDzJIYfRK8gesV2464J7u+6jK28GVpbNPm7IrvHRbK/85ZkBlzNbA270ANvuBVo3rN1ibZVHHdNpjkt6biF235VIePWwV7Gyy3QIPZr8IIk9NRtI2rOxf65hntZCIUEmD3dJIEddSZ09FU9A76u3g9zZHj9vxOt4rqv32J8VjczubrrnBCsAQFTKNEVeSgaCmY+y9m6O3IddGTI8KQY7ukldJERXN27RbEMNGPax3dQYMacyNK3cTws33Z27O2ijunUdofCYI9JArnBBwm6/Y64ziFnxK6Wns7fMj4ZxYpdLMFImchAZSsmAy89OtdRf8or14EW7H6uMuR1CrOxbNEiJHMQDPWuTs4dLbtcLKQLYkKC+V+6M5J7p7w+NaOEx+Jun9S1wgQJJysJOUSwM848JitkopwTaSa23PIjJqbSbae+xqYjhOKe2j3SgtIDGX9Y1tds2xOUc4OwqhivJ5biqf0nUFg2YjsjEQVI3mdxVhbmIZ+xe4bUEAIIhpnRDOoOuu2usTVm5wWwvZNda45MrcRswKkTmaR5pErod+U1XqcGk3fglsWVGae1efM5u1aa2022yEGAVdyT49yB6jVzh3llesllXviSWzqFdmO+Zhq2pO9b17idizbKWcnaBgbbqIgk7nmDEiNjPLlBj8UcVA/RQXJyG7GTvjdc3LnoSa76TV9cdvk46PSvw5b/Be4d5cYXZkNgkyTkGQtoCSU9G8cq6HD463c/07iv6DM6T69K4p/Ju4vdBt2mKSpIzAmYKm5rlMkaneRV3yQ4HctM9x8vaA5crHWCNTP0T0OxHtrPlhhpuD9C/HPNaU0dcZppBpbd4NI2YbqdCPHxHiNKfkrEaiOKBTshoyGgLHydedc+834mij5Oh3rn3m/E0VoKyqdqixFzIjtvlVmjrAmKtAeFVeKY42bL3AJKCY66jSs8VbSLHsrOWwvHL2c57WW0Fa6xIPmhJKp3QJBIEdWqvheG8QuKpBt21Kgr3hopEgAiTEGnv5Q4gkh7bMok5mzMADABzZQCk92ldL11VXDXeyCgDsz5qj9lgCY8K9ZRk49Wl8nntpOnZA/ku2aLmKUagXMpJKtBIJkjRjprtVvBXbeDtMe1NyCcyMVKuOqxqDBBB9INRYjyOunJ218kEhWjMYJnvjMQIJgHTxqr83sNbOW4zllaGk5VZTpKEDUgQYnkazycci3bfoaMcp4ZaopL1L/EuDWsRb7WxHeygH6s6BSkgfS0iuRuYW1bJFw3iw3GVbX8RJArbx961hw36OzZWWCglhM7qx2On86r4qzau2hcvXTCxpoST9TmYyiNenKuYt49prny/c1zxw4hOeF01zX2EwOOdEVcPa7rFsudiwltCCYUd4D4Ckv28W6QMihWD5V0OYaSYmYiDrzHhU+Gxbso7DDuyiIJnL4RAA+NGKfEgNcZVRgyhioSQrKe9Op0j2A1dqrm4ryPPq+SbK2FxyGyylytzvArEsJHnIWlQsbwJ9FScCw9l1jFg9wZRJZeeqkb9DRxTyQu5e1a4HgSco1iJBE7iqvCMMf1n6RbuXFAV5llDc2BeJOw+Ndwkptq7vtOJxcKdVXYbmIxuCViRBkawMxBGzqWmG68jAmkw/lUUAFtC4bVQAF0BIIABJieR29FWcLi8CB3LQVgDAdZ1A+trVFuM2lbVZYEFQqlchXPIBaCR34gjlVbxtf2e7LFkT5T9kLjMXirisRhwADnMjWVHnASDmgdKrDh17NGcqCAVyrmLSJgBfXzrQfjl69KJYIUxO4hSd9I+B8KpdniM4tylr6IgbLMg6TCnNprvppUxm482l5EOKlyTfmUsbwC6jZn7RgTAmM23MZjA8aga44GUtAHeh2kT001E9a27Xk4M5XEXjJ80GAHB0lST5wPLkYpuD4BZBZbonzhmJIHdYgHTQSPYR0NWLiItVWr0/wClb4eSeq9PqYYW1cZ2LMhIUaEnlqAxMQdN4q2OB3YzW4uDqp73sn8CaTEcOS25CXAU6nUz9WBvtTP0hLcFC8nTQAKeoIO/PlWiMVFJwdGfJJzb6Tfx/cnw/FOyBVnZiwkqMwETzYwSNCJ60i4hcwZIRgcwYht40Eqdh46UuETtRlyKAQxDeIWcq9JgadPRUuI4SnZl0zyFzFNzBEg5h9Hxql5oJuM+Zb0WRpShyOc4NaN3EKNZa4WOWM3NiRPPfpXV2+H2ZtsczkL31cMJGYqGzaQ4g6MdQOtclwBWNxMhhtYMwBOkk8hrvXZPwPNZuMbjFl3DAShXcQZjTXxEViuKW7fkja029l6sbjWwyhlAtMpUgKVPdYkHcakaaagjrFV8Himtqy2kdwrk+aALbCJIYSdtwTqK2bfBgjDKqLcA2PeS51hz8DuOYIqXCWRnu5O63cYqRGrLENGm6Ehh18a56aKVRj77k9FJu2/Y5ni2JvBwzJDMS2aAylYGqvJgSRoIGoNbT8AAVjduO2ZTkuSCgJGzAzGuzbeIq49gBlZVkK4zWjBguCMyzpBMHoY5Ga0ls/Ttahu8VOiuD6fNb4detJ8RKUUuQjgjGTfMpYXAW1RCERCyiHiUcMB3XBMqTJEg+g8qtYJFZSmgcSrI0srhWIWfr6QMw1ECabww5YtgkjIZVt0IIlYPIqw02000qTEYbsgGtiVFxXKcxLBWyE7TPmnT0VnbvmXVQquVdQ85QrA5u8yq0ak/8y3Kjvbj6XWp7vD2BBtkgjQDoOiseX7JkdIpcQEu2n8Aw5gq2U+tT/mtT4bEkZA5BzLmVhpOgJDLyPo09B0qAQ4ZlvKpMhgJIGjodiQdwJHiD41ZW4U/1NV+uOX31G3pGnoqG9h8tpiIzJ2joRuNS8fyPpq8yBgejD4Ef0NQBCBSZaZgzNpJGuUA+kaH4ipfVUgk+Tvzrv3m/iNFHyd+dd+838TUVoKyPJQVFJmppNZi0ocebJZe6ozsimFgnMGgFY6bH90VxT4q9bZlW2BIDAgNLCAysucyfZtPKvQs9YOLVluWlRQzI5C5udshnHrEXE9Y61oxZnj2RTkxKfM567xHtBFwuP2rbFD7PNNMxfk+iIrM7uZIIAALKTIJJmGBK7cgavcQwdxnc4W0oWFK91e9p3ozGARtEb1TN++kG4ZDqCDoVYeiOkD1V6iyQytJOjznCWNNvcjweGtC3mfsmYaLbbMSoBjmQonfWaTiAwzrBbkTCKqhbkAA9wd4QCInpUmCwlp3nIQV1IDd0zpsZy71r4PhOFQsGVWU6qWliARBQydCDMeB8KpzR0vdNl2GVrZpGfhfKkIgtWkZoAVdNVERodT1NNuYrE3CVFosUBBLyxykkg5mjOCQSPXVnDcW7LsZ7JWRctwqdWGogKo30VpPMmpsT5VpmDIrFhpPUHXLrykA+kVXU7tQS86LLj2yb8ihZwmLuC2TcW2lwdyNtpCwBoTrAJ5RVXjnALttu0zlkg8z3WCjTvHUHWrSY57yxbtGEJZQcxGcmcukCRJIB0p1j9Kv7OFGh6GDPITzBHpBFSpyi7lNeSIcYyVRi/MMNwmwtu2+RmMlLgBYkz/zUkjLB66akdKel62M3aBVkrOUyWUNIlpJ7RSu/RvAVHY4G7PcS5cllGmYFlZXBAeCesj0io+B+T+S81u8FaEJXeG7w1jnpv6ajXi0yTbZOnIpJpJFq9x1XyZCxuKD3gFBYQZEP1ifSNKY3Fr2IGa3ZkAMJjQD6QO3QaVp2LHYMxygWmc7Afq5jKfBCZB6EA7HSwSLN5iFhbiZ7ngysFLx0hhm9vKs3TRX0xRf0cn9UmY9jB4nELna4oBBjqrHqAJjqJ5ioLPk/nX9Y7Zw4S4oIOQnSR1GqsPCulOHFuHt+aFVXUGSyqIVx1ZR7V9AqI4YG5cKMAStu4rbqwZShBjdZRfaKh8RkfaSsMF2GdhuB2irW2XKykZhmJ11y3FncHWNOoNGDwKEtauCQFdCYAByMGQqeuW4fHQVeZVcSpyXE0g6wTujdUb+hGtFjDi4C+y3CtxYPeQ5FG/WVqnW+8s0oymw62lCkarqGGnaJmBPodZnwiRoai4q2TDuGBBS24S4OYykZD467c9xWpxAFrN228ZuzdlMQGhSQ6+I5jx6Go/Ki4RgLpaJNtJ6SSo0686m23bCSSpHI+Q2GD3m30tEiNwcyiRXavYJYqYFwqVBPmXljVD0ME6biZGmlcj5DAC4X1Het2/DvlgRPiQpHor0V8KGWG1HsM7gg8jPOkuYXIq4RBcsqHE90Bh0ZdDBGxBB1FQYm32bI7GQGVDckCEZtRcG25He8NQKscOJV3tNJ77FWMd7MouEEDZhmJ8YJ0q7icGHQqefPoQQQfgK5JILmDVoIaGHmsNx/IjwNRcKcQbbaMjOOeVgHJlfRI0OoqzhLMG4oGiuYHRWAdfV3iPVSYuyQbbRtdAP74KT7SvwqAJiMFmZGU5WWRmjUgjzT1WYkGnWLi3LYLLAYajoZ1E+kVaa2RzFVcNbyhgdRncrH1WbMPRufZQCtdAvH9q2DPijkfg4Hqp99pNsgbXBy5MrL/MU4IMwPMAgT0MT+AoeevsoQTu6x3uY5VDbaAAs6ACTzAAA09VLbtTUq4epBB2jdT6hFPS2SRp66sLYHjUqxtUgZ8nQ7137zfxGij5PPPu/ff8AiairysaUHSmG2KYmJPOKcLvWTWYtAqKyeNW4Nh11K37YPiryrerUH1Vr9lO341n8WtzacLqwAYDnmQhwPXEeugKyylyI0eWX727L6/O96q3EBCsoQMWBNsET3+a+vf21e4s4Fp2Uap+sX9w5v4ZHrpcZZzAgGNcynow1U+OsfGuoyp2iGrVHIHD3yVNuArgxCquZspD2yBO/eAk6xTrPk8bqF2vd48tdGH0WJPUV0mHIa3lClTJJGpyvmzGP3jI8CKh4TZaGUhQVuPIHi2YH1hq0PiptcylYIJmRgODW7lt1OcDN3Z3VgoB20JBzDoY8av8ADMKga4uUAqUO2xYGY8JUkfeqzewBS5I824QG6K8Qreg+afECo8Rh3S8H1K9n3wJ1CvqfvAPPoBqhzb5suUUuSHC12VxmEBLpXN+zcAyhvusIHgR4026/ZXwxmLiMGPIFWUyR4lta1hhwyw0MrDXoVI/prVXDYTtFQvqUNxCDrmEtbIM+ABrmyRuJwxaGXz0nLyDD6SHwPwIBqvfth2ssJE51DRqjESCRyhkgg+itDCWsp7JtdJtk/SQfRP7S/hB607B4bvXl6XSY8HRH/magkr4c5wVYDMO667jUbjqpG3s5VFhcJFzLOlqVE6kpcRWUTzgqRryFaN/hx0dPPXYbBhzRj48jyOvWkwqBruZZh7SnURDW7jKVbowD7eFAVktdkQD/AKZPdP8A02Oyz9U8uh02ilwmFkXF2y3GA8AYcD0d+tV8OCCCAQQQQeY5iqfCsMVa8CZAcIOZ7iLBJ5ypT3daAr3eDmQykBxt0YfVbw+I3pOD4b9UJWCpdSCZyw50kb6RW4LFVMFZi5fH/cVvU9pD+IahBDe4atxSraTz5gwRIPI61zXle3/xinTvdkpHiCQdf3K7Y4euf4l5KpiLPZ3XZMly4ViNQXJBynfQ6c6lcwzkvIrBZsJeO3/9GHObpke2f/OvSuxrC4R5Nph7T2lLsLm890A9QNTOg18K2iznw9H/ALqXuwiDHKAEb6t22T6GPZn4PVlnWdCDr/gqu+CDCGEgmTOsn/APZVlML8agEC6MzD6QVSDt3c0GfQ0eoUl5CwhjpoYHgQR8QD6qvrYHOnCwvSlEFD9HPp/GpF4eeelXwOlAoCoMEKT9GjYg+B2q7FNIqQVZgyR7NqizM3m7eBFXKjawJn8KAitgxqZqQAUhRhtr/nWhWEie6fHb20Anyeefd++/8Ropfk88+799/wCJqKvKyFMAPX1oa2QauUmQVmLSjB9FMaweRrR7AdKUKKAyrmDLAqdmBBnxEfzqDAYVzat5xByJmB3BAAPxFbTLTSlAY/6IEvgSYuKxP3reUg+tWI/dFNvYIWna8CYYgXRyChQocegiT4MauY9Yewf+6V9+1cH4gVbOHnx6jcHrIoDN4tb/AFFw/VXOP3GD/wDjWgbQ5VVw2GzW71iT3C9oE/Ua2Cs9YDgeqr+HtwoB1IABPUgRNAUMLb7N+zjumWt+H1rfqmR4GOVSYHDkG6CIHbOV8QwVtPWT7Kk4mY7J/q3rfsebZ/jFX4qQZ2PwkoY85QWQ8w6gkf09BNNwloE9qD/qpaaOkJ18QR7taYs+yaocHWLCA/RBT3GZP/GgJxbqtw+3DXl6XifU6I4/iNXTfUc5qqDDu6/TCSOXcBE+sEe7QFkIOdU7KRevToG7JweROQo3/wCa+2nm4T4UJanxoCcXxy1qJrZzMwgFgoOs6LmjTr3jUiWSdh69hUww8bn2UoFZkJ3J9VNTD/5FXxZFPqaIKaWakGH61PloigIgkUsU7LS5akCUwLBmpoppWoAlEUoppFAGSkKUsUkUAmSkinxRFANimb+NS5aAlAU/k88+799/4mopfk98+799/wCJqKvKyQE0uamcdNywYVC/iO7/ACNZK8au88O5/fH5ao0sstG0aBrWP/xu59nf3/7aUceufZm9/wDtpoYtGzlpOzrI/wCPXPsz+/8A2UvzgufZn9/+ymhi0arWv86HrUetZw4/c+zP74/JSNx259mf3x+Smli0TWFP6RdE+dbtXPZntt/CntFaCWTyrDbi92ZGGIMROYTBIJE5dpAPqoPGLp3w7n9/+2p0sWjW4jaD22TNBYaHeCGDKYHiBUpxWpIHt0+FYo4vc+zN7/8AbQOL3Ps7e8Py00Mi0bBvk84qIJPjWcvGH54V/f8A7KkXjzj/AOq3vj8lTpYs0Usk1L+i9azB5R3Psre+PyUHyjufZX98fkppYs1kwwFSqtYnzjufZW98fkpB5RXPsr++PyU0sWbxpMtYfzjufZX98fko+cdz7K/vj8lNLFm7FGWsL5x3fsze/wD2UfOO59lf3x+SlMWbtJNYfzjufZX98fkpD5RXPsz++PyU0sWbDmmC4ZrK+cNz7K3vj8lJ84H+yv7/APbTSxZuK00tYQ8obg/+q3v/ANlO+cdz7K3vj8lNLFm0BShaxfnJc+yt74/JR85Ln2VvfH5KaWLNrsxQaxfnJc+yv74/JTT5Q3Psre+PyU0sWbQpctYnzhufZW98fko+cVz7M/vj8lNLFm3RWGfKK59mf3x+SgeUNz7M/v8A9lNLIsvfJ759377/AMTUVN5A4R1LsylczMYPiSY+NFWnJ0fFN6o0UUAUUUUAUUUUAUUUUAUUUUAUUUUAUUUUAUUUUAUUUUAUUUUAUUUUAUUUUAUUUUAUUUUAUUUUAUUUUAUUUUAUUUUBpcK2ooooD//Z">
            <a:extLst>
              <a:ext uri="{FF2B5EF4-FFF2-40B4-BE49-F238E27FC236}">
                <a16:creationId xmlns:a16="http://schemas.microsoft.com/office/drawing/2014/main" id="{FB429961-DD04-0501-9D9D-A45B97D13958}"/>
              </a:ext>
            </a:extLst>
          </p:cNvPr>
          <p:cNvSpPr>
            <a:spLocks noChangeAspect="1" noChangeArrowheads="1"/>
          </p:cNvSpPr>
          <p:nvPr/>
        </p:nvSpPr>
        <p:spPr bwMode="auto">
          <a:xfrm>
            <a:off x="0" y="-744538"/>
            <a:ext cx="2809875" cy="1533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endParaRPr lang="en-US" altLang="en-US"/>
          </a:p>
        </p:txBody>
      </p:sp>
      <p:pic>
        <p:nvPicPr>
          <p:cNvPr id="92170" name="Picture 13" descr="http://www.opico.co.uk/opico-machines/tined-weeder/images/comb-harrow-6mm-3m.jpg">
            <a:extLst>
              <a:ext uri="{FF2B5EF4-FFF2-40B4-BE49-F238E27FC236}">
                <a16:creationId xmlns:a16="http://schemas.microsoft.com/office/drawing/2014/main" id="{A190C780-3A8C-139D-54A4-C29C3E6206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 y="2649538"/>
            <a:ext cx="3409950" cy="16668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69A526-A4A2-C2C2-0CEF-71CEEC7907A8}"/>
              </a:ext>
            </a:extLst>
          </p:cNvPr>
          <p:cNvSpPr txBox="1"/>
          <p:nvPr/>
        </p:nvSpPr>
        <p:spPr>
          <a:xfrm>
            <a:off x="630936" y="548640"/>
            <a:ext cx="7663058"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Harrowing small filters</a:t>
            </a:r>
          </a:p>
        </p:txBody>
      </p:sp>
      <p:sp>
        <p:nvSpPr>
          <p:cNvPr id="6" name="TextBox 5">
            <a:extLst>
              <a:ext uri="{FF2B5EF4-FFF2-40B4-BE49-F238E27FC236}">
                <a16:creationId xmlns:a16="http://schemas.microsoft.com/office/drawing/2014/main" id="{4E90D7D8-C226-AF44-799D-9DF951A09D18}"/>
              </a:ext>
            </a:extLst>
          </p:cNvPr>
          <p:cNvSpPr txBox="1"/>
          <p:nvPr/>
        </p:nvSpPr>
        <p:spPr>
          <a:xfrm>
            <a:off x="493713" y="1395413"/>
            <a:ext cx="7747000" cy="5262562"/>
          </a:xfrm>
          <a:prstGeom prst="rect">
            <a:avLst/>
          </a:prstGeom>
          <a:noFill/>
        </p:spPr>
        <p:txBody>
          <a:bodyPr>
            <a:spAutoFit/>
          </a:bodyPr>
          <a:lstStyle/>
          <a:p>
            <a:pPr marL="457200" indent="-457200" eaLnBrk="1" fontAlgn="auto" hangingPunct="1">
              <a:spcBef>
                <a:spcPts val="0"/>
              </a:spcBef>
              <a:spcAft>
                <a:spcPts val="0"/>
              </a:spcAft>
              <a:defRPr/>
            </a:pPr>
            <a:endParaRPr lang="en-US" sz="2400" dirty="0">
              <a:solidFill>
                <a:srgbClr val="FFC000"/>
              </a:solidFill>
              <a:latin typeface="+mn-lt"/>
            </a:endParaRPr>
          </a:p>
          <a:p>
            <a:pPr marL="457200" indent="-457200" eaLnBrk="1" fontAlgn="auto" hangingPunct="1">
              <a:spcBef>
                <a:spcPts val="0"/>
              </a:spcBef>
              <a:spcAft>
                <a:spcPts val="0"/>
              </a:spcAft>
              <a:defRPr/>
            </a:pPr>
            <a:r>
              <a:rPr lang="en-US" sz="2400" dirty="0">
                <a:latin typeface="+mn-lt"/>
              </a:rPr>
              <a:t>Wet harrowing is a common</a:t>
            </a:r>
          </a:p>
          <a:p>
            <a:pPr marL="457200" indent="-457200" eaLnBrk="1" fontAlgn="auto" hangingPunct="1">
              <a:spcBef>
                <a:spcPts val="0"/>
              </a:spcBef>
              <a:spcAft>
                <a:spcPts val="0"/>
              </a:spcAft>
              <a:defRPr/>
            </a:pPr>
            <a:r>
              <a:rPr lang="en-US" sz="2400" dirty="0">
                <a:latin typeface="+mn-lt"/>
              </a:rPr>
              <a:t>method of cleaning small </a:t>
            </a:r>
          </a:p>
          <a:p>
            <a:pPr marL="457200" indent="-457200" eaLnBrk="1" fontAlgn="auto" hangingPunct="1">
              <a:spcBef>
                <a:spcPts val="0"/>
              </a:spcBef>
              <a:spcAft>
                <a:spcPts val="0"/>
              </a:spcAft>
              <a:defRPr/>
            </a:pPr>
            <a:r>
              <a:rPr lang="en-US" sz="2400" dirty="0">
                <a:latin typeface="+mn-lt"/>
              </a:rPr>
              <a:t>filters.</a:t>
            </a:r>
          </a:p>
          <a:p>
            <a:pPr marL="457200" indent="-457200" eaLnBrk="1" fontAlgn="auto" hangingPunct="1">
              <a:spcBef>
                <a:spcPts val="0"/>
              </a:spcBef>
              <a:spcAft>
                <a:spcPts val="0"/>
              </a:spcAft>
              <a:defRPr/>
            </a:pPr>
            <a:endParaRPr lang="en-US" sz="2400" dirty="0">
              <a:latin typeface="+mn-lt"/>
            </a:endParaRPr>
          </a:p>
          <a:p>
            <a:pPr eaLnBrk="1" fontAlgn="auto" hangingPunct="1">
              <a:spcBef>
                <a:spcPts val="0"/>
              </a:spcBef>
              <a:spcAft>
                <a:spcPts val="0"/>
              </a:spcAft>
              <a:defRPr/>
            </a:pPr>
            <a:r>
              <a:rPr lang="en-US" sz="2400" u="sng" dirty="0">
                <a:latin typeface="+mn-lt"/>
              </a:rPr>
              <a:t>Basic process:</a:t>
            </a:r>
          </a:p>
          <a:p>
            <a:pPr marL="457200" indent="-457200" eaLnBrk="1" fontAlgn="auto" hangingPunct="1">
              <a:spcBef>
                <a:spcPts val="0"/>
              </a:spcBef>
              <a:spcAft>
                <a:spcPts val="0"/>
              </a:spcAft>
              <a:buFont typeface="+mj-lt"/>
              <a:buAutoNum type="arabicPeriod"/>
              <a:defRPr/>
            </a:pPr>
            <a:r>
              <a:rPr lang="en-US" sz="2400" dirty="0">
                <a:latin typeface="+mn-lt"/>
              </a:rPr>
              <a:t>Lower water level to ~6” above</a:t>
            </a:r>
          </a:p>
          <a:p>
            <a:pPr marL="914400" lvl="1" indent="-457200" eaLnBrk="1" fontAlgn="auto" hangingPunct="1">
              <a:spcBef>
                <a:spcPts val="0"/>
              </a:spcBef>
              <a:spcAft>
                <a:spcPts val="0"/>
              </a:spcAft>
              <a:defRPr/>
            </a:pPr>
            <a:r>
              <a:rPr lang="en-US" sz="2400" dirty="0">
                <a:latin typeface="+mn-lt"/>
              </a:rPr>
              <a:t>the top of the sand.  </a:t>
            </a:r>
          </a:p>
          <a:p>
            <a:pPr marL="457200" indent="-457200" eaLnBrk="1" fontAlgn="auto" hangingPunct="1">
              <a:spcBef>
                <a:spcPts val="0"/>
              </a:spcBef>
              <a:spcAft>
                <a:spcPts val="0"/>
              </a:spcAft>
              <a:buFont typeface="+mj-lt"/>
              <a:buAutoNum type="arabicPeriod"/>
              <a:defRPr/>
            </a:pPr>
            <a:r>
              <a:rPr lang="en-US" sz="2400" dirty="0">
                <a:latin typeface="+mn-lt"/>
              </a:rPr>
              <a:t>Use a rake or rake-like </a:t>
            </a:r>
          </a:p>
          <a:p>
            <a:pPr marL="914400" lvl="1" indent="-457200" eaLnBrk="1" fontAlgn="auto" hangingPunct="1">
              <a:spcBef>
                <a:spcPts val="0"/>
              </a:spcBef>
              <a:spcAft>
                <a:spcPts val="0"/>
              </a:spcAft>
              <a:defRPr/>
            </a:pPr>
            <a:r>
              <a:rPr lang="en-US" sz="2400" dirty="0">
                <a:latin typeface="+mn-lt"/>
              </a:rPr>
              <a:t>Mechanism</a:t>
            </a:r>
          </a:p>
          <a:p>
            <a:pPr marL="457200" indent="-457200" eaLnBrk="1" fontAlgn="auto" hangingPunct="1">
              <a:spcBef>
                <a:spcPts val="0"/>
              </a:spcBef>
              <a:spcAft>
                <a:spcPts val="0"/>
              </a:spcAft>
              <a:buFont typeface="+mj-lt"/>
              <a:buAutoNum type="arabicPeriod"/>
              <a:defRPr/>
            </a:pPr>
            <a:r>
              <a:rPr lang="en-US" sz="2400" dirty="0">
                <a:latin typeface="+mn-lt"/>
              </a:rPr>
              <a:t>agitate top 2”-3” of sand </a:t>
            </a:r>
          </a:p>
          <a:p>
            <a:pPr marL="914400" lvl="1" indent="-457200" eaLnBrk="1" fontAlgn="auto" hangingPunct="1">
              <a:spcBef>
                <a:spcPts val="0"/>
              </a:spcBef>
              <a:spcAft>
                <a:spcPts val="0"/>
              </a:spcAft>
              <a:defRPr/>
            </a:pPr>
            <a:r>
              <a:rPr lang="en-US" sz="2400" dirty="0">
                <a:latin typeface="+mn-lt"/>
              </a:rPr>
              <a:t>while slowly backflushing with</a:t>
            </a:r>
          </a:p>
          <a:p>
            <a:pPr marL="914400" lvl="1" indent="-457200" eaLnBrk="1" fontAlgn="auto" hangingPunct="1">
              <a:spcBef>
                <a:spcPts val="0"/>
              </a:spcBef>
              <a:spcAft>
                <a:spcPts val="0"/>
              </a:spcAft>
              <a:defRPr/>
            </a:pPr>
            <a:r>
              <a:rPr lang="en-US" sz="2400" dirty="0">
                <a:latin typeface="+mn-lt"/>
              </a:rPr>
              <a:t>filtered, but unchlorinated water</a:t>
            </a:r>
          </a:p>
          <a:p>
            <a:pPr marL="457200" indent="-457200" eaLnBrk="1" fontAlgn="auto" hangingPunct="1">
              <a:spcBef>
                <a:spcPts val="0"/>
              </a:spcBef>
              <a:spcAft>
                <a:spcPts val="0"/>
              </a:spcAft>
              <a:defRPr/>
            </a:pPr>
            <a:r>
              <a:rPr lang="en-US" sz="2400" dirty="0">
                <a:latin typeface="+mn-lt"/>
              </a:rPr>
              <a:t>	</a:t>
            </a:r>
          </a:p>
        </p:txBody>
      </p:sp>
      <p:pic>
        <p:nvPicPr>
          <p:cNvPr id="94212" name="Picture 2">
            <a:extLst>
              <a:ext uri="{FF2B5EF4-FFF2-40B4-BE49-F238E27FC236}">
                <a16:creationId xmlns:a16="http://schemas.microsoft.com/office/drawing/2014/main" id="{B05439A2-2744-022C-9CAF-08FB417AEA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2250" y="1524000"/>
            <a:ext cx="3582988" cy="50053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DF36198-C01A-D7F5-F991-1FC8C82349A5}"/>
              </a:ext>
            </a:extLst>
          </p:cNvPr>
          <p:cNvSpPr txBox="1"/>
          <p:nvPr/>
        </p:nvSpPr>
        <p:spPr>
          <a:xfrm>
            <a:off x="630936" y="548640"/>
            <a:ext cx="7663058"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Harrowing small filters</a:t>
            </a:r>
          </a:p>
        </p:txBody>
      </p:sp>
      <p:sp>
        <p:nvSpPr>
          <p:cNvPr id="96259" name="TextBox 5">
            <a:extLst>
              <a:ext uri="{FF2B5EF4-FFF2-40B4-BE49-F238E27FC236}">
                <a16:creationId xmlns:a16="http://schemas.microsoft.com/office/drawing/2014/main" id="{B2E4F4B0-D077-DAD3-9604-163BC518C2B2}"/>
              </a:ext>
            </a:extLst>
          </p:cNvPr>
          <p:cNvSpPr txBox="1">
            <a:spLocks noChangeArrowheads="1"/>
          </p:cNvSpPr>
          <p:nvPr/>
        </p:nvSpPr>
        <p:spPr bwMode="auto">
          <a:xfrm>
            <a:off x="323850" y="1395413"/>
            <a:ext cx="8382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2400"/>
              <a:t>Harrowing small</a:t>
            </a:r>
          </a:p>
          <a:p>
            <a:pPr eaLnBrk="1" hangingPunct="1"/>
            <a:r>
              <a:rPr lang="en-US" altLang="en-US" sz="2400"/>
              <a:t>3-gpm filters using a</a:t>
            </a:r>
          </a:p>
          <a:p>
            <a:pPr eaLnBrk="1" hangingPunct="1"/>
            <a:r>
              <a:rPr lang="en-US" altLang="en-US" sz="2400"/>
              <a:t>stiff-tined</a:t>
            </a:r>
          </a:p>
          <a:p>
            <a:pPr eaLnBrk="1" hangingPunct="1"/>
            <a:r>
              <a:rPr lang="en-US" altLang="en-US" sz="2400"/>
              <a:t>garden rake.</a:t>
            </a:r>
          </a:p>
        </p:txBody>
      </p:sp>
      <p:sp>
        <p:nvSpPr>
          <p:cNvPr id="14" name="TextBox 13">
            <a:extLst>
              <a:ext uri="{FF2B5EF4-FFF2-40B4-BE49-F238E27FC236}">
                <a16:creationId xmlns:a16="http://schemas.microsoft.com/office/drawing/2014/main" id="{A682BCDB-FB72-8CB6-8751-E8FB16444793}"/>
              </a:ext>
            </a:extLst>
          </p:cNvPr>
          <p:cNvSpPr txBox="1"/>
          <p:nvPr/>
        </p:nvSpPr>
        <p:spPr>
          <a:xfrm>
            <a:off x="327025" y="6534150"/>
            <a:ext cx="4149725" cy="254000"/>
          </a:xfrm>
          <a:prstGeom prst="rect">
            <a:avLst/>
          </a:prstGeom>
          <a:noFill/>
        </p:spPr>
        <p:txBody>
          <a:bodyPr>
            <a:spAutoFit/>
          </a:bodyPr>
          <a:lstStyle/>
          <a:p>
            <a:pPr eaLnBrk="1" fontAlgn="auto" hangingPunct="1">
              <a:spcBef>
                <a:spcPts val="0"/>
              </a:spcBef>
              <a:spcAft>
                <a:spcPts val="0"/>
              </a:spcAft>
              <a:defRPr/>
            </a:pPr>
            <a:r>
              <a:rPr lang="en-US" sz="1050" dirty="0">
                <a:latin typeface="+mn-lt"/>
              </a:rPr>
              <a:t>2012. Jewell School District #8 in Clatsop County Oregon.</a:t>
            </a:r>
          </a:p>
        </p:txBody>
      </p:sp>
      <p:pic>
        <p:nvPicPr>
          <p:cNvPr id="96261" name="Picture 12" descr="P1010008.JPG">
            <a:extLst>
              <a:ext uri="{FF2B5EF4-FFF2-40B4-BE49-F238E27FC236}">
                <a16:creationId xmlns:a16="http://schemas.microsoft.com/office/drawing/2014/main" id="{56E4DBAC-DC10-F9E5-ED5E-25A26F62EF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19500" y="2447925"/>
            <a:ext cx="5143500" cy="38576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6262" name="Picture 14" descr="P1010011.JPG">
            <a:extLst>
              <a:ext uri="{FF2B5EF4-FFF2-40B4-BE49-F238E27FC236}">
                <a16:creationId xmlns:a16="http://schemas.microsoft.com/office/drawing/2014/main" id="{7C3B30ED-90A4-C880-C693-E353B0FD13B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9100" y="3390900"/>
            <a:ext cx="2362200" cy="17716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6263" name="Picture 2" descr="C:\Documents and Settings\OR0061021\Local Settings\Temporary Internet Files\Content.IE5\GEB2D2FS\MC900340380[1].wmf">
            <a:extLst>
              <a:ext uri="{FF2B5EF4-FFF2-40B4-BE49-F238E27FC236}">
                <a16:creationId xmlns:a16="http://schemas.microsoft.com/office/drawing/2014/main" id="{0C2FE39F-B2D0-1569-A3CE-999902F5D8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062888">
            <a:off x="1028700" y="4697413"/>
            <a:ext cx="1527175"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9C36C53-404E-E08F-06A9-D51147407B08}"/>
              </a:ext>
            </a:extLst>
          </p:cNvPr>
          <p:cNvSpPr txBox="1"/>
          <p:nvPr/>
        </p:nvSpPr>
        <p:spPr>
          <a:xfrm>
            <a:off x="630936" y="548640"/>
            <a:ext cx="7663058"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Harrowing Piping</a:t>
            </a:r>
          </a:p>
        </p:txBody>
      </p:sp>
      <p:sp>
        <p:nvSpPr>
          <p:cNvPr id="98307" name="TextBox 5">
            <a:extLst>
              <a:ext uri="{FF2B5EF4-FFF2-40B4-BE49-F238E27FC236}">
                <a16:creationId xmlns:a16="http://schemas.microsoft.com/office/drawing/2014/main" id="{656DE999-A4C9-26E5-7775-866FCD5B2233}"/>
              </a:ext>
            </a:extLst>
          </p:cNvPr>
          <p:cNvSpPr txBox="1">
            <a:spLocks noChangeArrowheads="1"/>
          </p:cNvSpPr>
          <p:nvPr/>
        </p:nvSpPr>
        <p:spPr bwMode="auto">
          <a:xfrm>
            <a:off x="493713" y="1243013"/>
            <a:ext cx="7747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endParaRPr lang="en-US" altLang="en-US" sz="2400">
              <a:solidFill>
                <a:srgbClr val="FFC000"/>
              </a:solidFill>
            </a:endParaRPr>
          </a:p>
          <a:p>
            <a:pPr eaLnBrk="1" hangingPunct="1"/>
            <a:r>
              <a:rPr lang="en-US" altLang="en-US" sz="2400"/>
              <a:t>Blue Future Filters rely on a wet harrowing process</a:t>
            </a:r>
          </a:p>
        </p:txBody>
      </p:sp>
      <p:pic>
        <p:nvPicPr>
          <p:cNvPr id="98308" name="Picture 3">
            <a:extLst>
              <a:ext uri="{FF2B5EF4-FFF2-40B4-BE49-F238E27FC236}">
                <a16:creationId xmlns:a16="http://schemas.microsoft.com/office/drawing/2014/main" id="{6D5795AA-D7AF-38F6-F3F7-1330161828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2419350"/>
            <a:ext cx="8555038" cy="41719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6E3E891-C9F9-B9F6-9DDB-3464DB07BA21}"/>
              </a:ext>
            </a:extLst>
          </p:cNvPr>
          <p:cNvSpPr txBox="1"/>
          <p:nvPr/>
        </p:nvSpPr>
        <p:spPr>
          <a:xfrm>
            <a:off x="630936" y="548640"/>
            <a:ext cx="7663058"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Harrowing Valve</a:t>
            </a:r>
          </a:p>
        </p:txBody>
      </p:sp>
      <p:sp>
        <p:nvSpPr>
          <p:cNvPr id="100355" name="TextBox 5">
            <a:extLst>
              <a:ext uri="{FF2B5EF4-FFF2-40B4-BE49-F238E27FC236}">
                <a16:creationId xmlns:a16="http://schemas.microsoft.com/office/drawing/2014/main" id="{C7EA79BF-ED90-90F7-82CF-309DDDAEE1B2}"/>
              </a:ext>
            </a:extLst>
          </p:cNvPr>
          <p:cNvSpPr txBox="1">
            <a:spLocks noChangeArrowheads="1"/>
          </p:cNvSpPr>
          <p:nvPr/>
        </p:nvSpPr>
        <p:spPr bwMode="auto">
          <a:xfrm>
            <a:off x="493713" y="1395413"/>
            <a:ext cx="7747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2400">
                <a:solidFill>
                  <a:srgbClr val="FFC000"/>
                </a:solidFill>
              </a:rPr>
              <a:t>Harrowing</a:t>
            </a:r>
          </a:p>
          <a:p>
            <a:pPr eaLnBrk="1" hangingPunct="1"/>
            <a:endParaRPr lang="en-US" altLang="en-US" sz="2400">
              <a:solidFill>
                <a:srgbClr val="FFC000"/>
              </a:solidFill>
            </a:endParaRPr>
          </a:p>
          <a:p>
            <a:pPr eaLnBrk="1" hangingPunct="1"/>
            <a:endParaRPr lang="en-US" altLang="en-US" sz="2400">
              <a:solidFill>
                <a:srgbClr val="FFC000"/>
              </a:solidFill>
            </a:endParaRPr>
          </a:p>
          <a:p>
            <a:pPr eaLnBrk="1" hangingPunct="1"/>
            <a:endParaRPr lang="en-US" altLang="en-US" sz="2400">
              <a:solidFill>
                <a:srgbClr val="FFC000"/>
              </a:solidFill>
            </a:endParaRPr>
          </a:p>
          <a:p>
            <a:pPr eaLnBrk="1" hangingPunct="1"/>
            <a:endParaRPr lang="en-US" altLang="en-US" sz="2400"/>
          </a:p>
          <a:p>
            <a:pPr eaLnBrk="1" hangingPunct="1"/>
            <a:endParaRPr lang="en-US" altLang="en-US" sz="2400"/>
          </a:p>
          <a:p>
            <a:pPr eaLnBrk="1" hangingPunct="1"/>
            <a:endParaRPr lang="en-US" altLang="en-US" sz="2400"/>
          </a:p>
          <a:p>
            <a:pPr eaLnBrk="1" hangingPunct="1"/>
            <a:endParaRPr lang="en-US" altLang="en-US" sz="2400"/>
          </a:p>
          <a:p>
            <a:pPr eaLnBrk="1" hangingPunct="1"/>
            <a:endParaRPr lang="en-US" altLang="en-US" sz="2400"/>
          </a:p>
          <a:p>
            <a:pPr eaLnBrk="1" hangingPunct="1"/>
            <a:r>
              <a:rPr lang="en-US" altLang="en-US" sz="2400"/>
              <a:t>           Harrowing Valve </a:t>
            </a:r>
          </a:p>
          <a:p>
            <a:pPr eaLnBrk="1" hangingPunct="1"/>
            <a:r>
              <a:rPr lang="en-US" altLang="en-US" sz="2400"/>
              <a:t>            and Waste Line</a:t>
            </a:r>
          </a:p>
          <a:p>
            <a:pPr eaLnBrk="1" hangingPunct="1"/>
            <a:r>
              <a:rPr lang="en-US" altLang="en-US" sz="2400"/>
              <a:t>	</a:t>
            </a:r>
          </a:p>
        </p:txBody>
      </p:sp>
      <p:pic>
        <p:nvPicPr>
          <p:cNvPr id="100356" name="Picture 10" descr="P1010018.JPG">
            <a:extLst>
              <a:ext uri="{FF2B5EF4-FFF2-40B4-BE49-F238E27FC236}">
                <a16:creationId xmlns:a16="http://schemas.microsoft.com/office/drawing/2014/main" id="{ECF05C93-3893-88CF-C120-DBF876B769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254125"/>
            <a:ext cx="3978275" cy="53038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3" name="Bent-Up Arrow 12">
            <a:extLst>
              <a:ext uri="{FF2B5EF4-FFF2-40B4-BE49-F238E27FC236}">
                <a16:creationId xmlns:a16="http://schemas.microsoft.com/office/drawing/2014/main" id="{91F0FA85-91E2-A369-E755-F578CDF7F8F6}"/>
              </a:ext>
            </a:extLst>
          </p:cNvPr>
          <p:cNvSpPr/>
          <p:nvPr/>
        </p:nvSpPr>
        <p:spPr>
          <a:xfrm rot="16200000" flipV="1">
            <a:off x="3584575" y="2425700"/>
            <a:ext cx="757238" cy="3500438"/>
          </a:xfrm>
          <a:prstGeom prst="ben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extBox 13">
            <a:extLst>
              <a:ext uri="{FF2B5EF4-FFF2-40B4-BE49-F238E27FC236}">
                <a16:creationId xmlns:a16="http://schemas.microsoft.com/office/drawing/2014/main" id="{6E5F44D7-8C29-1608-39F3-5DB4E3C10697}"/>
              </a:ext>
            </a:extLst>
          </p:cNvPr>
          <p:cNvSpPr txBox="1"/>
          <p:nvPr/>
        </p:nvSpPr>
        <p:spPr>
          <a:xfrm>
            <a:off x="4651375" y="6604000"/>
            <a:ext cx="3184525" cy="254000"/>
          </a:xfrm>
          <a:prstGeom prst="rect">
            <a:avLst/>
          </a:prstGeom>
          <a:noFill/>
        </p:spPr>
        <p:txBody>
          <a:bodyPr>
            <a:spAutoFit/>
          </a:bodyPr>
          <a:lstStyle/>
          <a:p>
            <a:pPr eaLnBrk="1" fontAlgn="auto" hangingPunct="1">
              <a:spcBef>
                <a:spcPts val="0"/>
              </a:spcBef>
              <a:spcAft>
                <a:spcPts val="0"/>
              </a:spcAft>
              <a:defRPr/>
            </a:pPr>
            <a:r>
              <a:rPr lang="en-US" sz="1050" dirty="0">
                <a:latin typeface="+mn-lt"/>
              </a:rPr>
              <a:t>2012. Camp Yamhill in Yamhill County Oregon.</a:t>
            </a:r>
          </a:p>
        </p:txBody>
      </p:sp>
      <p:pic>
        <p:nvPicPr>
          <p:cNvPr id="100359" name="Picture 6" descr="C:\Documents and Settings\OR0061021\Local Settings\Temporary Internet Files\Content.IE5\4SUNPYBI\MC900059723[1].wmf">
            <a:extLst>
              <a:ext uri="{FF2B5EF4-FFF2-40B4-BE49-F238E27FC236}">
                <a16:creationId xmlns:a16="http://schemas.microsoft.com/office/drawing/2014/main" id="{860D276F-07CF-FC3D-9CD8-E3B6BF2165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725" y="1922463"/>
            <a:ext cx="1670050" cy="17176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10" descr="P1010018.JPG">
            <a:extLst>
              <a:ext uri="{FF2B5EF4-FFF2-40B4-BE49-F238E27FC236}">
                <a16:creationId xmlns:a16="http://schemas.microsoft.com/office/drawing/2014/main" id="{F75C6DEC-8B4B-17DC-F67C-D4256C2AF7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70663" y="1200150"/>
            <a:ext cx="2300287" cy="30670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2403" name="Picture 14" descr="P1010019.JPG">
            <a:extLst>
              <a:ext uri="{FF2B5EF4-FFF2-40B4-BE49-F238E27FC236}">
                <a16:creationId xmlns:a16="http://schemas.microsoft.com/office/drawing/2014/main" id="{9EC8E213-9331-BF56-01B3-23A61EB2906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125" y="2422525"/>
            <a:ext cx="5129213" cy="38465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D07FE13-F653-7061-92FC-A5C0DADFE40F}"/>
              </a:ext>
            </a:extLst>
          </p:cNvPr>
          <p:cNvSpPr txBox="1"/>
          <p:nvPr/>
        </p:nvSpPr>
        <p:spPr>
          <a:xfrm>
            <a:off x="630936" y="548640"/>
            <a:ext cx="8513064"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Harrowing valve Waste line</a:t>
            </a:r>
          </a:p>
        </p:txBody>
      </p:sp>
      <p:sp>
        <p:nvSpPr>
          <p:cNvPr id="102405" name="TextBox 5">
            <a:extLst>
              <a:ext uri="{FF2B5EF4-FFF2-40B4-BE49-F238E27FC236}">
                <a16:creationId xmlns:a16="http://schemas.microsoft.com/office/drawing/2014/main" id="{8AC53EAB-FAA9-4345-E062-CD30A76A5485}"/>
              </a:ext>
            </a:extLst>
          </p:cNvPr>
          <p:cNvSpPr txBox="1">
            <a:spLocks noChangeArrowheads="1"/>
          </p:cNvSpPr>
          <p:nvPr/>
        </p:nvSpPr>
        <p:spPr bwMode="auto">
          <a:xfrm>
            <a:off x="493713" y="1395413"/>
            <a:ext cx="8212137"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endParaRPr lang="en-US" altLang="en-US" sz="2400"/>
          </a:p>
          <a:p>
            <a:pPr eaLnBrk="1" hangingPunct="1"/>
            <a:r>
              <a:rPr lang="en-US" altLang="en-US" sz="2400"/>
              <a:t>        Inlet float control valve</a:t>
            </a:r>
          </a:p>
          <a:p>
            <a:pPr algn="r" eaLnBrk="1" hangingPunct="1"/>
            <a:endParaRPr lang="en-US" altLang="en-US" sz="2400"/>
          </a:p>
          <a:p>
            <a:pPr algn="r" eaLnBrk="1" hangingPunct="1"/>
            <a:endParaRPr lang="en-US" altLang="en-US" sz="2400"/>
          </a:p>
          <a:p>
            <a:pPr algn="r" eaLnBrk="1" hangingPunct="1"/>
            <a:endParaRPr lang="en-US" altLang="en-US" sz="2400"/>
          </a:p>
          <a:p>
            <a:pPr algn="r" eaLnBrk="1" hangingPunct="1"/>
            <a:endParaRPr lang="en-US" altLang="en-US" sz="2400"/>
          </a:p>
          <a:p>
            <a:pPr algn="r" eaLnBrk="1" hangingPunct="1"/>
            <a:endParaRPr lang="en-US" altLang="en-US" sz="2400"/>
          </a:p>
          <a:p>
            <a:pPr algn="r" eaLnBrk="1" hangingPunct="1"/>
            <a:endParaRPr lang="en-US" altLang="en-US" sz="2400"/>
          </a:p>
          <a:p>
            <a:pPr algn="r" eaLnBrk="1" hangingPunct="1"/>
            <a:endParaRPr lang="en-US" altLang="en-US" sz="2400"/>
          </a:p>
          <a:p>
            <a:pPr eaLnBrk="1" hangingPunct="1"/>
            <a:r>
              <a:rPr lang="en-US" altLang="en-US" sz="2400"/>
              <a:t>						          Harrowing </a:t>
            </a:r>
          </a:p>
          <a:p>
            <a:pPr eaLnBrk="1" hangingPunct="1"/>
            <a:r>
              <a:rPr lang="en-US" altLang="en-US" sz="2400"/>
              <a:t>						             Valve  &amp;</a:t>
            </a:r>
          </a:p>
          <a:p>
            <a:pPr eaLnBrk="1" hangingPunct="1"/>
            <a:r>
              <a:rPr lang="en-US" altLang="en-US" sz="2400"/>
              <a:t>						           Waste Line</a:t>
            </a:r>
          </a:p>
          <a:p>
            <a:pPr eaLnBrk="1" hangingPunct="1"/>
            <a:r>
              <a:rPr lang="en-US" altLang="en-US" sz="2400"/>
              <a:t>	</a:t>
            </a:r>
          </a:p>
        </p:txBody>
      </p:sp>
      <p:sp>
        <p:nvSpPr>
          <p:cNvPr id="13" name="Bent-Up Arrow 12">
            <a:extLst>
              <a:ext uri="{FF2B5EF4-FFF2-40B4-BE49-F238E27FC236}">
                <a16:creationId xmlns:a16="http://schemas.microsoft.com/office/drawing/2014/main" id="{1CEF8BB0-988F-4C13-38FF-791DCD971078}"/>
              </a:ext>
            </a:extLst>
          </p:cNvPr>
          <p:cNvSpPr/>
          <p:nvPr/>
        </p:nvSpPr>
        <p:spPr>
          <a:xfrm flipH="1" flipV="1">
            <a:off x="4076700" y="1676400"/>
            <a:ext cx="3314700" cy="896938"/>
          </a:xfrm>
          <a:prstGeom prst="bentUpArrow">
            <a:avLst>
              <a:gd name="adj1" fmla="val 20751"/>
              <a:gd name="adj2" fmla="val 25000"/>
              <a:gd name="adj3" fmla="val 25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extBox 13">
            <a:extLst>
              <a:ext uri="{FF2B5EF4-FFF2-40B4-BE49-F238E27FC236}">
                <a16:creationId xmlns:a16="http://schemas.microsoft.com/office/drawing/2014/main" id="{0A009367-4F6E-04EF-CCC2-F3DEF34CABCD}"/>
              </a:ext>
            </a:extLst>
          </p:cNvPr>
          <p:cNvSpPr txBox="1"/>
          <p:nvPr/>
        </p:nvSpPr>
        <p:spPr>
          <a:xfrm>
            <a:off x="327025" y="6299200"/>
            <a:ext cx="3184525" cy="254000"/>
          </a:xfrm>
          <a:prstGeom prst="rect">
            <a:avLst/>
          </a:prstGeom>
          <a:noFill/>
        </p:spPr>
        <p:txBody>
          <a:bodyPr>
            <a:spAutoFit/>
          </a:bodyPr>
          <a:lstStyle/>
          <a:p>
            <a:pPr eaLnBrk="1" fontAlgn="auto" hangingPunct="1">
              <a:spcBef>
                <a:spcPts val="0"/>
              </a:spcBef>
              <a:spcAft>
                <a:spcPts val="0"/>
              </a:spcAft>
              <a:defRPr/>
            </a:pPr>
            <a:r>
              <a:rPr lang="en-US" sz="1050" dirty="0">
                <a:latin typeface="+mn-lt"/>
              </a:rPr>
              <a:t>2012. Camp Yamhill in Yamhill County Oregon.</a:t>
            </a:r>
          </a:p>
        </p:txBody>
      </p:sp>
      <p:sp>
        <p:nvSpPr>
          <p:cNvPr id="8" name="Bent-Up Arrow 7">
            <a:extLst>
              <a:ext uri="{FF2B5EF4-FFF2-40B4-BE49-F238E27FC236}">
                <a16:creationId xmlns:a16="http://schemas.microsoft.com/office/drawing/2014/main" id="{99D4B703-9988-98A5-B610-5C421BF27E14}"/>
              </a:ext>
            </a:extLst>
          </p:cNvPr>
          <p:cNvSpPr/>
          <p:nvPr/>
        </p:nvSpPr>
        <p:spPr>
          <a:xfrm rot="16200000" flipH="1">
            <a:off x="4486275" y="3133725"/>
            <a:ext cx="3105150" cy="3238500"/>
          </a:xfrm>
          <a:prstGeom prst="bentUpArrow">
            <a:avLst>
              <a:gd name="adj1" fmla="val 6048"/>
              <a:gd name="adj2" fmla="val 8533"/>
              <a:gd name="adj3" fmla="val 1617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Oval 8">
            <a:extLst>
              <a:ext uri="{FF2B5EF4-FFF2-40B4-BE49-F238E27FC236}">
                <a16:creationId xmlns:a16="http://schemas.microsoft.com/office/drawing/2014/main" id="{486EF13E-614B-BFA0-C9DD-08C7849B6E31}"/>
              </a:ext>
            </a:extLst>
          </p:cNvPr>
          <p:cNvSpPr/>
          <p:nvPr/>
        </p:nvSpPr>
        <p:spPr>
          <a:xfrm>
            <a:off x="7410450" y="1371600"/>
            <a:ext cx="800100" cy="8191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Oval 9">
            <a:extLst>
              <a:ext uri="{FF2B5EF4-FFF2-40B4-BE49-F238E27FC236}">
                <a16:creationId xmlns:a16="http://schemas.microsoft.com/office/drawing/2014/main" id="{67C68FEB-05AC-4204-BE28-1D71D8FFC179}"/>
              </a:ext>
            </a:extLst>
          </p:cNvPr>
          <p:cNvSpPr/>
          <p:nvPr/>
        </p:nvSpPr>
        <p:spPr>
          <a:xfrm>
            <a:off x="7143750" y="2381250"/>
            <a:ext cx="800100" cy="8191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44D76E-A923-2E73-66DE-35EB2AC8FF1E}"/>
              </a:ext>
            </a:extLst>
          </p:cNvPr>
          <p:cNvSpPr txBox="1"/>
          <p:nvPr/>
        </p:nvSpPr>
        <p:spPr>
          <a:xfrm>
            <a:off x="630936" y="548640"/>
            <a:ext cx="7663058"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Harrowing</a:t>
            </a:r>
          </a:p>
        </p:txBody>
      </p:sp>
      <p:sp>
        <p:nvSpPr>
          <p:cNvPr id="104451" name="TextBox 5">
            <a:extLst>
              <a:ext uri="{FF2B5EF4-FFF2-40B4-BE49-F238E27FC236}">
                <a16:creationId xmlns:a16="http://schemas.microsoft.com/office/drawing/2014/main" id="{A760A296-EB77-981C-C233-C0BD628834B2}"/>
              </a:ext>
            </a:extLst>
          </p:cNvPr>
          <p:cNvSpPr txBox="1">
            <a:spLocks noChangeArrowheads="1"/>
          </p:cNvSpPr>
          <p:nvPr/>
        </p:nvSpPr>
        <p:spPr bwMode="auto">
          <a:xfrm>
            <a:off x="323850" y="1395413"/>
            <a:ext cx="8382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2400">
                <a:solidFill>
                  <a:srgbClr val="FFC000"/>
                </a:solidFill>
              </a:rPr>
              <a:t>Harrowing</a:t>
            </a:r>
          </a:p>
          <a:p>
            <a:pPr eaLnBrk="1" hangingPunct="1"/>
            <a:r>
              <a:rPr lang="en-US" altLang="en-US" sz="2400"/>
              <a:t>As seen before,</a:t>
            </a:r>
          </a:p>
          <a:p>
            <a:pPr eaLnBrk="1" hangingPunct="1"/>
            <a:r>
              <a:rPr lang="en-US" altLang="en-US" sz="2400"/>
              <a:t>the </a:t>
            </a:r>
          </a:p>
          <a:p>
            <a:pPr eaLnBrk="1" hangingPunct="1"/>
            <a:r>
              <a:rPr lang="en-US" altLang="en-US" sz="2400"/>
              <a:t>schmutzdecke </a:t>
            </a:r>
          </a:p>
          <a:p>
            <a:pPr eaLnBrk="1" hangingPunct="1"/>
            <a:r>
              <a:rPr lang="en-US" altLang="en-US" sz="2400"/>
              <a:t>is different in </a:t>
            </a:r>
          </a:p>
          <a:p>
            <a:pPr eaLnBrk="1" hangingPunct="1"/>
            <a:r>
              <a:rPr lang="en-US" altLang="en-US" sz="2400"/>
              <a:t>covered filters</a:t>
            </a:r>
          </a:p>
        </p:txBody>
      </p:sp>
      <p:sp>
        <p:nvSpPr>
          <p:cNvPr id="14" name="TextBox 13">
            <a:extLst>
              <a:ext uri="{FF2B5EF4-FFF2-40B4-BE49-F238E27FC236}">
                <a16:creationId xmlns:a16="http://schemas.microsoft.com/office/drawing/2014/main" id="{B16943C0-CA41-71C8-E0B8-6D77C78CC679}"/>
              </a:ext>
            </a:extLst>
          </p:cNvPr>
          <p:cNvSpPr txBox="1"/>
          <p:nvPr/>
        </p:nvSpPr>
        <p:spPr>
          <a:xfrm>
            <a:off x="327025" y="6604000"/>
            <a:ext cx="3184525" cy="254000"/>
          </a:xfrm>
          <a:prstGeom prst="rect">
            <a:avLst/>
          </a:prstGeom>
          <a:noFill/>
        </p:spPr>
        <p:txBody>
          <a:bodyPr>
            <a:spAutoFit/>
          </a:bodyPr>
          <a:lstStyle/>
          <a:p>
            <a:pPr eaLnBrk="1" fontAlgn="auto" hangingPunct="1">
              <a:spcBef>
                <a:spcPts val="0"/>
              </a:spcBef>
              <a:spcAft>
                <a:spcPts val="0"/>
              </a:spcAft>
              <a:defRPr/>
            </a:pPr>
            <a:r>
              <a:rPr lang="en-US" sz="1050" dirty="0">
                <a:latin typeface="+mn-lt"/>
              </a:rPr>
              <a:t>2012. Camp Yamhill in Yamhill County Oregon.</a:t>
            </a:r>
          </a:p>
        </p:txBody>
      </p:sp>
      <p:pic>
        <p:nvPicPr>
          <p:cNvPr id="104453" name="Picture 11" descr="P1010021.JPG">
            <a:extLst>
              <a:ext uri="{FF2B5EF4-FFF2-40B4-BE49-F238E27FC236}">
                <a16:creationId xmlns:a16="http://schemas.microsoft.com/office/drawing/2014/main" id="{D8234943-2AC9-456F-245E-6D98F2EB6E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2700" y="1395413"/>
            <a:ext cx="6191250" cy="46434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4454" name="Picture 15" descr="P1010037.JPG">
            <a:extLst>
              <a:ext uri="{FF2B5EF4-FFF2-40B4-BE49-F238E27FC236}">
                <a16:creationId xmlns:a16="http://schemas.microsoft.com/office/drawing/2014/main" id="{4A0AA050-C2BB-1ED4-C0D7-D028C6202B4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752850"/>
            <a:ext cx="3733800" cy="2800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86E973-2B69-9158-E586-3E8F102DFCF5}"/>
              </a:ext>
            </a:extLst>
          </p:cNvPr>
          <p:cNvSpPr txBox="1"/>
          <p:nvPr/>
        </p:nvSpPr>
        <p:spPr>
          <a:xfrm>
            <a:off x="630936" y="548640"/>
            <a:ext cx="7663058"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Ensure Adequate Access</a:t>
            </a:r>
          </a:p>
        </p:txBody>
      </p:sp>
      <p:sp>
        <p:nvSpPr>
          <p:cNvPr id="106499" name="TextBox 5">
            <a:extLst>
              <a:ext uri="{FF2B5EF4-FFF2-40B4-BE49-F238E27FC236}">
                <a16:creationId xmlns:a16="http://schemas.microsoft.com/office/drawing/2014/main" id="{AAB3A5DA-C98B-732E-D51B-2A88051217A1}"/>
              </a:ext>
            </a:extLst>
          </p:cNvPr>
          <p:cNvSpPr txBox="1">
            <a:spLocks noChangeArrowheads="1"/>
          </p:cNvSpPr>
          <p:nvPr/>
        </p:nvSpPr>
        <p:spPr bwMode="auto">
          <a:xfrm>
            <a:off x="493713" y="1395413"/>
            <a:ext cx="3335337"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2400">
                <a:solidFill>
                  <a:srgbClr val="FFC000"/>
                </a:solidFill>
              </a:rPr>
              <a:t>Access to Filters</a:t>
            </a:r>
          </a:p>
          <a:p>
            <a:pPr eaLnBrk="1" hangingPunct="1"/>
            <a:r>
              <a:rPr lang="en-US" altLang="en-US" sz="2400"/>
              <a:t>	Make sure ample room exists to enable cleaning.  Protection from the elements not only facilitates cleaning operations, but also prevents freezing and longer ripening times.</a:t>
            </a:r>
          </a:p>
        </p:txBody>
      </p:sp>
      <p:pic>
        <p:nvPicPr>
          <p:cNvPr id="106500" name="Picture 10" descr="SS Filt  Pic003.JPG">
            <a:extLst>
              <a:ext uri="{FF2B5EF4-FFF2-40B4-BE49-F238E27FC236}">
                <a16:creationId xmlns:a16="http://schemas.microsoft.com/office/drawing/2014/main" id="{72EE0347-4AA9-0B90-20C5-718184F9DB7B}"/>
              </a:ext>
            </a:extLst>
          </p:cNvPr>
          <p:cNvPicPr preferRelativeResize="0">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7013" y="1720850"/>
            <a:ext cx="4813300" cy="36115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5228096-4E48-9C76-A75B-23BD3570DE47}"/>
              </a:ext>
            </a:extLst>
          </p:cNvPr>
          <p:cNvSpPr txBox="1"/>
          <p:nvPr/>
        </p:nvSpPr>
        <p:spPr>
          <a:xfrm>
            <a:off x="4038600" y="5494338"/>
            <a:ext cx="4873625" cy="415925"/>
          </a:xfrm>
          <a:prstGeom prst="rect">
            <a:avLst/>
          </a:prstGeom>
          <a:noFill/>
        </p:spPr>
        <p:txBody>
          <a:bodyPr>
            <a:spAutoFit/>
          </a:bodyPr>
          <a:lstStyle/>
          <a:p>
            <a:pPr eaLnBrk="1" fontAlgn="auto" hangingPunct="1">
              <a:spcBef>
                <a:spcPts val="0"/>
              </a:spcBef>
              <a:spcAft>
                <a:spcPts val="0"/>
              </a:spcAft>
              <a:defRPr/>
            </a:pPr>
            <a:r>
              <a:rPr lang="en-US" sz="1050" dirty="0">
                <a:latin typeface="+mn-lt"/>
              </a:rPr>
              <a:t>2009. Jewell School District #8, OR.  “Blue Future” covered filter (left) and raw water control tank (right)</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30E444-5B1F-2810-5DD5-20972B3DD820}"/>
              </a:ext>
            </a:extLst>
          </p:cNvPr>
          <p:cNvSpPr txBox="1"/>
          <p:nvPr/>
        </p:nvSpPr>
        <p:spPr>
          <a:xfrm>
            <a:off x="565621" y="457200"/>
            <a:ext cx="8578379"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n-lt"/>
              </a:rPr>
              <a:t>Scraped vs Harrowing</a:t>
            </a:r>
            <a:endParaRPr lang="en-US" sz="4000" b="1" cap="all" dirty="0">
              <a:solidFill>
                <a:schemeClr val="tx2">
                  <a:satMod val="200000"/>
                </a:schemeClr>
              </a:solidFill>
              <a:effectLst>
                <a:reflection blurRad="12700" stA="34000" endA="740" endPos="53000" dir="5400000" sy="-100000" algn="bl" rotWithShape="0"/>
              </a:effectLst>
              <a:latin typeface="+mj-lt"/>
              <a:ea typeface="+mj-ea"/>
              <a:cs typeface="+mj-cs"/>
            </a:endParaRPr>
          </a:p>
        </p:txBody>
      </p:sp>
      <p:graphicFrame>
        <p:nvGraphicFramePr>
          <p:cNvPr id="5" name="Table 4">
            <a:extLst>
              <a:ext uri="{FF2B5EF4-FFF2-40B4-BE49-F238E27FC236}">
                <a16:creationId xmlns:a16="http://schemas.microsoft.com/office/drawing/2014/main" id="{05A1560A-2765-689B-D1F1-84DDFD147E2E}"/>
              </a:ext>
            </a:extLst>
          </p:cNvPr>
          <p:cNvGraphicFramePr>
            <a:graphicFrameLocks noGrp="1"/>
          </p:cNvGraphicFramePr>
          <p:nvPr/>
        </p:nvGraphicFramePr>
        <p:xfrm>
          <a:off x="331788" y="1568450"/>
          <a:ext cx="8458200" cy="5060950"/>
        </p:xfrm>
        <a:graphic>
          <a:graphicData uri="http://schemas.openxmlformats.org/drawingml/2006/table">
            <a:tbl>
              <a:tblPr firstRow="1" bandRow="1">
                <a:tableStyleId>{FABFCF23-3B69-468F-B69F-88F6DE6A72F2}</a:tableStyleId>
              </a:tblPr>
              <a:tblGrid>
                <a:gridCol w="2588405">
                  <a:extLst>
                    <a:ext uri="{9D8B030D-6E8A-4147-A177-3AD203B41FA5}">
                      <a16:colId xmlns:a16="http://schemas.microsoft.com/office/drawing/2014/main" val="20000"/>
                    </a:ext>
                  </a:extLst>
                </a:gridCol>
                <a:gridCol w="2901828">
                  <a:extLst>
                    <a:ext uri="{9D8B030D-6E8A-4147-A177-3AD203B41FA5}">
                      <a16:colId xmlns:a16="http://schemas.microsoft.com/office/drawing/2014/main" val="20001"/>
                    </a:ext>
                  </a:extLst>
                </a:gridCol>
                <a:gridCol w="2967968">
                  <a:extLst>
                    <a:ext uri="{9D8B030D-6E8A-4147-A177-3AD203B41FA5}">
                      <a16:colId xmlns:a16="http://schemas.microsoft.com/office/drawing/2014/main" val="20002"/>
                    </a:ext>
                  </a:extLst>
                </a:gridCol>
              </a:tblGrid>
              <a:tr h="686175">
                <a:tc>
                  <a:txBody>
                    <a:bodyPr/>
                    <a:lstStyle/>
                    <a:p>
                      <a:pPr marL="0" marR="0" algn="l">
                        <a:spcBef>
                          <a:spcPts val="0"/>
                        </a:spcBef>
                        <a:spcAft>
                          <a:spcPts val="0"/>
                        </a:spcAft>
                      </a:pPr>
                      <a:r>
                        <a:rPr lang="en-US" sz="2000" dirty="0"/>
                        <a:t>Parameter</a:t>
                      </a:r>
                      <a:endParaRPr lang="en-US" sz="2000" dirty="0">
                        <a:latin typeface="Times New Roman"/>
                        <a:ea typeface="Times New Roman"/>
                        <a:cs typeface="Times New Roman"/>
                      </a:endParaRPr>
                    </a:p>
                  </a:txBody>
                  <a:tcPr marL="76679" marR="76679" marT="38318" marB="38318">
                    <a:solidFill>
                      <a:schemeClr val="tx2">
                        <a:lumMod val="50000"/>
                      </a:schemeClr>
                    </a:solidFill>
                  </a:tcPr>
                </a:tc>
                <a:tc>
                  <a:txBody>
                    <a:bodyPr/>
                    <a:lstStyle/>
                    <a:p>
                      <a:pPr marL="0" marR="0" algn="l">
                        <a:spcBef>
                          <a:spcPts val="0"/>
                        </a:spcBef>
                        <a:spcAft>
                          <a:spcPts val="0"/>
                        </a:spcAft>
                      </a:pPr>
                      <a:r>
                        <a:rPr lang="en-US" sz="2000" dirty="0"/>
                        <a:t>Scraped</a:t>
                      </a:r>
                      <a:endParaRPr lang="en-US" sz="2000" dirty="0">
                        <a:latin typeface="Times New Roman"/>
                        <a:ea typeface="Times New Roman"/>
                        <a:cs typeface="Times New Roman"/>
                      </a:endParaRPr>
                    </a:p>
                  </a:txBody>
                  <a:tcPr marL="76679" marR="76679" marT="38318" marB="38318">
                    <a:solidFill>
                      <a:schemeClr val="tx2">
                        <a:lumMod val="50000"/>
                      </a:schemeClr>
                    </a:solidFill>
                  </a:tcPr>
                </a:tc>
                <a:tc>
                  <a:txBody>
                    <a:bodyPr/>
                    <a:lstStyle/>
                    <a:p>
                      <a:pPr marL="0" marR="0" algn="l">
                        <a:spcBef>
                          <a:spcPts val="0"/>
                        </a:spcBef>
                        <a:spcAft>
                          <a:spcPts val="0"/>
                        </a:spcAft>
                      </a:pPr>
                      <a:r>
                        <a:rPr lang="en-US" sz="2000" dirty="0"/>
                        <a:t>Harrowed </a:t>
                      </a:r>
                    </a:p>
                    <a:p>
                      <a:pPr marL="0" marR="0" algn="l">
                        <a:spcBef>
                          <a:spcPts val="0"/>
                        </a:spcBef>
                        <a:spcAft>
                          <a:spcPts val="0"/>
                        </a:spcAft>
                      </a:pPr>
                      <a:r>
                        <a:rPr lang="en-US" sz="2000" dirty="0"/>
                        <a:t>(wet harrowed)</a:t>
                      </a:r>
                      <a:endParaRPr lang="en-US" sz="2000" dirty="0">
                        <a:latin typeface="Times New Roman"/>
                        <a:ea typeface="Times New Roman"/>
                        <a:cs typeface="Times New Roman"/>
                      </a:endParaRPr>
                    </a:p>
                  </a:txBody>
                  <a:tcPr marL="76679" marR="76679" marT="38318" marB="38318">
                    <a:solidFill>
                      <a:schemeClr val="tx2">
                        <a:lumMod val="50000"/>
                      </a:schemeClr>
                    </a:solidFill>
                  </a:tcPr>
                </a:tc>
                <a:extLst>
                  <a:ext uri="{0D108BD9-81ED-4DB2-BD59-A6C34878D82A}">
                    <a16:rowId xmlns:a16="http://schemas.microsoft.com/office/drawing/2014/main" val="10000"/>
                  </a:ext>
                </a:extLst>
              </a:tr>
              <a:tr h="2514793">
                <a:tc>
                  <a:txBody>
                    <a:bodyPr/>
                    <a:lstStyle/>
                    <a:p>
                      <a:pPr marL="0" marR="0" algn="l">
                        <a:spcBef>
                          <a:spcPts val="0"/>
                        </a:spcBef>
                        <a:spcAft>
                          <a:spcPts val="0"/>
                        </a:spcAft>
                      </a:pPr>
                      <a:r>
                        <a:rPr lang="en-US" sz="1600" dirty="0"/>
                        <a:t>Biomass Development</a:t>
                      </a:r>
                      <a:endParaRPr lang="en-US" sz="1600" dirty="0">
                        <a:latin typeface="Times New Roman"/>
                        <a:ea typeface="Times New Roman"/>
                        <a:cs typeface="Times New Roman"/>
                      </a:endParaRPr>
                    </a:p>
                  </a:txBody>
                  <a:tcPr marL="76679" marR="76679" marT="38318" marB="38318"/>
                </a:tc>
                <a:tc>
                  <a:txBody>
                    <a:bodyPr/>
                    <a:lstStyle/>
                    <a:p>
                      <a:pPr marL="0" marR="0" algn="l">
                        <a:spcBef>
                          <a:spcPts val="0"/>
                        </a:spcBef>
                        <a:spcAft>
                          <a:spcPts val="0"/>
                        </a:spcAft>
                      </a:pPr>
                      <a:r>
                        <a:rPr lang="en-US" sz="1600" dirty="0"/>
                        <a:t>Biomass and</a:t>
                      </a:r>
                      <a:r>
                        <a:rPr lang="en-US" sz="1600" baseline="0" dirty="0"/>
                        <a:t> schmutzdecke take longer to develop due to the removal of biomass</a:t>
                      </a:r>
                      <a:endParaRPr lang="en-US" sz="1600" dirty="0">
                        <a:latin typeface="Times New Roman"/>
                        <a:ea typeface="Times New Roman"/>
                        <a:cs typeface="Times New Roman"/>
                      </a:endParaRPr>
                    </a:p>
                  </a:txBody>
                  <a:tcPr marL="76679" marR="76679" marT="38318" marB="38318"/>
                </a:tc>
                <a:tc>
                  <a:txBody>
                    <a:bodyPr/>
                    <a:lstStyle/>
                    <a:p>
                      <a:pPr marL="0" marR="0" algn="l">
                        <a:spcBef>
                          <a:spcPts val="0"/>
                        </a:spcBef>
                        <a:spcAft>
                          <a:spcPts val="0"/>
                        </a:spcAft>
                      </a:pPr>
                      <a:r>
                        <a:rPr kumimoji="0" lang="en-US" sz="1600" kern="1200" baseline="0" dirty="0">
                          <a:solidFill>
                            <a:schemeClr val="dk1"/>
                          </a:solidFill>
                          <a:latin typeface="+mn-lt"/>
                          <a:ea typeface="+mn-ea"/>
                          <a:cs typeface="+mn-cs"/>
                        </a:rPr>
                        <a:t>Biomass and schmutzdecke restore at a faster rate, however, the sudden release of nutrients can cause dissolved oxygen to dip as microbial grazing intensifies.  Keeping influent water flowing and filtering to waste at a higher initial rate can help to replenish depleted oxygen levels.</a:t>
                      </a:r>
                    </a:p>
                  </a:txBody>
                  <a:tcPr marL="76679" marR="76679" marT="38318" marB="38318"/>
                </a:tc>
                <a:extLst>
                  <a:ext uri="{0D108BD9-81ED-4DB2-BD59-A6C34878D82A}">
                    <a16:rowId xmlns:a16="http://schemas.microsoft.com/office/drawing/2014/main" val="10001"/>
                  </a:ext>
                </a:extLst>
              </a:tr>
              <a:tr h="808083">
                <a:tc>
                  <a:txBody>
                    <a:bodyPr/>
                    <a:lstStyle/>
                    <a:p>
                      <a:pPr marL="0" marR="0" algn="l">
                        <a:spcBef>
                          <a:spcPts val="0"/>
                        </a:spcBef>
                        <a:spcAft>
                          <a:spcPts val="0"/>
                        </a:spcAft>
                      </a:pPr>
                      <a:r>
                        <a:rPr kumimoji="0" lang="en-US" sz="1600" kern="1200" dirty="0">
                          <a:solidFill>
                            <a:schemeClr val="dk1"/>
                          </a:solidFill>
                          <a:latin typeface="+mn-lt"/>
                          <a:ea typeface="+mn-ea"/>
                          <a:cs typeface="+mn-cs"/>
                        </a:rPr>
                        <a:t>Removal Efficiency</a:t>
                      </a:r>
                    </a:p>
                  </a:txBody>
                  <a:tcPr marL="76679" marR="76679" marT="38318" marB="38318"/>
                </a:tc>
                <a:tc>
                  <a:txBody>
                    <a:bodyPr/>
                    <a:lstStyle/>
                    <a:p>
                      <a:pPr marL="0" marR="0" algn="l">
                        <a:spcBef>
                          <a:spcPts val="0"/>
                        </a:spcBef>
                        <a:spcAft>
                          <a:spcPts val="0"/>
                        </a:spcAft>
                      </a:pPr>
                      <a:r>
                        <a:rPr lang="en-US" sz="1600" dirty="0"/>
                        <a:t>Equivalent once filter</a:t>
                      </a:r>
                      <a:r>
                        <a:rPr lang="en-US" sz="1600" baseline="0" dirty="0"/>
                        <a:t> is properly ripened</a:t>
                      </a:r>
                      <a:endParaRPr lang="en-US" sz="1600" dirty="0">
                        <a:latin typeface="Times New Roman"/>
                        <a:ea typeface="Times New Roman"/>
                        <a:cs typeface="Times New Roman"/>
                      </a:endParaRPr>
                    </a:p>
                  </a:txBody>
                  <a:tcPr marL="76679" marR="76679" marT="38318" marB="38318"/>
                </a:tc>
                <a:tc>
                  <a:txBody>
                    <a:bodyPr/>
                    <a:lstStyle/>
                    <a:p>
                      <a:pPr marL="0" marR="0" algn="just">
                        <a:spcBef>
                          <a:spcPts val="0"/>
                        </a:spcBef>
                        <a:spcAft>
                          <a:spcPts val="0"/>
                        </a:spcAft>
                      </a:pPr>
                      <a:r>
                        <a:rPr lang="en-US" sz="1600" dirty="0"/>
                        <a:t>Equivalent</a:t>
                      </a:r>
                      <a:r>
                        <a:rPr lang="en-US" sz="1600" baseline="0" dirty="0"/>
                        <a:t> once a filter is properly ripened – usually takes less time to accomplish this.</a:t>
                      </a:r>
                      <a:endParaRPr lang="en-US" sz="1600" dirty="0">
                        <a:latin typeface="Times New Roman"/>
                        <a:ea typeface="Times New Roman"/>
                        <a:cs typeface="Times New Roman"/>
                      </a:endParaRPr>
                    </a:p>
                  </a:txBody>
                  <a:tcPr marL="76679" marR="76679" marT="38318" marB="38318"/>
                </a:tc>
                <a:extLst>
                  <a:ext uri="{0D108BD9-81ED-4DB2-BD59-A6C34878D82A}">
                    <a16:rowId xmlns:a16="http://schemas.microsoft.com/office/drawing/2014/main" val="10002"/>
                  </a:ext>
                </a:extLst>
              </a:tr>
              <a:tr h="1051899">
                <a:tc>
                  <a:txBody>
                    <a:bodyPr/>
                    <a:lstStyle/>
                    <a:p>
                      <a:pPr marL="0" marR="0" algn="l">
                        <a:spcBef>
                          <a:spcPts val="0"/>
                        </a:spcBef>
                        <a:spcAft>
                          <a:spcPts val="0"/>
                        </a:spcAft>
                      </a:pPr>
                      <a:r>
                        <a:rPr kumimoji="0" lang="en-US" sz="1600" kern="1200" dirty="0">
                          <a:solidFill>
                            <a:schemeClr val="dk1"/>
                          </a:solidFill>
                          <a:latin typeface="+mn-lt"/>
                          <a:ea typeface="+mn-ea"/>
                          <a:cs typeface="+mn-cs"/>
                        </a:rPr>
                        <a:t>Filter life</a:t>
                      </a:r>
                    </a:p>
                  </a:txBody>
                  <a:tcPr marL="76679" marR="76679" marT="38318" marB="38318"/>
                </a:tc>
                <a:tc>
                  <a:txBody>
                    <a:bodyPr/>
                    <a:lstStyle/>
                    <a:p>
                      <a:pPr marL="0" marR="0" algn="l">
                        <a:spcBef>
                          <a:spcPts val="0"/>
                        </a:spcBef>
                        <a:spcAft>
                          <a:spcPts val="0"/>
                        </a:spcAft>
                      </a:pPr>
                      <a:r>
                        <a:rPr kumimoji="0" lang="en-US" sz="1600" kern="1200" dirty="0">
                          <a:solidFill>
                            <a:schemeClr val="dk1"/>
                          </a:solidFill>
                          <a:latin typeface="+mn-lt"/>
                          <a:ea typeface="+mn-ea"/>
                          <a:cs typeface="+mn-cs"/>
                        </a:rPr>
                        <a:t>Impacted by removal of top ~2 cm of plugged sand layer</a:t>
                      </a:r>
                    </a:p>
                  </a:txBody>
                  <a:tcPr marL="76679" marR="76679" marT="38318" marB="38318"/>
                </a:tc>
                <a:tc>
                  <a:txBody>
                    <a:bodyPr/>
                    <a:lstStyle/>
                    <a:p>
                      <a:pPr marL="0" marR="0" algn="just">
                        <a:spcBef>
                          <a:spcPts val="0"/>
                        </a:spcBef>
                        <a:spcAft>
                          <a:spcPts val="0"/>
                        </a:spcAft>
                      </a:pPr>
                      <a:r>
                        <a:rPr kumimoji="0" lang="en-US" sz="1600" kern="1200" dirty="0">
                          <a:solidFill>
                            <a:schemeClr val="dk1"/>
                          </a:solidFill>
                          <a:latin typeface="+mn-lt"/>
                          <a:ea typeface="+mn-ea"/>
                          <a:cs typeface="+mn-cs"/>
                        </a:rPr>
                        <a:t>Little media loss leads to longer filter life.  Media is more susceptible to deep bed clogging if not done properly.</a:t>
                      </a:r>
                    </a:p>
                  </a:txBody>
                  <a:tcPr marL="76679" marR="76679" marT="38318" marB="38318"/>
                </a:tc>
                <a:extLst>
                  <a:ext uri="{0D108BD9-81ED-4DB2-BD59-A6C34878D82A}">
                    <a16:rowId xmlns:a16="http://schemas.microsoft.com/office/drawing/2014/main" val="10003"/>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F39DF609-5A15-3FC3-BCD6-8E96AFAA5C5C}"/>
              </a:ext>
            </a:extLst>
          </p:cNvPr>
          <p:cNvSpPr/>
          <p:nvPr/>
        </p:nvSpPr>
        <p:spPr>
          <a:xfrm>
            <a:off x="2133600" y="3630613"/>
            <a:ext cx="3676650" cy="139858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9" name="Rectangle 48">
            <a:extLst>
              <a:ext uri="{FF2B5EF4-FFF2-40B4-BE49-F238E27FC236}">
                <a16:creationId xmlns:a16="http://schemas.microsoft.com/office/drawing/2014/main" id="{E12EDB84-E02F-FE1C-D868-E46D2149B65F}"/>
              </a:ext>
            </a:extLst>
          </p:cNvPr>
          <p:cNvSpPr/>
          <p:nvPr/>
        </p:nvSpPr>
        <p:spPr>
          <a:xfrm>
            <a:off x="6605588" y="3522663"/>
            <a:ext cx="1241425" cy="1851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9" name="Rectangle 28">
            <a:extLst>
              <a:ext uri="{FF2B5EF4-FFF2-40B4-BE49-F238E27FC236}">
                <a16:creationId xmlns:a16="http://schemas.microsoft.com/office/drawing/2014/main" id="{C558F311-EEC8-9D26-EFB8-940E8FBB6899}"/>
              </a:ext>
            </a:extLst>
          </p:cNvPr>
          <p:cNvSpPr/>
          <p:nvPr/>
        </p:nvSpPr>
        <p:spPr>
          <a:xfrm>
            <a:off x="6686550" y="3763963"/>
            <a:ext cx="703263" cy="27781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0" name="Rectangle 29">
            <a:extLst>
              <a:ext uri="{FF2B5EF4-FFF2-40B4-BE49-F238E27FC236}">
                <a16:creationId xmlns:a16="http://schemas.microsoft.com/office/drawing/2014/main" id="{05908816-E9CD-B950-9088-9F8A6EC11921}"/>
              </a:ext>
            </a:extLst>
          </p:cNvPr>
          <p:cNvSpPr/>
          <p:nvPr/>
        </p:nvSpPr>
        <p:spPr>
          <a:xfrm>
            <a:off x="2020888" y="4041775"/>
            <a:ext cx="5772150" cy="120015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TextBox 4">
            <a:extLst>
              <a:ext uri="{FF2B5EF4-FFF2-40B4-BE49-F238E27FC236}">
                <a16:creationId xmlns:a16="http://schemas.microsoft.com/office/drawing/2014/main" id="{E67ED507-4987-93CC-8126-0220178A633D}"/>
              </a:ext>
            </a:extLst>
          </p:cNvPr>
          <p:cNvSpPr txBox="1"/>
          <p:nvPr/>
        </p:nvSpPr>
        <p:spPr>
          <a:xfrm>
            <a:off x="0" y="0"/>
            <a:ext cx="2486951" cy="1569660"/>
          </a:xfrm>
          <a:prstGeom prst="rect">
            <a:avLst/>
          </a:prstGeom>
          <a:noFill/>
        </p:spPr>
        <p:txBody>
          <a:bodyPr>
            <a:spAutoFit/>
          </a:bodyPr>
          <a:lstStyle/>
          <a:p>
            <a:pPr marR="9144" eaLnBrk="1" fontAlgn="auto" hangingPunct="1">
              <a:spcAft>
                <a:spcPts val="0"/>
              </a:spcAft>
              <a:defRPr/>
            </a:pPr>
            <a:r>
              <a:rPr lang="en-US" sz="3200" b="1" cap="all" dirty="0">
                <a:solidFill>
                  <a:schemeClr val="tx2">
                    <a:satMod val="200000"/>
                  </a:schemeClr>
                </a:solidFill>
                <a:effectLst>
                  <a:reflection blurRad="12700" stA="34000" endA="740" endPos="53000" dir="5400000" sy="-100000" algn="bl" rotWithShape="0"/>
                </a:effectLst>
                <a:latin typeface="+mj-lt"/>
                <a:ea typeface="+mj-ea"/>
                <a:cs typeface="+mj-cs"/>
              </a:rPr>
              <a:t>Constant Rate Inlet Control </a:t>
            </a:r>
          </a:p>
        </p:txBody>
      </p:sp>
      <p:sp>
        <p:nvSpPr>
          <p:cNvPr id="6" name="TextBox 5">
            <a:extLst>
              <a:ext uri="{FF2B5EF4-FFF2-40B4-BE49-F238E27FC236}">
                <a16:creationId xmlns:a16="http://schemas.microsoft.com/office/drawing/2014/main" id="{F19AC33B-E0CA-C22C-6A1A-9D9122CDF109}"/>
              </a:ext>
            </a:extLst>
          </p:cNvPr>
          <p:cNvSpPr txBox="1"/>
          <p:nvPr/>
        </p:nvSpPr>
        <p:spPr>
          <a:xfrm>
            <a:off x="2522538" y="0"/>
            <a:ext cx="6621462" cy="2678113"/>
          </a:xfrm>
          <a:prstGeom prst="rect">
            <a:avLst/>
          </a:prstGeom>
          <a:noFill/>
        </p:spPr>
        <p:txBody>
          <a:bodyPr>
            <a:spAutoFit/>
          </a:bodyPr>
          <a:lstStyle/>
          <a:p>
            <a:pPr marL="365760" indent="-365760" eaLnBrk="1" fontAlgn="auto" hangingPunct="1">
              <a:spcBef>
                <a:spcPts val="0"/>
              </a:spcBef>
              <a:spcAft>
                <a:spcPts val="0"/>
              </a:spcAft>
              <a:buFont typeface="Arial" pitchFamily="34" charset="0"/>
              <a:buChar char="•"/>
              <a:defRPr/>
            </a:pPr>
            <a:r>
              <a:rPr lang="en-US" sz="2400" dirty="0">
                <a:solidFill>
                  <a:srgbClr val="FFC000"/>
                </a:solidFill>
                <a:latin typeface="+mn-lt"/>
              </a:rPr>
              <a:t>Starts off with a lower headwater level</a:t>
            </a:r>
          </a:p>
          <a:p>
            <a:pPr marL="365760" indent="-365760" eaLnBrk="1" fontAlgn="auto" hangingPunct="1">
              <a:spcBef>
                <a:spcPts val="0"/>
              </a:spcBef>
              <a:spcAft>
                <a:spcPts val="0"/>
              </a:spcAft>
              <a:buFont typeface="Arial" pitchFamily="34" charset="0"/>
              <a:buChar char="•"/>
              <a:defRPr/>
            </a:pPr>
            <a:r>
              <a:rPr lang="en-US" sz="2400" dirty="0">
                <a:solidFill>
                  <a:srgbClr val="FFC000"/>
                </a:solidFill>
                <a:latin typeface="+mn-lt"/>
              </a:rPr>
              <a:t>Influent valve is set to the desired rate (e.g., 0.1 gpm/ft</a:t>
            </a:r>
            <a:r>
              <a:rPr lang="en-US" sz="2400" baseline="30000" dirty="0">
                <a:solidFill>
                  <a:srgbClr val="FFC000"/>
                </a:solidFill>
                <a:latin typeface="+mn-lt"/>
              </a:rPr>
              <a:t>2</a:t>
            </a:r>
            <a:r>
              <a:rPr lang="en-US" sz="2400" dirty="0">
                <a:solidFill>
                  <a:srgbClr val="FFC000"/>
                </a:solidFill>
                <a:latin typeface="+mn-lt"/>
              </a:rPr>
              <a:t>)</a:t>
            </a:r>
          </a:p>
          <a:p>
            <a:pPr marL="365760" indent="-365760" eaLnBrk="1" fontAlgn="auto" hangingPunct="1">
              <a:spcBef>
                <a:spcPts val="0"/>
              </a:spcBef>
              <a:spcAft>
                <a:spcPts val="0"/>
              </a:spcAft>
              <a:buFont typeface="Arial" pitchFamily="34" charset="0"/>
              <a:buChar char="•"/>
              <a:defRPr/>
            </a:pPr>
            <a:r>
              <a:rPr lang="en-US" sz="2400" dirty="0">
                <a:solidFill>
                  <a:srgbClr val="FFC000"/>
                </a:solidFill>
                <a:latin typeface="+mn-lt"/>
              </a:rPr>
              <a:t>Outlet valve is fully open</a:t>
            </a:r>
          </a:p>
          <a:p>
            <a:pPr marL="365760" indent="-365760" eaLnBrk="1" fontAlgn="auto" hangingPunct="1">
              <a:spcBef>
                <a:spcPts val="0"/>
              </a:spcBef>
              <a:spcAft>
                <a:spcPts val="0"/>
              </a:spcAft>
              <a:buFont typeface="Arial" pitchFamily="34" charset="0"/>
              <a:buChar char="•"/>
              <a:defRPr/>
            </a:pPr>
            <a:r>
              <a:rPr lang="en-US" sz="2400" dirty="0">
                <a:solidFill>
                  <a:srgbClr val="FFC000"/>
                </a:solidFill>
                <a:latin typeface="+mn-lt"/>
              </a:rPr>
              <a:t>The filter will need to be cleaned when the headwater approaches the overflow</a:t>
            </a:r>
          </a:p>
          <a:p>
            <a:pPr marL="457200" indent="-457200" eaLnBrk="1" fontAlgn="auto" hangingPunct="1">
              <a:spcBef>
                <a:spcPts val="0"/>
              </a:spcBef>
              <a:spcAft>
                <a:spcPts val="0"/>
              </a:spcAft>
              <a:defRPr/>
            </a:pPr>
            <a:r>
              <a:rPr lang="en-US" sz="2400" dirty="0">
                <a:latin typeface="+mn-lt"/>
              </a:rPr>
              <a:t>	</a:t>
            </a:r>
          </a:p>
        </p:txBody>
      </p:sp>
      <p:sp>
        <p:nvSpPr>
          <p:cNvPr id="7" name="Rectangle 6">
            <a:extLst>
              <a:ext uri="{FF2B5EF4-FFF2-40B4-BE49-F238E27FC236}">
                <a16:creationId xmlns:a16="http://schemas.microsoft.com/office/drawing/2014/main" id="{EB420DB2-74A0-214A-B79A-601B422AA44C}"/>
              </a:ext>
            </a:extLst>
          </p:cNvPr>
          <p:cNvSpPr/>
          <p:nvPr/>
        </p:nvSpPr>
        <p:spPr>
          <a:xfrm>
            <a:off x="2165350" y="3836988"/>
            <a:ext cx="3609975" cy="1008062"/>
          </a:xfrm>
          <a:prstGeom prst="rect">
            <a:avLst/>
          </a:prstGeom>
          <a:solidFill>
            <a:schemeClr val="tx1">
              <a:lumMod val="6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Rectangle 10">
            <a:extLst>
              <a:ext uri="{FF2B5EF4-FFF2-40B4-BE49-F238E27FC236}">
                <a16:creationId xmlns:a16="http://schemas.microsoft.com/office/drawing/2014/main" id="{71DC7223-85CF-F698-8170-548D4944FFF0}"/>
              </a:ext>
            </a:extLst>
          </p:cNvPr>
          <p:cNvSpPr/>
          <p:nvPr/>
        </p:nvSpPr>
        <p:spPr>
          <a:xfrm>
            <a:off x="1978025" y="4845050"/>
            <a:ext cx="3852863" cy="423863"/>
          </a:xfrm>
          <a:prstGeom prst="rect">
            <a:avLst/>
          </a:prstGeom>
          <a:blipFill>
            <a:blip r:embed="rId3">
              <a:extLst>
                <a:ext uri="{28A0092B-C50C-407E-A947-70E740481C1C}">
                  <a14:useLocalDpi xmlns:a14="http://schemas.microsoft.com/office/drawing/2010/main" val="0"/>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4" name="Rectangle 23">
            <a:extLst>
              <a:ext uri="{FF2B5EF4-FFF2-40B4-BE49-F238E27FC236}">
                <a16:creationId xmlns:a16="http://schemas.microsoft.com/office/drawing/2014/main" id="{97DF6E51-3500-D05C-774D-6DDB2258D48E}"/>
              </a:ext>
            </a:extLst>
          </p:cNvPr>
          <p:cNvSpPr/>
          <p:nvPr/>
        </p:nvSpPr>
        <p:spPr>
          <a:xfrm>
            <a:off x="2562225" y="3805238"/>
            <a:ext cx="3228975" cy="46037"/>
          </a:xfrm>
          <a:prstGeom prst="rect">
            <a:avLst/>
          </a:prstGeom>
          <a:solidFill>
            <a:schemeClr val="accent1">
              <a:lumMod val="7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2" name="Rectangle 31">
            <a:extLst>
              <a:ext uri="{FF2B5EF4-FFF2-40B4-BE49-F238E27FC236}">
                <a16:creationId xmlns:a16="http://schemas.microsoft.com/office/drawing/2014/main" id="{A06B421C-CC19-679F-7433-A33B9F373E41}"/>
              </a:ext>
            </a:extLst>
          </p:cNvPr>
          <p:cNvSpPr/>
          <p:nvPr/>
        </p:nvSpPr>
        <p:spPr>
          <a:xfrm>
            <a:off x="7080250" y="4319588"/>
            <a:ext cx="266700" cy="1138237"/>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6" name="Rectangle 35">
            <a:extLst>
              <a:ext uri="{FF2B5EF4-FFF2-40B4-BE49-F238E27FC236}">
                <a16:creationId xmlns:a16="http://schemas.microsoft.com/office/drawing/2014/main" id="{60AA851C-5761-63CE-8808-412540A259A7}"/>
              </a:ext>
            </a:extLst>
          </p:cNvPr>
          <p:cNvSpPr/>
          <p:nvPr/>
        </p:nvSpPr>
        <p:spPr>
          <a:xfrm>
            <a:off x="5954713" y="3476625"/>
            <a:ext cx="541337" cy="1851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7" name="Rectangle 36">
            <a:extLst>
              <a:ext uri="{FF2B5EF4-FFF2-40B4-BE49-F238E27FC236}">
                <a16:creationId xmlns:a16="http://schemas.microsoft.com/office/drawing/2014/main" id="{03320CEC-A504-D4DF-91C2-2979CDF62F97}"/>
              </a:ext>
            </a:extLst>
          </p:cNvPr>
          <p:cNvSpPr/>
          <p:nvPr/>
        </p:nvSpPr>
        <p:spPr>
          <a:xfrm>
            <a:off x="7219950" y="3827463"/>
            <a:ext cx="111125" cy="476250"/>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Can 11">
            <a:extLst>
              <a:ext uri="{FF2B5EF4-FFF2-40B4-BE49-F238E27FC236}">
                <a16:creationId xmlns:a16="http://schemas.microsoft.com/office/drawing/2014/main" id="{CCB20789-D94D-1905-57E0-0DC0B9E672F2}"/>
              </a:ext>
            </a:extLst>
          </p:cNvPr>
          <p:cNvSpPr/>
          <p:nvPr/>
        </p:nvSpPr>
        <p:spPr>
          <a:xfrm rot="5400000">
            <a:off x="4477544" y="2828132"/>
            <a:ext cx="84137" cy="4572000"/>
          </a:xfrm>
          <a:prstGeom prst="can">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6" name="Rectangle 25">
            <a:extLst>
              <a:ext uri="{FF2B5EF4-FFF2-40B4-BE49-F238E27FC236}">
                <a16:creationId xmlns:a16="http://schemas.microsoft.com/office/drawing/2014/main" id="{1FC0EFC3-FA3C-CB72-A1A4-A408614E6348}"/>
              </a:ext>
            </a:extLst>
          </p:cNvPr>
          <p:cNvSpPr/>
          <p:nvPr/>
        </p:nvSpPr>
        <p:spPr>
          <a:xfrm>
            <a:off x="5775325" y="2268538"/>
            <a:ext cx="209550" cy="3181350"/>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4" name="Flowchart: Collate 43">
            <a:extLst>
              <a:ext uri="{FF2B5EF4-FFF2-40B4-BE49-F238E27FC236}">
                <a16:creationId xmlns:a16="http://schemas.microsoft.com/office/drawing/2014/main" id="{5BDBA9EC-FED1-5B7A-975A-FD15D2394412}"/>
              </a:ext>
            </a:extLst>
          </p:cNvPr>
          <p:cNvSpPr/>
          <p:nvPr/>
        </p:nvSpPr>
        <p:spPr>
          <a:xfrm rot="5400000">
            <a:off x="6195219" y="4995069"/>
            <a:ext cx="192087" cy="212725"/>
          </a:xfrm>
          <a:prstGeom prst="flowChartCollat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47" name="Bent Arrow 46">
            <a:extLst>
              <a:ext uri="{FF2B5EF4-FFF2-40B4-BE49-F238E27FC236}">
                <a16:creationId xmlns:a16="http://schemas.microsoft.com/office/drawing/2014/main" id="{A9DF9027-DBED-0105-BB6A-9A177B8D8C7C}"/>
              </a:ext>
            </a:extLst>
          </p:cNvPr>
          <p:cNvSpPr/>
          <p:nvPr/>
        </p:nvSpPr>
        <p:spPr>
          <a:xfrm rot="10800000" flipV="1">
            <a:off x="1839913" y="3030538"/>
            <a:ext cx="509587" cy="403225"/>
          </a:xfrm>
          <a:prstGeom prst="bentArrow">
            <a:avLst>
              <a:gd name="adj1" fmla="val 14474"/>
              <a:gd name="adj2" fmla="val 19737"/>
              <a:gd name="adj3" fmla="val 25000"/>
              <a:gd name="adj4" fmla="val 4375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48" name="Rectangle 47">
            <a:extLst>
              <a:ext uri="{FF2B5EF4-FFF2-40B4-BE49-F238E27FC236}">
                <a16:creationId xmlns:a16="http://schemas.microsoft.com/office/drawing/2014/main" id="{57583233-7395-3514-7CCA-108421070235}"/>
              </a:ext>
            </a:extLst>
          </p:cNvPr>
          <p:cNvSpPr/>
          <p:nvPr/>
        </p:nvSpPr>
        <p:spPr>
          <a:xfrm>
            <a:off x="2159000" y="3746500"/>
            <a:ext cx="392113" cy="442913"/>
          </a:xfrm>
          <a:prstGeom prst="rect">
            <a:avLst/>
          </a:prstGeom>
          <a:solidFill>
            <a:schemeClr val="accent5">
              <a:lumMod val="60000"/>
              <a:lumOff val="40000"/>
            </a:schemeClr>
          </a:solidFill>
          <a:ln w="2857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0" name="Can 49">
            <a:extLst>
              <a:ext uri="{FF2B5EF4-FFF2-40B4-BE49-F238E27FC236}">
                <a16:creationId xmlns:a16="http://schemas.microsoft.com/office/drawing/2014/main" id="{FA1C403A-7AC2-9BCA-5667-449A2E96A4B9}"/>
              </a:ext>
            </a:extLst>
          </p:cNvPr>
          <p:cNvSpPr/>
          <p:nvPr/>
        </p:nvSpPr>
        <p:spPr>
          <a:xfrm rot="16200000">
            <a:off x="8220869" y="4509294"/>
            <a:ext cx="74613" cy="1241425"/>
          </a:xfrm>
          <a:prstGeom prst="can">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6" name="Rectangle 55">
            <a:extLst>
              <a:ext uri="{FF2B5EF4-FFF2-40B4-BE49-F238E27FC236}">
                <a16:creationId xmlns:a16="http://schemas.microsoft.com/office/drawing/2014/main" id="{5232A073-1AF4-7350-05CC-5000DD22C1AF}"/>
              </a:ext>
            </a:extLst>
          </p:cNvPr>
          <p:cNvSpPr/>
          <p:nvPr/>
        </p:nvSpPr>
        <p:spPr>
          <a:xfrm>
            <a:off x="7761288" y="3605213"/>
            <a:ext cx="203200" cy="147637"/>
          </a:xfrm>
          <a:prstGeom prst="rect">
            <a:avLst/>
          </a:prstGeom>
          <a:gradFill flip="none" rotWithShape="1">
            <a:gsLst>
              <a:gs pos="0">
                <a:schemeClr val="bg1">
                  <a:lumMod val="75000"/>
                  <a:lumOff val="25000"/>
                </a:schemeClr>
              </a:gs>
              <a:gs pos="50000">
                <a:schemeClr val="bg1">
                  <a:lumMod val="50000"/>
                  <a:lumOff val="50000"/>
                </a:schemeClr>
              </a:gs>
              <a:gs pos="100000">
                <a:schemeClr val="tx1"/>
              </a:gs>
            </a:gsLst>
            <a:lin ang="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5" name="Can 44">
            <a:extLst>
              <a:ext uri="{FF2B5EF4-FFF2-40B4-BE49-F238E27FC236}">
                <a16:creationId xmlns:a16="http://schemas.microsoft.com/office/drawing/2014/main" id="{D4AF2F84-07F6-482B-7FEC-6E59850A9A79}"/>
              </a:ext>
            </a:extLst>
          </p:cNvPr>
          <p:cNvSpPr/>
          <p:nvPr/>
        </p:nvSpPr>
        <p:spPr>
          <a:xfrm rot="5400000">
            <a:off x="1387476" y="2603500"/>
            <a:ext cx="88900" cy="1006475"/>
          </a:xfrm>
          <a:prstGeom prst="can">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8" name="Can 37">
            <a:extLst>
              <a:ext uri="{FF2B5EF4-FFF2-40B4-BE49-F238E27FC236}">
                <a16:creationId xmlns:a16="http://schemas.microsoft.com/office/drawing/2014/main" id="{F2DF6A90-9006-8313-0D27-758159AF87D3}"/>
              </a:ext>
            </a:extLst>
          </p:cNvPr>
          <p:cNvSpPr/>
          <p:nvPr/>
        </p:nvSpPr>
        <p:spPr>
          <a:xfrm rot="5400000">
            <a:off x="1536701" y="3375025"/>
            <a:ext cx="95250" cy="1298575"/>
          </a:xfrm>
          <a:prstGeom prst="can">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1" name="Can 60">
            <a:extLst>
              <a:ext uri="{FF2B5EF4-FFF2-40B4-BE49-F238E27FC236}">
                <a16:creationId xmlns:a16="http://schemas.microsoft.com/office/drawing/2014/main" id="{1B03E6A2-4B04-53CD-0FA4-120769FDABAE}"/>
              </a:ext>
            </a:extLst>
          </p:cNvPr>
          <p:cNvSpPr/>
          <p:nvPr/>
        </p:nvSpPr>
        <p:spPr>
          <a:xfrm rot="5400000">
            <a:off x="1851025" y="2060575"/>
            <a:ext cx="82550" cy="850900"/>
          </a:xfrm>
          <a:prstGeom prst="ca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1" name="Rectangle 30">
            <a:extLst>
              <a:ext uri="{FF2B5EF4-FFF2-40B4-BE49-F238E27FC236}">
                <a16:creationId xmlns:a16="http://schemas.microsoft.com/office/drawing/2014/main" id="{27E8319B-5962-D917-32ED-DC439AA6822D}"/>
              </a:ext>
            </a:extLst>
          </p:cNvPr>
          <p:cNvSpPr/>
          <p:nvPr/>
        </p:nvSpPr>
        <p:spPr>
          <a:xfrm>
            <a:off x="6459538" y="3476625"/>
            <a:ext cx="217487" cy="1978025"/>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5" name="Rectangle 24">
            <a:extLst>
              <a:ext uri="{FF2B5EF4-FFF2-40B4-BE49-F238E27FC236}">
                <a16:creationId xmlns:a16="http://schemas.microsoft.com/office/drawing/2014/main" id="{0F79F145-6318-DD84-9B0B-8A12655B0F07}"/>
              </a:ext>
            </a:extLst>
          </p:cNvPr>
          <p:cNvSpPr/>
          <p:nvPr/>
        </p:nvSpPr>
        <p:spPr>
          <a:xfrm>
            <a:off x="1952625" y="2268538"/>
            <a:ext cx="209550" cy="3181350"/>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4" name="Rectangle 33">
            <a:extLst>
              <a:ext uri="{FF2B5EF4-FFF2-40B4-BE49-F238E27FC236}">
                <a16:creationId xmlns:a16="http://schemas.microsoft.com/office/drawing/2014/main" id="{2D0BD002-289D-A048-BDDE-EA07EC8913E6}"/>
              </a:ext>
            </a:extLst>
          </p:cNvPr>
          <p:cNvSpPr/>
          <p:nvPr/>
        </p:nvSpPr>
        <p:spPr>
          <a:xfrm rot="5400000">
            <a:off x="6887369" y="2439194"/>
            <a:ext cx="219075" cy="2017713"/>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7" name="Rectangle 56">
            <a:extLst>
              <a:ext uri="{FF2B5EF4-FFF2-40B4-BE49-F238E27FC236}">
                <a16:creationId xmlns:a16="http://schemas.microsoft.com/office/drawing/2014/main" id="{0727C52F-B973-7B07-B3C4-E6E18A0B67C8}"/>
              </a:ext>
            </a:extLst>
          </p:cNvPr>
          <p:cNvSpPr/>
          <p:nvPr/>
        </p:nvSpPr>
        <p:spPr>
          <a:xfrm>
            <a:off x="6064250" y="3286125"/>
            <a:ext cx="293688" cy="27622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8" name="Rectangle 57">
            <a:extLst>
              <a:ext uri="{FF2B5EF4-FFF2-40B4-BE49-F238E27FC236}">
                <a16:creationId xmlns:a16="http://schemas.microsoft.com/office/drawing/2014/main" id="{5511950A-AE9A-006C-3642-0D5CE4D0988A}"/>
              </a:ext>
            </a:extLst>
          </p:cNvPr>
          <p:cNvSpPr/>
          <p:nvPr/>
        </p:nvSpPr>
        <p:spPr>
          <a:xfrm>
            <a:off x="7364413" y="3289300"/>
            <a:ext cx="295275" cy="27622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Rectangle 15">
            <a:extLst>
              <a:ext uri="{FF2B5EF4-FFF2-40B4-BE49-F238E27FC236}">
                <a16:creationId xmlns:a16="http://schemas.microsoft.com/office/drawing/2014/main" id="{0D6666BE-3981-8275-B530-D038351119C3}"/>
              </a:ext>
            </a:extLst>
          </p:cNvPr>
          <p:cNvSpPr/>
          <p:nvPr/>
        </p:nvSpPr>
        <p:spPr>
          <a:xfrm rot="5400000">
            <a:off x="4116387" y="1592263"/>
            <a:ext cx="207963" cy="7507288"/>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2" name="Flowchart: Collate 61">
            <a:extLst>
              <a:ext uri="{FF2B5EF4-FFF2-40B4-BE49-F238E27FC236}">
                <a16:creationId xmlns:a16="http://schemas.microsoft.com/office/drawing/2014/main" id="{2CABB147-2043-B16E-EB02-2DF176CE6DF8}"/>
              </a:ext>
            </a:extLst>
          </p:cNvPr>
          <p:cNvSpPr/>
          <p:nvPr/>
        </p:nvSpPr>
        <p:spPr>
          <a:xfrm rot="5400000">
            <a:off x="1535113" y="3000375"/>
            <a:ext cx="190500" cy="212725"/>
          </a:xfrm>
          <a:prstGeom prst="flowChartCollat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59" name="Flowchart: Collate 58">
            <a:extLst>
              <a:ext uri="{FF2B5EF4-FFF2-40B4-BE49-F238E27FC236}">
                <a16:creationId xmlns:a16="http://schemas.microsoft.com/office/drawing/2014/main" id="{BF3EC3BB-475D-8DD3-35E2-019A72267C29}"/>
              </a:ext>
            </a:extLst>
          </p:cNvPr>
          <p:cNvSpPr/>
          <p:nvPr/>
        </p:nvSpPr>
        <p:spPr>
          <a:xfrm rot="5400000">
            <a:off x="1514476" y="3922712"/>
            <a:ext cx="190500" cy="212725"/>
          </a:xfrm>
          <a:prstGeom prst="flowChartCollat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60" name="Flowchart: Collate 59">
            <a:extLst>
              <a:ext uri="{FF2B5EF4-FFF2-40B4-BE49-F238E27FC236}">
                <a16:creationId xmlns:a16="http://schemas.microsoft.com/office/drawing/2014/main" id="{BA748852-40B0-7A77-AB50-D670D576639F}"/>
              </a:ext>
            </a:extLst>
          </p:cNvPr>
          <p:cNvSpPr/>
          <p:nvPr/>
        </p:nvSpPr>
        <p:spPr>
          <a:xfrm rot="5400000">
            <a:off x="1508919" y="3912394"/>
            <a:ext cx="192087" cy="212725"/>
          </a:xfrm>
          <a:prstGeom prst="flowChartCollat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55" name="Flowchart: Collate 54">
            <a:extLst>
              <a:ext uri="{FF2B5EF4-FFF2-40B4-BE49-F238E27FC236}">
                <a16:creationId xmlns:a16="http://schemas.microsoft.com/office/drawing/2014/main" id="{3F192E0F-796F-5433-CEDD-6E95C96C469F}"/>
              </a:ext>
            </a:extLst>
          </p:cNvPr>
          <p:cNvSpPr/>
          <p:nvPr/>
        </p:nvSpPr>
        <p:spPr>
          <a:xfrm rot="5400000">
            <a:off x="8418513" y="5014912"/>
            <a:ext cx="190500" cy="212725"/>
          </a:xfrm>
          <a:prstGeom prst="flowChartCollat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18466" name="TextBox 14">
            <a:extLst>
              <a:ext uri="{FF2B5EF4-FFF2-40B4-BE49-F238E27FC236}">
                <a16:creationId xmlns:a16="http://schemas.microsoft.com/office/drawing/2014/main" id="{627B58C2-E316-95E1-19C2-97160DB2FA42}"/>
              </a:ext>
            </a:extLst>
          </p:cNvPr>
          <p:cNvSpPr txBox="1">
            <a:spLocks noChangeArrowheads="1"/>
          </p:cNvSpPr>
          <p:nvPr/>
        </p:nvSpPr>
        <p:spPr bwMode="auto">
          <a:xfrm>
            <a:off x="236538" y="5657850"/>
            <a:ext cx="89074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a:t> What goes into the filter will go out of the filter (filter effluent or to waste/inlet)</a:t>
            </a:r>
          </a:p>
          <a:p>
            <a:pPr eaLnBrk="1" hangingPunct="1"/>
            <a:r>
              <a:rPr lang="en-US" altLang="en-US"/>
              <a:t>Headloss builds up towards the end  of the filter run as it plugs up causing headwater to rise</a:t>
            </a:r>
          </a:p>
          <a:p>
            <a:pPr eaLnBrk="1" hangingPunct="1"/>
            <a:r>
              <a:rPr lang="en-US" altLang="en-US"/>
              <a:t>Cleaning unplugs filter allowing headwater to drop</a:t>
            </a:r>
          </a:p>
          <a:p>
            <a:pPr eaLnBrk="1" hangingPunct="1"/>
            <a:r>
              <a:rPr lang="en-US" altLang="en-US"/>
              <a:t>Excess water produced is re-circulated (pumped) to influent or sent to waste (gravity)</a:t>
            </a:r>
          </a:p>
        </p:txBody>
      </p:sp>
      <p:sp>
        <p:nvSpPr>
          <p:cNvPr id="43" name="Flowchart: Collate 42">
            <a:extLst>
              <a:ext uri="{FF2B5EF4-FFF2-40B4-BE49-F238E27FC236}">
                <a16:creationId xmlns:a16="http://schemas.microsoft.com/office/drawing/2014/main" id="{7F03F2CC-4E20-052B-1B0B-2E0341747E36}"/>
              </a:ext>
            </a:extLst>
          </p:cNvPr>
          <p:cNvSpPr/>
          <p:nvPr/>
        </p:nvSpPr>
        <p:spPr>
          <a:xfrm rot="5400000">
            <a:off x="8412957" y="5017294"/>
            <a:ext cx="192087" cy="212725"/>
          </a:xfrm>
          <a:prstGeom prst="flowChartCollat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51" name="Flowchart: Collate 50">
            <a:extLst>
              <a:ext uri="{FF2B5EF4-FFF2-40B4-BE49-F238E27FC236}">
                <a16:creationId xmlns:a16="http://schemas.microsoft.com/office/drawing/2014/main" id="{5593B5F7-9309-BB93-6271-F15CEF952279}"/>
              </a:ext>
            </a:extLst>
          </p:cNvPr>
          <p:cNvSpPr/>
          <p:nvPr/>
        </p:nvSpPr>
        <p:spPr>
          <a:xfrm rot="5400000">
            <a:off x="6203157" y="4998244"/>
            <a:ext cx="192087" cy="212725"/>
          </a:xfrm>
          <a:prstGeom prst="flowChartCollat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54" name="Flowchart: Collate 53">
            <a:extLst>
              <a:ext uri="{FF2B5EF4-FFF2-40B4-BE49-F238E27FC236}">
                <a16:creationId xmlns:a16="http://schemas.microsoft.com/office/drawing/2014/main" id="{9BCEBE14-5601-D206-ABB6-9F3CB09425B5}"/>
              </a:ext>
            </a:extLst>
          </p:cNvPr>
          <p:cNvSpPr/>
          <p:nvPr/>
        </p:nvSpPr>
        <p:spPr>
          <a:xfrm rot="5400000">
            <a:off x="1544638" y="3000375"/>
            <a:ext cx="190500" cy="212725"/>
          </a:xfrm>
          <a:prstGeom prst="flowChartCollat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63" name="Can 62">
            <a:extLst>
              <a:ext uri="{FF2B5EF4-FFF2-40B4-BE49-F238E27FC236}">
                <a16:creationId xmlns:a16="http://schemas.microsoft.com/office/drawing/2014/main" id="{1AC0F4D5-43F5-111D-2230-3B903D79A71D}"/>
              </a:ext>
            </a:extLst>
          </p:cNvPr>
          <p:cNvSpPr/>
          <p:nvPr/>
        </p:nvSpPr>
        <p:spPr>
          <a:xfrm rot="16200000">
            <a:off x="8125619" y="3858419"/>
            <a:ext cx="66675" cy="1008063"/>
          </a:xfrm>
          <a:prstGeom prst="can">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3" name="Rectangle 32">
            <a:extLst>
              <a:ext uri="{FF2B5EF4-FFF2-40B4-BE49-F238E27FC236}">
                <a16:creationId xmlns:a16="http://schemas.microsoft.com/office/drawing/2014/main" id="{192AA7C5-50BF-7976-9CB3-5C48F22F273C}"/>
              </a:ext>
            </a:extLst>
          </p:cNvPr>
          <p:cNvSpPr/>
          <p:nvPr/>
        </p:nvSpPr>
        <p:spPr>
          <a:xfrm>
            <a:off x="7759700" y="3562350"/>
            <a:ext cx="233363" cy="1895475"/>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4" name="Flowchart: Collate 63">
            <a:extLst>
              <a:ext uri="{FF2B5EF4-FFF2-40B4-BE49-F238E27FC236}">
                <a16:creationId xmlns:a16="http://schemas.microsoft.com/office/drawing/2014/main" id="{C8F3315C-67FC-E258-9D1F-D53A661DE2A6}"/>
              </a:ext>
            </a:extLst>
          </p:cNvPr>
          <p:cNvSpPr/>
          <p:nvPr/>
        </p:nvSpPr>
        <p:spPr>
          <a:xfrm rot="5400000">
            <a:off x="8238332" y="4263231"/>
            <a:ext cx="192088" cy="212725"/>
          </a:xfrm>
          <a:prstGeom prst="flowChartCollat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18473" name="TextBox 64">
            <a:extLst>
              <a:ext uri="{FF2B5EF4-FFF2-40B4-BE49-F238E27FC236}">
                <a16:creationId xmlns:a16="http://schemas.microsoft.com/office/drawing/2014/main" id="{38301829-B5B6-26B9-3956-3C53B9CDB583}"/>
              </a:ext>
            </a:extLst>
          </p:cNvPr>
          <p:cNvSpPr txBox="1">
            <a:spLocks noChangeArrowheads="1"/>
          </p:cNvSpPr>
          <p:nvPr/>
        </p:nvSpPr>
        <p:spPr bwMode="auto">
          <a:xfrm>
            <a:off x="8023225" y="3336925"/>
            <a:ext cx="11207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a:t>To waste or return to inlet</a:t>
            </a:r>
          </a:p>
        </p:txBody>
      </p:sp>
      <p:sp>
        <p:nvSpPr>
          <p:cNvPr id="18474" name="TextBox 66">
            <a:extLst>
              <a:ext uri="{FF2B5EF4-FFF2-40B4-BE49-F238E27FC236}">
                <a16:creationId xmlns:a16="http://schemas.microsoft.com/office/drawing/2014/main" id="{AF2FA110-DBE8-0C9A-C02F-3EC49689C554}"/>
              </a:ext>
            </a:extLst>
          </p:cNvPr>
          <p:cNvSpPr txBox="1">
            <a:spLocks noChangeArrowheads="1"/>
          </p:cNvSpPr>
          <p:nvPr/>
        </p:nvSpPr>
        <p:spPr bwMode="auto">
          <a:xfrm>
            <a:off x="188913" y="2270125"/>
            <a:ext cx="1122362"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a:t>Overflow</a:t>
            </a:r>
          </a:p>
          <a:p>
            <a:pPr eaLnBrk="1" hangingPunct="1"/>
            <a:endParaRPr lang="en-US" altLang="en-US"/>
          </a:p>
          <a:p>
            <a:pPr eaLnBrk="1" hangingPunct="1"/>
            <a:r>
              <a:rPr lang="en-US" altLang="en-US"/>
              <a:t>Filter inlet</a:t>
            </a:r>
          </a:p>
          <a:p>
            <a:pPr eaLnBrk="1" hangingPunct="1"/>
            <a:endParaRPr lang="en-US" altLang="en-US"/>
          </a:p>
          <a:p>
            <a:pPr eaLnBrk="1" hangingPunct="1"/>
            <a:r>
              <a:rPr lang="en-US" altLang="en-US"/>
              <a:t>Filter</a:t>
            </a:r>
          </a:p>
          <a:p>
            <a:pPr eaLnBrk="1" hangingPunct="1"/>
            <a:r>
              <a:rPr lang="en-US" altLang="en-US"/>
              <a:t>Drain</a:t>
            </a:r>
          </a:p>
        </p:txBody>
      </p:sp>
      <p:sp>
        <p:nvSpPr>
          <p:cNvPr id="18475" name="TextBox 67">
            <a:extLst>
              <a:ext uri="{FF2B5EF4-FFF2-40B4-BE49-F238E27FC236}">
                <a16:creationId xmlns:a16="http://schemas.microsoft.com/office/drawing/2014/main" id="{442836AB-8707-9BE2-22B3-EB848D3E733D}"/>
              </a:ext>
            </a:extLst>
          </p:cNvPr>
          <p:cNvSpPr txBox="1">
            <a:spLocks noChangeArrowheads="1"/>
          </p:cNvSpPr>
          <p:nvPr/>
        </p:nvSpPr>
        <p:spPr bwMode="auto">
          <a:xfrm>
            <a:off x="8056563" y="5233988"/>
            <a:ext cx="10874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a:t>Filter effluent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54"/>
                                        </p:tgtEl>
                                        <p:attrNameLst>
                                          <p:attrName>r</p:attrName>
                                        </p:attrNameLst>
                                      </p:cBhvr>
                                    </p:animRot>
                                  </p:childTnLst>
                                </p:cTn>
                              </p:par>
                            </p:childTnLst>
                          </p:cTn>
                        </p:par>
                        <p:par>
                          <p:cTn id="7" fill="hold" nodeType="afterGroup">
                            <p:stCondLst>
                              <p:cond delay="2000"/>
                            </p:stCondLst>
                            <p:childTnLst>
                              <p:par>
                                <p:cTn id="8" presetID="9" presetClass="exit" presetSubtype="0" fill="hold" nodeType="afterEffect">
                                  <p:stCondLst>
                                    <p:cond delay="0"/>
                                  </p:stCondLst>
                                  <p:childTnLst>
                                    <p:animEffect transition="out" filter="dissolve">
                                      <p:cBhvr>
                                        <p:cTn id="9" dur="2000"/>
                                        <p:tgtEl>
                                          <p:spTgt spid="54"/>
                                        </p:tgtEl>
                                      </p:cBhvr>
                                    </p:animEffect>
                                    <p:set>
                                      <p:cBhvr>
                                        <p:cTn id="10" dur="1" fill="hold">
                                          <p:stCondLst>
                                            <p:cond delay="1999"/>
                                          </p:stCondLst>
                                        </p:cTn>
                                        <p:tgtEl>
                                          <p:spTgt spid="54"/>
                                        </p:tgtEl>
                                        <p:attrNameLst>
                                          <p:attrName>style.visibility</p:attrName>
                                        </p:attrNameLst>
                                      </p:cBhvr>
                                      <p:to>
                                        <p:strVal val="hidden"/>
                                      </p:to>
                                    </p:set>
                                  </p:childTnLst>
                                </p:cTn>
                              </p:par>
                            </p:childTnLst>
                          </p:cTn>
                        </p:par>
                        <p:par>
                          <p:cTn id="11" fill="hold" nodeType="afterGroup">
                            <p:stCondLst>
                              <p:cond delay="4000"/>
                            </p:stCondLst>
                            <p:childTnLst>
                              <p:par>
                                <p:cTn id="12" presetID="8" presetClass="emph" presetSubtype="0" fill="hold" nodeType="afterEffect">
                                  <p:stCondLst>
                                    <p:cond delay="0"/>
                                  </p:stCondLst>
                                  <p:childTnLst>
                                    <p:animRot by="21600000">
                                      <p:cBhvr>
                                        <p:cTn id="13" dur="2000" fill="hold"/>
                                        <p:tgtEl>
                                          <p:spTgt spid="43"/>
                                        </p:tgtEl>
                                        <p:attrNameLst>
                                          <p:attrName>r</p:attrName>
                                        </p:attrNameLst>
                                      </p:cBhvr>
                                    </p:animRot>
                                  </p:childTnLst>
                                </p:cTn>
                              </p:par>
                              <p:par>
                                <p:cTn id="14" presetID="8" presetClass="emph" presetSubtype="0" fill="hold" nodeType="withEffect">
                                  <p:stCondLst>
                                    <p:cond delay="0"/>
                                  </p:stCondLst>
                                  <p:childTnLst>
                                    <p:animRot by="21600000">
                                      <p:cBhvr>
                                        <p:cTn id="15" dur="2000" fill="hold"/>
                                        <p:tgtEl>
                                          <p:spTgt spid="51"/>
                                        </p:tgtEl>
                                        <p:attrNameLst>
                                          <p:attrName>r</p:attrName>
                                        </p:attrNameLst>
                                      </p:cBhvr>
                                    </p:animRot>
                                  </p:childTnLst>
                                </p:cTn>
                              </p:par>
                            </p:childTnLst>
                          </p:cTn>
                        </p:par>
                        <p:par>
                          <p:cTn id="16" fill="hold" nodeType="afterGroup">
                            <p:stCondLst>
                              <p:cond delay="6000"/>
                            </p:stCondLst>
                            <p:childTnLst>
                              <p:par>
                                <p:cTn id="17" presetID="9" presetClass="exit" presetSubtype="0" fill="hold" nodeType="afterEffect">
                                  <p:stCondLst>
                                    <p:cond delay="0"/>
                                  </p:stCondLst>
                                  <p:childTnLst>
                                    <p:animEffect transition="out" filter="dissolve">
                                      <p:cBhvr>
                                        <p:cTn id="18" dur="500"/>
                                        <p:tgtEl>
                                          <p:spTgt spid="43"/>
                                        </p:tgtEl>
                                      </p:cBhvr>
                                    </p:animEffect>
                                    <p:set>
                                      <p:cBhvr>
                                        <p:cTn id="19" dur="1" fill="hold">
                                          <p:stCondLst>
                                            <p:cond delay="499"/>
                                          </p:stCondLst>
                                        </p:cTn>
                                        <p:tgtEl>
                                          <p:spTgt spid="43"/>
                                        </p:tgtEl>
                                        <p:attrNameLst>
                                          <p:attrName>style.visibility</p:attrName>
                                        </p:attrNameLst>
                                      </p:cBhvr>
                                      <p:to>
                                        <p:strVal val="hidden"/>
                                      </p:to>
                                    </p:set>
                                  </p:childTnLst>
                                </p:cTn>
                              </p:par>
                              <p:par>
                                <p:cTn id="20" presetID="9" presetClass="exit" presetSubtype="0" fill="hold" nodeType="withEffect">
                                  <p:stCondLst>
                                    <p:cond delay="0"/>
                                  </p:stCondLst>
                                  <p:childTnLst>
                                    <p:animEffect transition="out" filter="dissolve">
                                      <p:cBhvr>
                                        <p:cTn id="21" dur="2000"/>
                                        <p:tgtEl>
                                          <p:spTgt spid="51"/>
                                        </p:tgtEl>
                                      </p:cBhvr>
                                    </p:animEffect>
                                    <p:set>
                                      <p:cBhvr>
                                        <p:cTn id="22" dur="1" fill="hold">
                                          <p:stCondLst>
                                            <p:cond delay="1999"/>
                                          </p:stCondLst>
                                        </p:cTn>
                                        <p:tgtEl>
                                          <p:spTgt spid="51"/>
                                        </p:tgtEl>
                                        <p:attrNameLst>
                                          <p:attrName>style.visibility</p:attrName>
                                        </p:attrNameLst>
                                      </p:cBhvr>
                                      <p:to>
                                        <p:strVal val="hidden"/>
                                      </p:to>
                                    </p:set>
                                  </p:childTnLst>
                                </p:cTn>
                              </p:par>
                            </p:childTnLst>
                          </p:cTn>
                        </p:par>
                        <p:par>
                          <p:cTn id="23" fill="hold" nodeType="afterGroup">
                            <p:stCondLst>
                              <p:cond delay="8000"/>
                            </p:stCondLst>
                            <p:childTnLst>
                              <p:par>
                                <p:cTn id="24" presetID="64" presetClass="path" presetSubtype="0" accel="50000" decel="50000" fill="hold" nodeType="afterEffect">
                                  <p:stCondLst>
                                    <p:cond delay="0"/>
                                  </p:stCondLst>
                                  <p:childTnLst>
                                    <p:animMotion origin="layout" path="M 5E-6 3.33333E-6 L 5E-6 -0.13473 " pathEditMode="relative" rAng="0" ptsTypes="AA">
                                      <p:cBhvr>
                                        <p:cTn id="25" dur="2000" fill="hold"/>
                                        <p:tgtEl>
                                          <p:spTgt spid="46"/>
                                        </p:tgtEl>
                                        <p:attrNameLst>
                                          <p:attrName>ppt_x</p:attrName>
                                          <p:attrName>ppt_y</p:attrName>
                                        </p:attrNameLst>
                                      </p:cBhvr>
                                      <p:rCtr x="0" y="-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3" grpId="0" animBg="1"/>
      <p:bldP spid="43" grpId="1" animBg="1"/>
      <p:bldP spid="51" grpId="0" animBg="1"/>
      <p:bldP spid="51" grpId="1" animBg="1"/>
      <p:bldP spid="54" grpId="0" animBg="1"/>
      <p:bldP spid="54"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8C5983E-31B8-9C58-52D6-8D500E7A8A03}"/>
              </a:ext>
            </a:extLst>
          </p:cNvPr>
          <p:cNvSpPr txBox="1"/>
          <p:nvPr/>
        </p:nvSpPr>
        <p:spPr>
          <a:xfrm>
            <a:off x="630936" y="548640"/>
            <a:ext cx="7663058"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Filter ripening</a:t>
            </a:r>
          </a:p>
        </p:txBody>
      </p:sp>
      <p:sp>
        <p:nvSpPr>
          <p:cNvPr id="110595" name="TextBox 5">
            <a:extLst>
              <a:ext uri="{FF2B5EF4-FFF2-40B4-BE49-F238E27FC236}">
                <a16:creationId xmlns:a16="http://schemas.microsoft.com/office/drawing/2014/main" id="{1624EABD-0987-0951-9072-A75DCA4AE910}"/>
              </a:ext>
            </a:extLst>
          </p:cNvPr>
          <p:cNvSpPr txBox="1">
            <a:spLocks noChangeArrowheads="1"/>
          </p:cNvSpPr>
          <p:nvPr/>
        </p:nvSpPr>
        <p:spPr bwMode="auto">
          <a:xfrm>
            <a:off x="493713" y="1395413"/>
            <a:ext cx="7747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buFont typeface="Consolas" panose="020B0609020204030204" pitchFamily="49" charset="0"/>
              <a:buAutoNum type="arabicPeriod"/>
            </a:pPr>
            <a:r>
              <a:rPr lang="en-US" altLang="en-US" sz="2400"/>
              <a:t>Turbidity</a:t>
            </a:r>
          </a:p>
          <a:p>
            <a:pPr eaLnBrk="1" hangingPunct="1">
              <a:buFont typeface="Consolas" panose="020B0609020204030204" pitchFamily="49" charset="0"/>
              <a:buAutoNum type="arabicPeriod"/>
            </a:pPr>
            <a:r>
              <a:rPr lang="en-US" altLang="en-US" sz="2400"/>
              <a:t>Coliform Counts (CFU/100 ml)</a:t>
            </a:r>
          </a:p>
        </p:txBody>
      </p:sp>
      <p:pic>
        <p:nvPicPr>
          <p:cNvPr id="110596" name="Picture 11" descr="P1010049.JPG">
            <a:extLst>
              <a:ext uri="{FF2B5EF4-FFF2-40B4-BE49-F238E27FC236}">
                <a16:creationId xmlns:a16="http://schemas.microsoft.com/office/drawing/2014/main" id="{F893865D-4DF9-B3AB-97ED-771DFC1DCA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87925" y="1419225"/>
            <a:ext cx="3794125" cy="50593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0597" name="Picture 12" descr="P1010050.JPG">
            <a:extLst>
              <a:ext uri="{FF2B5EF4-FFF2-40B4-BE49-F238E27FC236}">
                <a16:creationId xmlns:a16="http://schemas.microsoft.com/office/drawing/2014/main" id="{266725B0-86B6-043F-8065-F4D1FFFD2B5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590800"/>
            <a:ext cx="2852738" cy="38036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10598" name="TextBox 6">
            <a:extLst>
              <a:ext uri="{FF2B5EF4-FFF2-40B4-BE49-F238E27FC236}">
                <a16:creationId xmlns:a16="http://schemas.microsoft.com/office/drawing/2014/main" id="{04716B9E-B7BF-2771-3A29-881D71465AC6}"/>
              </a:ext>
            </a:extLst>
          </p:cNvPr>
          <p:cNvSpPr txBox="1">
            <a:spLocks noChangeArrowheads="1"/>
          </p:cNvSpPr>
          <p:nvPr/>
        </p:nvSpPr>
        <p:spPr bwMode="auto">
          <a:xfrm>
            <a:off x="914400" y="6457950"/>
            <a:ext cx="7578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2000"/>
              <a:t>             Incubator                                                        IDEXX Quanti-Tray Sealer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3F5B576-0F4E-C55E-08E1-39BDDE9DB139}"/>
              </a:ext>
            </a:extLst>
          </p:cNvPr>
          <p:cNvSpPr txBox="1"/>
          <p:nvPr/>
        </p:nvSpPr>
        <p:spPr>
          <a:xfrm>
            <a:off x="630936" y="548640"/>
            <a:ext cx="7663058"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Filter re-sanding</a:t>
            </a:r>
          </a:p>
        </p:txBody>
      </p:sp>
      <p:sp>
        <p:nvSpPr>
          <p:cNvPr id="112643" name="TextBox 5">
            <a:extLst>
              <a:ext uri="{FF2B5EF4-FFF2-40B4-BE49-F238E27FC236}">
                <a16:creationId xmlns:a16="http://schemas.microsoft.com/office/drawing/2014/main" id="{86E3A59D-D277-2B6D-2D9E-2AA358FA3271}"/>
              </a:ext>
            </a:extLst>
          </p:cNvPr>
          <p:cNvSpPr txBox="1">
            <a:spLocks noChangeArrowheads="1"/>
          </p:cNvSpPr>
          <p:nvPr/>
        </p:nvSpPr>
        <p:spPr bwMode="auto">
          <a:xfrm>
            <a:off x="493713" y="1395413"/>
            <a:ext cx="7747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2400">
                <a:solidFill>
                  <a:srgbClr val="FFC000"/>
                </a:solidFill>
              </a:rPr>
              <a:t>Two methods</a:t>
            </a:r>
          </a:p>
          <a:p>
            <a:pPr eaLnBrk="1" hangingPunct="1">
              <a:buFont typeface="Consolas" panose="020B0609020204030204" pitchFamily="49" charset="0"/>
              <a:buAutoNum type="arabicPeriod"/>
            </a:pPr>
            <a:r>
              <a:rPr lang="en-US" altLang="en-US" sz="2400"/>
              <a:t>Trenching or “throw-over” method</a:t>
            </a:r>
          </a:p>
          <a:p>
            <a:pPr eaLnBrk="1" hangingPunct="1">
              <a:buFont typeface="Consolas" panose="020B0609020204030204" pitchFamily="49" charset="0"/>
              <a:buAutoNum type="arabicPeriod"/>
            </a:pPr>
            <a:r>
              <a:rPr lang="en-US" altLang="en-US" sz="2400"/>
              <a:t>Full replacement</a:t>
            </a:r>
          </a:p>
        </p:txBody>
      </p:sp>
      <p:pic>
        <p:nvPicPr>
          <p:cNvPr id="112644" name="Picture 7" descr="SSF, 8-2-2010 003.jpg">
            <a:extLst>
              <a:ext uri="{FF2B5EF4-FFF2-40B4-BE49-F238E27FC236}">
                <a16:creationId xmlns:a16="http://schemas.microsoft.com/office/drawing/2014/main" id="{227D4A6D-775E-5FDC-61AB-471B64A81B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54400" y="2533650"/>
            <a:ext cx="5461000" cy="40957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12645" name="TextBox 8">
            <a:extLst>
              <a:ext uri="{FF2B5EF4-FFF2-40B4-BE49-F238E27FC236}">
                <a16:creationId xmlns:a16="http://schemas.microsoft.com/office/drawing/2014/main" id="{A01CA51E-8E45-E374-BFD0-9F2087BEBCBD}"/>
              </a:ext>
            </a:extLst>
          </p:cNvPr>
          <p:cNvSpPr txBox="1">
            <a:spLocks noChangeArrowheads="1"/>
          </p:cNvSpPr>
          <p:nvPr/>
        </p:nvSpPr>
        <p:spPr bwMode="auto">
          <a:xfrm>
            <a:off x="1238250" y="6027738"/>
            <a:ext cx="1981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a:t>City of Astoria Re-sanding effort =&gt;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DD61E86-40E2-4F76-6D14-F3EE85DBD4B7}"/>
              </a:ext>
            </a:extLst>
          </p:cNvPr>
          <p:cNvSpPr txBox="1"/>
          <p:nvPr/>
        </p:nvSpPr>
        <p:spPr>
          <a:xfrm>
            <a:off x="630936" y="548640"/>
            <a:ext cx="7663058"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Filter re-sanding</a:t>
            </a:r>
          </a:p>
        </p:txBody>
      </p:sp>
      <p:sp>
        <p:nvSpPr>
          <p:cNvPr id="114691" name="TextBox 5">
            <a:extLst>
              <a:ext uri="{FF2B5EF4-FFF2-40B4-BE49-F238E27FC236}">
                <a16:creationId xmlns:a16="http://schemas.microsoft.com/office/drawing/2014/main" id="{4692EA5E-4C43-5C51-E5A9-643B89AF527A}"/>
              </a:ext>
            </a:extLst>
          </p:cNvPr>
          <p:cNvSpPr txBox="1">
            <a:spLocks noChangeArrowheads="1"/>
          </p:cNvSpPr>
          <p:nvPr/>
        </p:nvSpPr>
        <p:spPr bwMode="auto">
          <a:xfrm>
            <a:off x="285750" y="1395413"/>
            <a:ext cx="8553450"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2400">
                <a:solidFill>
                  <a:srgbClr val="FFC000"/>
                </a:solidFill>
              </a:rPr>
              <a:t>Trenching or “throw-over” method:</a:t>
            </a:r>
          </a:p>
          <a:p>
            <a:pPr eaLnBrk="1" hangingPunct="1">
              <a:buFont typeface="Consolas" panose="020B0609020204030204" pitchFamily="49" charset="0"/>
              <a:buAutoNum type="arabicPeriod"/>
            </a:pPr>
            <a:r>
              <a:rPr lang="en-US" altLang="en-US" sz="2400"/>
              <a:t>Sand bed is cleaned (scraped or harrowed)</a:t>
            </a:r>
          </a:p>
          <a:p>
            <a:pPr eaLnBrk="1" hangingPunct="1">
              <a:buFont typeface="Consolas" panose="020B0609020204030204" pitchFamily="49" charset="0"/>
              <a:buAutoNum type="arabicPeriod"/>
            </a:pPr>
            <a:r>
              <a:rPr lang="en-US" altLang="en-US" sz="2400"/>
              <a:t>Most of the sand is removed and set aside for later reuse from a strip along one wall, forming a trench (underlying gravel is left undisturbed by leaving 4-6 inches (10-15 cm) of sand).  </a:t>
            </a:r>
          </a:p>
          <a:p>
            <a:pPr eaLnBrk="1" hangingPunct="1">
              <a:buFont typeface="Consolas" panose="020B0609020204030204" pitchFamily="49" charset="0"/>
              <a:buAutoNum type="arabicPeriod"/>
            </a:pPr>
            <a:r>
              <a:rPr lang="en-US" altLang="en-US" sz="2400"/>
              <a:t>Fresh sand (either new or washed) is placed in the trench to a thickness, with the residual sand, equals the depth of the sand in the filter prior to re-sanding.</a:t>
            </a:r>
          </a:p>
          <a:p>
            <a:pPr eaLnBrk="1" hangingPunct="1">
              <a:buFont typeface="Consolas" panose="020B0609020204030204" pitchFamily="49" charset="0"/>
              <a:buAutoNum type="arabicPeriod"/>
            </a:pPr>
            <a:r>
              <a:rPr lang="en-US" altLang="en-US" sz="2400"/>
              <a:t>Residual sand from the next strip is “thrown over” on top of the freshly placed sand in the first strip.</a:t>
            </a:r>
          </a:p>
          <a:p>
            <a:pPr eaLnBrk="1" hangingPunct="1">
              <a:buFont typeface="Consolas" panose="020B0609020204030204" pitchFamily="49" charset="0"/>
              <a:buAutoNum type="arabicPeriod"/>
            </a:pPr>
            <a:r>
              <a:rPr lang="en-US" altLang="en-US" sz="2400"/>
              <a:t>This process is repeated until the last row.  New sand is placed in the last row and the sand excavated from the first row is then placed on top of the new sand in the last row.</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D5B9CCDA-25E2-0E90-C25E-4FAA38C258CA}"/>
              </a:ext>
            </a:extLst>
          </p:cNvPr>
          <p:cNvSpPr/>
          <p:nvPr/>
        </p:nvSpPr>
        <p:spPr>
          <a:xfrm>
            <a:off x="5416550" y="4919663"/>
            <a:ext cx="1189038" cy="36195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6" name="Rectangle 25">
            <a:extLst>
              <a:ext uri="{FF2B5EF4-FFF2-40B4-BE49-F238E27FC236}">
                <a16:creationId xmlns:a16="http://schemas.microsoft.com/office/drawing/2014/main" id="{C56FC353-4AFC-9A9B-ED3A-42371369254E}"/>
              </a:ext>
            </a:extLst>
          </p:cNvPr>
          <p:cNvSpPr/>
          <p:nvPr/>
        </p:nvSpPr>
        <p:spPr>
          <a:xfrm>
            <a:off x="5416550" y="4568825"/>
            <a:ext cx="1189038" cy="36195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4" name="Rectangle 33">
            <a:extLst>
              <a:ext uri="{FF2B5EF4-FFF2-40B4-BE49-F238E27FC236}">
                <a16:creationId xmlns:a16="http://schemas.microsoft.com/office/drawing/2014/main" id="{4DE923FE-534F-D599-205B-A7928BF9005F}"/>
              </a:ext>
            </a:extLst>
          </p:cNvPr>
          <p:cNvSpPr/>
          <p:nvPr/>
        </p:nvSpPr>
        <p:spPr>
          <a:xfrm>
            <a:off x="7280275" y="1393825"/>
            <a:ext cx="1219200" cy="682625"/>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Rectangle 8">
            <a:extLst>
              <a:ext uri="{FF2B5EF4-FFF2-40B4-BE49-F238E27FC236}">
                <a16:creationId xmlns:a16="http://schemas.microsoft.com/office/drawing/2014/main" id="{E34CC9C0-5756-2D9A-1FAB-704894BF413B}"/>
              </a:ext>
            </a:extLst>
          </p:cNvPr>
          <p:cNvSpPr/>
          <p:nvPr/>
        </p:nvSpPr>
        <p:spPr>
          <a:xfrm>
            <a:off x="1377950" y="5281613"/>
            <a:ext cx="5281613" cy="423862"/>
          </a:xfrm>
          <a:prstGeom prst="rect">
            <a:avLst/>
          </a:prstGeom>
          <a:blipFill>
            <a:blip r:embed="rId3">
              <a:extLst>
                <a:ext uri="{28A0092B-C50C-407E-A947-70E740481C1C}">
                  <a14:useLocalDpi xmlns:a14="http://schemas.microsoft.com/office/drawing/2010/main" val="0"/>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Can 13">
            <a:extLst>
              <a:ext uri="{FF2B5EF4-FFF2-40B4-BE49-F238E27FC236}">
                <a16:creationId xmlns:a16="http://schemas.microsoft.com/office/drawing/2014/main" id="{B667073E-FCB6-DCA6-EF9F-3863E298AD45}"/>
              </a:ext>
            </a:extLst>
          </p:cNvPr>
          <p:cNvSpPr/>
          <p:nvPr/>
        </p:nvSpPr>
        <p:spPr>
          <a:xfrm rot="5400000">
            <a:off x="3932238" y="3124200"/>
            <a:ext cx="133350" cy="4870450"/>
          </a:xfrm>
          <a:prstGeom prst="ca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3" name="Rectangle 12">
            <a:extLst>
              <a:ext uri="{FF2B5EF4-FFF2-40B4-BE49-F238E27FC236}">
                <a16:creationId xmlns:a16="http://schemas.microsoft.com/office/drawing/2014/main" id="{7EE9CFCE-2EC6-CD68-484B-9628E9EE9FD5}"/>
              </a:ext>
            </a:extLst>
          </p:cNvPr>
          <p:cNvSpPr/>
          <p:nvPr/>
        </p:nvSpPr>
        <p:spPr>
          <a:xfrm>
            <a:off x="1562100" y="4254500"/>
            <a:ext cx="1219200" cy="1012825"/>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5" name="Rectangle 14">
            <a:extLst>
              <a:ext uri="{FF2B5EF4-FFF2-40B4-BE49-F238E27FC236}">
                <a16:creationId xmlns:a16="http://schemas.microsoft.com/office/drawing/2014/main" id="{35D557D4-7F78-4C1E-384F-88B431FD674E}"/>
              </a:ext>
            </a:extLst>
          </p:cNvPr>
          <p:cNvSpPr/>
          <p:nvPr/>
        </p:nvSpPr>
        <p:spPr>
          <a:xfrm>
            <a:off x="1554163" y="3294063"/>
            <a:ext cx="1227137" cy="93662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6745" name="TextBox 35">
            <a:extLst>
              <a:ext uri="{FF2B5EF4-FFF2-40B4-BE49-F238E27FC236}">
                <a16:creationId xmlns:a16="http://schemas.microsoft.com/office/drawing/2014/main" id="{18271310-5CA6-2609-383D-DEC1D1607611}"/>
              </a:ext>
            </a:extLst>
          </p:cNvPr>
          <p:cNvSpPr txBox="1">
            <a:spLocks noChangeArrowheads="1"/>
          </p:cNvSpPr>
          <p:nvPr/>
        </p:nvSpPr>
        <p:spPr bwMode="auto">
          <a:xfrm>
            <a:off x="1119188" y="2184400"/>
            <a:ext cx="56642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a:t>        Design Spec	</a:t>
            </a:r>
          </a:p>
          <a:p>
            <a:pPr eaLnBrk="1" hangingPunct="1"/>
            <a:endParaRPr lang="en-US" altLang="en-US"/>
          </a:p>
          <a:p>
            <a:pPr eaLnBrk="1" hangingPunct="1"/>
            <a:r>
              <a:rPr lang="en-US" altLang="en-US"/>
              <a:t>                                                                   Filter to be re-sanded</a:t>
            </a:r>
          </a:p>
          <a:p>
            <a:pPr eaLnBrk="1" hangingPunct="1"/>
            <a:r>
              <a:rPr lang="en-US" altLang="en-US">
                <a:solidFill>
                  <a:schemeClr val="bg1"/>
                </a:solidFill>
              </a:rPr>
              <a:t>              Head</a:t>
            </a:r>
          </a:p>
          <a:p>
            <a:pPr eaLnBrk="1" hangingPunct="1"/>
            <a:r>
              <a:rPr lang="en-US" altLang="en-US">
                <a:solidFill>
                  <a:schemeClr val="bg1"/>
                </a:solidFill>
              </a:rPr>
              <a:t>               Water</a:t>
            </a:r>
          </a:p>
          <a:p>
            <a:pPr eaLnBrk="1" hangingPunct="1"/>
            <a:endParaRPr lang="en-US" altLang="en-US">
              <a:solidFill>
                <a:schemeClr val="bg1"/>
              </a:solidFill>
            </a:endParaRPr>
          </a:p>
          <a:p>
            <a:pPr eaLnBrk="1" hangingPunct="1"/>
            <a:endParaRPr lang="en-US" altLang="en-US">
              <a:solidFill>
                <a:schemeClr val="bg1"/>
              </a:solidFill>
            </a:endParaRPr>
          </a:p>
          <a:p>
            <a:pPr eaLnBrk="1" hangingPunct="1"/>
            <a:r>
              <a:rPr lang="en-US" altLang="en-US">
                <a:solidFill>
                  <a:schemeClr val="bg1"/>
                </a:solidFill>
              </a:rPr>
              <a:t>         </a:t>
            </a:r>
          </a:p>
          <a:p>
            <a:pPr eaLnBrk="1" hangingPunct="1"/>
            <a:r>
              <a:rPr lang="en-US" altLang="en-US">
                <a:solidFill>
                  <a:schemeClr val="bg1"/>
                </a:solidFill>
              </a:rPr>
              <a:t>           Sand Bed</a:t>
            </a:r>
          </a:p>
          <a:p>
            <a:pPr eaLnBrk="1" hangingPunct="1"/>
            <a:endParaRPr lang="en-US" altLang="en-US">
              <a:solidFill>
                <a:schemeClr val="bg1"/>
              </a:solidFill>
            </a:endParaRPr>
          </a:p>
          <a:p>
            <a:pPr eaLnBrk="1" hangingPunct="1"/>
            <a:r>
              <a:rPr lang="en-US" altLang="en-US">
                <a:solidFill>
                  <a:schemeClr val="bg1"/>
                </a:solidFill>
              </a:rPr>
              <a:t>          </a:t>
            </a:r>
          </a:p>
          <a:p>
            <a:pPr eaLnBrk="1" hangingPunct="1"/>
            <a:r>
              <a:rPr lang="en-US" altLang="en-US">
                <a:solidFill>
                  <a:schemeClr val="bg1"/>
                </a:solidFill>
              </a:rPr>
              <a:t>        Under Drain</a:t>
            </a:r>
          </a:p>
        </p:txBody>
      </p:sp>
      <p:sp>
        <p:nvSpPr>
          <p:cNvPr id="5" name="TextBox 4">
            <a:extLst>
              <a:ext uri="{FF2B5EF4-FFF2-40B4-BE49-F238E27FC236}">
                <a16:creationId xmlns:a16="http://schemas.microsoft.com/office/drawing/2014/main" id="{78228705-E8C0-144E-1648-64C43A113C07}"/>
              </a:ext>
            </a:extLst>
          </p:cNvPr>
          <p:cNvSpPr txBox="1"/>
          <p:nvPr/>
        </p:nvSpPr>
        <p:spPr>
          <a:xfrm>
            <a:off x="630936" y="548640"/>
            <a:ext cx="7663058"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Filter re-sanding</a:t>
            </a:r>
          </a:p>
        </p:txBody>
      </p:sp>
      <p:sp>
        <p:nvSpPr>
          <p:cNvPr id="12" name="Rectangle 11">
            <a:extLst>
              <a:ext uri="{FF2B5EF4-FFF2-40B4-BE49-F238E27FC236}">
                <a16:creationId xmlns:a16="http://schemas.microsoft.com/office/drawing/2014/main" id="{515F37C9-C70D-9281-2102-F7FCF9B8B5D1}"/>
              </a:ext>
            </a:extLst>
          </p:cNvPr>
          <p:cNvSpPr/>
          <p:nvPr/>
        </p:nvSpPr>
        <p:spPr>
          <a:xfrm rot="5400000">
            <a:off x="3916363" y="3070225"/>
            <a:ext cx="195262" cy="5437188"/>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7" name="Rectangle 16">
            <a:extLst>
              <a:ext uri="{FF2B5EF4-FFF2-40B4-BE49-F238E27FC236}">
                <a16:creationId xmlns:a16="http://schemas.microsoft.com/office/drawing/2014/main" id="{596D442E-C384-0C11-3E19-19E78C25A6DD}"/>
              </a:ext>
            </a:extLst>
          </p:cNvPr>
          <p:cNvSpPr/>
          <p:nvPr/>
        </p:nvSpPr>
        <p:spPr>
          <a:xfrm>
            <a:off x="2978150" y="4254500"/>
            <a:ext cx="1219200" cy="32702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 name="Rectangle 17">
            <a:extLst>
              <a:ext uri="{FF2B5EF4-FFF2-40B4-BE49-F238E27FC236}">
                <a16:creationId xmlns:a16="http://schemas.microsoft.com/office/drawing/2014/main" id="{2E3E228B-6929-E861-C42F-C44C5814142C}"/>
              </a:ext>
            </a:extLst>
          </p:cNvPr>
          <p:cNvSpPr/>
          <p:nvPr/>
        </p:nvSpPr>
        <p:spPr>
          <a:xfrm>
            <a:off x="2978150" y="4570413"/>
            <a:ext cx="1219200" cy="36195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9" name="Rectangle 18">
            <a:extLst>
              <a:ext uri="{FF2B5EF4-FFF2-40B4-BE49-F238E27FC236}">
                <a16:creationId xmlns:a16="http://schemas.microsoft.com/office/drawing/2014/main" id="{3B5D2A2F-41AC-018C-FFB9-023182FD5050}"/>
              </a:ext>
            </a:extLst>
          </p:cNvPr>
          <p:cNvSpPr/>
          <p:nvPr/>
        </p:nvSpPr>
        <p:spPr>
          <a:xfrm>
            <a:off x="2987675" y="4919663"/>
            <a:ext cx="1219200" cy="36195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1" name="Rectangle 20">
            <a:extLst>
              <a:ext uri="{FF2B5EF4-FFF2-40B4-BE49-F238E27FC236}">
                <a16:creationId xmlns:a16="http://schemas.microsoft.com/office/drawing/2014/main" id="{F608482B-E08D-F3CD-4503-62E90C1AA6B4}"/>
              </a:ext>
            </a:extLst>
          </p:cNvPr>
          <p:cNvSpPr/>
          <p:nvPr/>
        </p:nvSpPr>
        <p:spPr>
          <a:xfrm>
            <a:off x="4197350" y="4254500"/>
            <a:ext cx="1219200" cy="31432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2" name="Rectangle 21">
            <a:extLst>
              <a:ext uri="{FF2B5EF4-FFF2-40B4-BE49-F238E27FC236}">
                <a16:creationId xmlns:a16="http://schemas.microsoft.com/office/drawing/2014/main" id="{A9FA746B-DBF4-78BE-2BF7-09991A0177D3}"/>
              </a:ext>
            </a:extLst>
          </p:cNvPr>
          <p:cNvSpPr/>
          <p:nvPr/>
        </p:nvSpPr>
        <p:spPr>
          <a:xfrm>
            <a:off x="4197350" y="4568825"/>
            <a:ext cx="1219200" cy="36195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3" name="Rectangle 22">
            <a:extLst>
              <a:ext uri="{FF2B5EF4-FFF2-40B4-BE49-F238E27FC236}">
                <a16:creationId xmlns:a16="http://schemas.microsoft.com/office/drawing/2014/main" id="{7D0A3286-7148-80B0-5CC1-D6A2454D0035}"/>
              </a:ext>
            </a:extLst>
          </p:cNvPr>
          <p:cNvSpPr/>
          <p:nvPr/>
        </p:nvSpPr>
        <p:spPr>
          <a:xfrm>
            <a:off x="4197350" y="4919663"/>
            <a:ext cx="1219200" cy="36195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3" name="Rectangle 32">
            <a:extLst>
              <a:ext uri="{FF2B5EF4-FFF2-40B4-BE49-F238E27FC236}">
                <a16:creationId xmlns:a16="http://schemas.microsoft.com/office/drawing/2014/main" id="{540F4381-4619-C43E-1EA5-0DAE7319329F}"/>
              </a:ext>
            </a:extLst>
          </p:cNvPr>
          <p:cNvSpPr/>
          <p:nvPr/>
        </p:nvSpPr>
        <p:spPr>
          <a:xfrm>
            <a:off x="7278688" y="1577975"/>
            <a:ext cx="1219200" cy="684213"/>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5" name="Rectangle 34">
            <a:extLst>
              <a:ext uri="{FF2B5EF4-FFF2-40B4-BE49-F238E27FC236}">
                <a16:creationId xmlns:a16="http://schemas.microsoft.com/office/drawing/2014/main" id="{C1E8C3CA-F50D-33C4-ECC4-B38772CA22F5}"/>
              </a:ext>
            </a:extLst>
          </p:cNvPr>
          <p:cNvSpPr/>
          <p:nvPr/>
        </p:nvSpPr>
        <p:spPr>
          <a:xfrm>
            <a:off x="7291388" y="1735138"/>
            <a:ext cx="1219200" cy="682625"/>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8" name="Rectangle 27">
            <a:extLst>
              <a:ext uri="{FF2B5EF4-FFF2-40B4-BE49-F238E27FC236}">
                <a16:creationId xmlns:a16="http://schemas.microsoft.com/office/drawing/2014/main" id="{A80631E4-2B1A-3E62-3D0F-FB48F6918692}"/>
              </a:ext>
            </a:extLst>
          </p:cNvPr>
          <p:cNvSpPr/>
          <p:nvPr/>
        </p:nvSpPr>
        <p:spPr>
          <a:xfrm>
            <a:off x="5416550" y="4254500"/>
            <a:ext cx="1189038" cy="31432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9" name="Rectangle 28">
            <a:extLst>
              <a:ext uri="{FF2B5EF4-FFF2-40B4-BE49-F238E27FC236}">
                <a16:creationId xmlns:a16="http://schemas.microsoft.com/office/drawing/2014/main" id="{59CE7B3B-B3A7-E4AE-9490-4FF2DD824BD0}"/>
              </a:ext>
            </a:extLst>
          </p:cNvPr>
          <p:cNvSpPr/>
          <p:nvPr/>
        </p:nvSpPr>
        <p:spPr>
          <a:xfrm>
            <a:off x="2987675" y="5281613"/>
            <a:ext cx="3617913" cy="4603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Rectangle 9">
            <a:extLst>
              <a:ext uri="{FF2B5EF4-FFF2-40B4-BE49-F238E27FC236}">
                <a16:creationId xmlns:a16="http://schemas.microsoft.com/office/drawing/2014/main" id="{22460D1C-C256-B0EA-A023-44E41B01FF4F}"/>
              </a:ext>
            </a:extLst>
          </p:cNvPr>
          <p:cNvSpPr/>
          <p:nvPr/>
        </p:nvSpPr>
        <p:spPr>
          <a:xfrm>
            <a:off x="2781300" y="2705100"/>
            <a:ext cx="209550" cy="3181350"/>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Rectangle 10">
            <a:extLst>
              <a:ext uri="{FF2B5EF4-FFF2-40B4-BE49-F238E27FC236}">
                <a16:creationId xmlns:a16="http://schemas.microsoft.com/office/drawing/2014/main" id="{EE245259-CEED-8F5A-72FE-A59BFA8C975E}"/>
              </a:ext>
            </a:extLst>
          </p:cNvPr>
          <p:cNvSpPr/>
          <p:nvPr/>
        </p:nvSpPr>
        <p:spPr>
          <a:xfrm>
            <a:off x="6605588" y="2705100"/>
            <a:ext cx="209550" cy="3181350"/>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16760" name="Picture 4" descr="C:\Documents and Settings\OR0061021\Local Settings\Temporary Internet Files\Content.IE5\U60EMXVA\MC900318240[1].wmf">
            <a:extLst>
              <a:ext uri="{FF2B5EF4-FFF2-40B4-BE49-F238E27FC236}">
                <a16:creationId xmlns:a16="http://schemas.microsoft.com/office/drawing/2014/main" id="{E1637CCB-E705-C64E-4446-13C7D25EFE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9788" y="1577975"/>
            <a:ext cx="27432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4C8560D0-DA44-61CD-700F-1B1EC423E7D5}"/>
              </a:ext>
            </a:extLst>
          </p:cNvPr>
          <p:cNvSpPr txBox="1"/>
          <p:nvPr/>
        </p:nvSpPr>
        <p:spPr>
          <a:xfrm>
            <a:off x="285750" y="1395413"/>
            <a:ext cx="8553450" cy="461962"/>
          </a:xfrm>
          <a:prstGeom prst="rect">
            <a:avLst/>
          </a:prstGeom>
          <a:noFill/>
        </p:spPr>
        <p:txBody>
          <a:bodyPr>
            <a:spAutoFit/>
          </a:bodyPr>
          <a:lstStyle/>
          <a:p>
            <a:pPr marL="457200" indent="-457200" eaLnBrk="1" fontAlgn="auto" hangingPunct="1">
              <a:spcBef>
                <a:spcPts val="0"/>
              </a:spcBef>
              <a:spcAft>
                <a:spcPts val="0"/>
              </a:spcAft>
              <a:defRPr/>
            </a:pPr>
            <a:r>
              <a:rPr lang="en-US" sz="2400" dirty="0">
                <a:solidFill>
                  <a:srgbClr val="FFC000"/>
                </a:solidFill>
                <a:latin typeface="+mn-lt"/>
              </a:rPr>
              <a:t>     Trenching or “throw-over” method	              	          </a:t>
            </a:r>
            <a:r>
              <a:rPr lang="en-US" dirty="0">
                <a:solidFill>
                  <a:schemeClr val="tx1">
                    <a:lumMod val="95000"/>
                  </a:schemeClr>
                </a:solidFill>
                <a:latin typeface="+mn-lt"/>
              </a:rPr>
              <a:t>New Sand</a:t>
            </a:r>
          </a:p>
        </p:txBody>
      </p:sp>
      <p:sp>
        <p:nvSpPr>
          <p:cNvPr id="116762" name="TextBox 29">
            <a:extLst>
              <a:ext uri="{FF2B5EF4-FFF2-40B4-BE49-F238E27FC236}">
                <a16:creationId xmlns:a16="http://schemas.microsoft.com/office/drawing/2014/main" id="{541626A8-1A80-F657-56DF-7A5EC2F18806}"/>
              </a:ext>
            </a:extLst>
          </p:cNvPr>
          <p:cNvSpPr txBox="1">
            <a:spLocks noChangeArrowheads="1"/>
          </p:cNvSpPr>
          <p:nvPr/>
        </p:nvSpPr>
        <p:spPr bwMode="auto">
          <a:xfrm>
            <a:off x="409575" y="5927725"/>
            <a:ext cx="81946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2400">
                <a:solidFill>
                  <a:srgbClr val="FFC000"/>
                </a:solidFill>
              </a:rPr>
              <a:t>Note: Burying old sand under new sand can cause taste and odor issues as the biological material dies off and decays.</a:t>
            </a:r>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nodeType="clickEffect">
                                  <p:stCondLst>
                                    <p:cond delay="0"/>
                                  </p:stCondLst>
                                  <p:childTnLst>
                                    <p:anim calcmode="lin" valueType="num">
                                      <p:cBhvr additive="base">
                                        <p:cTn id="6" dur="500"/>
                                        <p:tgtEl>
                                          <p:spTgt spid="17"/>
                                        </p:tgtEl>
                                        <p:attrNameLst>
                                          <p:attrName>ppt_x</p:attrName>
                                        </p:attrNameLst>
                                      </p:cBhvr>
                                      <p:tavLst>
                                        <p:tav tm="0">
                                          <p:val>
                                            <p:strVal val="ppt_x"/>
                                          </p:val>
                                        </p:tav>
                                        <p:tav tm="100000">
                                          <p:val>
                                            <p:strVal val="ppt_x"/>
                                          </p:val>
                                        </p:tav>
                                      </p:tavLst>
                                    </p:anim>
                                    <p:anim calcmode="lin" valueType="num">
                                      <p:cBhvr additive="base">
                                        <p:cTn id="7" dur="500"/>
                                        <p:tgtEl>
                                          <p:spTgt spid="17"/>
                                        </p:tgtEl>
                                        <p:attrNameLst>
                                          <p:attrName>ppt_y</p:attrName>
                                        </p:attrNameLst>
                                      </p:cBhvr>
                                      <p:tavLst>
                                        <p:tav tm="0">
                                          <p:val>
                                            <p:strVal val="ppt_y"/>
                                          </p:val>
                                        </p:tav>
                                        <p:tav tm="100000">
                                          <p:val>
                                            <p:strVal val="1+ppt_h/2"/>
                                          </p:val>
                                        </p:tav>
                                      </p:tavLst>
                                    </p:anim>
                                    <p:set>
                                      <p:cBhvr>
                                        <p:cTn id="8" dur="1" fill="hold">
                                          <p:stCondLst>
                                            <p:cond delay="499"/>
                                          </p:stCondLst>
                                        </p:cTn>
                                        <p:tgtEl>
                                          <p:spTgt spid="17"/>
                                        </p:tgtEl>
                                        <p:attrNameLst>
                                          <p:attrName>style.visibility</p:attrName>
                                        </p:attrNameLst>
                                      </p:cBhvr>
                                      <p:to>
                                        <p:strVal val="hidden"/>
                                      </p:to>
                                    </p:set>
                                  </p:childTnLst>
                                </p:cTn>
                              </p:par>
                            </p:childTnLst>
                          </p:cTn>
                        </p:par>
                        <p:par>
                          <p:cTn id="9" fill="hold" nodeType="afterGroup">
                            <p:stCondLst>
                              <p:cond delay="500"/>
                            </p:stCondLst>
                            <p:childTnLst>
                              <p:par>
                                <p:cTn id="10" presetID="2" presetClass="exit" presetSubtype="4" fill="hold" nodeType="afterEffect">
                                  <p:stCondLst>
                                    <p:cond delay="0"/>
                                  </p:stCondLst>
                                  <p:childTnLst>
                                    <p:anim calcmode="lin" valueType="num">
                                      <p:cBhvr additive="base">
                                        <p:cTn id="11" dur="500"/>
                                        <p:tgtEl>
                                          <p:spTgt spid="18"/>
                                        </p:tgtEl>
                                        <p:attrNameLst>
                                          <p:attrName>ppt_x</p:attrName>
                                        </p:attrNameLst>
                                      </p:cBhvr>
                                      <p:tavLst>
                                        <p:tav tm="0">
                                          <p:val>
                                            <p:strVal val="ppt_x"/>
                                          </p:val>
                                        </p:tav>
                                        <p:tav tm="100000">
                                          <p:val>
                                            <p:strVal val="ppt_x"/>
                                          </p:val>
                                        </p:tav>
                                      </p:tavLst>
                                    </p:anim>
                                    <p:anim calcmode="lin" valueType="num">
                                      <p:cBhvr additive="base">
                                        <p:cTn id="12" dur="500"/>
                                        <p:tgtEl>
                                          <p:spTgt spid="18"/>
                                        </p:tgtEl>
                                        <p:attrNameLst>
                                          <p:attrName>ppt_y</p:attrName>
                                        </p:attrNameLst>
                                      </p:cBhvr>
                                      <p:tavLst>
                                        <p:tav tm="0">
                                          <p:val>
                                            <p:strVal val="ppt_y"/>
                                          </p:val>
                                        </p:tav>
                                        <p:tav tm="100000">
                                          <p:val>
                                            <p:strVal val="1+ppt_h/2"/>
                                          </p:val>
                                        </p:tav>
                                      </p:tavLst>
                                    </p:anim>
                                    <p:set>
                                      <p:cBhvr>
                                        <p:cTn id="13" dur="1" fill="hold">
                                          <p:stCondLst>
                                            <p:cond delay="499"/>
                                          </p:stCondLst>
                                        </p:cTn>
                                        <p:tgtEl>
                                          <p:spTgt spid="18"/>
                                        </p:tgtEl>
                                        <p:attrNameLst>
                                          <p:attrName>style.visibility</p:attrName>
                                        </p:attrNameLst>
                                      </p:cBhvr>
                                      <p:to>
                                        <p:strVal val="hidden"/>
                                      </p:to>
                                    </p:set>
                                  </p:childTnLst>
                                </p:cTn>
                              </p:par>
                            </p:childTnLst>
                          </p:cTn>
                        </p:par>
                        <p:par>
                          <p:cTn id="14" fill="hold" nodeType="afterGroup">
                            <p:stCondLst>
                              <p:cond delay="1000"/>
                            </p:stCondLst>
                            <p:childTnLst>
                              <p:par>
                                <p:cTn id="15" presetID="64" presetClass="path" presetSubtype="0" accel="50000" decel="50000" fill="hold" nodeType="afterEffect">
                                  <p:stCondLst>
                                    <p:cond delay="0"/>
                                  </p:stCondLst>
                                  <p:childTnLst>
                                    <p:animMotion origin="layout" path="M 0 0  L 0 -0.33302  E" pathEditMode="relative" ptsTypes="">
                                      <p:cBhvr>
                                        <p:cTn id="16" dur="2000" fill="hold"/>
                                        <p:tgtEl>
                                          <p:spTgt spid="19"/>
                                        </p:tgtEl>
                                        <p:attrNameLst>
                                          <p:attrName>ppt_x</p:attrName>
                                          <p:attrName>ppt_y</p:attrName>
                                        </p:attrNameLst>
                                      </p:cBhvr>
                                    </p:animMotion>
                                  </p:childTnLst>
                                </p:cTn>
                              </p:par>
                            </p:childTnLst>
                          </p:cTn>
                        </p:par>
                      </p:childTnLst>
                    </p:cTn>
                  </p:par>
                  <p:par>
                    <p:cTn id="17" fill="hold" nodeType="clickPar">
                      <p:stCondLst>
                        <p:cond delay="indefinite"/>
                      </p:stCondLst>
                      <p:childTnLst>
                        <p:par>
                          <p:cTn id="18" fill="hold" nodeType="withGroup">
                            <p:stCondLst>
                              <p:cond delay="0"/>
                            </p:stCondLst>
                            <p:childTnLst>
                              <p:par>
                                <p:cTn id="19" presetID="0" presetClass="path" presetSubtype="0" accel="50000" decel="50000" fill="hold" nodeType="clickEffect">
                                  <p:stCondLst>
                                    <p:cond delay="0"/>
                                  </p:stCondLst>
                                  <p:childTnLst>
                                    <p:animMotion origin="layout" path="M -2.5E-6 2.31267E-6 C -0.02239 -0.01064 -0.04479 -0.02267 -0.06875 -0.02567 C -0.08125 -0.02729 -0.09357 -0.02822 -0.10607 -0.02984 C -0.11545 -0.03122 -0.13437 -0.03377 -0.13437 -0.03354 C -0.15503 -0.03215 -0.17378 -0.02706 -0.19409 -0.02382 C -0.2092 -0.01365 -0.19305 -0.02336 -0.22691 -0.01781 C -0.23524 -0.01642 -0.2375 -0.01295 -0.24479 -0.00995 C -0.25521 -0.00555 -0.25642 -0.00694 -0.2658 -0.00185 C -0.27465 0.00277 -0.2809 0.0111 -0.28819 0.01804 C -0.30104 0.03029 -0.31389 0.04417 -0.32847 0.05365 C -0.33281 0.06244 -0.33472 0.05943 -0.34028 0.06568 C -0.34184 0.06753 -0.34305 0.07007 -0.34479 0.07169 C -0.34757 0.0747 -0.35382 0.07955 -0.35382 0.07978 C -0.35868 0.08811 -0.36389 0.09297 -0.37014 0.09944 C -0.3776 0.10731 -0.38229 0.11794 -0.38958 0.12534 C -0.39375 0.14176 -0.41146 0.16073 -0.421 0.17299 C -0.43055 0.18524 -0.4342 0.2049 -0.4434 0.2167 C -0.44392 0.21878 -0.44409 0.22086 -0.44479 0.22271 C -0.44548 0.22479 -0.44722 0.22641 -0.44774 0.22872 C -0.4493 0.23497 -0.44878 0.2426 -0.45087 0.24861 C -0.4526 0.25347 -0.45503 0.25763 -0.45677 0.26249 C -0.45955 0.27012 -0.46076 0.28052 -0.46267 0.28839 C -0.46493 0.30851 -0.47014 0.32863 -0.47465 0.34806 C -0.4776 0.37419 -0.47153 0.38251 -0.47153 0.4172 " pathEditMode="relative" rAng="0" ptsTypes="ffffffffffffffffffffffff">
                                      <p:cBhvr>
                                        <p:cTn id="20" dur="2000" fill="hold"/>
                                        <p:tgtEl>
                                          <p:spTgt spid="35"/>
                                        </p:tgtEl>
                                        <p:attrNameLst>
                                          <p:attrName>ppt_x</p:attrName>
                                          <p:attrName>ppt_y</p:attrName>
                                        </p:attrNameLst>
                                      </p:cBhvr>
                                      <p:rCtr x="-23900" y="19200"/>
                                    </p:animMotion>
                                  </p:childTnLst>
                                </p:cTn>
                              </p:par>
                            </p:childTnLst>
                          </p:cTn>
                        </p:par>
                        <p:par>
                          <p:cTn id="21" fill="hold" nodeType="afterGroup">
                            <p:stCondLst>
                              <p:cond delay="2000"/>
                            </p:stCondLst>
                            <p:childTnLst>
                              <p:par>
                                <p:cTn id="22" presetID="2" presetClass="exit" presetSubtype="4" fill="hold" nodeType="afterEffect">
                                  <p:stCondLst>
                                    <p:cond delay="0"/>
                                  </p:stCondLst>
                                  <p:childTnLst>
                                    <p:anim calcmode="lin" valueType="num">
                                      <p:cBhvr additive="base">
                                        <p:cTn id="23" dur="500"/>
                                        <p:tgtEl>
                                          <p:spTgt spid="21"/>
                                        </p:tgtEl>
                                        <p:attrNameLst>
                                          <p:attrName>ppt_x</p:attrName>
                                        </p:attrNameLst>
                                      </p:cBhvr>
                                      <p:tavLst>
                                        <p:tav tm="0">
                                          <p:val>
                                            <p:strVal val="ppt_x"/>
                                          </p:val>
                                        </p:tav>
                                        <p:tav tm="100000">
                                          <p:val>
                                            <p:strVal val="ppt_x"/>
                                          </p:val>
                                        </p:tav>
                                      </p:tavLst>
                                    </p:anim>
                                    <p:anim calcmode="lin" valueType="num">
                                      <p:cBhvr additive="base">
                                        <p:cTn id="24" dur="500"/>
                                        <p:tgtEl>
                                          <p:spTgt spid="21"/>
                                        </p:tgtEl>
                                        <p:attrNameLst>
                                          <p:attrName>ppt_y</p:attrName>
                                        </p:attrNameLst>
                                      </p:cBhvr>
                                      <p:tavLst>
                                        <p:tav tm="0">
                                          <p:val>
                                            <p:strVal val="ppt_y"/>
                                          </p:val>
                                        </p:tav>
                                        <p:tav tm="100000">
                                          <p:val>
                                            <p:strVal val="1+ppt_h/2"/>
                                          </p:val>
                                        </p:tav>
                                      </p:tavLst>
                                    </p:anim>
                                    <p:set>
                                      <p:cBhvr>
                                        <p:cTn id="25" dur="1" fill="hold">
                                          <p:stCondLst>
                                            <p:cond delay="499"/>
                                          </p:stCondLst>
                                        </p:cTn>
                                        <p:tgtEl>
                                          <p:spTgt spid="21"/>
                                        </p:tgtEl>
                                        <p:attrNameLst>
                                          <p:attrName>style.visibility</p:attrName>
                                        </p:attrNameLst>
                                      </p:cBhvr>
                                      <p:to>
                                        <p:strVal val="hidden"/>
                                      </p:to>
                                    </p:set>
                                  </p:childTnLst>
                                </p:cTn>
                              </p:par>
                            </p:childTnLst>
                          </p:cTn>
                        </p:par>
                        <p:par>
                          <p:cTn id="26" fill="hold" nodeType="afterGroup">
                            <p:stCondLst>
                              <p:cond delay="2500"/>
                            </p:stCondLst>
                            <p:childTnLst>
                              <p:par>
                                <p:cTn id="27" presetID="2" presetClass="exit" presetSubtype="4" fill="hold" nodeType="afterEffect">
                                  <p:stCondLst>
                                    <p:cond delay="0"/>
                                  </p:stCondLst>
                                  <p:childTnLst>
                                    <p:anim calcmode="lin" valueType="num">
                                      <p:cBhvr additive="base">
                                        <p:cTn id="28" dur="500"/>
                                        <p:tgtEl>
                                          <p:spTgt spid="22"/>
                                        </p:tgtEl>
                                        <p:attrNameLst>
                                          <p:attrName>ppt_x</p:attrName>
                                        </p:attrNameLst>
                                      </p:cBhvr>
                                      <p:tavLst>
                                        <p:tav tm="0">
                                          <p:val>
                                            <p:strVal val="ppt_x"/>
                                          </p:val>
                                        </p:tav>
                                        <p:tav tm="100000">
                                          <p:val>
                                            <p:strVal val="ppt_x"/>
                                          </p:val>
                                        </p:tav>
                                      </p:tavLst>
                                    </p:anim>
                                    <p:anim calcmode="lin" valueType="num">
                                      <p:cBhvr additive="base">
                                        <p:cTn id="29" dur="500"/>
                                        <p:tgtEl>
                                          <p:spTgt spid="22"/>
                                        </p:tgtEl>
                                        <p:attrNameLst>
                                          <p:attrName>ppt_y</p:attrName>
                                        </p:attrNameLst>
                                      </p:cBhvr>
                                      <p:tavLst>
                                        <p:tav tm="0">
                                          <p:val>
                                            <p:strVal val="ppt_y"/>
                                          </p:val>
                                        </p:tav>
                                        <p:tav tm="100000">
                                          <p:val>
                                            <p:strVal val="1+ppt_h/2"/>
                                          </p:val>
                                        </p:tav>
                                      </p:tavLst>
                                    </p:anim>
                                    <p:set>
                                      <p:cBhvr>
                                        <p:cTn id="30" dur="1" fill="hold">
                                          <p:stCondLst>
                                            <p:cond delay="499"/>
                                          </p:stCondLst>
                                        </p:cTn>
                                        <p:tgtEl>
                                          <p:spTgt spid="22"/>
                                        </p:tgtEl>
                                        <p:attrNameLst>
                                          <p:attrName>style.visibility</p:attrName>
                                        </p:attrNameLst>
                                      </p:cBhvr>
                                      <p:to>
                                        <p:strVal val="hidden"/>
                                      </p:to>
                                    </p:set>
                                  </p:childTnLst>
                                </p:cTn>
                              </p:par>
                            </p:childTnLst>
                          </p:cTn>
                        </p:par>
                        <p:par>
                          <p:cTn id="31" fill="hold" nodeType="afterGroup">
                            <p:stCondLst>
                              <p:cond delay="3000"/>
                            </p:stCondLst>
                            <p:childTnLst>
                              <p:par>
                                <p:cTn id="32" presetID="0" presetClass="path" presetSubtype="0" accel="50000" decel="50000" fill="hold" nodeType="afterEffect">
                                  <p:stCondLst>
                                    <p:cond delay="0"/>
                                  </p:stCondLst>
                                  <p:childTnLst>
                                    <p:animMotion origin="layout" path="M 6.11111E-6 -9.89824E-7 C -0.00051 -0.00717 6.11111E-6 -0.0148 -0.00155 -0.02174 C -0.00329 -0.02983 -0.01023 -0.03677 -0.01353 -0.04371 C -0.01562 -0.05273 -0.021 -0.05851 -0.02551 -0.06568 C -0.05346 -0.10985 -0.10103 -0.09736 -0.14044 -0.09736 " pathEditMode="relative" ptsTypes="ffffA">
                                      <p:cBhvr>
                                        <p:cTn id="33" dur="2000" fill="hold"/>
                                        <p:tgtEl>
                                          <p:spTgt spid="23"/>
                                        </p:tgtEl>
                                        <p:attrNameLst>
                                          <p:attrName>ppt_x</p:attrName>
                                          <p:attrName>ppt_y</p:attrName>
                                        </p:attrNameLst>
                                      </p:cBhvr>
                                    </p:animMotion>
                                  </p:childTnLst>
                                </p:cTn>
                              </p:par>
                            </p:childTnLst>
                          </p:cTn>
                        </p:par>
                        <p:par>
                          <p:cTn id="34" fill="hold" nodeType="afterGroup">
                            <p:stCondLst>
                              <p:cond delay="5000"/>
                            </p:stCondLst>
                            <p:childTnLst>
                              <p:par>
                                <p:cTn id="35" presetID="0" presetClass="path" presetSubtype="0" accel="50000" decel="50000" fill="hold" nodeType="afterEffect">
                                  <p:stCondLst>
                                    <p:cond delay="0"/>
                                  </p:stCondLst>
                                  <p:childTnLst>
                                    <p:animMotion origin="layout" path="M -3.61111E-6 -2.22017E-6 C -0.04045 -0.00416 -0.07795 -0.003 -0.11927 -0.00185 C -0.13732 0.00347 -0.12829 0.0007 -0.14618 0.00602 C -0.15017 0.00717 -0.15816 0.00995 -0.15816 0.01018 C -0.16996 0.02197 -0.15729 0.0111 -0.17309 0.01804 C -0.1802 0.02128 -0.18507 0.02984 -0.19097 0.03585 C -0.19583 0.04094 -0.20086 0.05458 -0.20451 0.05967 C -0.21684 0.07632 -0.21145 0.06915 -0.22083 0.08164 C -0.22239 0.08372 -0.22257 0.08696 -0.22378 0.0895 C -0.22864 0.09922 -0.23559 0.10777 -0.24027 0.11749 C -0.24409 0.12535 -0.24461 0.12997 -0.25069 0.13529 C -0.25677 0.14755 -0.26198 0.16027 -0.26718 0.17299 C -0.27083 0.18178 -0.27552 0.18987 -0.27899 0.19889 C -0.2842 0.21254 -0.28836 0.22618 -0.29548 0.23867 C -0.29826 0.24931 -0.30243 0.25972 -0.30746 0.2685 C -0.31128 0.28978 -0.31788 0.30805 -0.32378 0.32817 C -0.325 0.34922 -0.3276 0.3691 -0.33125 0.38969 C -0.33298 0.45421 -0.33437 0.39917 -0.33437 0.43825 " pathEditMode="relative" rAng="0" ptsTypes="ffffffffffffffffff">
                                      <p:cBhvr>
                                        <p:cTn id="36" dur="2000" fill="hold"/>
                                        <p:tgtEl>
                                          <p:spTgt spid="33"/>
                                        </p:tgtEl>
                                        <p:attrNameLst>
                                          <p:attrName>ppt_x</p:attrName>
                                          <p:attrName>ppt_y</p:attrName>
                                        </p:attrNameLst>
                                      </p:cBhvr>
                                      <p:rCtr x="-16700" y="22500"/>
                                    </p:animMotion>
                                  </p:childTnLst>
                                </p:cTn>
                              </p:par>
                            </p:childTnLst>
                          </p:cTn>
                        </p:par>
                        <p:par>
                          <p:cTn id="37" fill="hold" nodeType="afterGroup">
                            <p:stCondLst>
                              <p:cond delay="7000"/>
                            </p:stCondLst>
                            <p:childTnLst>
                              <p:par>
                                <p:cTn id="38" presetID="2" presetClass="exit" presetSubtype="4" fill="hold" nodeType="afterEffect">
                                  <p:stCondLst>
                                    <p:cond delay="0"/>
                                  </p:stCondLst>
                                  <p:childTnLst>
                                    <p:anim calcmode="lin" valueType="num">
                                      <p:cBhvr additive="base">
                                        <p:cTn id="39" dur="500"/>
                                        <p:tgtEl>
                                          <p:spTgt spid="28"/>
                                        </p:tgtEl>
                                        <p:attrNameLst>
                                          <p:attrName>ppt_x</p:attrName>
                                        </p:attrNameLst>
                                      </p:cBhvr>
                                      <p:tavLst>
                                        <p:tav tm="0">
                                          <p:val>
                                            <p:strVal val="ppt_x"/>
                                          </p:val>
                                        </p:tav>
                                        <p:tav tm="100000">
                                          <p:val>
                                            <p:strVal val="ppt_x"/>
                                          </p:val>
                                        </p:tav>
                                      </p:tavLst>
                                    </p:anim>
                                    <p:anim calcmode="lin" valueType="num">
                                      <p:cBhvr additive="base">
                                        <p:cTn id="40" dur="500"/>
                                        <p:tgtEl>
                                          <p:spTgt spid="28"/>
                                        </p:tgtEl>
                                        <p:attrNameLst>
                                          <p:attrName>ppt_y</p:attrName>
                                        </p:attrNameLst>
                                      </p:cBhvr>
                                      <p:tavLst>
                                        <p:tav tm="0">
                                          <p:val>
                                            <p:strVal val="ppt_y"/>
                                          </p:val>
                                        </p:tav>
                                        <p:tav tm="100000">
                                          <p:val>
                                            <p:strVal val="1+ppt_h/2"/>
                                          </p:val>
                                        </p:tav>
                                      </p:tavLst>
                                    </p:anim>
                                    <p:set>
                                      <p:cBhvr>
                                        <p:cTn id="41" dur="1" fill="hold">
                                          <p:stCondLst>
                                            <p:cond delay="499"/>
                                          </p:stCondLst>
                                        </p:cTn>
                                        <p:tgtEl>
                                          <p:spTgt spid="28"/>
                                        </p:tgtEl>
                                        <p:attrNameLst>
                                          <p:attrName>style.visibility</p:attrName>
                                        </p:attrNameLst>
                                      </p:cBhvr>
                                      <p:to>
                                        <p:strVal val="hidden"/>
                                      </p:to>
                                    </p:set>
                                  </p:childTnLst>
                                </p:cTn>
                              </p:par>
                            </p:childTnLst>
                          </p:cTn>
                        </p:par>
                        <p:par>
                          <p:cTn id="42" fill="hold" nodeType="afterGroup">
                            <p:stCondLst>
                              <p:cond delay="7500"/>
                            </p:stCondLst>
                            <p:childTnLst>
                              <p:par>
                                <p:cTn id="43" presetID="2" presetClass="exit" presetSubtype="4" fill="hold" nodeType="afterEffect">
                                  <p:stCondLst>
                                    <p:cond delay="0"/>
                                  </p:stCondLst>
                                  <p:childTnLst>
                                    <p:anim calcmode="lin" valueType="num">
                                      <p:cBhvr additive="base">
                                        <p:cTn id="44" dur="500"/>
                                        <p:tgtEl>
                                          <p:spTgt spid="26"/>
                                        </p:tgtEl>
                                        <p:attrNameLst>
                                          <p:attrName>ppt_x</p:attrName>
                                        </p:attrNameLst>
                                      </p:cBhvr>
                                      <p:tavLst>
                                        <p:tav tm="0">
                                          <p:val>
                                            <p:strVal val="ppt_x"/>
                                          </p:val>
                                        </p:tav>
                                        <p:tav tm="100000">
                                          <p:val>
                                            <p:strVal val="ppt_x"/>
                                          </p:val>
                                        </p:tav>
                                      </p:tavLst>
                                    </p:anim>
                                    <p:anim calcmode="lin" valueType="num">
                                      <p:cBhvr additive="base">
                                        <p:cTn id="45" dur="500"/>
                                        <p:tgtEl>
                                          <p:spTgt spid="26"/>
                                        </p:tgtEl>
                                        <p:attrNameLst>
                                          <p:attrName>ppt_y</p:attrName>
                                        </p:attrNameLst>
                                      </p:cBhvr>
                                      <p:tavLst>
                                        <p:tav tm="0">
                                          <p:val>
                                            <p:strVal val="ppt_y"/>
                                          </p:val>
                                        </p:tav>
                                        <p:tav tm="100000">
                                          <p:val>
                                            <p:strVal val="1+ppt_h/2"/>
                                          </p:val>
                                        </p:tav>
                                      </p:tavLst>
                                    </p:anim>
                                    <p:set>
                                      <p:cBhvr>
                                        <p:cTn id="46" dur="1" fill="hold">
                                          <p:stCondLst>
                                            <p:cond delay="499"/>
                                          </p:stCondLst>
                                        </p:cTn>
                                        <p:tgtEl>
                                          <p:spTgt spid="26"/>
                                        </p:tgtEl>
                                        <p:attrNameLst>
                                          <p:attrName>style.visibility</p:attrName>
                                        </p:attrNameLst>
                                      </p:cBhvr>
                                      <p:to>
                                        <p:strVal val="hidden"/>
                                      </p:to>
                                    </p:set>
                                  </p:childTnLst>
                                </p:cTn>
                              </p:par>
                            </p:childTnLst>
                          </p:cTn>
                        </p:par>
                        <p:par>
                          <p:cTn id="47" fill="hold" nodeType="afterGroup">
                            <p:stCondLst>
                              <p:cond delay="8000"/>
                            </p:stCondLst>
                            <p:childTnLst>
                              <p:par>
                                <p:cTn id="48" presetID="0" presetClass="path" presetSubtype="0" accel="50000" decel="50000" fill="hold" nodeType="afterEffect">
                                  <p:stCondLst>
                                    <p:cond delay="0"/>
                                  </p:stCondLst>
                                  <p:childTnLst>
                                    <p:animMotion origin="layout" path="M -0.00364 -0.02729 C -0.00416 -0.04186 -0.00364 -0.05643 -0.00503 -0.071 C -0.00521 -0.07331 -0.01319 -0.08927 -0.01406 -0.09089 C -0.02326 -0.10846 -0.02517 -0.12164 -0.04236 -0.12858 C -0.04392 -0.12997 -0.04514 -0.13159 -0.04687 -0.13251 C -0.05069 -0.13436 -0.05885 -0.13668 -0.05885 -0.13645 C -0.08229 -0.13598 -0.10573 -0.13645 -0.12899 -0.1346 C -0.13576 -0.13413 -0.13628 -0.10499 -0.13941 -0.10083 " pathEditMode="relative" rAng="0" ptsTypes="ffffffff">
                                      <p:cBhvr>
                                        <p:cTn id="49" dur="2000" fill="hold"/>
                                        <p:tgtEl>
                                          <p:spTgt spid="27"/>
                                        </p:tgtEl>
                                        <p:attrNameLst>
                                          <p:attrName>ppt_x</p:attrName>
                                          <p:attrName>ppt_y</p:attrName>
                                        </p:attrNameLst>
                                      </p:cBhvr>
                                      <p:rCtr x="-6800" y="-5500"/>
                                    </p:animMotion>
                                  </p:childTnLst>
                                </p:cTn>
                              </p:par>
                            </p:childTnLst>
                          </p:cTn>
                        </p:par>
                        <p:par>
                          <p:cTn id="50" fill="hold" nodeType="afterGroup">
                            <p:stCondLst>
                              <p:cond delay="10000"/>
                            </p:stCondLst>
                            <p:childTnLst>
                              <p:par>
                                <p:cTn id="51" presetID="0" presetClass="path" presetSubtype="0" accel="50000" decel="50000" fill="hold" nodeType="afterEffect">
                                  <p:stCondLst>
                                    <p:cond delay="0"/>
                                  </p:stCondLst>
                                  <p:childTnLst>
                                    <p:animMotion origin="layout" path="M -0.00018 -0.04996 C -0.01754 -0.04834 -0.03368 -0.04626 -0.05087 -0.0421 C -0.05886 -0.03423 -0.06823 -0.02614 -0.07778 -0.02221 C -0.08195 -0.01666 -0.08768 -0.01272 -0.09115 -0.00625 C -0.09618 0.00323 -0.10174 0.01503 -0.1092 0.0215 C -0.11111 0.03237 -0.11424 0.03931 -0.12101 0.04555 C -0.12657 0.05642 -0.125 0.06313 -0.13455 0.06938 C -0.13854 0.08302 -0.14219 0.08395 -0.14948 0.0932 C -0.15139 0.09852 -0.15226 0.10499 -0.15538 0.10915 C -0.15695 0.111 -0.15868 0.11262 -0.1599 0.11494 C -0.17431 0.14084 -0.16146 0.12303 -0.17188 0.13691 C -0.17327 0.14084 -0.17466 0.145 -0.17622 0.14893 C -0.17709 0.15101 -0.17847 0.15263 -0.17934 0.15471 C -0.18073 0.15841 -0.18091 0.16304 -0.18229 0.16674 C -0.18681 0.179 -0.19167 0.19102 -0.19722 0.20235 C -0.20191 0.22271 -0.21111 0.23959 -0.21511 0.26017 C -0.21997 0.32238 -0.21771 0.2863 -0.21511 0.4172 C -0.21493 0.42437 -0.20764 0.46716 -0.2092 0.46299 " pathEditMode="relative" rAng="0" ptsTypes="ffffffffffffffffff">
                                      <p:cBhvr>
                                        <p:cTn id="52" dur="2000" fill="hold"/>
                                        <p:tgtEl>
                                          <p:spTgt spid="34"/>
                                        </p:tgtEl>
                                        <p:attrNameLst>
                                          <p:attrName>ppt_x</p:attrName>
                                          <p:attrName>ppt_y</p:attrName>
                                        </p:attrNameLst>
                                      </p:cBhvr>
                                      <p:rCtr x="-11000" y="25900"/>
                                    </p:animMotion>
                                  </p:childTnLst>
                                </p:cTn>
                              </p:par>
                            </p:childTnLst>
                          </p:cTn>
                        </p:par>
                        <p:par>
                          <p:cTn id="53" fill="hold" nodeType="afterGroup">
                            <p:stCondLst>
                              <p:cond delay="12000"/>
                            </p:stCondLst>
                            <p:childTnLst>
                              <p:par>
                                <p:cTn id="54" presetID="0" presetClass="path" presetSubtype="0" accel="50000" decel="50000" fill="hold" nodeType="afterEffect">
                                  <p:stCondLst>
                                    <p:cond delay="0"/>
                                  </p:stCondLst>
                                  <p:childTnLst>
                                    <p:animMotion origin="layout" path="M -2.77778E-6 -1.97965E-6 L -0.00156 -0.33002 L 0.25886 -0.10083 " pathEditMode="relative" rAng="0" ptsTypes="AAA">
                                      <p:cBhvr>
                                        <p:cTn id="55" dur="2000" fill="hold"/>
                                        <p:tgtEl>
                                          <p:spTgt spid="19"/>
                                        </p:tgtEl>
                                        <p:attrNameLst>
                                          <p:attrName>ppt_x</p:attrName>
                                          <p:attrName>ppt_y</p:attrName>
                                        </p:attrNameLst>
                                      </p:cBhvr>
                                      <p:rCtr x="12900" y="-16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6" grpId="0" animBg="1"/>
      <p:bldP spid="34" grpId="0" animBg="1"/>
      <p:bldP spid="17" grpId="0" animBg="1"/>
      <p:bldP spid="18" grpId="0" animBg="1"/>
      <p:bldP spid="19" grpId="0" animBg="1"/>
      <p:bldP spid="19" grpId="1" animBg="1"/>
      <p:bldP spid="21" grpId="0" animBg="1"/>
      <p:bldP spid="22" grpId="0" animBg="1"/>
      <p:bldP spid="23" grpId="0" animBg="1"/>
      <p:bldP spid="33" grpId="0" animBg="1"/>
      <p:bldP spid="35" grpId="0" animBg="1"/>
      <p:bldP spid="2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08A77C5C-E3B7-BD6A-0C4E-0DC3A5D7A1D4}"/>
              </a:ext>
            </a:extLst>
          </p:cNvPr>
          <p:cNvGraphicFramePr/>
          <p:nvPr/>
        </p:nvGraphicFramePr>
        <p:xfrm>
          <a:off x="467598" y="1801018"/>
          <a:ext cx="8344581" cy="471351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529DEC88-5CE1-9E68-33A2-F44FDA98DFD4}"/>
              </a:ext>
            </a:extLst>
          </p:cNvPr>
          <p:cNvSpPr txBox="1"/>
          <p:nvPr/>
        </p:nvSpPr>
        <p:spPr>
          <a:xfrm>
            <a:off x="630935" y="275685"/>
            <a:ext cx="7885267"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Ripening of Re-sanded Cell</a:t>
            </a:r>
          </a:p>
        </p:txBody>
      </p:sp>
      <p:sp>
        <p:nvSpPr>
          <p:cNvPr id="118788" name="TextBox 5">
            <a:extLst>
              <a:ext uri="{FF2B5EF4-FFF2-40B4-BE49-F238E27FC236}">
                <a16:creationId xmlns:a16="http://schemas.microsoft.com/office/drawing/2014/main" id="{A88E2199-A6D2-3B5E-101D-914F9551507C}"/>
              </a:ext>
            </a:extLst>
          </p:cNvPr>
          <p:cNvSpPr txBox="1">
            <a:spLocks noChangeArrowheads="1"/>
          </p:cNvSpPr>
          <p:nvPr/>
        </p:nvSpPr>
        <p:spPr bwMode="auto">
          <a:xfrm>
            <a:off x="587375" y="947738"/>
            <a:ext cx="78152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2000">
                <a:solidFill>
                  <a:srgbClr val="FFC000"/>
                </a:solidFill>
              </a:rPr>
              <a:t>Ripening of newly sanded filters can take 3 or more weeks as evidenced by total coliform counts.  Oftentimes it takes more than a month to wash out fines and ripen the filter.</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40A991-EB4A-9245-538D-53652556DF28}"/>
              </a:ext>
            </a:extLst>
          </p:cNvPr>
          <p:cNvSpPr txBox="1"/>
          <p:nvPr/>
        </p:nvSpPr>
        <p:spPr>
          <a:xfrm>
            <a:off x="358792" y="0"/>
            <a:ext cx="8578379" cy="1384995"/>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Ripening of Re-sanded Cell</a:t>
            </a:r>
          </a:p>
          <a:p>
            <a:pPr marR="9144" eaLnBrk="1" fontAlgn="auto" hangingPunct="1">
              <a:spcAft>
                <a:spcPts val="0"/>
              </a:spcAft>
              <a:defRPr/>
            </a:pPr>
            <a:r>
              <a:rPr lang="en-US" sz="2400" b="1" cap="all" dirty="0">
                <a:solidFill>
                  <a:srgbClr val="FFC000"/>
                </a:solidFill>
                <a:effectLst>
                  <a:reflection blurRad="12700" stA="34000" endA="740" endPos="53000" dir="5400000" sy="-100000" algn="bl" rotWithShape="0"/>
                </a:effectLst>
                <a:latin typeface="+mj-lt"/>
                <a:ea typeface="+mj-ea"/>
                <a:cs typeface="+mj-cs"/>
              </a:rPr>
              <a:t>Historical Performance</a:t>
            </a:r>
          </a:p>
          <a:p>
            <a:pPr marR="9144" eaLnBrk="1" fontAlgn="auto" hangingPunct="1">
              <a:spcAft>
                <a:spcPts val="0"/>
              </a:spcAft>
              <a:defRPr/>
            </a:pPr>
            <a:r>
              <a:rPr lang="en-US" sz="2000" b="1" cap="all" dirty="0">
                <a:effectLst>
                  <a:reflection blurRad="12700" stA="34000" endA="740" endPos="53000" dir="5400000" sy="-100000" algn="bl" rotWithShape="0"/>
                </a:effectLst>
                <a:latin typeface="+mj-lt"/>
                <a:ea typeface="+mj-ea"/>
                <a:cs typeface="+mj-cs"/>
              </a:rPr>
              <a:t>January 2010 – November 2010</a:t>
            </a:r>
          </a:p>
        </p:txBody>
      </p:sp>
      <p:graphicFrame>
        <p:nvGraphicFramePr>
          <p:cNvPr id="4" name="Chart 3">
            <a:extLst>
              <a:ext uri="{FF2B5EF4-FFF2-40B4-BE49-F238E27FC236}">
                <a16:creationId xmlns:a16="http://schemas.microsoft.com/office/drawing/2014/main" id="{9DE83685-1AB3-A60B-60D9-40DC76F15A91}"/>
              </a:ext>
            </a:extLst>
          </p:cNvPr>
          <p:cNvGraphicFramePr/>
          <p:nvPr/>
        </p:nvGraphicFramePr>
        <p:xfrm>
          <a:off x="303781" y="1387031"/>
          <a:ext cx="8497614" cy="487023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90E391-1599-F7BE-F177-F09CA5B02DFB}"/>
              </a:ext>
            </a:extLst>
          </p:cNvPr>
          <p:cNvSpPr txBox="1"/>
          <p:nvPr/>
        </p:nvSpPr>
        <p:spPr>
          <a:xfrm>
            <a:off x="358792" y="0"/>
            <a:ext cx="8578379" cy="1384995"/>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Ripening Re-Sanded cell</a:t>
            </a:r>
          </a:p>
          <a:p>
            <a:pPr marR="9144" eaLnBrk="1" fontAlgn="auto" hangingPunct="1">
              <a:spcAft>
                <a:spcPts val="0"/>
              </a:spcAft>
              <a:defRPr/>
            </a:pPr>
            <a:r>
              <a:rPr lang="en-US" sz="2400" b="1" cap="all" dirty="0">
                <a:solidFill>
                  <a:srgbClr val="FFC000"/>
                </a:solidFill>
                <a:effectLst>
                  <a:reflection blurRad="12700" stA="34000" endA="740" endPos="53000" dir="5400000" sy="-100000" algn="bl" rotWithShape="0"/>
                </a:effectLst>
                <a:latin typeface="+mj-lt"/>
                <a:ea typeface="+mj-ea"/>
                <a:cs typeface="+mj-cs"/>
              </a:rPr>
              <a:t>Performance after re-sanding</a:t>
            </a:r>
          </a:p>
          <a:p>
            <a:pPr marR="9144" eaLnBrk="1" fontAlgn="auto" hangingPunct="1">
              <a:spcAft>
                <a:spcPts val="0"/>
              </a:spcAft>
              <a:defRPr/>
            </a:pPr>
            <a:r>
              <a:rPr lang="en-US" sz="2000" b="1" cap="all" dirty="0">
                <a:effectLst>
                  <a:reflection blurRad="12700" stA="34000" endA="740" endPos="53000" dir="5400000" sy="-100000" algn="bl" rotWithShape="0"/>
                </a:effectLst>
                <a:latin typeface="+mj-lt"/>
                <a:ea typeface="+mj-ea"/>
                <a:cs typeface="+mj-cs"/>
              </a:rPr>
              <a:t>August 2010 – October 2010</a:t>
            </a:r>
          </a:p>
        </p:txBody>
      </p:sp>
      <p:graphicFrame>
        <p:nvGraphicFramePr>
          <p:cNvPr id="4" name="Chart 3">
            <a:extLst>
              <a:ext uri="{FF2B5EF4-FFF2-40B4-BE49-F238E27FC236}">
                <a16:creationId xmlns:a16="http://schemas.microsoft.com/office/drawing/2014/main" id="{412FE6E0-3987-AAFB-4E77-2F3E12EB35E5}"/>
              </a:ext>
            </a:extLst>
          </p:cNvPr>
          <p:cNvGraphicFramePr/>
          <p:nvPr/>
        </p:nvGraphicFramePr>
        <p:xfrm>
          <a:off x="331076" y="1387366"/>
          <a:ext cx="8497614" cy="526568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F77C4BD-B509-424F-7D8F-BB616914AA66}"/>
              </a:ext>
            </a:extLst>
          </p:cNvPr>
          <p:cNvSpPr txBox="1"/>
          <p:nvPr/>
        </p:nvSpPr>
        <p:spPr>
          <a:xfrm>
            <a:off x="630936" y="548640"/>
            <a:ext cx="7516368" cy="1323439"/>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Need for Optimization Goals &amp; Practices</a:t>
            </a:r>
          </a:p>
        </p:txBody>
      </p:sp>
      <p:sp>
        <p:nvSpPr>
          <p:cNvPr id="6" name="TextBox 5">
            <a:extLst>
              <a:ext uri="{FF2B5EF4-FFF2-40B4-BE49-F238E27FC236}">
                <a16:creationId xmlns:a16="http://schemas.microsoft.com/office/drawing/2014/main" id="{2EA3B3AD-B161-98A4-8B63-4CB46FAB6CDA}"/>
              </a:ext>
            </a:extLst>
          </p:cNvPr>
          <p:cNvSpPr txBox="1"/>
          <p:nvPr/>
        </p:nvSpPr>
        <p:spPr>
          <a:xfrm>
            <a:off x="642938" y="2176463"/>
            <a:ext cx="8216900" cy="4892675"/>
          </a:xfrm>
          <a:prstGeom prst="rect">
            <a:avLst/>
          </a:prstGeom>
          <a:noFill/>
        </p:spPr>
        <p:txBody>
          <a:bodyPr>
            <a:spAutoFit/>
          </a:bodyPr>
          <a:lstStyle/>
          <a:p>
            <a:pPr marL="514350" indent="-514350" eaLnBrk="1" fontAlgn="auto" hangingPunct="1">
              <a:spcBef>
                <a:spcPts val="0"/>
              </a:spcBef>
              <a:spcAft>
                <a:spcPts val="0"/>
              </a:spcAft>
              <a:buFont typeface="+mj-lt"/>
              <a:buAutoNum type="arabicPeriod"/>
              <a:defRPr/>
            </a:pPr>
            <a:r>
              <a:rPr lang="en-US" sz="2400" dirty="0">
                <a:latin typeface="+mn-lt"/>
              </a:rPr>
              <a:t>Misunderstood removal mechanisms</a:t>
            </a:r>
          </a:p>
          <a:p>
            <a:pPr marL="514350" indent="-514350" eaLnBrk="1" fontAlgn="auto" hangingPunct="1">
              <a:spcBef>
                <a:spcPts val="0"/>
              </a:spcBef>
              <a:spcAft>
                <a:spcPts val="0"/>
              </a:spcAft>
              <a:buFont typeface="+mj-lt"/>
              <a:buAutoNum type="arabicPeriod"/>
              <a:defRPr/>
            </a:pPr>
            <a:endParaRPr lang="en-US" sz="2400" dirty="0">
              <a:latin typeface="+mn-lt"/>
            </a:endParaRPr>
          </a:p>
          <a:p>
            <a:pPr marL="514350" indent="-514350" eaLnBrk="1" fontAlgn="auto" hangingPunct="1">
              <a:spcBef>
                <a:spcPts val="0"/>
              </a:spcBef>
              <a:spcAft>
                <a:spcPts val="0"/>
              </a:spcAft>
              <a:buFont typeface="+mj-lt"/>
              <a:buAutoNum type="arabicPeriod"/>
              <a:defRPr/>
            </a:pPr>
            <a:r>
              <a:rPr lang="en-US" sz="2400" dirty="0">
                <a:latin typeface="+mn-lt"/>
              </a:rPr>
              <a:t>Used in small communities (limited resources/expertise)</a:t>
            </a:r>
          </a:p>
          <a:p>
            <a:pPr marL="514350" indent="-514350" eaLnBrk="1" fontAlgn="auto" hangingPunct="1">
              <a:spcBef>
                <a:spcPts val="0"/>
              </a:spcBef>
              <a:spcAft>
                <a:spcPts val="0"/>
              </a:spcAft>
              <a:buFont typeface="+mj-lt"/>
              <a:buAutoNum type="arabicPeriod"/>
              <a:defRPr/>
            </a:pPr>
            <a:endParaRPr lang="en-US" sz="2400" dirty="0">
              <a:latin typeface="+mn-lt"/>
            </a:endParaRPr>
          </a:p>
          <a:p>
            <a:pPr marL="514350" indent="-514350" eaLnBrk="1" fontAlgn="auto" hangingPunct="1">
              <a:spcBef>
                <a:spcPts val="0"/>
              </a:spcBef>
              <a:spcAft>
                <a:spcPts val="0"/>
              </a:spcAft>
              <a:buFont typeface="+mj-lt"/>
              <a:buAutoNum type="arabicPeriod"/>
              <a:defRPr/>
            </a:pPr>
            <a:r>
              <a:rPr lang="en-US" sz="2400" dirty="0">
                <a:latin typeface="+mn-lt"/>
              </a:rPr>
              <a:t>Turbidity is not a good indicator of filter performance</a:t>
            </a:r>
          </a:p>
          <a:p>
            <a:pPr marL="514350" indent="-514350" eaLnBrk="1" fontAlgn="auto" hangingPunct="1">
              <a:spcBef>
                <a:spcPts val="0"/>
              </a:spcBef>
              <a:spcAft>
                <a:spcPts val="0"/>
              </a:spcAft>
              <a:buFont typeface="+mj-lt"/>
              <a:buAutoNum type="arabicPeriod"/>
              <a:defRPr/>
            </a:pPr>
            <a:endParaRPr lang="en-US" sz="2400" dirty="0">
              <a:latin typeface="+mn-lt"/>
            </a:endParaRPr>
          </a:p>
          <a:p>
            <a:pPr marL="514350" indent="-514350" eaLnBrk="1" fontAlgn="auto" hangingPunct="1">
              <a:spcBef>
                <a:spcPts val="0"/>
              </a:spcBef>
              <a:spcAft>
                <a:spcPts val="0"/>
              </a:spcAft>
              <a:buFont typeface="+mj-lt"/>
              <a:buAutoNum type="arabicPeriod"/>
              <a:defRPr/>
            </a:pPr>
            <a:r>
              <a:rPr lang="en-US" sz="2400" dirty="0">
                <a:latin typeface="+mn-lt"/>
              </a:rPr>
              <a:t>Good operating practices are the key to optimal performance</a:t>
            </a:r>
          </a:p>
          <a:p>
            <a:pPr marL="514350" indent="-514350" eaLnBrk="1" fontAlgn="auto" hangingPunct="1">
              <a:spcBef>
                <a:spcPts val="0"/>
              </a:spcBef>
              <a:spcAft>
                <a:spcPts val="0"/>
              </a:spcAft>
              <a:buFont typeface="+mj-lt"/>
              <a:buAutoNum type="arabicPeriod"/>
              <a:defRPr/>
            </a:pPr>
            <a:endParaRPr lang="en-US" sz="2400" dirty="0">
              <a:latin typeface="+mn-lt"/>
            </a:endParaRPr>
          </a:p>
          <a:p>
            <a:pPr marL="514350" indent="-514350" eaLnBrk="1" fontAlgn="auto" hangingPunct="1">
              <a:spcBef>
                <a:spcPts val="0"/>
              </a:spcBef>
              <a:spcAft>
                <a:spcPts val="0"/>
              </a:spcAft>
              <a:buFont typeface="+mj-lt"/>
              <a:buAutoNum type="arabicPeriod"/>
              <a:defRPr/>
            </a:pPr>
            <a:r>
              <a:rPr lang="en-US" sz="2400" dirty="0">
                <a:latin typeface="+mn-lt"/>
              </a:rPr>
              <a:t>Goals were developed through literature review and comments received from experts in the field.</a:t>
            </a:r>
          </a:p>
          <a:p>
            <a:pPr eaLnBrk="1" fontAlgn="auto" hangingPunct="1">
              <a:spcBef>
                <a:spcPts val="0"/>
              </a:spcBef>
              <a:spcAft>
                <a:spcPts val="0"/>
              </a:spcAft>
              <a:defRPr/>
            </a:pPr>
            <a:endParaRPr lang="en-US" sz="2400" dirty="0">
              <a:solidFill>
                <a:srgbClr val="FFC000"/>
              </a:solidFill>
              <a:latin typeface="+mn-lt"/>
            </a:endParaRPr>
          </a:p>
          <a:p>
            <a:pPr eaLnBrk="1" fontAlgn="auto" hangingPunct="1">
              <a:spcBef>
                <a:spcPts val="0"/>
              </a:spcBef>
              <a:spcAft>
                <a:spcPts val="0"/>
              </a:spcAft>
              <a:defRPr/>
            </a:pPr>
            <a:endParaRPr lang="en-US" sz="2400" dirty="0">
              <a:solidFill>
                <a:srgbClr val="FFC000"/>
              </a:solidFill>
              <a:latin typeface="+mn-lt"/>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DD0D47F-88DA-7E47-9DA3-AB50C7375E8C}"/>
              </a:ext>
            </a:extLst>
          </p:cNvPr>
          <p:cNvSpPr txBox="1"/>
          <p:nvPr/>
        </p:nvSpPr>
        <p:spPr>
          <a:xfrm>
            <a:off x="630935" y="548640"/>
            <a:ext cx="8088521"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Key Publications - 1974</a:t>
            </a:r>
          </a:p>
        </p:txBody>
      </p:sp>
      <p:pic>
        <p:nvPicPr>
          <p:cNvPr id="126979" name="Picture 6">
            <a:extLst>
              <a:ext uri="{FF2B5EF4-FFF2-40B4-BE49-F238E27FC236}">
                <a16:creationId xmlns:a16="http://schemas.microsoft.com/office/drawing/2014/main" id="{A15202F6-E0CD-85C6-A1C2-3FDF40DA17E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70438" y="1412875"/>
            <a:ext cx="3860800" cy="47164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6980" name="Rectangle 9">
            <a:extLst>
              <a:ext uri="{FF2B5EF4-FFF2-40B4-BE49-F238E27FC236}">
                <a16:creationId xmlns:a16="http://schemas.microsoft.com/office/drawing/2014/main" id="{D594D457-867C-3C55-049D-43CAFAFE4A66}"/>
              </a:ext>
            </a:extLst>
          </p:cNvPr>
          <p:cNvSpPr>
            <a:spLocks noChangeArrowheads="1"/>
          </p:cNvSpPr>
          <p:nvPr/>
        </p:nvSpPr>
        <p:spPr bwMode="auto">
          <a:xfrm>
            <a:off x="533400" y="1809750"/>
            <a:ext cx="390525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2000">
                <a:hlinkClick r:id="rId4"/>
              </a:rPr>
              <a:t>"Slow Sand Filtration"</a:t>
            </a:r>
            <a:r>
              <a:rPr lang="en-US" altLang="en-US" sz="2000"/>
              <a:t>, World Health Organization, 1974 </a:t>
            </a:r>
            <a:r>
              <a:rPr lang="en-US" altLang="en-US" sz="2000">
                <a:hlinkClick r:id="rId5" action="ppaction://hlinkfile"/>
              </a:rPr>
              <a:t>ISBN 92-4-154037-0</a:t>
            </a:r>
            <a:endParaRPr lang="en-US" altLang="en-US" sz="2000"/>
          </a:p>
          <a:p>
            <a:pPr eaLnBrk="1" hangingPunct="1"/>
            <a:r>
              <a:rPr lang="en-US" altLang="en-US" sz="2000">
                <a:hlinkClick r:id="rId6"/>
              </a:rPr>
              <a:t>http://www.who.int/water_sanitation_health/publications/ssf9241540370.pdf</a:t>
            </a:r>
            <a:endParaRPr lang="en-US" altLang="en-US" sz="2000"/>
          </a:p>
          <a:p>
            <a:pPr eaLnBrk="1" hangingPunct="1"/>
            <a:endParaRPr lang="en-US" altLang="en-US" sz="20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4C93701-8B8F-310F-D9F4-135BCE6574F6}"/>
              </a:ext>
            </a:extLst>
          </p:cNvPr>
          <p:cNvSpPr txBox="1"/>
          <p:nvPr/>
        </p:nvSpPr>
        <p:spPr>
          <a:xfrm>
            <a:off x="630935" y="548640"/>
            <a:ext cx="8088521"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Key Publications - 1987</a:t>
            </a:r>
          </a:p>
        </p:txBody>
      </p:sp>
      <p:sp>
        <p:nvSpPr>
          <p:cNvPr id="129027" name="Rectangle 7">
            <a:extLst>
              <a:ext uri="{FF2B5EF4-FFF2-40B4-BE49-F238E27FC236}">
                <a16:creationId xmlns:a16="http://schemas.microsoft.com/office/drawing/2014/main" id="{8A273D42-AE91-02DB-2B57-5712D05894F7}"/>
              </a:ext>
            </a:extLst>
          </p:cNvPr>
          <p:cNvSpPr>
            <a:spLocks noChangeArrowheads="1"/>
          </p:cNvSpPr>
          <p:nvPr/>
        </p:nvSpPr>
        <p:spPr bwMode="auto">
          <a:xfrm>
            <a:off x="495300" y="2012950"/>
            <a:ext cx="45720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a:hlinkClick r:id="rId2" action="ppaction://hlinkfile"/>
              </a:rPr>
              <a:t>Raman, A.</a:t>
            </a:r>
            <a:r>
              <a:rPr lang="en-US" altLang="en-US"/>
              <a:t>, </a:t>
            </a:r>
            <a:r>
              <a:rPr lang="en-US" altLang="en-US">
                <a:hlinkClick r:id="rId3" action="ppaction://hlinkfile"/>
              </a:rPr>
              <a:t>Paramasivam, R.</a:t>
            </a:r>
            <a:r>
              <a:rPr lang="en-US" altLang="en-US"/>
              <a:t>, </a:t>
            </a:r>
            <a:r>
              <a:rPr lang="en-US" altLang="en-US">
                <a:hlinkClick r:id="rId4" action="ppaction://hlinkfile"/>
              </a:rPr>
              <a:t>Heijnen, H.A.</a:t>
            </a:r>
            <a:r>
              <a:rPr lang="en-US" altLang="en-US"/>
              <a:t> and </a:t>
            </a:r>
            <a:r>
              <a:rPr lang="en-US" altLang="en-US">
                <a:hlinkClick r:id="rId5" action="ppaction://hlinkfile"/>
              </a:rPr>
              <a:t>Visscher, J.T.</a:t>
            </a:r>
            <a:r>
              <a:rPr lang="en-US" altLang="en-US"/>
              <a:t>, 1987. </a:t>
            </a:r>
            <a:r>
              <a:rPr lang="en-US" altLang="en-US" i="1"/>
              <a:t>Slow sand filtration for community water supply : planning, design, construction, operation and maintenance</a:t>
            </a:r>
            <a:r>
              <a:rPr lang="en-US" altLang="en-US"/>
              <a:t>. (Technical paper series / IRC; no. 24). The Hague, The Netherlands: </a:t>
            </a:r>
            <a:r>
              <a:rPr lang="en-US" altLang="en-US">
                <a:hlinkClick r:id="rId6" action="ppaction://hlinkfile"/>
              </a:rPr>
              <a:t>IRC International Water and Sanitation Centre</a:t>
            </a:r>
            <a:r>
              <a:rPr lang="en-US" altLang="en-US"/>
              <a:t>. </a:t>
            </a:r>
          </a:p>
          <a:p>
            <a:pPr eaLnBrk="1" hangingPunct="1"/>
            <a:endParaRPr lang="en-US" altLang="en-US"/>
          </a:p>
          <a:p>
            <a:pPr eaLnBrk="1" hangingPunct="1"/>
            <a:r>
              <a:rPr lang="en-US" altLang="en-US"/>
              <a:t>http://www.irc.nl/docsearch/title/108720</a:t>
            </a:r>
          </a:p>
        </p:txBody>
      </p:sp>
      <p:pic>
        <p:nvPicPr>
          <p:cNvPr id="129028" name="Picture 9">
            <a:extLst>
              <a:ext uri="{FF2B5EF4-FFF2-40B4-BE49-F238E27FC236}">
                <a16:creationId xmlns:a16="http://schemas.microsoft.com/office/drawing/2014/main" id="{05AD8D03-7156-34A9-5D49-980905D02D2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59413" y="1809750"/>
            <a:ext cx="3208337" cy="45942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5E208C-9D51-F567-91A2-26DF4C16F941}"/>
              </a:ext>
            </a:extLst>
          </p:cNvPr>
          <p:cNvSpPr txBox="1"/>
          <p:nvPr/>
        </p:nvSpPr>
        <p:spPr>
          <a:xfrm>
            <a:off x="268986" y="0"/>
            <a:ext cx="8875014"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Flow Control –Inlet vs Outlet</a:t>
            </a:r>
          </a:p>
        </p:txBody>
      </p:sp>
      <p:sp>
        <p:nvSpPr>
          <p:cNvPr id="6" name="TextBox 5">
            <a:extLst>
              <a:ext uri="{FF2B5EF4-FFF2-40B4-BE49-F238E27FC236}">
                <a16:creationId xmlns:a16="http://schemas.microsoft.com/office/drawing/2014/main" id="{8E66CBC3-F930-F39D-B487-214A589CD594}"/>
              </a:ext>
            </a:extLst>
          </p:cNvPr>
          <p:cNvSpPr txBox="1"/>
          <p:nvPr/>
        </p:nvSpPr>
        <p:spPr>
          <a:xfrm>
            <a:off x="204788" y="582613"/>
            <a:ext cx="8939212" cy="6389687"/>
          </a:xfrm>
          <a:prstGeom prst="rect">
            <a:avLst/>
          </a:prstGeom>
          <a:noFill/>
        </p:spPr>
        <p:txBody>
          <a:bodyPr>
            <a:spAutoFit/>
          </a:bodyPr>
          <a:lstStyle/>
          <a:p>
            <a:pPr marL="457200" indent="-457200" eaLnBrk="1" fontAlgn="auto" hangingPunct="1">
              <a:spcBef>
                <a:spcPts val="0"/>
              </a:spcBef>
              <a:spcAft>
                <a:spcPts val="0"/>
              </a:spcAft>
              <a:buFont typeface="+mj-lt"/>
              <a:buAutoNum type="arabicPeriod" startAt="3"/>
              <a:defRPr/>
            </a:pPr>
            <a:r>
              <a:rPr lang="en-US" sz="2000" dirty="0">
                <a:solidFill>
                  <a:srgbClr val="FFC000"/>
                </a:solidFill>
                <a:latin typeface="+mn-lt"/>
              </a:rPr>
              <a:t>Outlet Flow Control (declining rate)</a:t>
            </a:r>
          </a:p>
          <a:p>
            <a:pPr marL="457200" eaLnBrk="1" fontAlgn="auto" hangingPunct="1">
              <a:spcBef>
                <a:spcPts val="0"/>
              </a:spcBef>
              <a:spcAft>
                <a:spcPts val="0"/>
              </a:spcAft>
              <a:defRPr/>
            </a:pPr>
            <a:r>
              <a:rPr lang="en-US" sz="2000" dirty="0">
                <a:latin typeface="+mn-lt"/>
              </a:rPr>
              <a:t>Uses a control valve and flowmeter on the outlet pipe from each filter.  As the filter plugs, the filtration rate will decrease, even if the headwater level is increased.  The level of water on top of the filter can be controlled by using float switches  to turn on and off raw water pumps or control inlet control valves.  Excess water can also be diverted out an overflow and directed back to the source. </a:t>
            </a:r>
          </a:p>
          <a:p>
            <a:pPr marL="914400" lvl="1" indent="-457200" eaLnBrk="1" fontAlgn="auto" hangingPunct="1">
              <a:spcBef>
                <a:spcPts val="0"/>
              </a:spcBef>
              <a:spcAft>
                <a:spcPts val="0"/>
              </a:spcAft>
              <a:buFont typeface="Arial" pitchFamily="34" charset="0"/>
              <a:buChar char="•"/>
              <a:defRPr/>
            </a:pPr>
            <a:r>
              <a:rPr lang="en-US" sz="2000" dirty="0">
                <a:solidFill>
                  <a:srgbClr val="FFC000"/>
                </a:solidFill>
                <a:latin typeface="+mn-lt"/>
              </a:rPr>
              <a:t>Most common</a:t>
            </a:r>
          </a:p>
          <a:p>
            <a:pPr marL="914400" lvl="1" indent="-457200" eaLnBrk="1" fontAlgn="auto" hangingPunct="1">
              <a:spcBef>
                <a:spcPts val="0"/>
              </a:spcBef>
              <a:spcAft>
                <a:spcPts val="0"/>
              </a:spcAft>
              <a:buFont typeface="Arial" pitchFamily="34" charset="0"/>
              <a:buChar char="•"/>
              <a:defRPr/>
            </a:pPr>
            <a:r>
              <a:rPr lang="en-US" sz="2000" dirty="0">
                <a:solidFill>
                  <a:srgbClr val="FFC000"/>
                </a:solidFill>
                <a:latin typeface="+mn-lt"/>
              </a:rPr>
              <a:t>Fairly simple control method although operator involvement is higher if no automation is used </a:t>
            </a:r>
          </a:p>
          <a:p>
            <a:pPr marL="914400" lvl="1" indent="-457200" eaLnBrk="1" fontAlgn="auto" hangingPunct="1">
              <a:spcBef>
                <a:spcPts val="0"/>
              </a:spcBef>
              <a:spcAft>
                <a:spcPts val="0"/>
              </a:spcAft>
              <a:buFont typeface="Arial" pitchFamily="34" charset="0"/>
              <a:buChar char="•"/>
              <a:defRPr/>
            </a:pPr>
            <a:r>
              <a:rPr lang="en-US" sz="2000" dirty="0">
                <a:solidFill>
                  <a:srgbClr val="FFC000"/>
                </a:solidFill>
                <a:latin typeface="+mn-lt"/>
              </a:rPr>
              <a:t>Higher rates may be implemented faster for emergency situations, since you don’t have to wait for headwater to rise as with constant rate influent control.</a:t>
            </a:r>
          </a:p>
          <a:p>
            <a:pPr marL="914400" lvl="1" indent="-457200" eaLnBrk="1" fontAlgn="auto" hangingPunct="1">
              <a:spcBef>
                <a:spcPts val="0"/>
              </a:spcBef>
              <a:spcAft>
                <a:spcPts val="0"/>
              </a:spcAft>
              <a:buFont typeface="Arial" pitchFamily="34" charset="0"/>
              <a:buChar char="•"/>
              <a:defRPr/>
            </a:pPr>
            <a:r>
              <a:rPr lang="en-US" sz="2000" dirty="0">
                <a:solidFill>
                  <a:srgbClr val="FFC000"/>
                </a:solidFill>
                <a:latin typeface="+mn-lt"/>
              </a:rPr>
              <a:t>Ability to maintain higher headwater level provides better protection from freezing.</a:t>
            </a:r>
          </a:p>
          <a:p>
            <a:pPr marL="914400" lvl="1" indent="-457200" eaLnBrk="1" fontAlgn="auto" hangingPunct="1">
              <a:spcBef>
                <a:spcPts val="0"/>
              </a:spcBef>
              <a:spcAft>
                <a:spcPts val="0"/>
              </a:spcAft>
              <a:buFont typeface="Arial" pitchFamily="34" charset="0"/>
              <a:buChar char="•"/>
              <a:defRPr/>
            </a:pPr>
            <a:r>
              <a:rPr lang="en-US" sz="2000" dirty="0">
                <a:solidFill>
                  <a:srgbClr val="FFC000"/>
                </a:solidFill>
                <a:latin typeface="+mn-lt"/>
              </a:rPr>
              <a:t>Higher headwater level provides raw water storage should influent flows be interrupted due to power failure or intake shutdown due to damage or to avoid high turbidity events. </a:t>
            </a:r>
          </a:p>
          <a:p>
            <a:pPr marL="914400" lvl="1" indent="-457200" eaLnBrk="1" fontAlgn="auto" hangingPunct="1">
              <a:spcBef>
                <a:spcPts val="0"/>
              </a:spcBef>
              <a:spcAft>
                <a:spcPts val="0"/>
              </a:spcAft>
              <a:buFont typeface="Arial" pitchFamily="34" charset="0"/>
              <a:buChar char="•"/>
              <a:defRPr/>
            </a:pPr>
            <a:r>
              <a:rPr lang="en-US" sz="2000" dirty="0">
                <a:solidFill>
                  <a:srgbClr val="FFC000"/>
                </a:solidFill>
                <a:latin typeface="+mn-lt"/>
              </a:rPr>
              <a:t>Headwater level is not indicative of headloss development (piezometers or pressure gages are needed)</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6D4B87D-DC2C-7F2B-2DC1-748F0E6D7CE3}"/>
              </a:ext>
            </a:extLst>
          </p:cNvPr>
          <p:cNvSpPr txBox="1"/>
          <p:nvPr/>
        </p:nvSpPr>
        <p:spPr>
          <a:xfrm>
            <a:off x="630935" y="548640"/>
            <a:ext cx="8088521"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Key Publications - 1991</a:t>
            </a:r>
          </a:p>
        </p:txBody>
      </p:sp>
      <p:pic>
        <p:nvPicPr>
          <p:cNvPr id="130051" name="Picture 2">
            <a:extLst>
              <a:ext uri="{FF2B5EF4-FFF2-40B4-BE49-F238E27FC236}">
                <a16:creationId xmlns:a16="http://schemas.microsoft.com/office/drawing/2014/main" id="{3BEEFD77-A751-0F50-07F3-E3CAD5C45A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9150" y="1571625"/>
            <a:ext cx="3910013" cy="46926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30052" name="Rectangle 7">
            <a:extLst>
              <a:ext uri="{FF2B5EF4-FFF2-40B4-BE49-F238E27FC236}">
                <a16:creationId xmlns:a16="http://schemas.microsoft.com/office/drawing/2014/main" id="{7421CE46-84B5-C7AC-03C7-14FD213A388C}"/>
              </a:ext>
            </a:extLst>
          </p:cNvPr>
          <p:cNvSpPr>
            <a:spLocks noChangeArrowheads="1"/>
          </p:cNvSpPr>
          <p:nvPr/>
        </p:nvSpPr>
        <p:spPr bwMode="auto">
          <a:xfrm>
            <a:off x="533400" y="1809750"/>
            <a:ext cx="390525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2000"/>
              <a:t>“Manual of Design for Slow Sand Filtration“ . David Hendricks.   American Water Works Association, 1991. ISBN 978-0898675511 </a:t>
            </a:r>
          </a:p>
          <a:p>
            <a:pPr eaLnBrk="1" hangingPunct="1"/>
            <a:endParaRPr lang="en-US" altLang="en-US" sz="200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0628DC0-6E05-FDD4-7C68-9615ED0A422C}"/>
              </a:ext>
            </a:extLst>
          </p:cNvPr>
          <p:cNvSpPr txBox="1"/>
          <p:nvPr/>
        </p:nvSpPr>
        <p:spPr>
          <a:xfrm>
            <a:off x="630935" y="548640"/>
            <a:ext cx="8088521"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Key Publications - 2009</a:t>
            </a:r>
          </a:p>
        </p:txBody>
      </p:sp>
      <p:sp>
        <p:nvSpPr>
          <p:cNvPr id="131075" name="Rectangle 7">
            <a:extLst>
              <a:ext uri="{FF2B5EF4-FFF2-40B4-BE49-F238E27FC236}">
                <a16:creationId xmlns:a16="http://schemas.microsoft.com/office/drawing/2014/main" id="{3E53FD23-87DC-D506-40E6-14F3CFACC4E2}"/>
              </a:ext>
            </a:extLst>
          </p:cNvPr>
          <p:cNvSpPr>
            <a:spLocks noChangeArrowheads="1"/>
          </p:cNvSpPr>
          <p:nvPr/>
        </p:nvSpPr>
        <p:spPr bwMode="auto">
          <a:xfrm>
            <a:off x="266700" y="1519238"/>
            <a:ext cx="4572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a:t>“Technical Guidelines for the Construction and Management of Slow Sand Filters”. UNICEF, 2009.</a:t>
            </a:r>
          </a:p>
          <a:p>
            <a:pPr eaLnBrk="1" hangingPunct="1"/>
            <a:endParaRPr lang="en-US" altLang="en-US"/>
          </a:p>
          <a:p>
            <a:pPr eaLnBrk="1" hangingPunct="1"/>
            <a:r>
              <a:rPr lang="en-US" altLang="en-US">
                <a:hlinkClick r:id="rId2"/>
              </a:rPr>
              <a:t>http://www.bsf-south-sudan.org/sites/default/files/SS+Tech+Guide--Slow+Sand+Filters.pdf</a:t>
            </a:r>
            <a:endParaRPr lang="en-US" altLang="en-US"/>
          </a:p>
          <a:p>
            <a:pPr eaLnBrk="1" hangingPunct="1"/>
            <a:endParaRPr lang="en-US" altLang="en-US"/>
          </a:p>
        </p:txBody>
      </p:sp>
      <p:pic>
        <p:nvPicPr>
          <p:cNvPr id="131076" name="Picture 2">
            <a:extLst>
              <a:ext uri="{FF2B5EF4-FFF2-40B4-BE49-F238E27FC236}">
                <a16:creationId xmlns:a16="http://schemas.microsoft.com/office/drawing/2014/main" id="{BF8688F4-18C1-8E13-0A10-9ACF56F327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4913" y="1604963"/>
            <a:ext cx="3648075" cy="47910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DA80C0E-FBDD-1217-D658-DE2C1F40E38E}"/>
              </a:ext>
            </a:extLst>
          </p:cNvPr>
          <p:cNvSpPr txBox="1"/>
          <p:nvPr/>
        </p:nvSpPr>
        <p:spPr>
          <a:xfrm>
            <a:off x="630935" y="548640"/>
            <a:ext cx="8088521"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Key Publications - 2012</a:t>
            </a:r>
          </a:p>
        </p:txBody>
      </p:sp>
      <p:sp>
        <p:nvSpPr>
          <p:cNvPr id="132099" name="Rectangle 7">
            <a:extLst>
              <a:ext uri="{FF2B5EF4-FFF2-40B4-BE49-F238E27FC236}">
                <a16:creationId xmlns:a16="http://schemas.microsoft.com/office/drawing/2014/main" id="{0A6F7A9B-84D6-8903-36D8-CC968A5A41A7}"/>
              </a:ext>
            </a:extLst>
          </p:cNvPr>
          <p:cNvSpPr>
            <a:spLocks noChangeArrowheads="1"/>
          </p:cNvSpPr>
          <p:nvPr/>
        </p:nvSpPr>
        <p:spPr bwMode="auto">
          <a:xfrm>
            <a:off x="266700" y="1519238"/>
            <a:ext cx="45720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2000"/>
              <a:t>“Water Treatment Plant Design, 5</a:t>
            </a:r>
            <a:r>
              <a:rPr lang="en-US" altLang="en-US" sz="2000" baseline="30000"/>
              <a:t>th</a:t>
            </a:r>
            <a:r>
              <a:rPr lang="en-US" altLang="en-US" sz="2000"/>
              <a:t> Edition”. Stephen J. Randtke, Ph.D., P.E.; Michael B. Horsley, P.E. Co-published by the American Water Works Association; Environmental and Water Resources Institute of American Society of Civil Engineers; McGraw-Hill Professional. 2012. ISBN: 9780071745727</a:t>
            </a:r>
          </a:p>
        </p:txBody>
      </p:sp>
      <p:pic>
        <p:nvPicPr>
          <p:cNvPr id="132100" name="Picture 3">
            <a:extLst>
              <a:ext uri="{FF2B5EF4-FFF2-40B4-BE49-F238E27FC236}">
                <a16:creationId xmlns:a16="http://schemas.microsoft.com/office/drawing/2014/main" id="{FBFC3CB2-0187-7DB9-63C4-ABC4BCF28A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0663" y="1435100"/>
            <a:ext cx="3346450" cy="51276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A8946A0-CB69-7DDF-1F61-F849638D4CB5}"/>
              </a:ext>
            </a:extLst>
          </p:cNvPr>
          <p:cNvSpPr txBox="1"/>
          <p:nvPr/>
        </p:nvSpPr>
        <p:spPr>
          <a:xfrm>
            <a:off x="205266" y="249544"/>
            <a:ext cx="7566007" cy="707886"/>
          </a:xfrm>
          <a:prstGeom prst="rect">
            <a:avLst/>
          </a:prstGeom>
          <a:noFill/>
        </p:spPr>
        <p:txBody>
          <a:bodyPr>
            <a:spAutoFit/>
          </a:bodyPr>
          <a:lstStyle/>
          <a:p>
            <a:pPr marR="9144" eaLnBrk="1" fontAlgn="auto" hangingPunct="1">
              <a:spcAft>
                <a:spcPts val="0"/>
              </a:spcAft>
              <a:defRPr/>
            </a:pPr>
            <a:r>
              <a:rPr lang="en-US" sz="4000" b="1" cap="all" dirty="0">
                <a:solidFill>
                  <a:srgbClr val="FFC000"/>
                </a:solidFill>
                <a:effectLst>
                  <a:reflection blurRad="12700" stA="34000" endA="740" endPos="53000" dir="5400000" sy="-100000" algn="bl" rotWithShape="0"/>
                </a:effectLst>
                <a:latin typeface="+mj-lt"/>
                <a:ea typeface="+mj-ea"/>
                <a:cs typeface="+mj-cs"/>
              </a:rPr>
              <a:t>Input from Experts</a:t>
            </a:r>
          </a:p>
        </p:txBody>
      </p:sp>
      <p:sp>
        <p:nvSpPr>
          <p:cNvPr id="133123" name="TextBox 8">
            <a:extLst>
              <a:ext uri="{FF2B5EF4-FFF2-40B4-BE49-F238E27FC236}">
                <a16:creationId xmlns:a16="http://schemas.microsoft.com/office/drawing/2014/main" id="{D2DDCD8B-D553-5604-9F5A-55B5E4DAA2F7}"/>
              </a:ext>
            </a:extLst>
          </p:cNvPr>
          <p:cNvSpPr txBox="1">
            <a:spLocks noChangeArrowheads="1"/>
          </p:cNvSpPr>
          <p:nvPr/>
        </p:nvSpPr>
        <p:spPr bwMode="auto">
          <a:xfrm>
            <a:off x="5922963" y="4659313"/>
            <a:ext cx="27479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algn="ctr" eaLnBrk="1" hangingPunct="1"/>
            <a:r>
              <a:rPr lang="en-US" altLang="en-US" sz="2000"/>
              <a:t>Gary S. Logsdon, P.E.</a:t>
            </a:r>
          </a:p>
          <a:p>
            <a:pPr algn="ctr" eaLnBrk="1" hangingPunct="1"/>
            <a:endParaRPr lang="en-US" altLang="en-US" sz="2000"/>
          </a:p>
          <a:p>
            <a:pPr algn="ctr" eaLnBrk="1" hangingPunct="1"/>
            <a:r>
              <a:rPr lang="en-US" altLang="en-US" sz="2000"/>
              <a:t> </a:t>
            </a:r>
            <a:endParaRPr lang="en-US" altLang="en-US"/>
          </a:p>
        </p:txBody>
      </p:sp>
      <p:sp>
        <p:nvSpPr>
          <p:cNvPr id="133124" name="TextBox 9">
            <a:extLst>
              <a:ext uri="{FF2B5EF4-FFF2-40B4-BE49-F238E27FC236}">
                <a16:creationId xmlns:a16="http://schemas.microsoft.com/office/drawing/2014/main" id="{4C31888C-ACBC-5F78-618C-C4729564234F}"/>
              </a:ext>
            </a:extLst>
          </p:cNvPr>
          <p:cNvSpPr txBox="1">
            <a:spLocks noChangeArrowheads="1"/>
          </p:cNvSpPr>
          <p:nvPr/>
        </p:nvSpPr>
        <p:spPr bwMode="auto">
          <a:xfrm>
            <a:off x="3586163" y="5894388"/>
            <a:ext cx="225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algn="r" eaLnBrk="1" hangingPunct="1"/>
            <a:r>
              <a:rPr lang="en-US" altLang="en-US" sz="2000"/>
              <a:t>&lt;= Dr. Robin Collins</a:t>
            </a:r>
            <a:endParaRPr lang="en-US" altLang="en-US"/>
          </a:p>
        </p:txBody>
      </p:sp>
      <p:pic>
        <p:nvPicPr>
          <p:cNvPr id="133125" name="Picture 2">
            <a:extLst>
              <a:ext uri="{FF2B5EF4-FFF2-40B4-BE49-F238E27FC236}">
                <a16:creationId xmlns:a16="http://schemas.microsoft.com/office/drawing/2014/main" id="{CBDA8FE1-6E63-8C6D-F2FE-27EF016A3A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075" y="1422400"/>
            <a:ext cx="2540000" cy="38068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33126" name="Picture 3">
            <a:extLst>
              <a:ext uri="{FF2B5EF4-FFF2-40B4-BE49-F238E27FC236}">
                <a16:creationId xmlns:a16="http://schemas.microsoft.com/office/drawing/2014/main" id="{5973D281-06C3-42D7-7A13-A0160F3510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6763" y="534988"/>
            <a:ext cx="2868612" cy="41052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33127" name="Picture 3">
            <a:extLst>
              <a:ext uri="{FF2B5EF4-FFF2-40B4-BE49-F238E27FC236}">
                <a16:creationId xmlns:a16="http://schemas.microsoft.com/office/drawing/2014/main" id="{42C79BB6-DAD5-E952-78A9-F83B46358D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113" y="2916238"/>
            <a:ext cx="2335212" cy="357981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B583730-F6E6-C6B9-3364-5389CD58D953}"/>
              </a:ext>
            </a:extLst>
          </p:cNvPr>
          <p:cNvSpPr txBox="1"/>
          <p:nvPr/>
        </p:nvSpPr>
        <p:spPr>
          <a:xfrm>
            <a:off x="205266" y="249544"/>
            <a:ext cx="7566007" cy="707886"/>
          </a:xfrm>
          <a:prstGeom prst="rect">
            <a:avLst/>
          </a:prstGeom>
          <a:noFill/>
        </p:spPr>
        <p:txBody>
          <a:bodyPr>
            <a:spAutoFit/>
          </a:bodyPr>
          <a:lstStyle/>
          <a:p>
            <a:pPr marR="9144" eaLnBrk="1" fontAlgn="auto" hangingPunct="1">
              <a:spcAft>
                <a:spcPts val="0"/>
              </a:spcAft>
              <a:defRPr/>
            </a:pPr>
            <a:r>
              <a:rPr lang="en-US" sz="4000" b="1" cap="all" dirty="0">
                <a:solidFill>
                  <a:srgbClr val="FFC000"/>
                </a:solidFill>
                <a:effectLst>
                  <a:reflection blurRad="12700" stA="34000" endA="740" endPos="53000" dir="5400000" sy="-100000" algn="bl" rotWithShape="0"/>
                </a:effectLst>
                <a:latin typeface="+mj-lt"/>
                <a:ea typeface="+mj-ea"/>
                <a:cs typeface="+mj-cs"/>
              </a:rPr>
              <a:t>Input State expert staff</a:t>
            </a:r>
          </a:p>
        </p:txBody>
      </p:sp>
      <p:sp>
        <p:nvSpPr>
          <p:cNvPr id="134147" name="TextBox 8">
            <a:extLst>
              <a:ext uri="{FF2B5EF4-FFF2-40B4-BE49-F238E27FC236}">
                <a16:creationId xmlns:a16="http://schemas.microsoft.com/office/drawing/2014/main" id="{C7507F9E-3AB9-BE0C-3629-83E933810D4B}"/>
              </a:ext>
            </a:extLst>
          </p:cNvPr>
          <p:cNvSpPr txBox="1">
            <a:spLocks noChangeArrowheads="1"/>
          </p:cNvSpPr>
          <p:nvPr/>
        </p:nvSpPr>
        <p:spPr bwMode="auto">
          <a:xfrm>
            <a:off x="4094163" y="3398838"/>
            <a:ext cx="46085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2000"/>
              <a:t> Stephen Tanner, Idaho DEQ</a:t>
            </a:r>
            <a:endParaRPr lang="en-US" altLang="en-US"/>
          </a:p>
        </p:txBody>
      </p:sp>
      <p:sp>
        <p:nvSpPr>
          <p:cNvPr id="134148" name="TextBox 9">
            <a:extLst>
              <a:ext uri="{FF2B5EF4-FFF2-40B4-BE49-F238E27FC236}">
                <a16:creationId xmlns:a16="http://schemas.microsoft.com/office/drawing/2014/main" id="{90E48C61-7310-E57B-F204-075A133EF2D3}"/>
              </a:ext>
            </a:extLst>
          </p:cNvPr>
          <p:cNvSpPr txBox="1">
            <a:spLocks noChangeArrowheads="1"/>
          </p:cNvSpPr>
          <p:nvPr/>
        </p:nvSpPr>
        <p:spPr bwMode="auto">
          <a:xfrm>
            <a:off x="3941763" y="5184775"/>
            <a:ext cx="2159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2000"/>
              <a:t>Stephen Baker</a:t>
            </a:r>
          </a:p>
          <a:p>
            <a:pPr eaLnBrk="1" hangingPunct="1"/>
            <a:r>
              <a:rPr lang="en-US" altLang="en-US" sz="2000"/>
              <a:t>Washington </a:t>
            </a:r>
          </a:p>
          <a:p>
            <a:pPr eaLnBrk="1" hangingPunct="1"/>
            <a:r>
              <a:rPr lang="en-US" altLang="en-US" sz="2000"/>
              <a:t>DOH</a:t>
            </a:r>
            <a:endParaRPr lang="en-US" altLang="en-US"/>
          </a:p>
        </p:txBody>
      </p:sp>
      <p:pic>
        <p:nvPicPr>
          <p:cNvPr id="134149" name="Picture 2">
            <a:extLst>
              <a:ext uri="{FF2B5EF4-FFF2-40B4-BE49-F238E27FC236}">
                <a16:creationId xmlns:a16="http://schemas.microsoft.com/office/drawing/2014/main" id="{496624A0-9763-C74F-3F3F-7AEBCE0E0E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50" y="1087438"/>
            <a:ext cx="3595688" cy="310673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34150" name="Picture 1">
            <a:extLst>
              <a:ext uri="{FF2B5EF4-FFF2-40B4-BE49-F238E27FC236}">
                <a16:creationId xmlns:a16="http://schemas.microsoft.com/office/drawing/2014/main" id="{AB713032-2654-9E1D-DCA7-4350B55294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7638" y="1077913"/>
            <a:ext cx="2516187" cy="22240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34151" name="Picture 2">
            <a:extLst>
              <a:ext uri="{FF2B5EF4-FFF2-40B4-BE49-F238E27FC236}">
                <a16:creationId xmlns:a16="http://schemas.microsoft.com/office/drawing/2014/main" id="{7E827244-1CEF-B7FF-DF10-AE8BB1EA76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200" y="4572000"/>
            <a:ext cx="3679825" cy="20494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34152" name="Picture 2">
            <a:extLst>
              <a:ext uri="{FF2B5EF4-FFF2-40B4-BE49-F238E27FC236}">
                <a16:creationId xmlns:a16="http://schemas.microsoft.com/office/drawing/2014/main" id="{9791067D-F044-DE91-54DE-4ADC01A15C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5113" y="1087438"/>
            <a:ext cx="2279650" cy="219551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34153" name="Picture 4">
            <a:extLst>
              <a:ext uri="{FF2B5EF4-FFF2-40B4-BE49-F238E27FC236}">
                <a16:creationId xmlns:a16="http://schemas.microsoft.com/office/drawing/2014/main" id="{0BD05ECB-4AE8-1148-43D5-72A8242076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3088" y="4210050"/>
            <a:ext cx="3270250" cy="24225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4" name="Bent-Up Arrow 13">
            <a:extLst>
              <a:ext uri="{FF2B5EF4-FFF2-40B4-BE49-F238E27FC236}">
                <a16:creationId xmlns:a16="http://schemas.microsoft.com/office/drawing/2014/main" id="{285F5102-A707-D1C6-5283-6D38AF207913}"/>
              </a:ext>
            </a:extLst>
          </p:cNvPr>
          <p:cNvSpPr/>
          <p:nvPr/>
        </p:nvSpPr>
        <p:spPr>
          <a:xfrm rot="16200000">
            <a:off x="4343400" y="4614863"/>
            <a:ext cx="396875" cy="501650"/>
          </a:xfrm>
          <a:prstGeom prst="ben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5" name="Bent-Up Arrow 14">
            <a:extLst>
              <a:ext uri="{FF2B5EF4-FFF2-40B4-BE49-F238E27FC236}">
                <a16:creationId xmlns:a16="http://schemas.microsoft.com/office/drawing/2014/main" id="{B80169FA-11F4-1FB7-908A-D36A619067EB}"/>
              </a:ext>
            </a:extLst>
          </p:cNvPr>
          <p:cNvSpPr/>
          <p:nvPr/>
        </p:nvSpPr>
        <p:spPr>
          <a:xfrm>
            <a:off x="7239000" y="3325813"/>
            <a:ext cx="644525" cy="331787"/>
          </a:xfrm>
          <a:prstGeom prst="ben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342F6D-D8F1-22F8-BC9B-1AE9546BC283}"/>
              </a:ext>
            </a:extLst>
          </p:cNvPr>
          <p:cNvSpPr txBox="1"/>
          <p:nvPr/>
        </p:nvSpPr>
        <p:spPr>
          <a:xfrm>
            <a:off x="374558" y="331076"/>
            <a:ext cx="8578379"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Operational Guidelines</a:t>
            </a:r>
          </a:p>
        </p:txBody>
      </p:sp>
      <p:graphicFrame>
        <p:nvGraphicFramePr>
          <p:cNvPr id="5" name="Table 4">
            <a:extLst>
              <a:ext uri="{FF2B5EF4-FFF2-40B4-BE49-F238E27FC236}">
                <a16:creationId xmlns:a16="http://schemas.microsoft.com/office/drawing/2014/main" id="{1DFAE27E-3D23-3AA6-7400-8543B1462E9E}"/>
              </a:ext>
            </a:extLst>
          </p:cNvPr>
          <p:cNvGraphicFramePr>
            <a:graphicFrameLocks noGrp="1"/>
          </p:cNvGraphicFramePr>
          <p:nvPr/>
        </p:nvGraphicFramePr>
        <p:xfrm>
          <a:off x="404813" y="1203325"/>
          <a:ext cx="8164512" cy="5353050"/>
        </p:xfrm>
        <a:graphic>
          <a:graphicData uri="http://schemas.openxmlformats.org/drawingml/2006/table">
            <a:tbl>
              <a:tblPr firstRow="1" bandRow="1">
                <a:tableStyleId>{FABFCF23-3B69-468F-B69F-88F6DE6A72F2}</a:tableStyleId>
              </a:tblPr>
              <a:tblGrid>
                <a:gridCol w="8164512">
                  <a:extLst>
                    <a:ext uri="{9D8B030D-6E8A-4147-A177-3AD203B41FA5}">
                      <a16:colId xmlns:a16="http://schemas.microsoft.com/office/drawing/2014/main" val="20000"/>
                    </a:ext>
                  </a:extLst>
                </a:gridCol>
              </a:tblGrid>
              <a:tr h="605862">
                <a:tc>
                  <a:txBody>
                    <a:bodyPr/>
                    <a:lstStyle/>
                    <a:p>
                      <a:pPr marL="0" marR="0" algn="l" rtl="0" eaLnBrk="1" latinLnBrk="0" hangingPunct="1">
                        <a:spcBef>
                          <a:spcPts val="0"/>
                        </a:spcBef>
                        <a:spcAft>
                          <a:spcPts val="0"/>
                        </a:spcAft>
                      </a:pPr>
                      <a:r>
                        <a:rPr kumimoji="0" lang="en-US" sz="2400" kern="1200" dirty="0">
                          <a:solidFill>
                            <a:schemeClr val="tx1"/>
                          </a:solidFill>
                          <a:latin typeface="+mn-lt"/>
                          <a:ea typeface="+mn-ea"/>
                          <a:cs typeface="+mn-cs"/>
                        </a:rPr>
                        <a:t>Operational Guidelines</a:t>
                      </a:r>
                      <a:r>
                        <a:rPr kumimoji="0" lang="en-US" sz="2400" kern="1200" baseline="0" dirty="0">
                          <a:solidFill>
                            <a:schemeClr val="tx1"/>
                          </a:solidFill>
                          <a:latin typeface="+mn-lt"/>
                          <a:ea typeface="+mn-ea"/>
                          <a:cs typeface="+mn-cs"/>
                        </a:rPr>
                        <a:t> for Normal Operation</a:t>
                      </a:r>
                      <a:endParaRPr kumimoji="0" lang="en-US" sz="2400" kern="1200" dirty="0">
                        <a:solidFill>
                          <a:schemeClr val="tx1"/>
                        </a:solidFill>
                        <a:latin typeface="+mn-lt"/>
                        <a:ea typeface="+mn-ea"/>
                        <a:cs typeface="+mn-cs"/>
                      </a:endParaRPr>
                    </a:p>
                  </a:txBody>
                  <a:tcPr marL="68582" marR="68582" marT="0" marB="0">
                    <a:solidFill>
                      <a:schemeClr val="tx2">
                        <a:lumMod val="50000"/>
                      </a:schemeClr>
                    </a:solidFill>
                  </a:tcPr>
                </a:tc>
                <a:extLst>
                  <a:ext uri="{0D108BD9-81ED-4DB2-BD59-A6C34878D82A}">
                    <a16:rowId xmlns:a16="http://schemas.microsoft.com/office/drawing/2014/main" val="10000"/>
                  </a:ext>
                </a:extLst>
              </a:tr>
              <a:tr h="2195030">
                <a:tc>
                  <a:txBody>
                    <a:bodyPr/>
                    <a:lstStyle/>
                    <a:p>
                      <a:r>
                        <a:rPr kumimoji="0" lang="en-US" sz="1800" kern="1200" dirty="0">
                          <a:solidFill>
                            <a:schemeClr val="dk1"/>
                          </a:solidFill>
                          <a:latin typeface="+mn-lt"/>
                          <a:ea typeface="+mn-ea"/>
                          <a:cs typeface="+mn-cs"/>
                        </a:rPr>
                        <a:t>Operate slow sand filters continuously without filter effluent flow rate changes.  If filter effluent flow changes are needed, ensure that the flow changes are made gradually to minimize detachment of particles from the sand with no more than a 50% variation in flow in a 24-hr period.  Use filter effluent flow controls to accommodate changes in system demands (e.g., set the filtration rate high enough to meet anticipated peak day demands and divert excess water to waste or filter headwater influent during low demand periods).  Intermittent operation of slow sand filters should not be used as a means of rate control.</a:t>
                      </a:r>
                      <a:endParaRPr kumimoji="0" lang="en-US" sz="2000" kern="1200" dirty="0">
                        <a:solidFill>
                          <a:schemeClr val="dk1"/>
                        </a:solidFill>
                        <a:latin typeface="+mn-lt"/>
                        <a:ea typeface="+mn-ea"/>
                        <a:cs typeface="+mn-cs"/>
                      </a:endParaRPr>
                    </a:p>
                  </a:txBody>
                  <a:tcPr marL="68582" marR="68582" marT="0" marB="0"/>
                </a:tc>
                <a:extLst>
                  <a:ext uri="{0D108BD9-81ED-4DB2-BD59-A6C34878D82A}">
                    <a16:rowId xmlns:a16="http://schemas.microsoft.com/office/drawing/2014/main" val="10001"/>
                  </a:ext>
                </a:extLst>
              </a:tr>
              <a:tr h="631506">
                <a:tc>
                  <a:txBody>
                    <a:bodyPr/>
                    <a:lstStyle/>
                    <a:p>
                      <a:pPr marL="0" marR="0" algn="l">
                        <a:spcBef>
                          <a:spcPts val="0"/>
                        </a:spcBef>
                        <a:spcAft>
                          <a:spcPts val="0"/>
                        </a:spcAft>
                      </a:pPr>
                      <a:r>
                        <a:rPr kumimoji="0" lang="en-US" sz="1800" kern="1200" dirty="0">
                          <a:solidFill>
                            <a:schemeClr val="dk1"/>
                          </a:solidFill>
                          <a:latin typeface="+mn-lt"/>
                          <a:ea typeface="+mn-ea"/>
                          <a:cs typeface="+mn-cs"/>
                        </a:rPr>
                        <a:t>Influent water should be introduced into the headwater at least 1-ft of clearance above the sand bed and filter walls. </a:t>
                      </a:r>
                    </a:p>
                  </a:txBody>
                  <a:tcPr marL="68582" marR="68582" marT="0" marB="0"/>
                </a:tc>
                <a:extLst>
                  <a:ext uri="{0D108BD9-81ED-4DB2-BD59-A6C34878D82A}">
                    <a16:rowId xmlns:a16="http://schemas.microsoft.com/office/drawing/2014/main" val="10002"/>
                  </a:ext>
                </a:extLst>
              </a:tr>
              <a:tr h="1097515">
                <a:tc>
                  <a:txBody>
                    <a:bodyPr/>
                    <a:lstStyle/>
                    <a:p>
                      <a:pPr marL="0" marR="0" algn="l">
                        <a:spcBef>
                          <a:spcPts val="0"/>
                        </a:spcBef>
                        <a:spcAft>
                          <a:spcPts val="0"/>
                        </a:spcAft>
                      </a:pPr>
                      <a:r>
                        <a:rPr kumimoji="0" lang="en-US" sz="1800" kern="1200" dirty="0">
                          <a:solidFill>
                            <a:schemeClr val="dk1"/>
                          </a:solidFill>
                          <a:latin typeface="+mn-lt"/>
                          <a:ea typeface="+mn-ea"/>
                          <a:cs typeface="+mn-cs"/>
                        </a:rPr>
                        <a:t>Ensure filter effluent rates (Hydraulic Loading Rates, or HLR) of between 0.03 - 0.10 gpm/ft</a:t>
                      </a:r>
                      <a:r>
                        <a:rPr kumimoji="0" lang="en-US" sz="1800" kern="1200" baseline="30000" dirty="0">
                          <a:solidFill>
                            <a:schemeClr val="dk1"/>
                          </a:solidFill>
                          <a:latin typeface="+mn-lt"/>
                          <a:ea typeface="+mn-ea"/>
                          <a:cs typeface="+mn-cs"/>
                        </a:rPr>
                        <a:t>2</a:t>
                      </a:r>
                      <a:r>
                        <a:rPr kumimoji="0" lang="en-US" sz="1800" kern="1200" dirty="0">
                          <a:solidFill>
                            <a:schemeClr val="dk1"/>
                          </a:solidFill>
                          <a:latin typeface="+mn-lt"/>
                          <a:ea typeface="+mn-ea"/>
                          <a:cs typeface="+mn-cs"/>
                        </a:rPr>
                        <a:t> (0.07 – 0.24 m/hr).  Filtration rates may need to be lowered should raw water quality deteriorate with lower temperatures.  A flow rate of 0.05 gpm/ft</a:t>
                      </a:r>
                      <a:r>
                        <a:rPr kumimoji="0" lang="en-US" sz="1800" kern="1200" baseline="30000" dirty="0">
                          <a:solidFill>
                            <a:schemeClr val="dk1"/>
                          </a:solidFill>
                          <a:latin typeface="+mn-lt"/>
                          <a:ea typeface="+mn-ea"/>
                          <a:cs typeface="+mn-cs"/>
                        </a:rPr>
                        <a:t>2</a:t>
                      </a:r>
                      <a:r>
                        <a:rPr kumimoji="0" lang="en-US" sz="1800" kern="1200" dirty="0">
                          <a:solidFill>
                            <a:schemeClr val="dk1"/>
                          </a:solidFill>
                          <a:latin typeface="+mn-lt"/>
                          <a:ea typeface="+mn-ea"/>
                          <a:cs typeface="+mn-cs"/>
                        </a:rPr>
                        <a:t> may be used with water temperatures less than 5°C. </a:t>
                      </a:r>
                    </a:p>
                  </a:txBody>
                  <a:tcPr marL="68582" marR="68582" marT="0" marB="0"/>
                </a:tc>
                <a:extLst>
                  <a:ext uri="{0D108BD9-81ED-4DB2-BD59-A6C34878D82A}">
                    <a16:rowId xmlns:a16="http://schemas.microsoft.com/office/drawing/2014/main" val="10003"/>
                  </a:ext>
                </a:extLst>
              </a:tr>
              <a:tr h="823136">
                <a:tc>
                  <a:txBody>
                    <a:bodyPr/>
                    <a:lstStyle/>
                    <a:p>
                      <a:pPr marL="0" marR="0" algn="l">
                        <a:spcBef>
                          <a:spcPts val="0"/>
                        </a:spcBef>
                        <a:spcAft>
                          <a:spcPts val="0"/>
                        </a:spcAft>
                      </a:pPr>
                      <a:r>
                        <a:rPr kumimoji="0" lang="en-US" sz="1800" kern="1200" dirty="0">
                          <a:solidFill>
                            <a:schemeClr val="dk1"/>
                          </a:solidFill>
                          <a:latin typeface="+mn-lt"/>
                          <a:ea typeface="+mn-ea"/>
                          <a:cs typeface="+mn-cs"/>
                        </a:rPr>
                        <a:t>In order to prevent air binding within the filter, the tail water elevation must always be maintained at or above the level of the sand bed.  Filtration rates and effluent weir levels should be routinely checked and adjusted only if needed.</a:t>
                      </a:r>
                    </a:p>
                  </a:txBody>
                  <a:tcPr marL="68582" marR="68582" marT="0" marB="0"/>
                </a:tc>
                <a:extLst>
                  <a:ext uri="{0D108BD9-81ED-4DB2-BD59-A6C34878D82A}">
                    <a16:rowId xmlns:a16="http://schemas.microsoft.com/office/drawing/2014/main" val="10004"/>
                  </a:ext>
                </a:extLst>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E45EEE07-A613-41AA-547C-A9CFCB901F35}"/>
              </a:ext>
            </a:extLst>
          </p:cNvPr>
          <p:cNvGraphicFramePr/>
          <p:nvPr/>
        </p:nvGraphicFramePr>
        <p:xfrm>
          <a:off x="424543" y="427545"/>
          <a:ext cx="8719457" cy="6651172"/>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0EAA76D9-02D3-28EB-D377-DB77FE51CD47}"/>
              </a:ext>
            </a:extLst>
          </p:cNvPr>
          <p:cNvSpPr txBox="1"/>
          <p:nvPr/>
        </p:nvSpPr>
        <p:spPr>
          <a:xfrm>
            <a:off x="232669" y="204952"/>
            <a:ext cx="8589264"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Operational Guidelines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5FF1307-EB73-BC40-3118-2F24F139BD5F}"/>
              </a:ext>
            </a:extLst>
          </p:cNvPr>
          <p:cNvGraphicFramePr>
            <a:graphicFrameLocks noGrp="1"/>
          </p:cNvGraphicFramePr>
          <p:nvPr/>
        </p:nvGraphicFramePr>
        <p:xfrm>
          <a:off x="511175" y="1481138"/>
          <a:ext cx="8164513" cy="3189287"/>
        </p:xfrm>
        <a:graphic>
          <a:graphicData uri="http://schemas.openxmlformats.org/drawingml/2006/table">
            <a:tbl>
              <a:tblPr firstRow="1" bandRow="1">
                <a:tableStyleId>{FABFCF23-3B69-468F-B69F-88F6DE6A72F2}</a:tableStyleId>
              </a:tblPr>
              <a:tblGrid>
                <a:gridCol w="8164513">
                  <a:extLst>
                    <a:ext uri="{9D8B030D-6E8A-4147-A177-3AD203B41FA5}">
                      <a16:colId xmlns:a16="http://schemas.microsoft.com/office/drawing/2014/main" val="20000"/>
                    </a:ext>
                  </a:extLst>
                </a:gridCol>
              </a:tblGrid>
              <a:tr h="605679">
                <a:tc>
                  <a:txBody>
                    <a:bodyPr/>
                    <a:lstStyle/>
                    <a:p>
                      <a:pPr marL="0" marR="0" algn="l" rtl="0" eaLnBrk="1" latinLnBrk="0" hangingPunct="1">
                        <a:spcBef>
                          <a:spcPts val="0"/>
                        </a:spcBef>
                        <a:spcAft>
                          <a:spcPts val="0"/>
                        </a:spcAft>
                      </a:pPr>
                      <a:r>
                        <a:rPr kumimoji="0" lang="en-US" sz="2400" kern="1200" dirty="0">
                          <a:solidFill>
                            <a:schemeClr val="tx1"/>
                          </a:solidFill>
                          <a:latin typeface="+mn-lt"/>
                          <a:ea typeface="+mn-ea"/>
                          <a:cs typeface="+mn-cs"/>
                        </a:rPr>
                        <a:t>Optimization Goals for Normal Operating Conditions</a:t>
                      </a:r>
                    </a:p>
                  </a:txBody>
                  <a:tcPr marL="68582" marR="68582" marT="0" marB="0">
                    <a:solidFill>
                      <a:schemeClr val="tx2">
                        <a:lumMod val="50000"/>
                      </a:schemeClr>
                    </a:solidFill>
                  </a:tcPr>
                </a:tc>
                <a:extLst>
                  <a:ext uri="{0D108BD9-81ED-4DB2-BD59-A6C34878D82A}">
                    <a16:rowId xmlns:a16="http://schemas.microsoft.com/office/drawing/2014/main" val="10000"/>
                  </a:ext>
                </a:extLst>
              </a:tr>
              <a:tr h="744031">
                <a:tc>
                  <a:txBody>
                    <a:bodyPr/>
                    <a:lstStyle/>
                    <a:p>
                      <a:pPr marL="0" marR="0" algn="l" rtl="0" eaLnBrk="1" latinLnBrk="0" hangingPunct="1">
                        <a:spcBef>
                          <a:spcPts val="0"/>
                        </a:spcBef>
                        <a:spcAft>
                          <a:spcPts val="0"/>
                        </a:spcAft>
                      </a:pPr>
                      <a:r>
                        <a:rPr kumimoji="0" lang="en-US" sz="2000" kern="1200" dirty="0">
                          <a:solidFill>
                            <a:schemeClr val="dk1"/>
                          </a:solidFill>
                          <a:latin typeface="+mn-lt"/>
                          <a:ea typeface="+mn-ea"/>
                          <a:cs typeface="+mn-cs"/>
                        </a:rPr>
                        <a:t>IFE &amp; CFE Turbidity </a:t>
                      </a:r>
                      <a:r>
                        <a:rPr kumimoji="0" lang="en-US" sz="2000" u="sng" kern="1200" dirty="0">
                          <a:solidFill>
                            <a:schemeClr val="dk1"/>
                          </a:solidFill>
                          <a:latin typeface="+mn-lt"/>
                          <a:ea typeface="+mn-ea"/>
                          <a:cs typeface="+mn-cs"/>
                        </a:rPr>
                        <a:t>&lt;</a:t>
                      </a:r>
                      <a:r>
                        <a:rPr kumimoji="0" lang="en-US" sz="2000" kern="1200" dirty="0">
                          <a:solidFill>
                            <a:schemeClr val="dk1"/>
                          </a:solidFill>
                          <a:latin typeface="+mn-lt"/>
                          <a:ea typeface="+mn-ea"/>
                          <a:cs typeface="+mn-cs"/>
                        </a:rPr>
                        <a:t> 1.0 NTU in 95% of the highest daily readings,</a:t>
                      </a:r>
                      <a:r>
                        <a:rPr kumimoji="0" lang="en-US" sz="2000" kern="1200" baseline="0" dirty="0">
                          <a:solidFill>
                            <a:schemeClr val="dk1"/>
                          </a:solidFill>
                          <a:latin typeface="+mn-lt"/>
                          <a:ea typeface="+mn-ea"/>
                          <a:cs typeface="+mn-cs"/>
                        </a:rPr>
                        <a:t> measured at least once daily.</a:t>
                      </a:r>
                      <a:endParaRPr kumimoji="0" lang="en-US" sz="2000" kern="1200" dirty="0">
                        <a:solidFill>
                          <a:schemeClr val="dk1"/>
                        </a:solidFill>
                        <a:latin typeface="+mn-lt"/>
                        <a:ea typeface="+mn-ea"/>
                        <a:cs typeface="+mn-cs"/>
                      </a:endParaRPr>
                    </a:p>
                  </a:txBody>
                  <a:tcPr marL="68582" marR="68582" marT="0" marB="0"/>
                </a:tc>
                <a:extLst>
                  <a:ext uri="{0D108BD9-81ED-4DB2-BD59-A6C34878D82A}">
                    <a16:rowId xmlns:a16="http://schemas.microsoft.com/office/drawing/2014/main" val="10001"/>
                  </a:ext>
                </a:extLst>
              </a:tr>
              <a:tr h="631315">
                <a:tc>
                  <a:txBody>
                    <a:bodyPr/>
                    <a:lstStyle/>
                    <a:p>
                      <a:pPr marL="0" marR="0" algn="l" rtl="0" eaLnBrk="1" latinLnBrk="0" hangingPunct="1">
                        <a:spcBef>
                          <a:spcPts val="0"/>
                        </a:spcBef>
                        <a:spcAft>
                          <a:spcPts val="0"/>
                        </a:spcAft>
                      </a:pPr>
                      <a:r>
                        <a:rPr kumimoji="0" lang="en-US" sz="2000" kern="1200" dirty="0">
                          <a:solidFill>
                            <a:schemeClr val="dk1"/>
                          </a:solidFill>
                          <a:latin typeface="+mn-lt"/>
                          <a:ea typeface="+mn-ea"/>
                          <a:cs typeface="+mn-cs"/>
                        </a:rPr>
                        <a:t>IFE &amp; CFE Turbidity </a:t>
                      </a:r>
                      <a:r>
                        <a:rPr kumimoji="0" lang="en-US" sz="2000" u="sng" kern="1200" dirty="0">
                          <a:solidFill>
                            <a:schemeClr val="dk1"/>
                          </a:solidFill>
                          <a:latin typeface="+mn-lt"/>
                          <a:ea typeface="+mn-ea"/>
                          <a:cs typeface="+mn-cs"/>
                        </a:rPr>
                        <a:t>&lt;</a:t>
                      </a:r>
                      <a:r>
                        <a:rPr kumimoji="0" lang="en-US" sz="2000" kern="1200" dirty="0">
                          <a:solidFill>
                            <a:schemeClr val="dk1"/>
                          </a:solidFill>
                          <a:latin typeface="+mn-lt"/>
                          <a:ea typeface="+mn-ea"/>
                          <a:cs typeface="+mn-cs"/>
                        </a:rPr>
                        <a:t> 5.0 NTU,</a:t>
                      </a:r>
                      <a:r>
                        <a:rPr kumimoji="0" lang="en-US" sz="2000" kern="1200" baseline="0" dirty="0">
                          <a:solidFill>
                            <a:schemeClr val="dk1"/>
                          </a:solidFill>
                          <a:latin typeface="+mn-lt"/>
                          <a:ea typeface="+mn-ea"/>
                          <a:cs typeface="+mn-cs"/>
                        </a:rPr>
                        <a:t> measured at least once daily.</a:t>
                      </a:r>
                      <a:endParaRPr kumimoji="0" lang="en-US" sz="2000" kern="1200" dirty="0">
                        <a:solidFill>
                          <a:schemeClr val="dk1"/>
                        </a:solidFill>
                        <a:latin typeface="+mn-lt"/>
                        <a:ea typeface="+mn-ea"/>
                        <a:cs typeface="+mn-cs"/>
                      </a:endParaRPr>
                    </a:p>
                  </a:txBody>
                  <a:tcPr marL="68582" marR="68582" marT="0" marB="0"/>
                </a:tc>
                <a:extLst>
                  <a:ext uri="{0D108BD9-81ED-4DB2-BD59-A6C34878D82A}">
                    <a16:rowId xmlns:a16="http://schemas.microsoft.com/office/drawing/2014/main" val="10002"/>
                  </a:ext>
                </a:extLst>
              </a:tr>
              <a:tr h="598662">
                <a:tc>
                  <a:txBody>
                    <a:bodyPr/>
                    <a:lstStyle/>
                    <a:p>
                      <a:pPr marL="0" marR="0" algn="l" rtl="0" eaLnBrk="1" latinLnBrk="0" hangingPunct="1">
                        <a:spcBef>
                          <a:spcPts val="0"/>
                        </a:spcBef>
                        <a:spcAft>
                          <a:spcPts val="0"/>
                        </a:spcAft>
                      </a:pPr>
                      <a:r>
                        <a:rPr kumimoji="0" lang="en-US" sz="2000" kern="1200" dirty="0">
                          <a:solidFill>
                            <a:schemeClr val="dk1"/>
                          </a:solidFill>
                          <a:latin typeface="+mn-lt"/>
                          <a:ea typeface="+mn-ea"/>
                          <a:cs typeface="+mn-cs"/>
                        </a:rPr>
                        <a:t>IFE Total Coliform </a:t>
                      </a:r>
                      <a:r>
                        <a:rPr kumimoji="0" lang="en-US" sz="2000" u="sng" kern="1200" dirty="0">
                          <a:solidFill>
                            <a:schemeClr val="dk1"/>
                          </a:solidFill>
                          <a:latin typeface="+mn-lt"/>
                          <a:ea typeface="+mn-ea"/>
                          <a:cs typeface="+mn-cs"/>
                        </a:rPr>
                        <a:t>&lt;</a:t>
                      </a:r>
                      <a:r>
                        <a:rPr kumimoji="0" lang="en-US" sz="2000" kern="1200" dirty="0">
                          <a:solidFill>
                            <a:schemeClr val="dk1"/>
                          </a:solidFill>
                          <a:latin typeface="+mn-lt"/>
                          <a:ea typeface="+mn-ea"/>
                          <a:cs typeface="+mn-cs"/>
                        </a:rPr>
                        <a:t> 10 MPN/100 ml,</a:t>
                      </a:r>
                      <a:r>
                        <a:rPr kumimoji="0" lang="en-US" sz="2000" kern="1200" baseline="0" dirty="0">
                          <a:solidFill>
                            <a:schemeClr val="dk1"/>
                          </a:solidFill>
                          <a:latin typeface="+mn-lt"/>
                          <a:ea typeface="+mn-ea"/>
                          <a:cs typeface="+mn-cs"/>
                        </a:rPr>
                        <a:t> measured at least weekly.</a:t>
                      </a:r>
                      <a:endParaRPr kumimoji="0" lang="en-US" sz="2000" kern="1200" dirty="0">
                        <a:solidFill>
                          <a:schemeClr val="dk1"/>
                        </a:solidFill>
                        <a:latin typeface="+mn-lt"/>
                        <a:ea typeface="+mn-ea"/>
                        <a:cs typeface="+mn-cs"/>
                      </a:endParaRPr>
                    </a:p>
                  </a:txBody>
                  <a:tcPr marL="68582" marR="68582" marT="0" marB="0"/>
                </a:tc>
                <a:extLst>
                  <a:ext uri="{0D108BD9-81ED-4DB2-BD59-A6C34878D82A}">
                    <a16:rowId xmlns:a16="http://schemas.microsoft.com/office/drawing/2014/main" val="10003"/>
                  </a:ext>
                </a:extLst>
              </a:tr>
              <a:tr h="609598">
                <a:tc>
                  <a:txBody>
                    <a:bodyPr/>
                    <a:lstStyle/>
                    <a:p>
                      <a:pPr marL="0" marR="0" algn="l" rtl="0" eaLnBrk="1" latinLnBrk="0" hangingPunct="1">
                        <a:spcBef>
                          <a:spcPts val="0"/>
                        </a:spcBef>
                        <a:spcAft>
                          <a:spcPts val="0"/>
                        </a:spcAft>
                      </a:pPr>
                      <a:r>
                        <a:rPr kumimoji="0" lang="en-US" sz="2000" kern="1200" dirty="0">
                          <a:solidFill>
                            <a:schemeClr val="dk1"/>
                          </a:solidFill>
                          <a:latin typeface="+mn-lt"/>
                          <a:ea typeface="+mn-ea"/>
                          <a:cs typeface="+mn-cs"/>
                        </a:rPr>
                        <a:t>Water entering the distribution system is absent of total coliform bacteria (measure</a:t>
                      </a:r>
                      <a:r>
                        <a:rPr kumimoji="0" lang="en-US" sz="2000" kern="1200" baseline="0" dirty="0">
                          <a:solidFill>
                            <a:schemeClr val="dk1"/>
                          </a:solidFill>
                          <a:latin typeface="+mn-lt"/>
                          <a:ea typeface="+mn-ea"/>
                          <a:cs typeface="+mn-cs"/>
                        </a:rPr>
                        <a:t> weekly when IFE or CFE turbidity &gt; 1 NTU)</a:t>
                      </a:r>
                      <a:endParaRPr kumimoji="0" lang="en-US" sz="2000" kern="1200" dirty="0">
                        <a:solidFill>
                          <a:schemeClr val="dk1"/>
                        </a:solidFill>
                        <a:latin typeface="+mn-lt"/>
                        <a:ea typeface="+mn-ea"/>
                        <a:cs typeface="+mn-cs"/>
                      </a:endParaRPr>
                    </a:p>
                  </a:txBody>
                  <a:tcPr marL="68582" marR="68582" marT="0" marB="0"/>
                </a:tc>
                <a:extLst>
                  <a:ext uri="{0D108BD9-81ED-4DB2-BD59-A6C34878D82A}">
                    <a16:rowId xmlns:a16="http://schemas.microsoft.com/office/drawing/2014/main" val="10004"/>
                  </a:ext>
                </a:extLst>
              </a:tr>
            </a:tbl>
          </a:graphicData>
        </a:graphic>
      </p:graphicFrame>
      <p:sp>
        <p:nvSpPr>
          <p:cNvPr id="3" name="TextBox 2">
            <a:extLst>
              <a:ext uri="{FF2B5EF4-FFF2-40B4-BE49-F238E27FC236}">
                <a16:creationId xmlns:a16="http://schemas.microsoft.com/office/drawing/2014/main" id="{D47F651A-24CE-CCAD-26CA-E4C5D4AA5BD3}"/>
              </a:ext>
            </a:extLst>
          </p:cNvPr>
          <p:cNvSpPr txBox="1"/>
          <p:nvPr/>
        </p:nvSpPr>
        <p:spPr>
          <a:xfrm>
            <a:off x="343026" y="268014"/>
            <a:ext cx="8578379"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Water Quality Goals</a:t>
            </a:r>
          </a:p>
        </p:txBody>
      </p:sp>
      <p:sp>
        <p:nvSpPr>
          <p:cNvPr id="140305" name="Rectangle 1">
            <a:extLst>
              <a:ext uri="{FF2B5EF4-FFF2-40B4-BE49-F238E27FC236}">
                <a16:creationId xmlns:a16="http://schemas.microsoft.com/office/drawing/2014/main" id="{B3142676-302D-3137-03C3-E7CF3CDD678F}"/>
              </a:ext>
            </a:extLst>
          </p:cNvPr>
          <p:cNvSpPr>
            <a:spLocks noChangeArrowheads="1"/>
          </p:cNvSpPr>
          <p:nvPr/>
        </p:nvSpPr>
        <p:spPr bwMode="auto">
          <a:xfrm>
            <a:off x="403225" y="5062538"/>
            <a:ext cx="6977063"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tabLst>
                <a:tab pos="685800" algn="l"/>
              </a:tabLst>
              <a:defRPr>
                <a:solidFill>
                  <a:schemeClr val="tx1"/>
                </a:solidFill>
                <a:latin typeface="Corbel" panose="020B0503020204020204" pitchFamily="34" charset="0"/>
              </a:defRPr>
            </a:lvl1pPr>
            <a:lvl2pPr marL="742950" indent="-285750">
              <a:tabLst>
                <a:tab pos="685800" algn="l"/>
              </a:tabLst>
              <a:defRPr>
                <a:solidFill>
                  <a:schemeClr val="tx1"/>
                </a:solidFill>
                <a:latin typeface="Corbel" panose="020B0503020204020204" pitchFamily="34" charset="0"/>
              </a:defRPr>
            </a:lvl2pPr>
            <a:lvl3pPr marL="1143000" indent="-228600">
              <a:tabLst>
                <a:tab pos="685800" algn="l"/>
              </a:tabLst>
              <a:defRPr>
                <a:solidFill>
                  <a:schemeClr val="tx1"/>
                </a:solidFill>
                <a:latin typeface="Corbel" panose="020B0503020204020204" pitchFamily="34" charset="0"/>
              </a:defRPr>
            </a:lvl3pPr>
            <a:lvl4pPr marL="1600200" indent="-228600">
              <a:tabLst>
                <a:tab pos="685800" algn="l"/>
              </a:tabLst>
              <a:defRPr>
                <a:solidFill>
                  <a:schemeClr val="tx1"/>
                </a:solidFill>
                <a:latin typeface="Corbel" panose="020B0503020204020204" pitchFamily="34" charset="0"/>
              </a:defRPr>
            </a:lvl4pPr>
            <a:lvl5pPr marL="2057400" indent="-228600">
              <a:tabLst>
                <a:tab pos="685800" algn="l"/>
              </a:tabLst>
              <a:defRPr>
                <a:solidFill>
                  <a:schemeClr val="tx1"/>
                </a:solidFill>
                <a:latin typeface="Corbel" panose="020B0503020204020204" pitchFamily="34" charset="0"/>
              </a:defRPr>
            </a:lvl5pPr>
            <a:lvl6pPr marL="2514600" indent="-228600" eaLnBrk="0" fontAlgn="base" hangingPunct="0">
              <a:spcBef>
                <a:spcPct val="0"/>
              </a:spcBef>
              <a:spcAft>
                <a:spcPct val="0"/>
              </a:spcAft>
              <a:tabLst>
                <a:tab pos="685800" algn="l"/>
              </a:tabLst>
              <a:defRPr>
                <a:solidFill>
                  <a:schemeClr val="tx1"/>
                </a:solidFill>
                <a:latin typeface="Corbel" panose="020B0503020204020204" pitchFamily="34" charset="0"/>
              </a:defRPr>
            </a:lvl6pPr>
            <a:lvl7pPr marL="2971800" indent="-228600" eaLnBrk="0" fontAlgn="base" hangingPunct="0">
              <a:spcBef>
                <a:spcPct val="0"/>
              </a:spcBef>
              <a:spcAft>
                <a:spcPct val="0"/>
              </a:spcAft>
              <a:tabLst>
                <a:tab pos="685800" algn="l"/>
              </a:tabLst>
              <a:defRPr>
                <a:solidFill>
                  <a:schemeClr val="tx1"/>
                </a:solidFill>
                <a:latin typeface="Corbel" panose="020B0503020204020204" pitchFamily="34" charset="0"/>
              </a:defRPr>
            </a:lvl7pPr>
            <a:lvl8pPr marL="3429000" indent="-228600" eaLnBrk="0" fontAlgn="base" hangingPunct="0">
              <a:spcBef>
                <a:spcPct val="0"/>
              </a:spcBef>
              <a:spcAft>
                <a:spcPct val="0"/>
              </a:spcAft>
              <a:tabLst>
                <a:tab pos="685800" algn="l"/>
              </a:tabLst>
              <a:defRPr>
                <a:solidFill>
                  <a:schemeClr val="tx1"/>
                </a:solidFill>
                <a:latin typeface="Corbel" panose="020B0503020204020204" pitchFamily="34" charset="0"/>
              </a:defRPr>
            </a:lvl8pPr>
            <a:lvl9pPr marL="3886200" indent="-228600" eaLnBrk="0" fontAlgn="base" hangingPunct="0">
              <a:spcBef>
                <a:spcPct val="0"/>
              </a:spcBef>
              <a:spcAft>
                <a:spcPct val="0"/>
              </a:spcAft>
              <a:tabLst>
                <a:tab pos="685800" algn="l"/>
              </a:tabLst>
              <a:defRPr>
                <a:solidFill>
                  <a:schemeClr val="tx1"/>
                </a:solidFill>
                <a:latin typeface="Corbel" panose="020B0503020204020204" pitchFamily="34" charset="0"/>
              </a:defRPr>
            </a:lvl9pPr>
          </a:lstStyle>
          <a:p>
            <a:pPr eaLnBrk="1" hangingPunct="1"/>
            <a:r>
              <a:rPr lang="en-US" altLang="en-US" sz="2000">
                <a:cs typeface="Times New Roman" panose="02020603050405020304" pitchFamily="18" charset="0"/>
              </a:rPr>
              <a:t>IFE = Individual Filter Effluent</a:t>
            </a:r>
            <a:endParaRPr lang="en-US" altLang="en-US" sz="2000"/>
          </a:p>
          <a:p>
            <a:r>
              <a:rPr lang="en-US" altLang="en-US" sz="2000">
                <a:cs typeface="Times New Roman" panose="02020603050405020304" pitchFamily="18" charset="0"/>
              </a:rPr>
              <a:t>CFE = Combined Filter Effluent</a:t>
            </a:r>
            <a:endParaRPr lang="en-US" altLang="en-US" sz="2000"/>
          </a:p>
          <a:p>
            <a:r>
              <a:rPr lang="en-US" altLang="en-US" sz="2000">
                <a:cs typeface="Times New Roman" panose="02020603050405020304" pitchFamily="18" charset="0"/>
              </a:rPr>
              <a:t>NTU = Nephelometric Turbidity Units</a:t>
            </a:r>
            <a:endParaRPr lang="en-US" altLang="en-US" sz="2000"/>
          </a:p>
          <a:p>
            <a:r>
              <a:rPr lang="en-US" altLang="en-US" sz="2000">
                <a:cs typeface="Times New Roman" panose="02020603050405020304" pitchFamily="18" charset="0"/>
              </a:rPr>
              <a:t>TC = Total Coliform, Most Probable Number (MPN) or Colony Forming Units (CFU) per Standard Methods.</a:t>
            </a:r>
            <a:endParaRPr lang="en-US" altLang="en-US" sz="20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82BBCC-8FDF-5BB4-65ED-A3046B919BD8}"/>
              </a:ext>
            </a:extLst>
          </p:cNvPr>
          <p:cNvSpPr txBox="1"/>
          <p:nvPr/>
        </p:nvSpPr>
        <p:spPr>
          <a:xfrm>
            <a:off x="295730" y="189186"/>
            <a:ext cx="8578379"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Water Quality Goals</a:t>
            </a:r>
          </a:p>
        </p:txBody>
      </p:sp>
      <p:graphicFrame>
        <p:nvGraphicFramePr>
          <p:cNvPr id="5" name="Chart 4">
            <a:extLst>
              <a:ext uri="{FF2B5EF4-FFF2-40B4-BE49-F238E27FC236}">
                <a16:creationId xmlns:a16="http://schemas.microsoft.com/office/drawing/2014/main" id="{CE45CBA9-7690-6802-AACB-F8866D8D628F}"/>
              </a:ext>
            </a:extLst>
          </p:cNvPr>
          <p:cNvGraphicFramePr/>
          <p:nvPr/>
        </p:nvGraphicFramePr>
        <p:xfrm>
          <a:off x="326571" y="979714"/>
          <a:ext cx="8338457" cy="532311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AA7928-CD9F-802E-08C1-CC2E38781C99}"/>
              </a:ext>
            </a:extLst>
          </p:cNvPr>
          <p:cNvSpPr txBox="1"/>
          <p:nvPr/>
        </p:nvSpPr>
        <p:spPr>
          <a:xfrm>
            <a:off x="232667" y="268014"/>
            <a:ext cx="8578379"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Water Quality Goals</a:t>
            </a:r>
          </a:p>
        </p:txBody>
      </p:sp>
      <p:graphicFrame>
        <p:nvGraphicFramePr>
          <p:cNvPr id="144387" name="Chart 3">
            <a:extLst>
              <a:ext uri="{FF2B5EF4-FFF2-40B4-BE49-F238E27FC236}">
                <a16:creationId xmlns:a16="http://schemas.microsoft.com/office/drawing/2014/main" id="{DAA9263E-94AA-7F67-25AD-0A2C95F6E89E}"/>
              </a:ext>
            </a:extLst>
          </p:cNvPr>
          <p:cNvGraphicFramePr>
            <a:graphicFrameLocks/>
          </p:cNvGraphicFramePr>
          <p:nvPr/>
        </p:nvGraphicFramePr>
        <p:xfrm>
          <a:off x="-50800" y="1320800"/>
          <a:ext cx="8961438" cy="5588000"/>
        </p:xfrm>
        <a:graphic>
          <a:graphicData uri="http://schemas.openxmlformats.org/presentationml/2006/ole">
            <mc:AlternateContent xmlns:mc="http://schemas.openxmlformats.org/markup-compatibility/2006">
              <mc:Choice xmlns:v="urn:schemas-microsoft-com:vml" Requires="v">
                <p:oleObj r:id="rId3" imgW="8961897" imgH="5584420" progId="Excel.Chart.8">
                  <p:embed/>
                </p:oleObj>
              </mc:Choice>
              <mc:Fallback>
                <p:oleObj r:id="rId3" imgW="8961897" imgH="5584420" progId="Excel.Chart.8">
                  <p:embed/>
                  <p:pic>
                    <p:nvPicPr>
                      <p:cNvPr id="0" name="Chart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1320800"/>
                        <a:ext cx="8961438"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011A129D-EDDA-A910-CD5F-A3F38A34A18C}"/>
              </a:ext>
            </a:extLst>
          </p:cNvPr>
          <p:cNvSpPr/>
          <p:nvPr/>
        </p:nvSpPr>
        <p:spPr>
          <a:xfrm>
            <a:off x="2133600" y="3141663"/>
            <a:ext cx="3676650" cy="139858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9" name="Rectangle 48">
            <a:extLst>
              <a:ext uri="{FF2B5EF4-FFF2-40B4-BE49-F238E27FC236}">
                <a16:creationId xmlns:a16="http://schemas.microsoft.com/office/drawing/2014/main" id="{2C053C78-F798-446D-5532-C42474550B5A}"/>
              </a:ext>
            </a:extLst>
          </p:cNvPr>
          <p:cNvSpPr/>
          <p:nvPr/>
        </p:nvSpPr>
        <p:spPr>
          <a:xfrm>
            <a:off x="6605588" y="3522663"/>
            <a:ext cx="1241425" cy="1851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9" name="Rectangle 28">
            <a:extLst>
              <a:ext uri="{FF2B5EF4-FFF2-40B4-BE49-F238E27FC236}">
                <a16:creationId xmlns:a16="http://schemas.microsoft.com/office/drawing/2014/main" id="{E84E4C03-ACC1-EAF5-9763-167E17B5828B}"/>
              </a:ext>
            </a:extLst>
          </p:cNvPr>
          <p:cNvSpPr/>
          <p:nvPr/>
        </p:nvSpPr>
        <p:spPr>
          <a:xfrm>
            <a:off x="6686550" y="3763963"/>
            <a:ext cx="703263" cy="27781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0" name="Rectangle 29">
            <a:extLst>
              <a:ext uri="{FF2B5EF4-FFF2-40B4-BE49-F238E27FC236}">
                <a16:creationId xmlns:a16="http://schemas.microsoft.com/office/drawing/2014/main" id="{8B49880B-D462-1C59-6550-0484A34FE40B}"/>
              </a:ext>
            </a:extLst>
          </p:cNvPr>
          <p:cNvSpPr/>
          <p:nvPr/>
        </p:nvSpPr>
        <p:spPr>
          <a:xfrm>
            <a:off x="2020888" y="4041775"/>
            <a:ext cx="5772150" cy="120015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TextBox 4">
            <a:extLst>
              <a:ext uri="{FF2B5EF4-FFF2-40B4-BE49-F238E27FC236}">
                <a16:creationId xmlns:a16="http://schemas.microsoft.com/office/drawing/2014/main" id="{07D04C57-7C68-95C8-E594-B02D2040AB4B}"/>
              </a:ext>
            </a:extLst>
          </p:cNvPr>
          <p:cNvSpPr txBox="1"/>
          <p:nvPr/>
        </p:nvSpPr>
        <p:spPr>
          <a:xfrm>
            <a:off x="0" y="0"/>
            <a:ext cx="2345062" cy="2062103"/>
          </a:xfrm>
          <a:prstGeom prst="rect">
            <a:avLst/>
          </a:prstGeom>
          <a:noFill/>
        </p:spPr>
        <p:txBody>
          <a:bodyPr>
            <a:spAutoFit/>
          </a:bodyPr>
          <a:lstStyle/>
          <a:p>
            <a:pPr marR="9144" eaLnBrk="1" fontAlgn="auto" hangingPunct="1">
              <a:spcAft>
                <a:spcPts val="0"/>
              </a:spcAft>
              <a:defRPr/>
            </a:pPr>
            <a:r>
              <a:rPr lang="en-US" sz="3200" b="1" cap="all" dirty="0">
                <a:solidFill>
                  <a:schemeClr val="tx2">
                    <a:satMod val="200000"/>
                  </a:schemeClr>
                </a:solidFill>
                <a:effectLst>
                  <a:reflection blurRad="12700" stA="34000" endA="740" endPos="53000" dir="5400000" sy="-100000" algn="bl" rotWithShape="0"/>
                </a:effectLst>
                <a:latin typeface="+mj-lt"/>
                <a:ea typeface="+mj-ea"/>
                <a:cs typeface="+mj-cs"/>
              </a:rPr>
              <a:t>Declining Rate Outlet Control </a:t>
            </a:r>
          </a:p>
        </p:txBody>
      </p:sp>
      <p:sp>
        <p:nvSpPr>
          <p:cNvPr id="7" name="Rectangle 6">
            <a:extLst>
              <a:ext uri="{FF2B5EF4-FFF2-40B4-BE49-F238E27FC236}">
                <a16:creationId xmlns:a16="http://schemas.microsoft.com/office/drawing/2014/main" id="{4FF154F5-FC03-C2F3-22A7-6857DA691B70}"/>
              </a:ext>
            </a:extLst>
          </p:cNvPr>
          <p:cNvSpPr/>
          <p:nvPr/>
        </p:nvSpPr>
        <p:spPr>
          <a:xfrm>
            <a:off x="2165350" y="3836988"/>
            <a:ext cx="3609975" cy="1008062"/>
          </a:xfrm>
          <a:prstGeom prst="rect">
            <a:avLst/>
          </a:prstGeom>
          <a:solidFill>
            <a:schemeClr val="tx1">
              <a:lumMod val="6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Rectangle 10">
            <a:extLst>
              <a:ext uri="{FF2B5EF4-FFF2-40B4-BE49-F238E27FC236}">
                <a16:creationId xmlns:a16="http://schemas.microsoft.com/office/drawing/2014/main" id="{96B897DB-6C96-DE0D-7E62-31D3404D6267}"/>
              </a:ext>
            </a:extLst>
          </p:cNvPr>
          <p:cNvSpPr/>
          <p:nvPr/>
        </p:nvSpPr>
        <p:spPr>
          <a:xfrm>
            <a:off x="1978025" y="4845050"/>
            <a:ext cx="3852863" cy="423863"/>
          </a:xfrm>
          <a:prstGeom prst="rect">
            <a:avLst/>
          </a:prstGeom>
          <a:blipFill>
            <a:blip r:embed="rId3">
              <a:extLst>
                <a:ext uri="{28A0092B-C50C-407E-A947-70E740481C1C}">
                  <a14:useLocalDpi xmlns:a14="http://schemas.microsoft.com/office/drawing/2010/main" val="0"/>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4" name="Rectangle 23">
            <a:extLst>
              <a:ext uri="{FF2B5EF4-FFF2-40B4-BE49-F238E27FC236}">
                <a16:creationId xmlns:a16="http://schemas.microsoft.com/office/drawing/2014/main" id="{F15B9DF3-8B23-53F1-5BAC-7A2F33B85E38}"/>
              </a:ext>
            </a:extLst>
          </p:cNvPr>
          <p:cNvSpPr/>
          <p:nvPr/>
        </p:nvSpPr>
        <p:spPr>
          <a:xfrm>
            <a:off x="2562225" y="3805238"/>
            <a:ext cx="3228975" cy="46037"/>
          </a:xfrm>
          <a:prstGeom prst="rect">
            <a:avLst/>
          </a:prstGeom>
          <a:solidFill>
            <a:schemeClr val="accent1">
              <a:lumMod val="7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2" name="Rectangle 31">
            <a:extLst>
              <a:ext uri="{FF2B5EF4-FFF2-40B4-BE49-F238E27FC236}">
                <a16:creationId xmlns:a16="http://schemas.microsoft.com/office/drawing/2014/main" id="{871B415F-21C1-A190-01E5-D97767F7BC09}"/>
              </a:ext>
            </a:extLst>
          </p:cNvPr>
          <p:cNvSpPr/>
          <p:nvPr/>
        </p:nvSpPr>
        <p:spPr>
          <a:xfrm>
            <a:off x="7080250" y="4029075"/>
            <a:ext cx="246063" cy="1428750"/>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6" name="Rectangle 35">
            <a:extLst>
              <a:ext uri="{FF2B5EF4-FFF2-40B4-BE49-F238E27FC236}">
                <a16:creationId xmlns:a16="http://schemas.microsoft.com/office/drawing/2014/main" id="{F14B60C7-EDA6-19C6-AAF6-7F3BE2803E8C}"/>
              </a:ext>
            </a:extLst>
          </p:cNvPr>
          <p:cNvSpPr/>
          <p:nvPr/>
        </p:nvSpPr>
        <p:spPr>
          <a:xfrm>
            <a:off x="5954713" y="3476625"/>
            <a:ext cx="541337" cy="1851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7" name="Rectangle 36">
            <a:extLst>
              <a:ext uri="{FF2B5EF4-FFF2-40B4-BE49-F238E27FC236}">
                <a16:creationId xmlns:a16="http://schemas.microsoft.com/office/drawing/2014/main" id="{4DCCDD0D-CCD7-DB7E-5B1C-008984E1A4E4}"/>
              </a:ext>
            </a:extLst>
          </p:cNvPr>
          <p:cNvSpPr/>
          <p:nvPr/>
        </p:nvSpPr>
        <p:spPr>
          <a:xfrm>
            <a:off x="7219950" y="3827463"/>
            <a:ext cx="106363" cy="201612"/>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Can 11">
            <a:extLst>
              <a:ext uri="{FF2B5EF4-FFF2-40B4-BE49-F238E27FC236}">
                <a16:creationId xmlns:a16="http://schemas.microsoft.com/office/drawing/2014/main" id="{D0FA3D49-04D5-68B4-91DD-B18509752605}"/>
              </a:ext>
            </a:extLst>
          </p:cNvPr>
          <p:cNvSpPr/>
          <p:nvPr/>
        </p:nvSpPr>
        <p:spPr>
          <a:xfrm rot="5400000">
            <a:off x="4477544" y="2828132"/>
            <a:ext cx="84137" cy="4572000"/>
          </a:xfrm>
          <a:prstGeom prst="can">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6" name="Rectangle 25">
            <a:extLst>
              <a:ext uri="{FF2B5EF4-FFF2-40B4-BE49-F238E27FC236}">
                <a16:creationId xmlns:a16="http://schemas.microsoft.com/office/drawing/2014/main" id="{1732C638-2FFB-912E-0FC4-EEB1EA50356B}"/>
              </a:ext>
            </a:extLst>
          </p:cNvPr>
          <p:cNvSpPr/>
          <p:nvPr/>
        </p:nvSpPr>
        <p:spPr>
          <a:xfrm>
            <a:off x="5775325" y="2995613"/>
            <a:ext cx="215900" cy="2454275"/>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4" name="Flowchart: Collate 43">
            <a:extLst>
              <a:ext uri="{FF2B5EF4-FFF2-40B4-BE49-F238E27FC236}">
                <a16:creationId xmlns:a16="http://schemas.microsoft.com/office/drawing/2014/main" id="{AA0BAC86-8F5C-69F6-2526-2C83403D6408}"/>
              </a:ext>
            </a:extLst>
          </p:cNvPr>
          <p:cNvSpPr/>
          <p:nvPr/>
        </p:nvSpPr>
        <p:spPr>
          <a:xfrm rot="5400000">
            <a:off x="6195219" y="4995069"/>
            <a:ext cx="192087" cy="212725"/>
          </a:xfrm>
          <a:prstGeom prst="flowChartCollat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47" name="Bent Arrow 46">
            <a:extLst>
              <a:ext uri="{FF2B5EF4-FFF2-40B4-BE49-F238E27FC236}">
                <a16:creationId xmlns:a16="http://schemas.microsoft.com/office/drawing/2014/main" id="{F59CF92D-7B9B-472E-176E-1AB97BFF3AB1}"/>
              </a:ext>
            </a:extLst>
          </p:cNvPr>
          <p:cNvSpPr/>
          <p:nvPr/>
        </p:nvSpPr>
        <p:spPr>
          <a:xfrm rot="10800000" flipV="1">
            <a:off x="1839913" y="3030538"/>
            <a:ext cx="509587" cy="403225"/>
          </a:xfrm>
          <a:prstGeom prst="bentArrow">
            <a:avLst>
              <a:gd name="adj1" fmla="val 14474"/>
              <a:gd name="adj2" fmla="val 19737"/>
              <a:gd name="adj3" fmla="val 25000"/>
              <a:gd name="adj4" fmla="val 4375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48" name="Rectangle 47">
            <a:extLst>
              <a:ext uri="{FF2B5EF4-FFF2-40B4-BE49-F238E27FC236}">
                <a16:creationId xmlns:a16="http://schemas.microsoft.com/office/drawing/2014/main" id="{926F637D-99CD-F1C5-3EF9-4FD5E374D40E}"/>
              </a:ext>
            </a:extLst>
          </p:cNvPr>
          <p:cNvSpPr/>
          <p:nvPr/>
        </p:nvSpPr>
        <p:spPr>
          <a:xfrm>
            <a:off x="2159000" y="3746500"/>
            <a:ext cx="392113" cy="442913"/>
          </a:xfrm>
          <a:prstGeom prst="rect">
            <a:avLst/>
          </a:prstGeom>
          <a:solidFill>
            <a:schemeClr val="accent5">
              <a:lumMod val="60000"/>
              <a:lumOff val="40000"/>
            </a:schemeClr>
          </a:solidFill>
          <a:ln w="2857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0" name="Can 49">
            <a:extLst>
              <a:ext uri="{FF2B5EF4-FFF2-40B4-BE49-F238E27FC236}">
                <a16:creationId xmlns:a16="http://schemas.microsoft.com/office/drawing/2014/main" id="{C470200F-8AC2-6FD3-7788-22B3E7E0A675}"/>
              </a:ext>
            </a:extLst>
          </p:cNvPr>
          <p:cNvSpPr/>
          <p:nvPr/>
        </p:nvSpPr>
        <p:spPr>
          <a:xfrm rot="16200000">
            <a:off x="8220869" y="4509294"/>
            <a:ext cx="74613" cy="1241425"/>
          </a:xfrm>
          <a:prstGeom prst="can">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6" name="Rectangle 55">
            <a:extLst>
              <a:ext uri="{FF2B5EF4-FFF2-40B4-BE49-F238E27FC236}">
                <a16:creationId xmlns:a16="http://schemas.microsoft.com/office/drawing/2014/main" id="{4FFFBC03-FBEC-9377-C9B3-23008801086C}"/>
              </a:ext>
            </a:extLst>
          </p:cNvPr>
          <p:cNvSpPr/>
          <p:nvPr/>
        </p:nvSpPr>
        <p:spPr>
          <a:xfrm>
            <a:off x="7761288" y="3605213"/>
            <a:ext cx="203200" cy="147637"/>
          </a:xfrm>
          <a:prstGeom prst="rect">
            <a:avLst/>
          </a:prstGeom>
          <a:gradFill flip="none" rotWithShape="1">
            <a:gsLst>
              <a:gs pos="0">
                <a:schemeClr val="bg1">
                  <a:lumMod val="75000"/>
                  <a:lumOff val="25000"/>
                </a:schemeClr>
              </a:gs>
              <a:gs pos="50000">
                <a:schemeClr val="bg1">
                  <a:lumMod val="50000"/>
                  <a:lumOff val="50000"/>
                </a:schemeClr>
              </a:gs>
              <a:gs pos="100000">
                <a:schemeClr val="tx1"/>
              </a:gs>
            </a:gsLst>
            <a:lin ang="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5" name="Can 44">
            <a:extLst>
              <a:ext uri="{FF2B5EF4-FFF2-40B4-BE49-F238E27FC236}">
                <a16:creationId xmlns:a16="http://schemas.microsoft.com/office/drawing/2014/main" id="{2DAF1128-3563-A632-37EC-BEF73B20DB20}"/>
              </a:ext>
            </a:extLst>
          </p:cNvPr>
          <p:cNvSpPr/>
          <p:nvPr/>
        </p:nvSpPr>
        <p:spPr>
          <a:xfrm rot="5400000">
            <a:off x="1387476" y="2603500"/>
            <a:ext cx="88900" cy="1006475"/>
          </a:xfrm>
          <a:prstGeom prst="can">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8" name="Can 37">
            <a:extLst>
              <a:ext uri="{FF2B5EF4-FFF2-40B4-BE49-F238E27FC236}">
                <a16:creationId xmlns:a16="http://schemas.microsoft.com/office/drawing/2014/main" id="{A3675CD8-6AAC-77CB-CCE0-91C03F228B16}"/>
              </a:ext>
            </a:extLst>
          </p:cNvPr>
          <p:cNvSpPr/>
          <p:nvPr/>
        </p:nvSpPr>
        <p:spPr>
          <a:xfrm rot="5400000">
            <a:off x="1536701" y="3375025"/>
            <a:ext cx="95250" cy="1298575"/>
          </a:xfrm>
          <a:prstGeom prst="can">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1" name="Can 60">
            <a:extLst>
              <a:ext uri="{FF2B5EF4-FFF2-40B4-BE49-F238E27FC236}">
                <a16:creationId xmlns:a16="http://schemas.microsoft.com/office/drawing/2014/main" id="{4EA1F35B-01E0-AC0F-13BB-BA506871E04A}"/>
              </a:ext>
            </a:extLst>
          </p:cNvPr>
          <p:cNvSpPr/>
          <p:nvPr/>
        </p:nvSpPr>
        <p:spPr>
          <a:xfrm rot="5400000">
            <a:off x="1851025" y="2060575"/>
            <a:ext cx="82550" cy="850900"/>
          </a:xfrm>
          <a:prstGeom prst="ca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1" name="Rectangle 30">
            <a:extLst>
              <a:ext uri="{FF2B5EF4-FFF2-40B4-BE49-F238E27FC236}">
                <a16:creationId xmlns:a16="http://schemas.microsoft.com/office/drawing/2014/main" id="{180BA7A0-04DB-A581-4C0D-9E63054AEAEB}"/>
              </a:ext>
            </a:extLst>
          </p:cNvPr>
          <p:cNvSpPr/>
          <p:nvPr/>
        </p:nvSpPr>
        <p:spPr>
          <a:xfrm>
            <a:off x="6459538" y="3476625"/>
            <a:ext cx="217487" cy="1978025"/>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5" name="Rectangle 24">
            <a:extLst>
              <a:ext uri="{FF2B5EF4-FFF2-40B4-BE49-F238E27FC236}">
                <a16:creationId xmlns:a16="http://schemas.microsoft.com/office/drawing/2014/main" id="{E31CE5EE-C248-5E15-8EA4-AC48B4FCE7ED}"/>
              </a:ext>
            </a:extLst>
          </p:cNvPr>
          <p:cNvSpPr/>
          <p:nvPr/>
        </p:nvSpPr>
        <p:spPr>
          <a:xfrm>
            <a:off x="1952625" y="2268538"/>
            <a:ext cx="209550" cy="3181350"/>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4" name="Rectangle 33">
            <a:extLst>
              <a:ext uri="{FF2B5EF4-FFF2-40B4-BE49-F238E27FC236}">
                <a16:creationId xmlns:a16="http://schemas.microsoft.com/office/drawing/2014/main" id="{F4439A13-4828-BE3F-B060-B500B560CDA3}"/>
              </a:ext>
            </a:extLst>
          </p:cNvPr>
          <p:cNvSpPr/>
          <p:nvPr/>
        </p:nvSpPr>
        <p:spPr>
          <a:xfrm rot="5400000">
            <a:off x="6887369" y="2439194"/>
            <a:ext cx="219075" cy="2017713"/>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7" name="Rectangle 56">
            <a:extLst>
              <a:ext uri="{FF2B5EF4-FFF2-40B4-BE49-F238E27FC236}">
                <a16:creationId xmlns:a16="http://schemas.microsoft.com/office/drawing/2014/main" id="{D2E3C771-36A8-0530-1C03-00D8C1CB9A6B}"/>
              </a:ext>
            </a:extLst>
          </p:cNvPr>
          <p:cNvSpPr/>
          <p:nvPr/>
        </p:nvSpPr>
        <p:spPr>
          <a:xfrm>
            <a:off x="6064250" y="3286125"/>
            <a:ext cx="293688" cy="27622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8" name="Rectangle 57">
            <a:extLst>
              <a:ext uri="{FF2B5EF4-FFF2-40B4-BE49-F238E27FC236}">
                <a16:creationId xmlns:a16="http://schemas.microsoft.com/office/drawing/2014/main" id="{294954E9-6E52-0FE8-4FB8-81E48BB53641}"/>
              </a:ext>
            </a:extLst>
          </p:cNvPr>
          <p:cNvSpPr/>
          <p:nvPr/>
        </p:nvSpPr>
        <p:spPr>
          <a:xfrm>
            <a:off x="7364413" y="3289300"/>
            <a:ext cx="295275" cy="27622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Rectangle 15">
            <a:extLst>
              <a:ext uri="{FF2B5EF4-FFF2-40B4-BE49-F238E27FC236}">
                <a16:creationId xmlns:a16="http://schemas.microsoft.com/office/drawing/2014/main" id="{747290D1-DBB6-3EF9-212E-405E5980C14C}"/>
              </a:ext>
            </a:extLst>
          </p:cNvPr>
          <p:cNvSpPr/>
          <p:nvPr/>
        </p:nvSpPr>
        <p:spPr>
          <a:xfrm rot="5400000">
            <a:off x="4116387" y="1592263"/>
            <a:ext cx="207963" cy="7507288"/>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2" name="Flowchart: Collate 61">
            <a:extLst>
              <a:ext uri="{FF2B5EF4-FFF2-40B4-BE49-F238E27FC236}">
                <a16:creationId xmlns:a16="http://schemas.microsoft.com/office/drawing/2014/main" id="{E0578570-04FD-4615-6A19-604F35ED8A21}"/>
              </a:ext>
            </a:extLst>
          </p:cNvPr>
          <p:cNvSpPr/>
          <p:nvPr/>
        </p:nvSpPr>
        <p:spPr>
          <a:xfrm rot="5400000">
            <a:off x="1535113" y="3000375"/>
            <a:ext cx="190500" cy="212725"/>
          </a:xfrm>
          <a:prstGeom prst="flowChartCollat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59" name="Flowchart: Collate 58">
            <a:extLst>
              <a:ext uri="{FF2B5EF4-FFF2-40B4-BE49-F238E27FC236}">
                <a16:creationId xmlns:a16="http://schemas.microsoft.com/office/drawing/2014/main" id="{95DA6698-0865-58FF-942F-425530FF7F11}"/>
              </a:ext>
            </a:extLst>
          </p:cNvPr>
          <p:cNvSpPr/>
          <p:nvPr/>
        </p:nvSpPr>
        <p:spPr>
          <a:xfrm rot="5400000">
            <a:off x="1514476" y="3922712"/>
            <a:ext cx="190500" cy="212725"/>
          </a:xfrm>
          <a:prstGeom prst="flowChartCollat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60" name="Flowchart: Collate 59">
            <a:extLst>
              <a:ext uri="{FF2B5EF4-FFF2-40B4-BE49-F238E27FC236}">
                <a16:creationId xmlns:a16="http://schemas.microsoft.com/office/drawing/2014/main" id="{A03B78F3-3C5F-71F4-3D25-0A8BAE230349}"/>
              </a:ext>
            </a:extLst>
          </p:cNvPr>
          <p:cNvSpPr/>
          <p:nvPr/>
        </p:nvSpPr>
        <p:spPr>
          <a:xfrm rot="5400000">
            <a:off x="1508919" y="3912394"/>
            <a:ext cx="192087" cy="212725"/>
          </a:xfrm>
          <a:prstGeom prst="flowChartCollat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55" name="Flowchart: Collate 54">
            <a:extLst>
              <a:ext uri="{FF2B5EF4-FFF2-40B4-BE49-F238E27FC236}">
                <a16:creationId xmlns:a16="http://schemas.microsoft.com/office/drawing/2014/main" id="{9EE49501-8401-93CA-89C1-7749DEFB6276}"/>
              </a:ext>
            </a:extLst>
          </p:cNvPr>
          <p:cNvSpPr/>
          <p:nvPr/>
        </p:nvSpPr>
        <p:spPr>
          <a:xfrm rot="5400000">
            <a:off x="8418513" y="5014912"/>
            <a:ext cx="190500" cy="212725"/>
          </a:xfrm>
          <a:prstGeom prst="flowChartCollat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22561" name="TextBox 14">
            <a:extLst>
              <a:ext uri="{FF2B5EF4-FFF2-40B4-BE49-F238E27FC236}">
                <a16:creationId xmlns:a16="http://schemas.microsoft.com/office/drawing/2014/main" id="{49314EAE-FC71-6355-BD3D-7779057FB2D3}"/>
              </a:ext>
            </a:extLst>
          </p:cNvPr>
          <p:cNvSpPr txBox="1">
            <a:spLocks noChangeArrowheads="1"/>
          </p:cNvSpPr>
          <p:nvPr/>
        </p:nvSpPr>
        <p:spPr bwMode="auto">
          <a:xfrm>
            <a:off x="236538" y="5657850"/>
            <a:ext cx="89074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a:t> What goes into the filter will go out of the filter (Excess can be overflowed if needed)</a:t>
            </a:r>
          </a:p>
          <a:p>
            <a:pPr eaLnBrk="1" hangingPunct="1"/>
            <a:r>
              <a:rPr lang="en-US" altLang="en-US"/>
              <a:t>Headloss builds up towards the end  of the filter run as it plugs up causing headwater to rise</a:t>
            </a:r>
          </a:p>
          <a:p>
            <a:pPr eaLnBrk="1" hangingPunct="1"/>
            <a:r>
              <a:rPr lang="en-US" altLang="en-US"/>
              <a:t>Cleaning unplugs filter allowing headwater to drop and yield to recover</a:t>
            </a:r>
          </a:p>
          <a:p>
            <a:pPr eaLnBrk="1" hangingPunct="1"/>
            <a:r>
              <a:rPr lang="en-US" altLang="en-US"/>
              <a:t>Influent water is balanced with effluent or excess can be overflowed from headwater</a:t>
            </a:r>
          </a:p>
        </p:txBody>
      </p:sp>
      <p:sp>
        <p:nvSpPr>
          <p:cNvPr id="43" name="Flowchart: Collate 42">
            <a:extLst>
              <a:ext uri="{FF2B5EF4-FFF2-40B4-BE49-F238E27FC236}">
                <a16:creationId xmlns:a16="http://schemas.microsoft.com/office/drawing/2014/main" id="{F3632CFC-DF69-A185-DFB2-DCA4689D74C3}"/>
              </a:ext>
            </a:extLst>
          </p:cNvPr>
          <p:cNvSpPr/>
          <p:nvPr/>
        </p:nvSpPr>
        <p:spPr>
          <a:xfrm rot="5400000">
            <a:off x="8412957" y="5017294"/>
            <a:ext cx="192087" cy="212725"/>
          </a:xfrm>
          <a:prstGeom prst="flowChartCollat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51" name="Flowchart: Collate 50">
            <a:extLst>
              <a:ext uri="{FF2B5EF4-FFF2-40B4-BE49-F238E27FC236}">
                <a16:creationId xmlns:a16="http://schemas.microsoft.com/office/drawing/2014/main" id="{EB59BC62-66A2-6689-C04F-D38AD19A8619}"/>
              </a:ext>
            </a:extLst>
          </p:cNvPr>
          <p:cNvSpPr/>
          <p:nvPr/>
        </p:nvSpPr>
        <p:spPr>
          <a:xfrm rot="5400000">
            <a:off x="6203157" y="4998244"/>
            <a:ext cx="192087" cy="212725"/>
          </a:xfrm>
          <a:prstGeom prst="flowChartCollat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54" name="Flowchart: Collate 53">
            <a:extLst>
              <a:ext uri="{FF2B5EF4-FFF2-40B4-BE49-F238E27FC236}">
                <a16:creationId xmlns:a16="http://schemas.microsoft.com/office/drawing/2014/main" id="{76D4ED1E-575C-2E82-05F9-50012C53E472}"/>
              </a:ext>
            </a:extLst>
          </p:cNvPr>
          <p:cNvSpPr/>
          <p:nvPr/>
        </p:nvSpPr>
        <p:spPr>
          <a:xfrm rot="5400000">
            <a:off x="1544638" y="3000375"/>
            <a:ext cx="190500" cy="212725"/>
          </a:xfrm>
          <a:prstGeom prst="flowChartCollat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63" name="Can 62">
            <a:extLst>
              <a:ext uri="{FF2B5EF4-FFF2-40B4-BE49-F238E27FC236}">
                <a16:creationId xmlns:a16="http://schemas.microsoft.com/office/drawing/2014/main" id="{B2BB8D54-CCD6-9373-393E-A1607FB4126C}"/>
              </a:ext>
            </a:extLst>
          </p:cNvPr>
          <p:cNvSpPr/>
          <p:nvPr/>
        </p:nvSpPr>
        <p:spPr>
          <a:xfrm rot="16200000">
            <a:off x="8062913" y="3402013"/>
            <a:ext cx="66675" cy="1006475"/>
          </a:xfrm>
          <a:prstGeom prst="ca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3" name="Rectangle 32">
            <a:extLst>
              <a:ext uri="{FF2B5EF4-FFF2-40B4-BE49-F238E27FC236}">
                <a16:creationId xmlns:a16="http://schemas.microsoft.com/office/drawing/2014/main" id="{A2FD1B25-1C9A-F987-8E7E-4EE15A330B8F}"/>
              </a:ext>
            </a:extLst>
          </p:cNvPr>
          <p:cNvSpPr/>
          <p:nvPr/>
        </p:nvSpPr>
        <p:spPr>
          <a:xfrm>
            <a:off x="7759700" y="3562350"/>
            <a:ext cx="233363" cy="1895475"/>
          </a:xfrm>
          <a:prstGeom prst="rect">
            <a:avLst/>
          </a:prstGeom>
          <a:solidFill>
            <a:schemeClr val="bg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4" name="Flowchart: Collate 63">
            <a:extLst>
              <a:ext uri="{FF2B5EF4-FFF2-40B4-BE49-F238E27FC236}">
                <a16:creationId xmlns:a16="http://schemas.microsoft.com/office/drawing/2014/main" id="{098CE381-26E8-D336-1F6B-942468C1296B}"/>
              </a:ext>
            </a:extLst>
          </p:cNvPr>
          <p:cNvSpPr/>
          <p:nvPr/>
        </p:nvSpPr>
        <p:spPr>
          <a:xfrm rot="5400000">
            <a:off x="8254207" y="3806031"/>
            <a:ext cx="192088" cy="212725"/>
          </a:xfrm>
          <a:prstGeom prst="flowChartCollat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22568" name="TextBox 64">
            <a:extLst>
              <a:ext uri="{FF2B5EF4-FFF2-40B4-BE49-F238E27FC236}">
                <a16:creationId xmlns:a16="http://schemas.microsoft.com/office/drawing/2014/main" id="{0D51CB15-50CE-CD65-EF88-FD57D6B75468}"/>
              </a:ext>
            </a:extLst>
          </p:cNvPr>
          <p:cNvSpPr txBox="1">
            <a:spLocks noChangeArrowheads="1"/>
          </p:cNvSpPr>
          <p:nvPr/>
        </p:nvSpPr>
        <p:spPr bwMode="auto">
          <a:xfrm>
            <a:off x="8023225" y="3368675"/>
            <a:ext cx="1120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a:t>Overflow</a:t>
            </a:r>
          </a:p>
        </p:txBody>
      </p:sp>
      <p:sp>
        <p:nvSpPr>
          <p:cNvPr id="22569" name="TextBox 66">
            <a:extLst>
              <a:ext uri="{FF2B5EF4-FFF2-40B4-BE49-F238E27FC236}">
                <a16:creationId xmlns:a16="http://schemas.microsoft.com/office/drawing/2014/main" id="{1181FB0F-254A-7A44-3ABD-1FAD3EDC2642}"/>
              </a:ext>
            </a:extLst>
          </p:cNvPr>
          <p:cNvSpPr txBox="1">
            <a:spLocks noChangeArrowheads="1"/>
          </p:cNvSpPr>
          <p:nvPr/>
        </p:nvSpPr>
        <p:spPr bwMode="auto">
          <a:xfrm>
            <a:off x="188913" y="2270125"/>
            <a:ext cx="1122362"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a:t>Overflow</a:t>
            </a:r>
          </a:p>
          <a:p>
            <a:pPr eaLnBrk="1" hangingPunct="1"/>
            <a:endParaRPr lang="en-US" altLang="en-US"/>
          </a:p>
          <a:p>
            <a:pPr eaLnBrk="1" hangingPunct="1"/>
            <a:r>
              <a:rPr lang="en-US" altLang="en-US"/>
              <a:t>Filter inlet</a:t>
            </a:r>
          </a:p>
          <a:p>
            <a:pPr eaLnBrk="1" hangingPunct="1"/>
            <a:endParaRPr lang="en-US" altLang="en-US"/>
          </a:p>
          <a:p>
            <a:pPr eaLnBrk="1" hangingPunct="1"/>
            <a:r>
              <a:rPr lang="en-US" altLang="en-US"/>
              <a:t>Filter</a:t>
            </a:r>
          </a:p>
          <a:p>
            <a:pPr eaLnBrk="1" hangingPunct="1"/>
            <a:r>
              <a:rPr lang="en-US" altLang="en-US"/>
              <a:t>Drain</a:t>
            </a:r>
          </a:p>
        </p:txBody>
      </p:sp>
      <p:sp>
        <p:nvSpPr>
          <p:cNvPr id="22570" name="TextBox 67">
            <a:extLst>
              <a:ext uri="{FF2B5EF4-FFF2-40B4-BE49-F238E27FC236}">
                <a16:creationId xmlns:a16="http://schemas.microsoft.com/office/drawing/2014/main" id="{024DBA43-1791-C7AF-9667-93AE06F5E38B}"/>
              </a:ext>
            </a:extLst>
          </p:cNvPr>
          <p:cNvSpPr txBox="1">
            <a:spLocks noChangeArrowheads="1"/>
          </p:cNvSpPr>
          <p:nvPr/>
        </p:nvSpPr>
        <p:spPr bwMode="auto">
          <a:xfrm>
            <a:off x="8181975" y="4430713"/>
            <a:ext cx="9620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a:t>Filter effluent</a:t>
            </a:r>
          </a:p>
        </p:txBody>
      </p:sp>
      <p:sp>
        <p:nvSpPr>
          <p:cNvPr id="6" name="TextBox 5">
            <a:extLst>
              <a:ext uri="{FF2B5EF4-FFF2-40B4-BE49-F238E27FC236}">
                <a16:creationId xmlns:a16="http://schemas.microsoft.com/office/drawing/2014/main" id="{6DDBB560-7712-32BD-D871-C3E039CB3322}"/>
              </a:ext>
            </a:extLst>
          </p:cNvPr>
          <p:cNvSpPr txBox="1"/>
          <p:nvPr/>
        </p:nvSpPr>
        <p:spPr>
          <a:xfrm>
            <a:off x="2365375" y="0"/>
            <a:ext cx="6778625" cy="3416300"/>
          </a:xfrm>
          <a:prstGeom prst="rect">
            <a:avLst/>
          </a:prstGeom>
          <a:noFill/>
        </p:spPr>
        <p:txBody>
          <a:bodyPr>
            <a:spAutoFit/>
          </a:bodyPr>
          <a:lstStyle/>
          <a:p>
            <a:pPr marL="365760" indent="-365760" eaLnBrk="1" fontAlgn="auto" hangingPunct="1">
              <a:spcBef>
                <a:spcPts val="0"/>
              </a:spcBef>
              <a:spcAft>
                <a:spcPts val="0"/>
              </a:spcAft>
              <a:buFont typeface="Arial" pitchFamily="34" charset="0"/>
              <a:buChar char="•"/>
              <a:defRPr/>
            </a:pPr>
            <a:r>
              <a:rPr lang="en-US" sz="2400" dirty="0">
                <a:solidFill>
                  <a:srgbClr val="FFC000"/>
                </a:solidFill>
                <a:latin typeface="+mn-lt"/>
              </a:rPr>
              <a:t>Starts off with a higher headwater level</a:t>
            </a:r>
          </a:p>
          <a:p>
            <a:pPr marL="365760" indent="-365760" eaLnBrk="1" fontAlgn="auto" hangingPunct="1">
              <a:spcBef>
                <a:spcPts val="0"/>
              </a:spcBef>
              <a:spcAft>
                <a:spcPts val="0"/>
              </a:spcAft>
              <a:buFont typeface="Arial" pitchFamily="34" charset="0"/>
              <a:buChar char="•"/>
              <a:defRPr/>
            </a:pPr>
            <a:r>
              <a:rPr lang="en-US" sz="2400" dirty="0">
                <a:solidFill>
                  <a:srgbClr val="FFC000"/>
                </a:solidFill>
                <a:latin typeface="+mn-lt"/>
              </a:rPr>
              <a:t>Influent valve is adjusted to keep filter from overflowing</a:t>
            </a:r>
          </a:p>
          <a:p>
            <a:pPr marL="365760" indent="-365760" eaLnBrk="1" fontAlgn="auto" hangingPunct="1">
              <a:spcBef>
                <a:spcPts val="0"/>
              </a:spcBef>
              <a:spcAft>
                <a:spcPts val="0"/>
              </a:spcAft>
              <a:buFont typeface="Arial" pitchFamily="34" charset="0"/>
              <a:buChar char="•"/>
              <a:defRPr/>
            </a:pPr>
            <a:r>
              <a:rPr lang="en-US" sz="2400" dirty="0">
                <a:solidFill>
                  <a:srgbClr val="FFC000"/>
                </a:solidFill>
                <a:latin typeface="+mn-lt"/>
              </a:rPr>
              <a:t>Outlet valve is partially closed at first and then is gradually opened as the yield drops due to filter plugging</a:t>
            </a:r>
          </a:p>
          <a:p>
            <a:pPr marL="365760" indent="-365760" eaLnBrk="1" fontAlgn="auto" hangingPunct="1">
              <a:spcBef>
                <a:spcPts val="0"/>
              </a:spcBef>
              <a:spcAft>
                <a:spcPts val="0"/>
              </a:spcAft>
              <a:buFont typeface="Arial" pitchFamily="34" charset="0"/>
              <a:buChar char="•"/>
              <a:defRPr/>
            </a:pPr>
            <a:r>
              <a:rPr lang="en-US" sz="2400" dirty="0">
                <a:solidFill>
                  <a:srgbClr val="FFC000"/>
                </a:solidFill>
                <a:latin typeface="+mn-lt"/>
              </a:rPr>
              <a:t>The filter will need to be cleaned when the yield cannot keep up with demands</a:t>
            </a:r>
          </a:p>
          <a:p>
            <a:pPr marL="457200" indent="-457200" eaLnBrk="1" fontAlgn="auto" hangingPunct="1">
              <a:spcBef>
                <a:spcPts val="0"/>
              </a:spcBef>
              <a:spcAft>
                <a:spcPts val="0"/>
              </a:spcAft>
              <a:defRPr/>
            </a:pPr>
            <a:r>
              <a:rPr lang="en-US" sz="2400" dirty="0">
                <a:latin typeface="+mn-lt"/>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5400000">
                                      <p:cBhvr>
                                        <p:cTn id="6" dur="2000" fill="hold"/>
                                        <p:tgtEl>
                                          <p:spTgt spid="54"/>
                                        </p:tgtEl>
                                        <p:attrNameLst>
                                          <p:attrName>r</p:attrName>
                                        </p:attrNameLst>
                                      </p:cBhvr>
                                    </p:animRot>
                                  </p:childTnLst>
                                </p:cTn>
                              </p:par>
                            </p:childTnLst>
                          </p:cTn>
                        </p:par>
                        <p:par>
                          <p:cTn id="7" fill="hold" nodeType="afterGroup">
                            <p:stCondLst>
                              <p:cond delay="2000"/>
                            </p:stCondLst>
                            <p:childTnLst>
                              <p:par>
                                <p:cTn id="8" presetID="8" presetClass="emph" presetSubtype="0" fill="hold" nodeType="afterEffect">
                                  <p:stCondLst>
                                    <p:cond delay="0"/>
                                  </p:stCondLst>
                                  <p:childTnLst>
                                    <p:animRot by="5400000">
                                      <p:cBhvr>
                                        <p:cTn id="9" dur="2000" fill="hold"/>
                                        <p:tgtEl>
                                          <p:spTgt spid="43"/>
                                        </p:tgtEl>
                                        <p:attrNameLst>
                                          <p:attrName>r</p:attrName>
                                        </p:attrNameLst>
                                      </p:cBhvr>
                                    </p:animRot>
                                  </p:childTnLst>
                                </p:cTn>
                              </p:par>
                              <p:par>
                                <p:cTn id="10" presetID="8" presetClass="emph" presetSubtype="0" fill="hold" nodeType="withEffect">
                                  <p:stCondLst>
                                    <p:cond delay="0"/>
                                  </p:stCondLst>
                                  <p:childTnLst>
                                    <p:animRot by="5400000">
                                      <p:cBhvr>
                                        <p:cTn id="11" dur="2000" fill="hold"/>
                                        <p:tgtEl>
                                          <p:spTgt spid="5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5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DC84E3-6ABF-9533-3BBA-F1DF2A475185}"/>
              </a:ext>
            </a:extLst>
          </p:cNvPr>
          <p:cNvSpPr txBox="1"/>
          <p:nvPr/>
        </p:nvSpPr>
        <p:spPr>
          <a:xfrm>
            <a:off x="295730" y="252249"/>
            <a:ext cx="8578379" cy="1323439"/>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Filter Scraping </a:t>
            </a:r>
          </a:p>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Guidelines</a:t>
            </a:r>
          </a:p>
        </p:txBody>
      </p:sp>
      <p:graphicFrame>
        <p:nvGraphicFramePr>
          <p:cNvPr id="5" name="Table 4">
            <a:extLst>
              <a:ext uri="{FF2B5EF4-FFF2-40B4-BE49-F238E27FC236}">
                <a16:creationId xmlns:a16="http://schemas.microsoft.com/office/drawing/2014/main" id="{4181D133-6528-CF94-FF7A-6A3F8CC4DB5A}"/>
              </a:ext>
            </a:extLst>
          </p:cNvPr>
          <p:cNvGraphicFramePr>
            <a:graphicFrameLocks noGrp="1"/>
          </p:cNvGraphicFramePr>
          <p:nvPr/>
        </p:nvGraphicFramePr>
        <p:xfrm>
          <a:off x="436563" y="1865313"/>
          <a:ext cx="8164512" cy="3763962"/>
        </p:xfrm>
        <a:graphic>
          <a:graphicData uri="http://schemas.openxmlformats.org/drawingml/2006/table">
            <a:tbl>
              <a:tblPr firstRow="1" bandRow="1">
                <a:tableStyleId>{FABFCF23-3B69-468F-B69F-88F6DE6A72F2}</a:tableStyleId>
              </a:tblPr>
              <a:tblGrid>
                <a:gridCol w="8164512">
                  <a:extLst>
                    <a:ext uri="{9D8B030D-6E8A-4147-A177-3AD203B41FA5}">
                      <a16:colId xmlns:a16="http://schemas.microsoft.com/office/drawing/2014/main" val="20000"/>
                    </a:ext>
                  </a:extLst>
                </a:gridCol>
              </a:tblGrid>
              <a:tr h="605953">
                <a:tc>
                  <a:txBody>
                    <a:bodyPr/>
                    <a:lstStyle/>
                    <a:p>
                      <a:pPr marL="0" marR="0" algn="l" rtl="0" eaLnBrk="1" latinLnBrk="0" hangingPunct="1">
                        <a:spcBef>
                          <a:spcPts val="0"/>
                        </a:spcBef>
                        <a:spcAft>
                          <a:spcPts val="0"/>
                        </a:spcAft>
                      </a:pPr>
                      <a:r>
                        <a:rPr kumimoji="0" lang="en-US" sz="2400" kern="1200" dirty="0">
                          <a:solidFill>
                            <a:schemeClr val="tx1"/>
                          </a:solidFill>
                          <a:latin typeface="+mn-lt"/>
                          <a:ea typeface="+mn-ea"/>
                          <a:cs typeface="+mn-cs"/>
                        </a:rPr>
                        <a:t>Operational Guidelines</a:t>
                      </a:r>
                      <a:r>
                        <a:rPr kumimoji="0" lang="en-US" sz="2400" kern="1200" baseline="0" dirty="0">
                          <a:solidFill>
                            <a:schemeClr val="tx1"/>
                          </a:solidFill>
                          <a:latin typeface="+mn-lt"/>
                          <a:ea typeface="+mn-ea"/>
                          <a:cs typeface="+mn-cs"/>
                        </a:rPr>
                        <a:t> for Cleaning - Scraping</a:t>
                      </a:r>
                      <a:endParaRPr kumimoji="0" lang="en-US" sz="2400" kern="1200" dirty="0">
                        <a:solidFill>
                          <a:schemeClr val="tx1"/>
                        </a:solidFill>
                        <a:latin typeface="+mn-lt"/>
                        <a:ea typeface="+mn-ea"/>
                        <a:cs typeface="+mn-cs"/>
                      </a:endParaRPr>
                    </a:p>
                  </a:txBody>
                  <a:tcPr marL="68582" marR="68582" marT="0" marB="0">
                    <a:solidFill>
                      <a:schemeClr val="tx2">
                        <a:lumMod val="50000"/>
                      </a:schemeClr>
                    </a:solidFill>
                  </a:tcPr>
                </a:tc>
                <a:extLst>
                  <a:ext uri="{0D108BD9-81ED-4DB2-BD59-A6C34878D82A}">
                    <a16:rowId xmlns:a16="http://schemas.microsoft.com/office/drawing/2014/main" val="10000"/>
                  </a:ext>
                </a:extLst>
              </a:tr>
              <a:tr h="1103728">
                <a:tc>
                  <a:txBody>
                    <a:bodyPr/>
                    <a:lstStyle/>
                    <a:p>
                      <a:r>
                        <a:rPr kumimoji="0" lang="en-US" sz="1800" kern="1200" dirty="0">
                          <a:solidFill>
                            <a:schemeClr val="dk1"/>
                          </a:solidFill>
                          <a:latin typeface="+mn-lt"/>
                          <a:ea typeface="+mn-ea"/>
                          <a:cs typeface="+mn-cs"/>
                        </a:rPr>
                        <a:t>Scraping should be done when:</a:t>
                      </a:r>
                    </a:p>
                    <a:p>
                      <a:pPr marL="342900" lvl="0" indent="-342900">
                        <a:buFont typeface="+mj-lt"/>
                        <a:buAutoNum type="arabicPeriod"/>
                      </a:pPr>
                      <a:r>
                        <a:rPr kumimoji="0" lang="en-US" sz="1800" kern="1200" dirty="0">
                          <a:solidFill>
                            <a:schemeClr val="dk1"/>
                          </a:solidFill>
                          <a:latin typeface="+mn-lt"/>
                          <a:ea typeface="+mn-ea"/>
                          <a:cs typeface="+mn-cs"/>
                        </a:rPr>
                        <a:t>Headwater depth reaches the headwater overflow level; </a:t>
                      </a:r>
                    </a:p>
                    <a:p>
                      <a:pPr marL="342900" lvl="0" indent="-342900">
                        <a:buFont typeface="+mj-lt"/>
                        <a:buAutoNum type="arabicPeriod"/>
                      </a:pPr>
                      <a:r>
                        <a:rPr kumimoji="0" lang="en-US" sz="1800" kern="1200" dirty="0">
                          <a:solidFill>
                            <a:schemeClr val="dk1"/>
                          </a:solidFill>
                          <a:latin typeface="+mn-lt"/>
                          <a:ea typeface="+mn-ea"/>
                          <a:cs typeface="+mn-cs"/>
                        </a:rPr>
                        <a:t>The achievable filter production rate decreases to 0.03 gpm/ft</a:t>
                      </a:r>
                      <a:r>
                        <a:rPr kumimoji="0" lang="en-US" sz="1800" kern="1200" baseline="30000" dirty="0">
                          <a:solidFill>
                            <a:schemeClr val="dk1"/>
                          </a:solidFill>
                          <a:latin typeface="+mn-lt"/>
                          <a:ea typeface="+mn-ea"/>
                          <a:cs typeface="+mn-cs"/>
                        </a:rPr>
                        <a:t>2</a:t>
                      </a:r>
                      <a:r>
                        <a:rPr kumimoji="0" lang="en-US" sz="1800" kern="1200" dirty="0">
                          <a:solidFill>
                            <a:schemeClr val="dk1"/>
                          </a:solidFill>
                          <a:latin typeface="+mn-lt"/>
                          <a:ea typeface="+mn-ea"/>
                          <a:cs typeface="+mn-cs"/>
                        </a:rPr>
                        <a:t> (0.073 m/hr); or</a:t>
                      </a:r>
                    </a:p>
                    <a:p>
                      <a:pPr marL="342900" indent="-342900">
                        <a:buFont typeface="+mj-lt"/>
                        <a:buAutoNum type="arabicPeriod"/>
                      </a:pPr>
                      <a:r>
                        <a:rPr kumimoji="0" lang="en-US" sz="1800" kern="1200" dirty="0">
                          <a:solidFill>
                            <a:schemeClr val="dk1"/>
                          </a:solidFill>
                          <a:latin typeface="+mn-lt"/>
                          <a:ea typeface="+mn-ea"/>
                          <a:cs typeface="+mn-cs"/>
                        </a:rPr>
                        <a:t>Daily demands are anticipated to not be met. </a:t>
                      </a:r>
                    </a:p>
                  </a:txBody>
                  <a:tcPr marL="68582" marR="68582" marT="0" marB="0"/>
                </a:tc>
                <a:extLst>
                  <a:ext uri="{0D108BD9-81ED-4DB2-BD59-A6C34878D82A}">
                    <a16:rowId xmlns:a16="http://schemas.microsoft.com/office/drawing/2014/main" val="10001"/>
                  </a:ext>
                </a:extLst>
              </a:tr>
              <a:tr h="849395">
                <a:tc>
                  <a:txBody>
                    <a:bodyPr/>
                    <a:lstStyle/>
                    <a:p>
                      <a:pPr marL="0" marR="0" algn="l" rtl="0" eaLnBrk="1" latinLnBrk="0" hangingPunct="1">
                        <a:spcBef>
                          <a:spcPts val="0"/>
                        </a:spcBef>
                        <a:spcAft>
                          <a:spcPts val="0"/>
                        </a:spcAft>
                      </a:pPr>
                      <a:r>
                        <a:rPr kumimoji="0" lang="en-US" sz="1800" kern="1200" dirty="0">
                          <a:solidFill>
                            <a:schemeClr val="dk1"/>
                          </a:solidFill>
                          <a:latin typeface="+mn-lt"/>
                          <a:ea typeface="+mn-ea"/>
                          <a:cs typeface="+mn-cs"/>
                        </a:rPr>
                        <a:t>When removing a filter from service for cleaning, schedule the event to avoid overloading the remaining filters. </a:t>
                      </a:r>
                    </a:p>
                  </a:txBody>
                  <a:tcPr marL="68582" marR="68582" marT="0" marB="0"/>
                </a:tc>
                <a:extLst>
                  <a:ext uri="{0D108BD9-81ED-4DB2-BD59-A6C34878D82A}">
                    <a16:rowId xmlns:a16="http://schemas.microsoft.com/office/drawing/2014/main" val="10002"/>
                  </a:ext>
                </a:extLst>
              </a:tr>
              <a:tr h="598933">
                <a:tc>
                  <a:txBody>
                    <a:bodyPr/>
                    <a:lstStyle/>
                    <a:p>
                      <a:pPr marL="0" marR="0" algn="l" rtl="0" eaLnBrk="1" latinLnBrk="0" hangingPunct="1">
                        <a:spcBef>
                          <a:spcPts val="0"/>
                        </a:spcBef>
                        <a:spcAft>
                          <a:spcPts val="0"/>
                        </a:spcAft>
                      </a:pPr>
                      <a:r>
                        <a:rPr kumimoji="0" lang="en-US" sz="1800" kern="1200" dirty="0">
                          <a:solidFill>
                            <a:schemeClr val="dk1"/>
                          </a:solidFill>
                          <a:latin typeface="+mn-lt"/>
                          <a:ea typeface="+mn-ea"/>
                          <a:cs typeface="+mn-cs"/>
                        </a:rPr>
                        <a:t>Minimize the time a de-watered filter is off-line.</a:t>
                      </a:r>
                    </a:p>
                  </a:txBody>
                  <a:tcPr marL="68582" marR="68582" marT="0" marB="0"/>
                </a:tc>
                <a:extLst>
                  <a:ext uri="{0D108BD9-81ED-4DB2-BD59-A6C34878D82A}">
                    <a16:rowId xmlns:a16="http://schemas.microsoft.com/office/drawing/2014/main" val="10003"/>
                  </a:ext>
                </a:extLst>
              </a:tr>
              <a:tr h="605953">
                <a:tc>
                  <a:txBody>
                    <a:bodyPr/>
                    <a:lstStyle/>
                    <a:p>
                      <a:pPr marL="0" marR="0" algn="l" rtl="0" eaLnBrk="1" latinLnBrk="0" hangingPunct="1">
                        <a:spcBef>
                          <a:spcPts val="0"/>
                        </a:spcBef>
                        <a:spcAft>
                          <a:spcPts val="0"/>
                        </a:spcAft>
                      </a:pPr>
                      <a:r>
                        <a:rPr kumimoji="0" lang="en-US" sz="1800" kern="1200" dirty="0">
                          <a:solidFill>
                            <a:schemeClr val="dk1"/>
                          </a:solidFill>
                          <a:latin typeface="+mn-lt"/>
                          <a:ea typeface="+mn-ea"/>
                          <a:cs typeface="+mn-cs"/>
                        </a:rPr>
                        <a:t>Do not de-water the filter more than necessary in order to safely clean the filter (e.g. 2-12 inches below the sand surface).  </a:t>
                      </a:r>
                    </a:p>
                  </a:txBody>
                  <a:tcPr marL="68582" marR="68582" marT="0" marB="0"/>
                </a:tc>
                <a:extLst>
                  <a:ext uri="{0D108BD9-81ED-4DB2-BD59-A6C34878D82A}">
                    <a16:rowId xmlns:a16="http://schemas.microsoft.com/office/drawing/2014/main" val="10004"/>
                  </a:ext>
                </a:extLst>
              </a:tr>
            </a:tbl>
          </a:graphicData>
        </a:graphic>
      </p:graphicFrame>
      <p:grpSp>
        <p:nvGrpSpPr>
          <p:cNvPr id="146449" name="Group 5">
            <a:extLst>
              <a:ext uri="{FF2B5EF4-FFF2-40B4-BE49-F238E27FC236}">
                <a16:creationId xmlns:a16="http://schemas.microsoft.com/office/drawing/2014/main" id="{FC0B47FF-B8AF-3D4A-9299-1BDA185B5FF5}"/>
              </a:ext>
            </a:extLst>
          </p:cNvPr>
          <p:cNvGrpSpPr>
            <a:grpSpLocks/>
          </p:cNvGrpSpPr>
          <p:nvPr/>
        </p:nvGrpSpPr>
        <p:grpSpPr bwMode="auto">
          <a:xfrm>
            <a:off x="7456488" y="220663"/>
            <a:ext cx="1450975" cy="1071562"/>
            <a:chOff x="6667500" y="140480"/>
            <a:chExt cx="2209800" cy="1955020"/>
          </a:xfrm>
        </p:grpSpPr>
        <p:sp>
          <p:nvSpPr>
            <p:cNvPr id="7" name="Rectangle 6">
              <a:extLst>
                <a:ext uri="{FF2B5EF4-FFF2-40B4-BE49-F238E27FC236}">
                  <a16:creationId xmlns:a16="http://schemas.microsoft.com/office/drawing/2014/main" id="{E2449296-7FAF-E3DC-F342-4400D78A91CA}"/>
                </a:ext>
              </a:extLst>
            </p:cNvPr>
            <p:cNvSpPr/>
            <p:nvPr/>
          </p:nvSpPr>
          <p:spPr>
            <a:xfrm>
              <a:off x="6667500" y="227370"/>
              <a:ext cx="2209800" cy="1868130"/>
            </a:xfrm>
            <a:prstGeom prst="rect">
              <a:avLst/>
            </a:prstGeom>
            <a:blipFill>
              <a:blip r:embed="rId3">
                <a:extLst>
                  <a:ext uri="{28A0092B-C50C-407E-A947-70E740481C1C}">
                    <a14:useLocalDpi xmlns:a14="http://schemas.microsoft.com/office/drawing/2010/main" val="0"/>
                  </a:ext>
                </a:extLst>
              </a:blip>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46451" name="Picture 9" descr="C:\Documents and Settings\OR0061021\Local Settings\Temporary Internet Files\Content.IE5\4SUNPYBI\MC900294112[1].wmf">
              <a:extLst>
                <a:ext uri="{FF2B5EF4-FFF2-40B4-BE49-F238E27FC236}">
                  <a16:creationId xmlns:a16="http://schemas.microsoft.com/office/drawing/2014/main" id="{854E652D-993A-BE29-99F2-8213E647AF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80620" flipH="1">
              <a:off x="6981130" y="140480"/>
              <a:ext cx="1618955" cy="191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36F2E6-C83C-2301-51AA-B5BC7057A9FB}"/>
              </a:ext>
            </a:extLst>
          </p:cNvPr>
          <p:cNvSpPr txBox="1"/>
          <p:nvPr/>
        </p:nvSpPr>
        <p:spPr>
          <a:xfrm>
            <a:off x="358792" y="0"/>
            <a:ext cx="8578379" cy="1323439"/>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Filter Scraping </a:t>
            </a:r>
          </a:p>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Guidelines Continued</a:t>
            </a:r>
          </a:p>
        </p:txBody>
      </p:sp>
      <p:graphicFrame>
        <p:nvGraphicFramePr>
          <p:cNvPr id="5" name="Table 4">
            <a:extLst>
              <a:ext uri="{FF2B5EF4-FFF2-40B4-BE49-F238E27FC236}">
                <a16:creationId xmlns:a16="http://schemas.microsoft.com/office/drawing/2014/main" id="{D15B06CE-4E6A-9E66-A2CA-1B5F85219098}"/>
              </a:ext>
            </a:extLst>
          </p:cNvPr>
          <p:cNvGraphicFramePr>
            <a:graphicFrameLocks noGrp="1"/>
          </p:cNvGraphicFramePr>
          <p:nvPr/>
        </p:nvGraphicFramePr>
        <p:xfrm>
          <a:off x="468313" y="1535113"/>
          <a:ext cx="8164512" cy="4171950"/>
        </p:xfrm>
        <a:graphic>
          <a:graphicData uri="http://schemas.openxmlformats.org/drawingml/2006/table">
            <a:tbl>
              <a:tblPr firstRow="1" bandRow="1">
                <a:tableStyleId>{FABFCF23-3B69-468F-B69F-88F6DE6A72F2}</a:tableStyleId>
              </a:tblPr>
              <a:tblGrid>
                <a:gridCol w="8164512">
                  <a:extLst>
                    <a:ext uri="{9D8B030D-6E8A-4147-A177-3AD203B41FA5}">
                      <a16:colId xmlns:a16="http://schemas.microsoft.com/office/drawing/2014/main" val="20000"/>
                    </a:ext>
                  </a:extLst>
                </a:gridCol>
              </a:tblGrid>
              <a:tr h="605740">
                <a:tc>
                  <a:txBody>
                    <a:bodyPr/>
                    <a:lstStyle/>
                    <a:p>
                      <a:pPr marL="0" marR="0" algn="l" rtl="0" eaLnBrk="1" latinLnBrk="0" hangingPunct="1">
                        <a:spcBef>
                          <a:spcPts val="0"/>
                        </a:spcBef>
                        <a:spcAft>
                          <a:spcPts val="0"/>
                        </a:spcAft>
                      </a:pPr>
                      <a:r>
                        <a:rPr kumimoji="0" lang="en-US" sz="2400" kern="1200" dirty="0">
                          <a:solidFill>
                            <a:schemeClr val="tx1"/>
                          </a:solidFill>
                          <a:latin typeface="+mn-lt"/>
                          <a:ea typeface="+mn-ea"/>
                          <a:cs typeface="+mn-cs"/>
                        </a:rPr>
                        <a:t>Operational Guidelines</a:t>
                      </a:r>
                      <a:r>
                        <a:rPr kumimoji="0" lang="en-US" sz="2400" kern="1200" baseline="0" dirty="0">
                          <a:solidFill>
                            <a:schemeClr val="tx1"/>
                          </a:solidFill>
                          <a:latin typeface="+mn-lt"/>
                          <a:ea typeface="+mn-ea"/>
                          <a:cs typeface="+mn-cs"/>
                        </a:rPr>
                        <a:t> for Cleaning - Scraping</a:t>
                      </a:r>
                      <a:endParaRPr kumimoji="0" lang="en-US" sz="2400" kern="1200" dirty="0">
                        <a:solidFill>
                          <a:schemeClr val="tx1"/>
                        </a:solidFill>
                        <a:latin typeface="+mn-lt"/>
                        <a:ea typeface="+mn-ea"/>
                        <a:cs typeface="+mn-cs"/>
                      </a:endParaRPr>
                    </a:p>
                  </a:txBody>
                  <a:tcPr marL="68582" marR="68582" marT="0" marB="0">
                    <a:solidFill>
                      <a:schemeClr val="tx2">
                        <a:lumMod val="50000"/>
                      </a:schemeClr>
                    </a:solidFill>
                  </a:tcPr>
                </a:tc>
                <a:extLst>
                  <a:ext uri="{0D108BD9-81ED-4DB2-BD59-A6C34878D82A}">
                    <a16:rowId xmlns:a16="http://schemas.microsoft.com/office/drawing/2014/main" val="10000"/>
                  </a:ext>
                </a:extLst>
              </a:tr>
              <a:tr h="3566210">
                <a:tc>
                  <a:txBody>
                    <a:bodyPr/>
                    <a:lstStyle/>
                    <a:p>
                      <a:r>
                        <a:rPr kumimoji="0" lang="en-US" sz="1800" kern="1200" dirty="0">
                          <a:solidFill>
                            <a:schemeClr val="dk1"/>
                          </a:solidFill>
                          <a:latin typeface="+mn-lt"/>
                          <a:ea typeface="+mn-ea"/>
                          <a:cs typeface="+mn-cs"/>
                        </a:rPr>
                        <a:t>Remove the schmutzdecke and no more than 1/4" - 1/2" (0.635-1.27 cm) of sand with each cleaning.  Depending upon the effective size (d</a:t>
                      </a:r>
                      <a:r>
                        <a:rPr kumimoji="0" lang="en-US" sz="1800" kern="1200" baseline="-25000" dirty="0">
                          <a:solidFill>
                            <a:schemeClr val="dk1"/>
                          </a:solidFill>
                          <a:latin typeface="+mn-lt"/>
                          <a:ea typeface="+mn-ea"/>
                          <a:cs typeface="+mn-cs"/>
                        </a:rPr>
                        <a:t>10</a:t>
                      </a:r>
                      <a:r>
                        <a:rPr kumimoji="0" lang="en-US" sz="1800" kern="1200" dirty="0">
                          <a:solidFill>
                            <a:schemeClr val="dk1"/>
                          </a:solidFill>
                          <a:latin typeface="+mn-lt"/>
                          <a:ea typeface="+mn-ea"/>
                          <a:cs typeface="+mn-cs"/>
                        </a:rPr>
                        <a:t>) and applied water quality, more sand may need to be scraped (1/2” – 1”) in order to remove the plugged portion of the filter, allowing clean bed headloss to recover.  Operators should monitor headloss before and after each scraping in order to determine how much sand is needed to be removed to maximize filter recovery while avoiding excessive sand removal.  Monitoring headloss development by plotting daily headloss readings for each filter should be used to schedule filter cleanings during times of low demands and higher applied water temperatures (above 5⁰C).  Scheduling cleanings during low systems demands will help ensure that demands are able to be met without overloading adjacent filters.  Scheduling cleanings during times of warmer water temperature will help minimize the adverse effects of cold temperatures on the filter biota. The minimum permissible sand bed depth should be no less than 20-24 inches.</a:t>
                      </a:r>
                    </a:p>
                  </a:txBody>
                  <a:tcPr marL="68582" marR="68582" marT="0" marB="0"/>
                </a:tc>
                <a:extLst>
                  <a:ext uri="{0D108BD9-81ED-4DB2-BD59-A6C34878D82A}">
                    <a16:rowId xmlns:a16="http://schemas.microsoft.com/office/drawing/2014/main" val="10001"/>
                  </a:ext>
                </a:extLst>
              </a:tr>
            </a:tbl>
          </a:graphicData>
        </a:graphic>
      </p:graphicFrame>
      <p:grpSp>
        <p:nvGrpSpPr>
          <p:cNvPr id="148491" name="Group 3">
            <a:extLst>
              <a:ext uri="{FF2B5EF4-FFF2-40B4-BE49-F238E27FC236}">
                <a16:creationId xmlns:a16="http://schemas.microsoft.com/office/drawing/2014/main" id="{E159F637-317F-DEFF-928E-6807D1AED086}"/>
              </a:ext>
            </a:extLst>
          </p:cNvPr>
          <p:cNvGrpSpPr>
            <a:grpSpLocks/>
          </p:cNvGrpSpPr>
          <p:nvPr/>
        </p:nvGrpSpPr>
        <p:grpSpPr bwMode="auto">
          <a:xfrm>
            <a:off x="7456488" y="220663"/>
            <a:ext cx="1450975" cy="1071562"/>
            <a:chOff x="6667500" y="140480"/>
            <a:chExt cx="2209800" cy="1955020"/>
          </a:xfrm>
        </p:grpSpPr>
        <p:sp>
          <p:nvSpPr>
            <p:cNvPr id="6" name="Rectangle 5">
              <a:extLst>
                <a:ext uri="{FF2B5EF4-FFF2-40B4-BE49-F238E27FC236}">
                  <a16:creationId xmlns:a16="http://schemas.microsoft.com/office/drawing/2014/main" id="{5A41D4DF-031B-DDC9-EFF6-B78AEDF50CA5}"/>
                </a:ext>
              </a:extLst>
            </p:cNvPr>
            <p:cNvSpPr/>
            <p:nvPr/>
          </p:nvSpPr>
          <p:spPr>
            <a:xfrm>
              <a:off x="6667500" y="227370"/>
              <a:ext cx="2209800" cy="1868130"/>
            </a:xfrm>
            <a:prstGeom prst="rect">
              <a:avLst/>
            </a:prstGeom>
            <a:blipFill>
              <a:blip r:embed="rId3">
                <a:extLst>
                  <a:ext uri="{28A0092B-C50C-407E-A947-70E740481C1C}">
                    <a14:useLocalDpi xmlns:a14="http://schemas.microsoft.com/office/drawing/2010/main" val="0"/>
                  </a:ext>
                </a:extLst>
              </a:blip>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48493" name="Picture 9" descr="C:\Documents and Settings\OR0061021\Local Settings\Temporary Internet Files\Content.IE5\4SUNPYBI\MC900294112[1].wmf">
              <a:extLst>
                <a:ext uri="{FF2B5EF4-FFF2-40B4-BE49-F238E27FC236}">
                  <a16:creationId xmlns:a16="http://schemas.microsoft.com/office/drawing/2014/main" id="{97A035D8-A2D3-4AAE-BA60-BE639E168C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80620" flipH="1">
              <a:off x="6981130" y="140480"/>
              <a:ext cx="1618955" cy="191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E681A0-63ED-DEAC-5168-867E66AB1FC6}"/>
              </a:ext>
            </a:extLst>
          </p:cNvPr>
          <p:cNvSpPr txBox="1"/>
          <p:nvPr/>
        </p:nvSpPr>
        <p:spPr>
          <a:xfrm>
            <a:off x="358792" y="0"/>
            <a:ext cx="8578379" cy="1323439"/>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Filter Scraping </a:t>
            </a:r>
          </a:p>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Guidelines Continued</a:t>
            </a:r>
          </a:p>
        </p:txBody>
      </p:sp>
      <p:graphicFrame>
        <p:nvGraphicFramePr>
          <p:cNvPr id="5" name="Table 4">
            <a:extLst>
              <a:ext uri="{FF2B5EF4-FFF2-40B4-BE49-F238E27FC236}">
                <a16:creationId xmlns:a16="http://schemas.microsoft.com/office/drawing/2014/main" id="{2C2AB911-9EAC-045A-D9B3-1D3362A87F49}"/>
              </a:ext>
            </a:extLst>
          </p:cNvPr>
          <p:cNvGraphicFramePr>
            <a:graphicFrameLocks noGrp="1"/>
          </p:cNvGraphicFramePr>
          <p:nvPr/>
        </p:nvGraphicFramePr>
        <p:xfrm>
          <a:off x="468313" y="1535113"/>
          <a:ext cx="8164512" cy="4421187"/>
        </p:xfrm>
        <a:graphic>
          <a:graphicData uri="http://schemas.openxmlformats.org/drawingml/2006/table">
            <a:tbl>
              <a:tblPr firstRow="1" bandRow="1">
                <a:tableStyleId>{FABFCF23-3B69-468F-B69F-88F6DE6A72F2}</a:tableStyleId>
              </a:tblPr>
              <a:tblGrid>
                <a:gridCol w="8164512">
                  <a:extLst>
                    <a:ext uri="{9D8B030D-6E8A-4147-A177-3AD203B41FA5}">
                      <a16:colId xmlns:a16="http://schemas.microsoft.com/office/drawing/2014/main" val="20000"/>
                    </a:ext>
                  </a:extLst>
                </a:gridCol>
              </a:tblGrid>
              <a:tr h="605514">
                <a:tc>
                  <a:txBody>
                    <a:bodyPr/>
                    <a:lstStyle/>
                    <a:p>
                      <a:pPr marL="0" marR="0" algn="l" rtl="0" eaLnBrk="1" latinLnBrk="0" hangingPunct="1">
                        <a:spcBef>
                          <a:spcPts val="0"/>
                        </a:spcBef>
                        <a:spcAft>
                          <a:spcPts val="0"/>
                        </a:spcAft>
                      </a:pPr>
                      <a:r>
                        <a:rPr kumimoji="0" lang="en-US" sz="2400" kern="1200" dirty="0">
                          <a:solidFill>
                            <a:schemeClr val="tx1"/>
                          </a:solidFill>
                          <a:latin typeface="+mn-lt"/>
                          <a:ea typeface="+mn-ea"/>
                          <a:cs typeface="+mn-cs"/>
                        </a:rPr>
                        <a:t>Operational Guidelines</a:t>
                      </a:r>
                      <a:r>
                        <a:rPr kumimoji="0" lang="en-US" sz="2400" kern="1200" baseline="0" dirty="0">
                          <a:solidFill>
                            <a:schemeClr val="tx1"/>
                          </a:solidFill>
                          <a:latin typeface="+mn-lt"/>
                          <a:ea typeface="+mn-ea"/>
                          <a:cs typeface="+mn-cs"/>
                        </a:rPr>
                        <a:t> for Cleaning - Scraping</a:t>
                      </a:r>
                      <a:endParaRPr kumimoji="0" lang="en-US" sz="2400" kern="1200" dirty="0">
                        <a:solidFill>
                          <a:schemeClr val="tx1"/>
                        </a:solidFill>
                        <a:latin typeface="+mn-lt"/>
                        <a:ea typeface="+mn-ea"/>
                        <a:cs typeface="+mn-cs"/>
                      </a:endParaRPr>
                    </a:p>
                  </a:txBody>
                  <a:tcPr marL="68582" marR="68582" marT="0" marB="0">
                    <a:solidFill>
                      <a:schemeClr val="tx2">
                        <a:lumMod val="50000"/>
                      </a:schemeClr>
                    </a:solidFill>
                  </a:tcPr>
                </a:tc>
                <a:extLst>
                  <a:ext uri="{0D108BD9-81ED-4DB2-BD59-A6C34878D82A}">
                    <a16:rowId xmlns:a16="http://schemas.microsoft.com/office/drawing/2014/main" val="10000"/>
                  </a:ext>
                </a:extLst>
              </a:tr>
              <a:tr h="901805">
                <a:tc>
                  <a:txBody>
                    <a:bodyPr/>
                    <a:lstStyle/>
                    <a:p>
                      <a:pPr marL="0" marR="0" algn="l" rtl="0" eaLnBrk="1" latinLnBrk="0" hangingPunct="1">
                        <a:spcBef>
                          <a:spcPts val="0"/>
                        </a:spcBef>
                        <a:spcAft>
                          <a:spcPts val="0"/>
                        </a:spcAft>
                      </a:pPr>
                      <a:r>
                        <a:rPr kumimoji="0" lang="en-US" sz="1800" kern="1200" dirty="0">
                          <a:solidFill>
                            <a:schemeClr val="dk1"/>
                          </a:solidFill>
                          <a:latin typeface="+mn-lt"/>
                          <a:ea typeface="+mn-ea"/>
                          <a:cs typeface="+mn-cs"/>
                        </a:rPr>
                        <a:t>Remove the schmutzdecke and no more than ¼ - ½ inch (0.635 – 1.27 cm) of sand with each cleaning.  Keep the sand bed to within a minimum of 20 – 24 inches in depth.  </a:t>
                      </a:r>
                    </a:p>
                  </a:txBody>
                  <a:tcPr marL="68582" marR="68582" marT="0" marB="0"/>
                </a:tc>
                <a:extLst>
                  <a:ext uri="{0D108BD9-81ED-4DB2-BD59-A6C34878D82A}">
                    <a16:rowId xmlns:a16="http://schemas.microsoft.com/office/drawing/2014/main" val="10001"/>
                  </a:ext>
                </a:extLst>
              </a:tr>
              <a:tr h="445028">
                <a:tc>
                  <a:txBody>
                    <a:bodyPr/>
                    <a:lstStyle/>
                    <a:p>
                      <a:pPr marL="0" marR="0" algn="l" rtl="0" eaLnBrk="1" latinLnBrk="0" hangingPunct="1">
                        <a:spcBef>
                          <a:spcPts val="0"/>
                        </a:spcBef>
                        <a:spcAft>
                          <a:spcPts val="0"/>
                        </a:spcAft>
                      </a:pPr>
                      <a:r>
                        <a:rPr kumimoji="0" lang="en-US" sz="1800" kern="1200" dirty="0">
                          <a:solidFill>
                            <a:schemeClr val="dk1"/>
                          </a:solidFill>
                          <a:latin typeface="+mn-lt"/>
                          <a:ea typeface="+mn-ea"/>
                          <a:cs typeface="+mn-cs"/>
                        </a:rPr>
                        <a:t>Avoid walking or driving directly on the schmutzdecke during cleaning.</a:t>
                      </a:r>
                    </a:p>
                  </a:txBody>
                  <a:tcPr marL="68582" marR="68582" marT="0" marB="0"/>
                </a:tc>
                <a:extLst>
                  <a:ext uri="{0D108BD9-81ED-4DB2-BD59-A6C34878D82A}">
                    <a16:rowId xmlns:a16="http://schemas.microsoft.com/office/drawing/2014/main" val="10002"/>
                  </a:ext>
                </a:extLst>
              </a:tr>
              <a:tr h="2468840">
                <a:tc>
                  <a:txBody>
                    <a:bodyPr/>
                    <a:lstStyle/>
                    <a:p>
                      <a:r>
                        <a:rPr kumimoji="0" lang="en-US" sz="1800" kern="1200" dirty="0">
                          <a:solidFill>
                            <a:schemeClr val="dk1"/>
                          </a:solidFill>
                          <a:latin typeface="+mn-lt"/>
                          <a:ea typeface="+mn-ea"/>
                          <a:cs typeface="+mn-cs"/>
                        </a:rPr>
                        <a:t>After the filter has been cleaned, slowly refill the filter from the bottom at a rate of 0.3-0.6 ft of bed depth per hour (0.1 – 0.18 m/hr or 0.0374 – 0.0748 gpm/ft</a:t>
                      </a:r>
                      <a:r>
                        <a:rPr kumimoji="0" lang="en-US" sz="1800" kern="1200" baseline="30000" dirty="0">
                          <a:solidFill>
                            <a:schemeClr val="dk1"/>
                          </a:solidFill>
                          <a:latin typeface="+mn-lt"/>
                          <a:ea typeface="+mn-ea"/>
                          <a:cs typeface="+mn-cs"/>
                        </a:rPr>
                        <a:t>2</a:t>
                      </a:r>
                      <a:r>
                        <a:rPr kumimoji="0" lang="en-US" sz="1800" kern="1200" dirty="0">
                          <a:solidFill>
                            <a:schemeClr val="dk1"/>
                          </a:solidFill>
                          <a:latin typeface="+mn-lt"/>
                          <a:ea typeface="+mn-ea"/>
                          <a:cs typeface="+mn-cs"/>
                        </a:rPr>
                        <a:t>) in order to purge entrained air.  Refill with non-chlorinated filtered water from one of the other filters until the headwater is 1-ft above the sand to minimize scouring of the sand bed when filling from the top begins.  Then fill from the top at a rate that minimizes disturbing the sand bed. </a:t>
                      </a:r>
                    </a:p>
                    <a:p>
                      <a:r>
                        <a:rPr kumimoji="0" lang="en-US" sz="1800" i="1" kern="1200" dirty="0">
                          <a:solidFill>
                            <a:schemeClr val="dk1"/>
                          </a:solidFill>
                          <a:latin typeface="+mn-lt"/>
                          <a:ea typeface="+mn-ea"/>
                          <a:cs typeface="+mn-cs"/>
                        </a:rPr>
                        <a:t> </a:t>
                      </a:r>
                      <a:endParaRPr kumimoji="0" lang="en-US" sz="1800" kern="1200" dirty="0">
                        <a:solidFill>
                          <a:schemeClr val="dk1"/>
                        </a:solidFill>
                        <a:latin typeface="+mn-lt"/>
                        <a:ea typeface="+mn-ea"/>
                        <a:cs typeface="+mn-cs"/>
                      </a:endParaRPr>
                    </a:p>
                    <a:p>
                      <a:r>
                        <a:rPr kumimoji="0" lang="en-US" sz="1800" i="1" kern="1200" dirty="0">
                          <a:solidFill>
                            <a:schemeClr val="dk1"/>
                          </a:solidFill>
                          <a:latin typeface="+mn-lt"/>
                          <a:ea typeface="+mn-ea"/>
                          <a:cs typeface="+mn-cs"/>
                        </a:rPr>
                        <a:t>Note: To convert ft/hr to gpm/ft</a:t>
                      </a:r>
                      <a:r>
                        <a:rPr kumimoji="0" lang="en-US" sz="1800" i="1" kern="1200" baseline="30000" dirty="0">
                          <a:solidFill>
                            <a:schemeClr val="dk1"/>
                          </a:solidFill>
                          <a:latin typeface="+mn-lt"/>
                          <a:ea typeface="+mn-ea"/>
                          <a:cs typeface="+mn-cs"/>
                        </a:rPr>
                        <a:t>2</a:t>
                      </a:r>
                      <a:r>
                        <a:rPr kumimoji="0" lang="en-US" sz="1800" i="1" kern="1200" dirty="0">
                          <a:solidFill>
                            <a:schemeClr val="dk1"/>
                          </a:solidFill>
                          <a:latin typeface="+mn-lt"/>
                          <a:ea typeface="+mn-ea"/>
                          <a:cs typeface="+mn-cs"/>
                        </a:rPr>
                        <a:t>, multiply (ft/hr )by (1 hr/60 min) and then multiply by (7.48 g/ft</a:t>
                      </a:r>
                      <a:r>
                        <a:rPr kumimoji="0" lang="en-US" sz="1800" i="1" kern="1200" baseline="30000" dirty="0">
                          <a:solidFill>
                            <a:schemeClr val="dk1"/>
                          </a:solidFill>
                          <a:latin typeface="+mn-lt"/>
                          <a:ea typeface="+mn-ea"/>
                          <a:cs typeface="+mn-cs"/>
                        </a:rPr>
                        <a:t>3</a:t>
                      </a:r>
                      <a:r>
                        <a:rPr kumimoji="0" lang="en-US" sz="1800" i="1" kern="1200" dirty="0">
                          <a:solidFill>
                            <a:schemeClr val="dk1"/>
                          </a:solidFill>
                          <a:latin typeface="+mn-lt"/>
                          <a:ea typeface="+mn-ea"/>
                          <a:cs typeface="+mn-cs"/>
                        </a:rPr>
                        <a:t>).  Example: 0.3 ft/hr x (1 hr/60 min) x (7.48 gpm/ft</a:t>
                      </a:r>
                      <a:r>
                        <a:rPr kumimoji="0" lang="en-US" sz="1800" i="1" kern="1200" baseline="30000" dirty="0">
                          <a:solidFill>
                            <a:schemeClr val="dk1"/>
                          </a:solidFill>
                          <a:latin typeface="+mn-lt"/>
                          <a:ea typeface="+mn-ea"/>
                          <a:cs typeface="+mn-cs"/>
                        </a:rPr>
                        <a:t>3</a:t>
                      </a:r>
                      <a:r>
                        <a:rPr kumimoji="0" lang="en-US" sz="1800" i="1" kern="1200" dirty="0">
                          <a:solidFill>
                            <a:schemeClr val="dk1"/>
                          </a:solidFill>
                          <a:latin typeface="+mn-lt"/>
                          <a:ea typeface="+mn-ea"/>
                          <a:cs typeface="+mn-cs"/>
                        </a:rPr>
                        <a:t>) = 0.0347 gpm/ft</a:t>
                      </a:r>
                      <a:r>
                        <a:rPr kumimoji="0" lang="en-US" sz="1800" i="1" kern="1200" baseline="30000" dirty="0">
                          <a:solidFill>
                            <a:schemeClr val="dk1"/>
                          </a:solidFill>
                          <a:latin typeface="+mn-lt"/>
                          <a:ea typeface="+mn-ea"/>
                          <a:cs typeface="+mn-cs"/>
                        </a:rPr>
                        <a:t>2</a:t>
                      </a:r>
                      <a:r>
                        <a:rPr kumimoji="0" lang="en-US" sz="1800" i="1" kern="1200" dirty="0">
                          <a:solidFill>
                            <a:schemeClr val="dk1"/>
                          </a:solidFill>
                          <a:latin typeface="+mn-lt"/>
                          <a:ea typeface="+mn-ea"/>
                          <a:cs typeface="+mn-cs"/>
                        </a:rPr>
                        <a:t>. </a:t>
                      </a:r>
                      <a:endParaRPr kumimoji="0" lang="en-US" sz="1600" i="1" kern="1200" dirty="0">
                        <a:solidFill>
                          <a:schemeClr val="dk1"/>
                        </a:solidFill>
                        <a:latin typeface="+mn-lt"/>
                        <a:ea typeface="+mn-ea"/>
                        <a:cs typeface="+mn-cs"/>
                      </a:endParaRPr>
                    </a:p>
                  </a:txBody>
                  <a:tcPr marL="68582" marR="68582" marT="0" marB="0"/>
                </a:tc>
                <a:extLst>
                  <a:ext uri="{0D108BD9-81ED-4DB2-BD59-A6C34878D82A}">
                    <a16:rowId xmlns:a16="http://schemas.microsoft.com/office/drawing/2014/main" val="10003"/>
                  </a:ext>
                </a:extLst>
              </a:tr>
            </a:tbl>
          </a:graphicData>
        </a:graphic>
      </p:graphicFrame>
      <p:grpSp>
        <p:nvGrpSpPr>
          <p:cNvPr id="150543" name="Group 3">
            <a:extLst>
              <a:ext uri="{FF2B5EF4-FFF2-40B4-BE49-F238E27FC236}">
                <a16:creationId xmlns:a16="http://schemas.microsoft.com/office/drawing/2014/main" id="{4BAEEC96-38A5-6F3A-A77F-2D20F59BFE53}"/>
              </a:ext>
            </a:extLst>
          </p:cNvPr>
          <p:cNvGrpSpPr>
            <a:grpSpLocks/>
          </p:cNvGrpSpPr>
          <p:nvPr/>
        </p:nvGrpSpPr>
        <p:grpSpPr bwMode="auto">
          <a:xfrm>
            <a:off x="7456488" y="220663"/>
            <a:ext cx="1450975" cy="1071562"/>
            <a:chOff x="6667500" y="140480"/>
            <a:chExt cx="2209800" cy="1955020"/>
          </a:xfrm>
        </p:grpSpPr>
        <p:sp>
          <p:nvSpPr>
            <p:cNvPr id="6" name="Rectangle 5">
              <a:extLst>
                <a:ext uri="{FF2B5EF4-FFF2-40B4-BE49-F238E27FC236}">
                  <a16:creationId xmlns:a16="http://schemas.microsoft.com/office/drawing/2014/main" id="{8142F761-8EAF-236A-7162-490FEF1560E7}"/>
                </a:ext>
              </a:extLst>
            </p:cNvPr>
            <p:cNvSpPr/>
            <p:nvPr/>
          </p:nvSpPr>
          <p:spPr>
            <a:xfrm>
              <a:off x="6667500" y="227370"/>
              <a:ext cx="2209800" cy="1868130"/>
            </a:xfrm>
            <a:prstGeom prst="rect">
              <a:avLst/>
            </a:prstGeom>
            <a:blipFill>
              <a:blip r:embed="rId3">
                <a:extLst>
                  <a:ext uri="{28A0092B-C50C-407E-A947-70E740481C1C}">
                    <a14:useLocalDpi xmlns:a14="http://schemas.microsoft.com/office/drawing/2010/main" val="0"/>
                  </a:ext>
                </a:extLst>
              </a:blip>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50545" name="Picture 9" descr="C:\Documents and Settings\OR0061021\Local Settings\Temporary Internet Files\Content.IE5\4SUNPYBI\MC900294112[1].wmf">
              <a:extLst>
                <a:ext uri="{FF2B5EF4-FFF2-40B4-BE49-F238E27FC236}">
                  <a16:creationId xmlns:a16="http://schemas.microsoft.com/office/drawing/2014/main" id="{D7380A07-9598-09A2-9807-744AE9DA3C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80620" flipH="1">
              <a:off x="6981130" y="140480"/>
              <a:ext cx="1618955" cy="191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457CF3-2406-663B-3288-035BD7F11C42}"/>
              </a:ext>
            </a:extLst>
          </p:cNvPr>
          <p:cNvSpPr txBox="1"/>
          <p:nvPr/>
        </p:nvSpPr>
        <p:spPr>
          <a:xfrm>
            <a:off x="358792" y="0"/>
            <a:ext cx="8578379" cy="1323439"/>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Filter Scraping </a:t>
            </a:r>
          </a:p>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Guidelines Continued</a:t>
            </a:r>
          </a:p>
        </p:txBody>
      </p:sp>
      <p:graphicFrame>
        <p:nvGraphicFramePr>
          <p:cNvPr id="5" name="Table 4">
            <a:extLst>
              <a:ext uri="{FF2B5EF4-FFF2-40B4-BE49-F238E27FC236}">
                <a16:creationId xmlns:a16="http://schemas.microsoft.com/office/drawing/2014/main" id="{492E7509-F2D1-A217-48BA-5399E43A65AF}"/>
              </a:ext>
            </a:extLst>
          </p:cNvPr>
          <p:cNvGraphicFramePr>
            <a:graphicFrameLocks noGrp="1"/>
          </p:cNvGraphicFramePr>
          <p:nvPr/>
        </p:nvGraphicFramePr>
        <p:xfrm>
          <a:off x="468313" y="1535113"/>
          <a:ext cx="8164512" cy="2251075"/>
        </p:xfrm>
        <a:graphic>
          <a:graphicData uri="http://schemas.openxmlformats.org/drawingml/2006/table">
            <a:tbl>
              <a:tblPr firstRow="1" bandRow="1">
                <a:tableStyleId>{FABFCF23-3B69-468F-B69F-88F6DE6A72F2}</a:tableStyleId>
              </a:tblPr>
              <a:tblGrid>
                <a:gridCol w="8164512">
                  <a:extLst>
                    <a:ext uri="{9D8B030D-6E8A-4147-A177-3AD203B41FA5}">
                      <a16:colId xmlns:a16="http://schemas.microsoft.com/office/drawing/2014/main" val="20000"/>
                    </a:ext>
                  </a:extLst>
                </a:gridCol>
              </a:tblGrid>
              <a:tr h="605275">
                <a:tc>
                  <a:txBody>
                    <a:bodyPr/>
                    <a:lstStyle/>
                    <a:p>
                      <a:pPr marL="0" marR="0" algn="l" rtl="0" eaLnBrk="1" latinLnBrk="0" hangingPunct="1">
                        <a:spcBef>
                          <a:spcPts val="0"/>
                        </a:spcBef>
                        <a:spcAft>
                          <a:spcPts val="0"/>
                        </a:spcAft>
                      </a:pPr>
                      <a:r>
                        <a:rPr kumimoji="0" lang="en-US" sz="2400" kern="1200" dirty="0">
                          <a:solidFill>
                            <a:schemeClr val="tx1"/>
                          </a:solidFill>
                          <a:latin typeface="+mn-lt"/>
                          <a:ea typeface="+mn-ea"/>
                          <a:cs typeface="+mn-cs"/>
                        </a:rPr>
                        <a:t>Operational Guidelines</a:t>
                      </a:r>
                      <a:r>
                        <a:rPr kumimoji="0" lang="en-US" sz="2400" kern="1200" baseline="0" dirty="0">
                          <a:solidFill>
                            <a:schemeClr val="tx1"/>
                          </a:solidFill>
                          <a:latin typeface="+mn-lt"/>
                          <a:ea typeface="+mn-ea"/>
                          <a:cs typeface="+mn-cs"/>
                        </a:rPr>
                        <a:t> for Cleaning - Scraping</a:t>
                      </a:r>
                      <a:endParaRPr kumimoji="0" lang="en-US" sz="2400" kern="1200" dirty="0">
                        <a:solidFill>
                          <a:schemeClr val="tx1"/>
                        </a:solidFill>
                        <a:latin typeface="+mn-lt"/>
                        <a:ea typeface="+mn-ea"/>
                        <a:cs typeface="+mn-cs"/>
                      </a:endParaRPr>
                    </a:p>
                  </a:txBody>
                  <a:tcPr marL="68582" marR="68582" marT="0" marB="0">
                    <a:solidFill>
                      <a:schemeClr val="tx2">
                        <a:lumMod val="50000"/>
                      </a:schemeClr>
                    </a:solidFill>
                  </a:tcPr>
                </a:tc>
                <a:extLst>
                  <a:ext uri="{0D108BD9-81ED-4DB2-BD59-A6C34878D82A}">
                    <a16:rowId xmlns:a16="http://schemas.microsoft.com/office/drawing/2014/main" val="10000"/>
                  </a:ext>
                </a:extLst>
              </a:tr>
              <a:tr h="822900">
                <a:tc>
                  <a:txBody>
                    <a:bodyPr/>
                    <a:lstStyle/>
                    <a:p>
                      <a:pPr marL="0" marR="0" algn="l" rtl="0" eaLnBrk="1" latinLnBrk="0" hangingPunct="1">
                        <a:spcBef>
                          <a:spcPts val="0"/>
                        </a:spcBef>
                        <a:spcAft>
                          <a:spcPts val="0"/>
                        </a:spcAft>
                      </a:pPr>
                      <a:r>
                        <a:rPr kumimoji="0" lang="en-US" sz="1800" kern="1200" dirty="0">
                          <a:solidFill>
                            <a:schemeClr val="dk1"/>
                          </a:solidFill>
                          <a:latin typeface="+mn-lt"/>
                          <a:ea typeface="+mn-ea"/>
                          <a:cs typeface="+mn-cs"/>
                        </a:rPr>
                        <a:t>Begin filtering to waste at the same rate as was used prior to cleaning, or at the anticipated rate needed when the filter is brought back on-line.  Do not exceed the design flow rate and keep the rate </a:t>
                      </a:r>
                      <a:r>
                        <a:rPr kumimoji="0" lang="en-US" sz="1800" u="sng" kern="1200" dirty="0">
                          <a:solidFill>
                            <a:schemeClr val="dk1"/>
                          </a:solidFill>
                          <a:latin typeface="+mn-lt"/>
                          <a:ea typeface="+mn-ea"/>
                          <a:cs typeface="+mn-cs"/>
                        </a:rPr>
                        <a:t>&lt;</a:t>
                      </a:r>
                      <a:r>
                        <a:rPr kumimoji="0" lang="en-US" sz="1800" kern="1200" dirty="0">
                          <a:solidFill>
                            <a:schemeClr val="dk1"/>
                          </a:solidFill>
                          <a:latin typeface="+mn-lt"/>
                          <a:ea typeface="+mn-ea"/>
                          <a:cs typeface="+mn-cs"/>
                        </a:rPr>
                        <a:t> 0.1 gpm/ft</a:t>
                      </a:r>
                      <a:r>
                        <a:rPr kumimoji="0" lang="en-US" sz="1800" kern="1200" baseline="30000" dirty="0">
                          <a:solidFill>
                            <a:schemeClr val="dk1"/>
                          </a:solidFill>
                          <a:latin typeface="+mn-lt"/>
                          <a:ea typeface="+mn-ea"/>
                          <a:cs typeface="+mn-cs"/>
                        </a:rPr>
                        <a:t>2</a:t>
                      </a:r>
                      <a:r>
                        <a:rPr kumimoji="0" lang="en-US" sz="1800" kern="1200" dirty="0">
                          <a:solidFill>
                            <a:schemeClr val="dk1"/>
                          </a:solidFill>
                          <a:latin typeface="+mn-lt"/>
                          <a:ea typeface="+mn-ea"/>
                          <a:cs typeface="+mn-cs"/>
                        </a:rPr>
                        <a:t>. </a:t>
                      </a:r>
                    </a:p>
                  </a:txBody>
                  <a:tcPr marL="68582" marR="68582" marT="0" marB="0"/>
                </a:tc>
                <a:extLst>
                  <a:ext uri="{0D108BD9-81ED-4DB2-BD59-A6C34878D82A}">
                    <a16:rowId xmlns:a16="http://schemas.microsoft.com/office/drawing/2014/main" val="10001"/>
                  </a:ext>
                </a:extLst>
              </a:tr>
              <a:tr h="822900">
                <a:tc>
                  <a:txBody>
                    <a:bodyPr/>
                    <a:lstStyle/>
                    <a:p>
                      <a:pPr marL="0" marR="0" algn="l" rtl="0" eaLnBrk="1" latinLnBrk="0" hangingPunct="1">
                        <a:spcBef>
                          <a:spcPts val="0"/>
                        </a:spcBef>
                        <a:spcAft>
                          <a:spcPts val="0"/>
                        </a:spcAft>
                      </a:pPr>
                      <a:r>
                        <a:rPr kumimoji="0" lang="en-US" sz="1800" kern="1200" dirty="0">
                          <a:solidFill>
                            <a:schemeClr val="dk1"/>
                          </a:solidFill>
                          <a:latin typeface="+mn-lt"/>
                          <a:ea typeface="+mn-ea"/>
                          <a:cs typeface="+mn-cs"/>
                        </a:rPr>
                        <a:t>Filter to waste one hour for each hour that the filter is off-line, but for no less than 24 hours. Filter to waste until the optimization goals following filter cleaning have been met.</a:t>
                      </a:r>
                    </a:p>
                  </a:txBody>
                  <a:tcPr marL="68582" marR="68582" marT="0" marB="0"/>
                </a:tc>
                <a:extLst>
                  <a:ext uri="{0D108BD9-81ED-4DB2-BD59-A6C34878D82A}">
                    <a16:rowId xmlns:a16="http://schemas.microsoft.com/office/drawing/2014/main" val="10002"/>
                  </a:ext>
                </a:extLst>
              </a:tr>
            </a:tbl>
          </a:graphicData>
        </a:graphic>
      </p:graphicFrame>
      <p:grpSp>
        <p:nvGrpSpPr>
          <p:cNvPr id="152589" name="Group 3">
            <a:extLst>
              <a:ext uri="{FF2B5EF4-FFF2-40B4-BE49-F238E27FC236}">
                <a16:creationId xmlns:a16="http://schemas.microsoft.com/office/drawing/2014/main" id="{5E7CF330-8A06-29B7-CB85-48F424B12043}"/>
              </a:ext>
            </a:extLst>
          </p:cNvPr>
          <p:cNvGrpSpPr>
            <a:grpSpLocks/>
          </p:cNvGrpSpPr>
          <p:nvPr/>
        </p:nvGrpSpPr>
        <p:grpSpPr bwMode="auto">
          <a:xfrm>
            <a:off x="7456488" y="220663"/>
            <a:ext cx="1450975" cy="1071562"/>
            <a:chOff x="6667500" y="140480"/>
            <a:chExt cx="2209800" cy="1955020"/>
          </a:xfrm>
        </p:grpSpPr>
        <p:sp>
          <p:nvSpPr>
            <p:cNvPr id="6" name="Rectangle 5">
              <a:extLst>
                <a:ext uri="{FF2B5EF4-FFF2-40B4-BE49-F238E27FC236}">
                  <a16:creationId xmlns:a16="http://schemas.microsoft.com/office/drawing/2014/main" id="{CB5BF055-D941-C6FE-5EED-88D4B29CB0B8}"/>
                </a:ext>
              </a:extLst>
            </p:cNvPr>
            <p:cNvSpPr/>
            <p:nvPr/>
          </p:nvSpPr>
          <p:spPr>
            <a:xfrm>
              <a:off x="6667500" y="227370"/>
              <a:ext cx="2209800" cy="1868130"/>
            </a:xfrm>
            <a:prstGeom prst="rect">
              <a:avLst/>
            </a:prstGeom>
            <a:blipFill>
              <a:blip r:embed="rId3">
                <a:extLst>
                  <a:ext uri="{28A0092B-C50C-407E-A947-70E740481C1C}">
                    <a14:useLocalDpi xmlns:a14="http://schemas.microsoft.com/office/drawing/2010/main" val="0"/>
                  </a:ext>
                </a:extLst>
              </a:blip>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52591" name="Picture 9" descr="C:\Documents and Settings\OR0061021\Local Settings\Temporary Internet Files\Content.IE5\4SUNPYBI\MC900294112[1].wmf">
              <a:extLst>
                <a:ext uri="{FF2B5EF4-FFF2-40B4-BE49-F238E27FC236}">
                  <a16:creationId xmlns:a16="http://schemas.microsoft.com/office/drawing/2014/main" id="{A5B860EB-F8F7-1A8C-0DCE-50724A6D1E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80620" flipH="1">
              <a:off x="6981130" y="140480"/>
              <a:ext cx="1618955" cy="191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9A5973A1-702A-E9E6-2FAF-2080BE5C4174}"/>
              </a:ext>
            </a:extLst>
          </p:cNvPr>
          <p:cNvGraphicFramePr/>
          <p:nvPr/>
        </p:nvGraphicFramePr>
        <p:xfrm>
          <a:off x="174171" y="206828"/>
          <a:ext cx="8719457" cy="6651172"/>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01CA4D42-03C7-34F2-CD4C-F1DA5E00EB7C}"/>
              </a:ext>
            </a:extLst>
          </p:cNvPr>
          <p:cNvSpPr txBox="1"/>
          <p:nvPr/>
        </p:nvSpPr>
        <p:spPr>
          <a:xfrm>
            <a:off x="358792" y="0"/>
            <a:ext cx="8578379" cy="1323439"/>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Filter Scraping Guidelines</a:t>
            </a:r>
          </a:p>
          <a:p>
            <a:pPr marR="9144" eaLnBrk="1" fontAlgn="auto" hangingPunct="1">
              <a:spcAft>
                <a:spcPts val="0"/>
              </a:spcAft>
              <a:defRPr/>
            </a:pPr>
            <a:endParaRPr lang="en-US" sz="4000" b="1" cap="all" dirty="0">
              <a:solidFill>
                <a:schemeClr val="tx2">
                  <a:satMod val="200000"/>
                </a:schemeClr>
              </a:solidFill>
              <a:effectLst>
                <a:reflection blurRad="12700" stA="34000" endA="740" endPos="53000" dir="5400000" sy="-100000" algn="bl" rotWithShape="0"/>
              </a:effectLst>
              <a:latin typeface="+mj-lt"/>
              <a:ea typeface="+mj-ea"/>
              <a:cs typeface="+mj-c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9D57E0-B2CA-A938-15C4-C81F07BBF44F}"/>
              </a:ext>
            </a:extLst>
          </p:cNvPr>
          <p:cNvSpPr txBox="1"/>
          <p:nvPr/>
        </p:nvSpPr>
        <p:spPr>
          <a:xfrm>
            <a:off x="358792" y="0"/>
            <a:ext cx="8578379"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Filter Harrowing Guidelines</a:t>
            </a:r>
          </a:p>
        </p:txBody>
      </p:sp>
      <p:graphicFrame>
        <p:nvGraphicFramePr>
          <p:cNvPr id="5" name="Table 4">
            <a:extLst>
              <a:ext uri="{FF2B5EF4-FFF2-40B4-BE49-F238E27FC236}">
                <a16:creationId xmlns:a16="http://schemas.microsoft.com/office/drawing/2014/main" id="{1E717718-9B24-9DF2-B158-4D04A3A6379E}"/>
              </a:ext>
            </a:extLst>
          </p:cNvPr>
          <p:cNvGraphicFramePr>
            <a:graphicFrameLocks noGrp="1"/>
          </p:cNvGraphicFramePr>
          <p:nvPr/>
        </p:nvGraphicFramePr>
        <p:xfrm>
          <a:off x="252413" y="850900"/>
          <a:ext cx="8702675" cy="5951538"/>
        </p:xfrm>
        <a:graphic>
          <a:graphicData uri="http://schemas.openxmlformats.org/drawingml/2006/table">
            <a:tbl>
              <a:tblPr firstRow="1" bandRow="1">
                <a:tableStyleId>{FABFCF23-3B69-468F-B69F-88F6DE6A72F2}</a:tableStyleId>
              </a:tblPr>
              <a:tblGrid>
                <a:gridCol w="8702675">
                  <a:extLst>
                    <a:ext uri="{9D8B030D-6E8A-4147-A177-3AD203B41FA5}">
                      <a16:colId xmlns:a16="http://schemas.microsoft.com/office/drawing/2014/main" val="20000"/>
                    </a:ext>
                  </a:extLst>
                </a:gridCol>
              </a:tblGrid>
              <a:tr h="387736">
                <a:tc>
                  <a:txBody>
                    <a:bodyPr/>
                    <a:lstStyle/>
                    <a:p>
                      <a:pPr marL="0" marR="0" algn="l" rtl="0" eaLnBrk="1" latinLnBrk="0" hangingPunct="1">
                        <a:spcBef>
                          <a:spcPts val="0"/>
                        </a:spcBef>
                        <a:spcAft>
                          <a:spcPts val="0"/>
                        </a:spcAft>
                      </a:pPr>
                      <a:r>
                        <a:rPr kumimoji="0" lang="en-US" sz="2400" kern="1200" dirty="0">
                          <a:solidFill>
                            <a:schemeClr val="tx1"/>
                          </a:solidFill>
                          <a:latin typeface="+mn-lt"/>
                          <a:ea typeface="+mn-ea"/>
                          <a:cs typeface="+mn-cs"/>
                        </a:rPr>
                        <a:t>Operational Guidelines</a:t>
                      </a:r>
                      <a:r>
                        <a:rPr kumimoji="0" lang="en-US" sz="2400" kern="1200" baseline="0" dirty="0">
                          <a:solidFill>
                            <a:schemeClr val="tx1"/>
                          </a:solidFill>
                          <a:latin typeface="+mn-lt"/>
                          <a:ea typeface="+mn-ea"/>
                          <a:cs typeface="+mn-cs"/>
                        </a:rPr>
                        <a:t> for Cleaning - Harrowing</a:t>
                      </a:r>
                      <a:endParaRPr kumimoji="0" lang="en-US" sz="2400" kern="1200" dirty="0">
                        <a:solidFill>
                          <a:schemeClr val="tx1"/>
                        </a:solidFill>
                        <a:latin typeface="+mn-lt"/>
                        <a:ea typeface="+mn-ea"/>
                        <a:cs typeface="+mn-cs"/>
                      </a:endParaRPr>
                    </a:p>
                  </a:txBody>
                  <a:tcPr marL="68581" marR="68581" marT="0" marB="0">
                    <a:solidFill>
                      <a:schemeClr val="tx2">
                        <a:lumMod val="50000"/>
                      </a:schemeClr>
                    </a:solidFill>
                  </a:tcPr>
                </a:tc>
                <a:extLst>
                  <a:ext uri="{0D108BD9-81ED-4DB2-BD59-A6C34878D82A}">
                    <a16:rowId xmlns:a16="http://schemas.microsoft.com/office/drawing/2014/main" val="10000"/>
                  </a:ext>
                </a:extLst>
              </a:tr>
              <a:tr h="822997">
                <a:tc>
                  <a:txBody>
                    <a:bodyPr/>
                    <a:lstStyle/>
                    <a:p>
                      <a:pPr marL="0" marR="0" algn="l" rtl="0" eaLnBrk="1" latinLnBrk="0" hangingPunct="1">
                        <a:spcBef>
                          <a:spcPts val="0"/>
                        </a:spcBef>
                        <a:spcAft>
                          <a:spcPts val="0"/>
                        </a:spcAft>
                      </a:pPr>
                      <a:r>
                        <a:rPr kumimoji="0" lang="en-US" sz="1800" kern="1200" dirty="0">
                          <a:solidFill>
                            <a:schemeClr val="dk1"/>
                          </a:solidFill>
                          <a:latin typeface="+mn-lt"/>
                          <a:ea typeface="+mn-ea"/>
                          <a:cs typeface="+mn-cs"/>
                        </a:rPr>
                        <a:t>Lower water level to the level of the harrowing waste valve (e.g., about 6” (15 cm) above the sand bed).  This is done to keep the head pressure low in order to minimize migration of debris down into the filter during the raking process.</a:t>
                      </a:r>
                    </a:p>
                  </a:txBody>
                  <a:tcPr marL="68581" marR="68581" marT="0" marB="0"/>
                </a:tc>
                <a:extLst>
                  <a:ext uri="{0D108BD9-81ED-4DB2-BD59-A6C34878D82A}">
                    <a16:rowId xmlns:a16="http://schemas.microsoft.com/office/drawing/2014/main" val="10001"/>
                  </a:ext>
                </a:extLst>
              </a:tr>
              <a:tr h="10973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kern="1200" dirty="0">
                          <a:solidFill>
                            <a:schemeClr val="dk1"/>
                          </a:solidFill>
                          <a:latin typeface="+mn-lt"/>
                          <a:ea typeface="+mn-ea"/>
                          <a:cs typeface="+mn-cs"/>
                        </a:rPr>
                        <a:t>Open the harrowing waste valve and begin introducing filtered unchlorinated water from the bottom of the filter at a rate of 0.16 ft/hr (0.02 gpm/ft</a:t>
                      </a:r>
                      <a:r>
                        <a:rPr kumimoji="0" lang="en-US" sz="1800" kern="1200" baseline="30000" dirty="0">
                          <a:solidFill>
                            <a:schemeClr val="dk1"/>
                          </a:solidFill>
                          <a:latin typeface="+mn-lt"/>
                          <a:ea typeface="+mn-ea"/>
                          <a:cs typeface="+mn-cs"/>
                        </a:rPr>
                        <a:t>2</a:t>
                      </a:r>
                      <a:r>
                        <a:rPr kumimoji="0" lang="en-US" sz="1800" kern="1200" dirty="0">
                          <a:solidFill>
                            <a:schemeClr val="dk1"/>
                          </a:solidFill>
                          <a:latin typeface="+mn-lt"/>
                          <a:ea typeface="+mn-ea"/>
                          <a:cs typeface="+mn-cs"/>
                        </a:rPr>
                        <a:t>) and low enough to prevent the sand from being fluidized.  This serves to suspend debris, and keeps it from settling back into the filter bed during raking.</a:t>
                      </a:r>
                    </a:p>
                  </a:txBody>
                  <a:tcPr marL="68581" marR="68581" marT="0" marB="0"/>
                </a:tc>
                <a:extLst>
                  <a:ext uri="{0D108BD9-81ED-4DB2-BD59-A6C34878D82A}">
                    <a16:rowId xmlns:a16="http://schemas.microsoft.com/office/drawing/2014/main" val="10002"/>
                  </a:ext>
                </a:extLst>
              </a:tr>
              <a:tr h="2468992">
                <a:tc>
                  <a:txBody>
                    <a:bodyPr/>
                    <a:lstStyle/>
                    <a:p>
                      <a:r>
                        <a:rPr kumimoji="0" lang="en-US" sz="1800" kern="1200" dirty="0">
                          <a:solidFill>
                            <a:schemeClr val="dk1"/>
                          </a:solidFill>
                          <a:latin typeface="+mn-lt"/>
                          <a:ea typeface="+mn-ea"/>
                          <a:cs typeface="+mn-cs"/>
                        </a:rPr>
                        <a:t>Introduce water into the top of the filter at a rate low enough to prevent sand migration, but high enough to flush the debris to waste during raking.  For rectangular filters, a typical flow rate of about 20 gpm times the depth of water above the sand during harrowing times the length of the filter that is perpendicular to the incoming flow will work.  For example, 1,000 gpm will work with 6 inches of water depth in a 100-ft wide filter provided the flow path is directed across the width of the filter.  For other filters, influent flow should be adjusted to maintain a steady water level above the sand during raking.  In either case, it is important to maintain a constant water level above the sand throughout the harrowing process by balancing flows into and out of the filter.</a:t>
                      </a:r>
                    </a:p>
                  </a:txBody>
                  <a:tcPr marL="68581" marR="68581" marT="0" marB="0"/>
                </a:tc>
                <a:extLst>
                  <a:ext uri="{0D108BD9-81ED-4DB2-BD59-A6C34878D82A}">
                    <a16:rowId xmlns:a16="http://schemas.microsoft.com/office/drawing/2014/main" val="10003"/>
                  </a:ext>
                </a:extLst>
              </a:tr>
              <a:tr h="1174484">
                <a:tc>
                  <a:txBody>
                    <a:bodyPr/>
                    <a:lstStyle/>
                    <a:p>
                      <a:r>
                        <a:rPr kumimoji="0" lang="en-US" sz="1800" kern="1200" dirty="0">
                          <a:solidFill>
                            <a:schemeClr val="dk1"/>
                          </a:solidFill>
                          <a:latin typeface="+mn-lt"/>
                          <a:ea typeface="+mn-ea"/>
                          <a:cs typeface="+mn-cs"/>
                        </a:rPr>
                        <a:t>Using a stiff tined rake or harrowing equipment, gently agitate the top 2 – 3” (5 – 8 cm) of sand until the headwater begins to clarify, as indicated by the ability to see the sand bed when the raking is stopped.</a:t>
                      </a:r>
                    </a:p>
                  </a:txBody>
                  <a:tcPr marL="68581" marR="68581" marT="0" marB="0"/>
                </a:tc>
                <a:extLst>
                  <a:ext uri="{0D108BD9-81ED-4DB2-BD59-A6C34878D82A}">
                    <a16:rowId xmlns:a16="http://schemas.microsoft.com/office/drawing/2014/main" val="10004"/>
                  </a:ext>
                </a:extLst>
              </a:tr>
            </a:tbl>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9BCE2C-3CB3-DEC3-F66F-CB0131E0C45D}"/>
              </a:ext>
            </a:extLst>
          </p:cNvPr>
          <p:cNvSpPr txBox="1"/>
          <p:nvPr/>
        </p:nvSpPr>
        <p:spPr>
          <a:xfrm>
            <a:off x="358792" y="0"/>
            <a:ext cx="8578379"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Filter Harrowing Guidelines</a:t>
            </a:r>
          </a:p>
        </p:txBody>
      </p:sp>
      <p:graphicFrame>
        <p:nvGraphicFramePr>
          <p:cNvPr id="5" name="Table 4">
            <a:extLst>
              <a:ext uri="{FF2B5EF4-FFF2-40B4-BE49-F238E27FC236}">
                <a16:creationId xmlns:a16="http://schemas.microsoft.com/office/drawing/2014/main" id="{95EA4486-266A-95E3-4F5E-4695DC6A5E22}"/>
              </a:ext>
            </a:extLst>
          </p:cNvPr>
          <p:cNvGraphicFramePr>
            <a:graphicFrameLocks noGrp="1"/>
          </p:cNvGraphicFramePr>
          <p:nvPr/>
        </p:nvGraphicFramePr>
        <p:xfrm>
          <a:off x="252413" y="850900"/>
          <a:ext cx="8702675" cy="4092575"/>
        </p:xfrm>
        <a:graphic>
          <a:graphicData uri="http://schemas.openxmlformats.org/drawingml/2006/table">
            <a:tbl>
              <a:tblPr firstRow="1" bandRow="1">
                <a:tableStyleId>{FABFCF23-3B69-468F-B69F-88F6DE6A72F2}</a:tableStyleId>
              </a:tblPr>
              <a:tblGrid>
                <a:gridCol w="8702675">
                  <a:extLst>
                    <a:ext uri="{9D8B030D-6E8A-4147-A177-3AD203B41FA5}">
                      <a16:colId xmlns:a16="http://schemas.microsoft.com/office/drawing/2014/main" val="20000"/>
                    </a:ext>
                  </a:extLst>
                </a:gridCol>
              </a:tblGrid>
              <a:tr h="470091">
                <a:tc>
                  <a:txBody>
                    <a:bodyPr/>
                    <a:lstStyle/>
                    <a:p>
                      <a:pPr marL="0" marR="0" algn="l" rtl="0" eaLnBrk="1" latinLnBrk="0" hangingPunct="1">
                        <a:spcBef>
                          <a:spcPts val="0"/>
                        </a:spcBef>
                        <a:spcAft>
                          <a:spcPts val="0"/>
                        </a:spcAft>
                      </a:pPr>
                      <a:r>
                        <a:rPr kumimoji="0" lang="en-US" sz="2400" kern="1200" dirty="0">
                          <a:solidFill>
                            <a:schemeClr val="tx1"/>
                          </a:solidFill>
                          <a:latin typeface="+mn-lt"/>
                          <a:ea typeface="+mn-ea"/>
                          <a:cs typeface="+mn-cs"/>
                        </a:rPr>
                        <a:t>Operational Guidelines</a:t>
                      </a:r>
                      <a:r>
                        <a:rPr kumimoji="0" lang="en-US" sz="2400" kern="1200" baseline="0" dirty="0">
                          <a:solidFill>
                            <a:schemeClr val="tx1"/>
                          </a:solidFill>
                          <a:latin typeface="+mn-lt"/>
                          <a:ea typeface="+mn-ea"/>
                          <a:cs typeface="+mn-cs"/>
                        </a:rPr>
                        <a:t> for Cleaning - Harrowing</a:t>
                      </a:r>
                      <a:endParaRPr kumimoji="0" lang="en-US" sz="2400" kern="1200" dirty="0">
                        <a:solidFill>
                          <a:schemeClr val="tx1"/>
                        </a:solidFill>
                        <a:latin typeface="+mn-lt"/>
                        <a:ea typeface="+mn-ea"/>
                        <a:cs typeface="+mn-cs"/>
                      </a:endParaRPr>
                    </a:p>
                  </a:txBody>
                  <a:tcPr marL="68581" marR="68581" marT="0" marB="0">
                    <a:solidFill>
                      <a:schemeClr val="tx2">
                        <a:lumMod val="50000"/>
                      </a:schemeClr>
                    </a:solidFill>
                  </a:tcPr>
                </a:tc>
                <a:extLst>
                  <a:ext uri="{0D108BD9-81ED-4DB2-BD59-A6C34878D82A}">
                    <a16:rowId xmlns:a16="http://schemas.microsoft.com/office/drawing/2014/main" val="10000"/>
                  </a:ext>
                </a:extLst>
              </a:tr>
              <a:tr h="2194755">
                <a:tc>
                  <a:txBody>
                    <a:bodyPr/>
                    <a:lstStyle/>
                    <a:p>
                      <a:r>
                        <a:rPr kumimoji="0" lang="en-US" sz="1800" kern="1200" dirty="0">
                          <a:solidFill>
                            <a:schemeClr val="dk1"/>
                          </a:solidFill>
                          <a:latin typeface="+mn-lt"/>
                          <a:ea typeface="+mn-ea"/>
                          <a:cs typeface="+mn-cs"/>
                        </a:rPr>
                        <a:t>After it has been cleaned, slowly refill the filter from the bottom at a rate of 0.3-0.6 ft of rise per hour (0.1 – 0.18 m/hr or 0.0374 – 0.0748 gpm/ft</a:t>
                      </a:r>
                      <a:r>
                        <a:rPr kumimoji="0" lang="en-US" sz="1800" kern="1200" baseline="30000" dirty="0">
                          <a:solidFill>
                            <a:schemeClr val="dk1"/>
                          </a:solidFill>
                          <a:latin typeface="+mn-lt"/>
                          <a:ea typeface="+mn-ea"/>
                          <a:cs typeface="+mn-cs"/>
                        </a:rPr>
                        <a:t>2</a:t>
                      </a:r>
                      <a:r>
                        <a:rPr kumimoji="0" lang="en-US" sz="1800" kern="1200" dirty="0">
                          <a:solidFill>
                            <a:schemeClr val="dk1"/>
                          </a:solidFill>
                          <a:latin typeface="+mn-lt"/>
                          <a:ea typeface="+mn-ea"/>
                          <a:cs typeface="+mn-cs"/>
                        </a:rPr>
                        <a:t>) in order to purge entrained air.  Refill with non-chlorinated filtered water from one of the other filters until the headwater is 1-ft above the sand to minimize scouring of the sand bed when filling from the top begins.  Then fill from the top at a rate that minimizes disturbing the sand bed. </a:t>
                      </a:r>
                    </a:p>
                    <a:p>
                      <a:r>
                        <a:rPr kumimoji="0" lang="en-US" sz="1800" i="1" kern="1200" dirty="0">
                          <a:solidFill>
                            <a:schemeClr val="dk1"/>
                          </a:solidFill>
                          <a:latin typeface="+mn-lt"/>
                          <a:ea typeface="+mn-ea"/>
                          <a:cs typeface="+mn-cs"/>
                        </a:rPr>
                        <a:t> </a:t>
                      </a:r>
                      <a:endParaRPr kumimoji="0" lang="en-US" sz="1800" kern="1200" dirty="0">
                        <a:solidFill>
                          <a:schemeClr val="dk1"/>
                        </a:solidFill>
                        <a:latin typeface="+mn-lt"/>
                        <a:ea typeface="+mn-ea"/>
                        <a:cs typeface="+mn-cs"/>
                      </a:endParaRPr>
                    </a:p>
                    <a:p>
                      <a:r>
                        <a:rPr kumimoji="0" lang="en-US" sz="1800" i="1" kern="1200" dirty="0">
                          <a:solidFill>
                            <a:schemeClr val="dk1"/>
                          </a:solidFill>
                          <a:latin typeface="+mn-lt"/>
                          <a:ea typeface="+mn-ea"/>
                          <a:cs typeface="+mn-cs"/>
                        </a:rPr>
                        <a:t>Note: To convert ft/hr to gpm/ft</a:t>
                      </a:r>
                      <a:r>
                        <a:rPr kumimoji="0" lang="en-US" sz="1800" i="1" kern="1200" baseline="30000" dirty="0">
                          <a:solidFill>
                            <a:schemeClr val="dk1"/>
                          </a:solidFill>
                          <a:latin typeface="+mn-lt"/>
                          <a:ea typeface="+mn-ea"/>
                          <a:cs typeface="+mn-cs"/>
                        </a:rPr>
                        <a:t>2</a:t>
                      </a:r>
                      <a:r>
                        <a:rPr kumimoji="0" lang="en-US" sz="1800" i="1" kern="1200" dirty="0">
                          <a:solidFill>
                            <a:schemeClr val="dk1"/>
                          </a:solidFill>
                          <a:latin typeface="+mn-lt"/>
                          <a:ea typeface="+mn-ea"/>
                          <a:cs typeface="+mn-cs"/>
                        </a:rPr>
                        <a:t>, multiply (ft/hr )by (1 hr/60 min) and then multiply by (7.48 g/ft</a:t>
                      </a:r>
                      <a:r>
                        <a:rPr kumimoji="0" lang="en-US" sz="1800" i="1" kern="1200" baseline="30000" dirty="0">
                          <a:solidFill>
                            <a:schemeClr val="dk1"/>
                          </a:solidFill>
                          <a:latin typeface="+mn-lt"/>
                          <a:ea typeface="+mn-ea"/>
                          <a:cs typeface="+mn-cs"/>
                        </a:rPr>
                        <a:t>3</a:t>
                      </a:r>
                      <a:r>
                        <a:rPr kumimoji="0" lang="en-US" sz="1800" i="1" kern="1200" dirty="0">
                          <a:solidFill>
                            <a:schemeClr val="dk1"/>
                          </a:solidFill>
                          <a:latin typeface="+mn-lt"/>
                          <a:ea typeface="+mn-ea"/>
                          <a:cs typeface="+mn-cs"/>
                        </a:rPr>
                        <a:t>).  Example: 0.3 ft/hr x (1 hr/60 min) x (7.48 gpm/ft</a:t>
                      </a:r>
                      <a:r>
                        <a:rPr kumimoji="0" lang="en-US" sz="1800" i="1" kern="1200" baseline="30000" dirty="0">
                          <a:solidFill>
                            <a:schemeClr val="dk1"/>
                          </a:solidFill>
                          <a:latin typeface="+mn-lt"/>
                          <a:ea typeface="+mn-ea"/>
                          <a:cs typeface="+mn-cs"/>
                        </a:rPr>
                        <a:t>3</a:t>
                      </a:r>
                      <a:r>
                        <a:rPr kumimoji="0" lang="en-US" sz="1800" i="1" kern="1200" dirty="0">
                          <a:solidFill>
                            <a:schemeClr val="dk1"/>
                          </a:solidFill>
                          <a:latin typeface="+mn-lt"/>
                          <a:ea typeface="+mn-ea"/>
                          <a:cs typeface="+mn-cs"/>
                        </a:rPr>
                        <a:t>) = 0.0347 gpm/ft</a:t>
                      </a:r>
                      <a:r>
                        <a:rPr kumimoji="0" lang="en-US" sz="1800" i="1" kern="1200" baseline="30000" dirty="0">
                          <a:solidFill>
                            <a:schemeClr val="dk1"/>
                          </a:solidFill>
                          <a:latin typeface="+mn-lt"/>
                          <a:ea typeface="+mn-ea"/>
                          <a:cs typeface="+mn-cs"/>
                        </a:rPr>
                        <a:t>2</a:t>
                      </a:r>
                      <a:r>
                        <a:rPr kumimoji="0" lang="en-US" sz="1800" i="1" kern="1200" dirty="0">
                          <a:solidFill>
                            <a:schemeClr val="dk1"/>
                          </a:solidFill>
                          <a:latin typeface="+mn-lt"/>
                          <a:ea typeface="+mn-ea"/>
                          <a:cs typeface="+mn-cs"/>
                        </a:rPr>
                        <a:t>.</a:t>
                      </a:r>
                      <a:endParaRPr kumimoji="0" lang="en-US" sz="1800" kern="1200" dirty="0">
                        <a:solidFill>
                          <a:schemeClr val="dk1"/>
                        </a:solidFill>
                        <a:latin typeface="+mn-lt"/>
                        <a:ea typeface="+mn-ea"/>
                        <a:cs typeface="+mn-cs"/>
                      </a:endParaRPr>
                    </a:p>
                  </a:txBody>
                  <a:tcPr marL="68581" marR="68581" marT="0" marB="0"/>
                </a:tc>
                <a:extLst>
                  <a:ext uri="{0D108BD9-81ED-4DB2-BD59-A6C34878D82A}">
                    <a16:rowId xmlns:a16="http://schemas.microsoft.com/office/drawing/2014/main" val="10001"/>
                  </a:ext>
                </a:extLst>
              </a:tr>
              <a:tr h="823033">
                <a:tc>
                  <a:txBody>
                    <a:bodyPr/>
                    <a:lstStyle/>
                    <a:p>
                      <a:pPr marL="0" marR="0" algn="l" rtl="0" eaLnBrk="1" latinLnBrk="0" hangingPunct="1">
                        <a:spcBef>
                          <a:spcPts val="0"/>
                        </a:spcBef>
                        <a:spcAft>
                          <a:spcPts val="0"/>
                        </a:spcAft>
                      </a:pPr>
                      <a:r>
                        <a:rPr kumimoji="0" lang="en-US" sz="1800" kern="1200" dirty="0">
                          <a:solidFill>
                            <a:schemeClr val="dk1"/>
                          </a:solidFill>
                          <a:latin typeface="+mn-lt"/>
                          <a:ea typeface="+mn-ea"/>
                          <a:cs typeface="+mn-cs"/>
                        </a:rPr>
                        <a:t>Begin filtering to waste at the same rate as was used prior to cleaning, or at the anticipated rate needed when the filter is brought back on-line.  Do not exceed the design flow rate and keep the rate </a:t>
                      </a:r>
                      <a:r>
                        <a:rPr kumimoji="0" lang="en-US" sz="1800" u="sng" kern="1200" dirty="0">
                          <a:solidFill>
                            <a:schemeClr val="dk1"/>
                          </a:solidFill>
                          <a:latin typeface="+mn-lt"/>
                          <a:ea typeface="+mn-ea"/>
                          <a:cs typeface="+mn-cs"/>
                        </a:rPr>
                        <a:t>&lt;</a:t>
                      </a:r>
                      <a:r>
                        <a:rPr kumimoji="0" lang="en-US" sz="1800" kern="1200" dirty="0">
                          <a:solidFill>
                            <a:schemeClr val="dk1"/>
                          </a:solidFill>
                          <a:latin typeface="+mn-lt"/>
                          <a:ea typeface="+mn-ea"/>
                          <a:cs typeface="+mn-cs"/>
                        </a:rPr>
                        <a:t> 0.1 gpm/ft</a:t>
                      </a:r>
                      <a:r>
                        <a:rPr kumimoji="0" lang="en-US" sz="1800" kern="1200" baseline="30000" dirty="0">
                          <a:solidFill>
                            <a:schemeClr val="dk1"/>
                          </a:solidFill>
                          <a:latin typeface="+mn-lt"/>
                          <a:ea typeface="+mn-ea"/>
                          <a:cs typeface="+mn-cs"/>
                        </a:rPr>
                        <a:t>2</a:t>
                      </a:r>
                      <a:r>
                        <a:rPr kumimoji="0" lang="en-US" sz="1800" kern="1200" dirty="0">
                          <a:solidFill>
                            <a:schemeClr val="dk1"/>
                          </a:solidFill>
                          <a:latin typeface="+mn-lt"/>
                          <a:ea typeface="+mn-ea"/>
                          <a:cs typeface="+mn-cs"/>
                        </a:rPr>
                        <a:t>.</a:t>
                      </a:r>
                    </a:p>
                  </a:txBody>
                  <a:tcPr marL="68581" marR="68581" marT="0" marB="0"/>
                </a:tc>
                <a:extLst>
                  <a:ext uri="{0D108BD9-81ED-4DB2-BD59-A6C34878D82A}">
                    <a16:rowId xmlns:a16="http://schemas.microsoft.com/office/drawing/2014/main" val="10002"/>
                  </a:ext>
                </a:extLst>
              </a:tr>
              <a:tr h="604696">
                <a:tc>
                  <a:txBody>
                    <a:bodyPr/>
                    <a:lstStyle/>
                    <a:p>
                      <a:pPr marL="0" marR="0" algn="l" rtl="0" eaLnBrk="1" latinLnBrk="0" hangingPunct="1">
                        <a:spcBef>
                          <a:spcPts val="0"/>
                        </a:spcBef>
                        <a:spcAft>
                          <a:spcPts val="0"/>
                        </a:spcAft>
                      </a:pPr>
                      <a:r>
                        <a:rPr kumimoji="0" lang="en-US" sz="1800" kern="1200" dirty="0">
                          <a:solidFill>
                            <a:schemeClr val="dk1"/>
                          </a:solidFill>
                          <a:latin typeface="+mn-lt"/>
                          <a:ea typeface="+mn-ea"/>
                          <a:cs typeface="+mn-cs"/>
                        </a:rPr>
                        <a:t>Filter to waste one hour for each hour that the filter is off-line, but for no less than 24 hours. Filter to waste until the optimization goals following filter cleaning have been met.</a:t>
                      </a:r>
                    </a:p>
                  </a:txBody>
                  <a:tcPr marL="68581" marR="68581" marT="0" marB="0"/>
                </a:tc>
                <a:extLst>
                  <a:ext uri="{0D108BD9-81ED-4DB2-BD59-A6C34878D82A}">
                    <a16:rowId xmlns:a16="http://schemas.microsoft.com/office/drawing/2014/main" val="10003"/>
                  </a:ext>
                </a:extLst>
              </a:tr>
            </a:tbl>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684CC55-DE9D-A2A1-E7FB-7C1477D0A772}"/>
              </a:ext>
            </a:extLst>
          </p:cNvPr>
          <p:cNvGraphicFramePr>
            <a:graphicFrameLocks noGrp="1"/>
          </p:cNvGraphicFramePr>
          <p:nvPr/>
        </p:nvGraphicFramePr>
        <p:xfrm>
          <a:off x="511175" y="1481138"/>
          <a:ext cx="8164513" cy="3482975"/>
        </p:xfrm>
        <a:graphic>
          <a:graphicData uri="http://schemas.openxmlformats.org/drawingml/2006/table">
            <a:tbl>
              <a:tblPr firstRow="1" bandRow="1">
                <a:tableStyleId>{FABFCF23-3B69-468F-B69F-88F6DE6A72F2}</a:tableStyleId>
              </a:tblPr>
              <a:tblGrid>
                <a:gridCol w="8164513">
                  <a:extLst>
                    <a:ext uri="{9D8B030D-6E8A-4147-A177-3AD203B41FA5}">
                      <a16:colId xmlns:a16="http://schemas.microsoft.com/office/drawing/2014/main" val="20000"/>
                    </a:ext>
                  </a:extLst>
                </a:gridCol>
              </a:tblGrid>
              <a:tr h="605546">
                <a:tc>
                  <a:txBody>
                    <a:bodyPr/>
                    <a:lstStyle/>
                    <a:p>
                      <a:pPr marL="0" marR="0" algn="l" rtl="0" eaLnBrk="1" latinLnBrk="0" hangingPunct="1">
                        <a:spcBef>
                          <a:spcPts val="0"/>
                        </a:spcBef>
                        <a:spcAft>
                          <a:spcPts val="0"/>
                        </a:spcAft>
                      </a:pPr>
                      <a:r>
                        <a:rPr kumimoji="0" lang="en-US" sz="2000" kern="1200" dirty="0">
                          <a:solidFill>
                            <a:schemeClr val="tx1"/>
                          </a:solidFill>
                          <a:latin typeface="+mn-lt"/>
                          <a:ea typeface="+mn-ea"/>
                          <a:cs typeface="+mn-cs"/>
                        </a:rPr>
                        <a:t>Optimization Goals Following Filter Cleaning (scraping or harrowing)</a:t>
                      </a:r>
                    </a:p>
                  </a:txBody>
                  <a:tcPr marL="68582" marR="68582" marT="0" marB="0">
                    <a:solidFill>
                      <a:schemeClr val="tx2">
                        <a:lumMod val="50000"/>
                      </a:schemeClr>
                    </a:solidFill>
                  </a:tcPr>
                </a:tc>
                <a:extLst>
                  <a:ext uri="{0D108BD9-81ED-4DB2-BD59-A6C34878D82A}">
                    <a16:rowId xmlns:a16="http://schemas.microsoft.com/office/drawing/2014/main" val="10000"/>
                  </a:ext>
                </a:extLst>
              </a:tr>
              <a:tr h="743868">
                <a:tc>
                  <a:txBody>
                    <a:bodyPr/>
                    <a:lstStyle/>
                    <a:p>
                      <a:pPr marL="0" marR="0" algn="l" rtl="0" eaLnBrk="1" latinLnBrk="0" hangingPunct="1">
                        <a:spcBef>
                          <a:spcPts val="0"/>
                        </a:spcBef>
                        <a:spcAft>
                          <a:spcPts val="0"/>
                        </a:spcAft>
                      </a:pPr>
                      <a:r>
                        <a:rPr kumimoji="0" lang="en-US" sz="2000" kern="1200" dirty="0">
                          <a:solidFill>
                            <a:schemeClr val="dk1"/>
                          </a:solidFill>
                          <a:latin typeface="+mn-lt"/>
                          <a:ea typeface="+mn-ea"/>
                          <a:cs typeface="+mn-cs"/>
                        </a:rPr>
                        <a:t>Filter to waste for each hour that the filter is off-line, but no less than 24 hours, until sampling demonstrates that the goals below have been met</a:t>
                      </a:r>
                    </a:p>
                  </a:txBody>
                  <a:tcPr marL="68582" marR="68582" marT="0" marB="0"/>
                </a:tc>
                <a:extLst>
                  <a:ext uri="{0D108BD9-81ED-4DB2-BD59-A6C34878D82A}">
                    <a16:rowId xmlns:a16="http://schemas.microsoft.com/office/drawing/2014/main" val="10001"/>
                  </a:ext>
                </a:extLst>
              </a:tr>
              <a:tr h="2133561">
                <a:tc>
                  <a:txBody>
                    <a:bodyPr/>
                    <a:lstStyle/>
                    <a:p>
                      <a:pPr marL="0" marR="0" algn="l" rtl="0" eaLnBrk="1" latinLnBrk="0" hangingPunct="1">
                        <a:spcBef>
                          <a:spcPts val="0"/>
                        </a:spcBef>
                        <a:spcAft>
                          <a:spcPts val="0"/>
                        </a:spcAft>
                      </a:pPr>
                      <a:r>
                        <a:rPr kumimoji="0" lang="en-US" sz="2000" kern="1200" dirty="0">
                          <a:solidFill>
                            <a:schemeClr val="dk1"/>
                          </a:solidFill>
                          <a:latin typeface="+mn-lt"/>
                          <a:ea typeface="+mn-ea"/>
                          <a:cs typeface="+mn-cs"/>
                        </a:rPr>
                        <a:t>Filter not to be brought on-line until:</a:t>
                      </a:r>
                    </a:p>
                    <a:p>
                      <a:pPr marL="0" marR="0" algn="l" rtl="0" eaLnBrk="1" latinLnBrk="0" hangingPunct="1">
                        <a:spcBef>
                          <a:spcPts val="0"/>
                        </a:spcBef>
                        <a:spcAft>
                          <a:spcPts val="0"/>
                        </a:spcAft>
                      </a:pPr>
                      <a:endParaRPr kumimoji="0" lang="en-US" sz="2000" kern="1200" dirty="0">
                        <a:solidFill>
                          <a:schemeClr val="dk1"/>
                        </a:solidFill>
                        <a:latin typeface="+mn-lt"/>
                        <a:ea typeface="+mn-ea"/>
                        <a:cs typeface="+mn-cs"/>
                      </a:endParaRPr>
                    </a:p>
                    <a:p>
                      <a:pPr marL="0" marR="0" algn="l" rtl="0" eaLnBrk="1" latinLnBrk="0" hangingPunct="1">
                        <a:spcBef>
                          <a:spcPts val="0"/>
                        </a:spcBef>
                        <a:spcAft>
                          <a:spcPts val="0"/>
                        </a:spcAft>
                      </a:pPr>
                      <a:r>
                        <a:rPr kumimoji="0" lang="en-US" sz="2000" kern="1200" dirty="0">
                          <a:solidFill>
                            <a:schemeClr val="dk1"/>
                          </a:solidFill>
                          <a:latin typeface="+mn-lt"/>
                          <a:ea typeface="+mn-ea"/>
                          <a:cs typeface="+mn-cs"/>
                        </a:rPr>
                        <a:t>IFE TC </a:t>
                      </a:r>
                      <a:r>
                        <a:rPr kumimoji="0" lang="en-US" sz="2000" u="sng" kern="1200" dirty="0">
                          <a:solidFill>
                            <a:schemeClr val="dk1"/>
                          </a:solidFill>
                          <a:latin typeface="+mn-lt"/>
                          <a:ea typeface="+mn-ea"/>
                          <a:cs typeface="+mn-cs"/>
                        </a:rPr>
                        <a:t>&lt;</a:t>
                      </a:r>
                      <a:r>
                        <a:rPr kumimoji="0" lang="en-US" sz="2000" kern="1200" dirty="0">
                          <a:solidFill>
                            <a:schemeClr val="dk1"/>
                          </a:solidFill>
                          <a:latin typeface="+mn-lt"/>
                          <a:ea typeface="+mn-ea"/>
                          <a:cs typeface="+mn-cs"/>
                        </a:rPr>
                        <a:t> 5/100 ml  (MPN or CFU)</a:t>
                      </a:r>
                    </a:p>
                    <a:p>
                      <a:pPr marL="0" marR="0" algn="l" rtl="0" eaLnBrk="1" latinLnBrk="0" hangingPunct="1">
                        <a:spcBef>
                          <a:spcPts val="0"/>
                        </a:spcBef>
                        <a:spcAft>
                          <a:spcPts val="0"/>
                        </a:spcAft>
                      </a:pPr>
                      <a:r>
                        <a:rPr kumimoji="0" lang="en-US" sz="2000" kern="1200" dirty="0">
                          <a:solidFill>
                            <a:schemeClr val="dk1"/>
                          </a:solidFill>
                          <a:latin typeface="+mn-lt"/>
                          <a:ea typeface="+mn-ea"/>
                          <a:cs typeface="+mn-cs"/>
                        </a:rPr>
                        <a:t>(sample no earlier than 24 hours after the start of filtering to waste)</a:t>
                      </a:r>
                    </a:p>
                    <a:p>
                      <a:pPr marL="0" marR="0" algn="l" rtl="0" eaLnBrk="1" latinLnBrk="0" hangingPunct="1">
                        <a:spcBef>
                          <a:spcPts val="0"/>
                        </a:spcBef>
                        <a:spcAft>
                          <a:spcPts val="0"/>
                        </a:spcAft>
                      </a:pPr>
                      <a:endParaRPr kumimoji="0" lang="en-US" sz="2000" kern="1200" dirty="0">
                        <a:solidFill>
                          <a:schemeClr val="dk1"/>
                        </a:solidFill>
                        <a:latin typeface="+mn-lt"/>
                        <a:ea typeface="+mn-ea"/>
                        <a:cs typeface="+mn-cs"/>
                      </a:endParaRPr>
                    </a:p>
                    <a:p>
                      <a:pPr marL="0" marR="0" algn="l" rtl="0" eaLnBrk="1" latinLnBrk="0" hangingPunct="1">
                        <a:spcBef>
                          <a:spcPts val="0"/>
                        </a:spcBef>
                        <a:spcAft>
                          <a:spcPts val="0"/>
                        </a:spcAft>
                      </a:pPr>
                      <a:r>
                        <a:rPr kumimoji="0" lang="en-US" sz="2000" kern="1200" dirty="0">
                          <a:solidFill>
                            <a:schemeClr val="dk1"/>
                          </a:solidFill>
                          <a:latin typeface="+mn-lt"/>
                          <a:ea typeface="+mn-ea"/>
                          <a:cs typeface="+mn-cs"/>
                        </a:rPr>
                        <a:t>IFE NTU </a:t>
                      </a:r>
                      <a:r>
                        <a:rPr kumimoji="0" lang="en-US" sz="2000" u="sng" kern="1200" dirty="0">
                          <a:solidFill>
                            <a:schemeClr val="dk1"/>
                          </a:solidFill>
                          <a:latin typeface="+mn-lt"/>
                          <a:ea typeface="+mn-ea"/>
                          <a:cs typeface="+mn-cs"/>
                        </a:rPr>
                        <a:t>&lt;</a:t>
                      </a:r>
                      <a:r>
                        <a:rPr kumimoji="0" lang="en-US" sz="2000" kern="1200" dirty="0">
                          <a:solidFill>
                            <a:schemeClr val="dk1"/>
                          </a:solidFill>
                          <a:latin typeface="+mn-lt"/>
                          <a:ea typeface="+mn-ea"/>
                          <a:cs typeface="+mn-cs"/>
                        </a:rPr>
                        <a:t> 1.0 NTU</a:t>
                      </a:r>
                    </a:p>
                    <a:p>
                      <a:pPr marL="0" marR="0" algn="l" rtl="0" eaLnBrk="1" latinLnBrk="0" hangingPunct="1">
                        <a:spcBef>
                          <a:spcPts val="0"/>
                        </a:spcBef>
                        <a:spcAft>
                          <a:spcPts val="0"/>
                        </a:spcAft>
                      </a:pPr>
                      <a:endParaRPr kumimoji="0" lang="en-US" sz="2000" kern="1200" dirty="0">
                        <a:solidFill>
                          <a:schemeClr val="dk1"/>
                        </a:solidFill>
                        <a:latin typeface="+mn-lt"/>
                        <a:ea typeface="+mn-ea"/>
                        <a:cs typeface="+mn-cs"/>
                      </a:endParaRPr>
                    </a:p>
                  </a:txBody>
                  <a:tcPr marL="68582" marR="68582" marT="0" marB="0"/>
                </a:tc>
                <a:extLst>
                  <a:ext uri="{0D108BD9-81ED-4DB2-BD59-A6C34878D82A}">
                    <a16:rowId xmlns:a16="http://schemas.microsoft.com/office/drawing/2014/main" val="10002"/>
                  </a:ext>
                </a:extLst>
              </a:tr>
            </a:tbl>
          </a:graphicData>
        </a:graphic>
      </p:graphicFrame>
      <p:sp>
        <p:nvSpPr>
          <p:cNvPr id="3" name="TextBox 2">
            <a:extLst>
              <a:ext uri="{FF2B5EF4-FFF2-40B4-BE49-F238E27FC236}">
                <a16:creationId xmlns:a16="http://schemas.microsoft.com/office/drawing/2014/main" id="{ADA6E5C9-BF6A-BF8C-FC74-932A859C4894}"/>
              </a:ext>
            </a:extLst>
          </p:cNvPr>
          <p:cNvSpPr txBox="1"/>
          <p:nvPr/>
        </p:nvSpPr>
        <p:spPr>
          <a:xfrm>
            <a:off x="311495" y="252248"/>
            <a:ext cx="8578379"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Filter Ripening Guidelines</a:t>
            </a:r>
          </a:p>
        </p:txBody>
      </p:sp>
      <p:sp>
        <p:nvSpPr>
          <p:cNvPr id="159757" name="Rectangle 1">
            <a:extLst>
              <a:ext uri="{FF2B5EF4-FFF2-40B4-BE49-F238E27FC236}">
                <a16:creationId xmlns:a16="http://schemas.microsoft.com/office/drawing/2014/main" id="{2A5C8CDD-0B3D-EB9D-D9B9-46C028E1210C}"/>
              </a:ext>
            </a:extLst>
          </p:cNvPr>
          <p:cNvSpPr>
            <a:spLocks noChangeArrowheads="1"/>
          </p:cNvSpPr>
          <p:nvPr/>
        </p:nvSpPr>
        <p:spPr bwMode="auto">
          <a:xfrm>
            <a:off x="403225" y="5062538"/>
            <a:ext cx="8740775"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tabLst>
                <a:tab pos="685800" algn="l"/>
              </a:tabLst>
              <a:defRPr>
                <a:solidFill>
                  <a:schemeClr val="tx1"/>
                </a:solidFill>
                <a:latin typeface="Corbel" panose="020B0503020204020204" pitchFamily="34" charset="0"/>
              </a:defRPr>
            </a:lvl1pPr>
            <a:lvl2pPr marL="742950" indent="-285750">
              <a:tabLst>
                <a:tab pos="685800" algn="l"/>
              </a:tabLst>
              <a:defRPr>
                <a:solidFill>
                  <a:schemeClr val="tx1"/>
                </a:solidFill>
                <a:latin typeface="Corbel" panose="020B0503020204020204" pitchFamily="34" charset="0"/>
              </a:defRPr>
            </a:lvl2pPr>
            <a:lvl3pPr marL="1143000" indent="-228600">
              <a:tabLst>
                <a:tab pos="685800" algn="l"/>
              </a:tabLst>
              <a:defRPr>
                <a:solidFill>
                  <a:schemeClr val="tx1"/>
                </a:solidFill>
                <a:latin typeface="Corbel" panose="020B0503020204020204" pitchFamily="34" charset="0"/>
              </a:defRPr>
            </a:lvl3pPr>
            <a:lvl4pPr marL="1600200" indent="-228600">
              <a:tabLst>
                <a:tab pos="685800" algn="l"/>
              </a:tabLst>
              <a:defRPr>
                <a:solidFill>
                  <a:schemeClr val="tx1"/>
                </a:solidFill>
                <a:latin typeface="Corbel" panose="020B0503020204020204" pitchFamily="34" charset="0"/>
              </a:defRPr>
            </a:lvl4pPr>
            <a:lvl5pPr marL="2057400" indent="-228600">
              <a:tabLst>
                <a:tab pos="685800" algn="l"/>
              </a:tabLst>
              <a:defRPr>
                <a:solidFill>
                  <a:schemeClr val="tx1"/>
                </a:solidFill>
                <a:latin typeface="Corbel" panose="020B0503020204020204" pitchFamily="34" charset="0"/>
              </a:defRPr>
            </a:lvl5pPr>
            <a:lvl6pPr marL="2514600" indent="-228600" eaLnBrk="0" fontAlgn="base" hangingPunct="0">
              <a:spcBef>
                <a:spcPct val="0"/>
              </a:spcBef>
              <a:spcAft>
                <a:spcPct val="0"/>
              </a:spcAft>
              <a:tabLst>
                <a:tab pos="685800" algn="l"/>
              </a:tabLst>
              <a:defRPr>
                <a:solidFill>
                  <a:schemeClr val="tx1"/>
                </a:solidFill>
                <a:latin typeface="Corbel" panose="020B0503020204020204" pitchFamily="34" charset="0"/>
              </a:defRPr>
            </a:lvl6pPr>
            <a:lvl7pPr marL="2971800" indent="-228600" eaLnBrk="0" fontAlgn="base" hangingPunct="0">
              <a:spcBef>
                <a:spcPct val="0"/>
              </a:spcBef>
              <a:spcAft>
                <a:spcPct val="0"/>
              </a:spcAft>
              <a:tabLst>
                <a:tab pos="685800" algn="l"/>
              </a:tabLst>
              <a:defRPr>
                <a:solidFill>
                  <a:schemeClr val="tx1"/>
                </a:solidFill>
                <a:latin typeface="Corbel" panose="020B0503020204020204" pitchFamily="34" charset="0"/>
              </a:defRPr>
            </a:lvl7pPr>
            <a:lvl8pPr marL="3429000" indent="-228600" eaLnBrk="0" fontAlgn="base" hangingPunct="0">
              <a:spcBef>
                <a:spcPct val="0"/>
              </a:spcBef>
              <a:spcAft>
                <a:spcPct val="0"/>
              </a:spcAft>
              <a:tabLst>
                <a:tab pos="685800" algn="l"/>
              </a:tabLst>
              <a:defRPr>
                <a:solidFill>
                  <a:schemeClr val="tx1"/>
                </a:solidFill>
                <a:latin typeface="Corbel" panose="020B0503020204020204" pitchFamily="34" charset="0"/>
              </a:defRPr>
            </a:lvl8pPr>
            <a:lvl9pPr marL="3886200" indent="-228600" eaLnBrk="0" fontAlgn="base" hangingPunct="0">
              <a:spcBef>
                <a:spcPct val="0"/>
              </a:spcBef>
              <a:spcAft>
                <a:spcPct val="0"/>
              </a:spcAft>
              <a:tabLst>
                <a:tab pos="685800" algn="l"/>
              </a:tabLst>
              <a:defRPr>
                <a:solidFill>
                  <a:schemeClr val="tx1"/>
                </a:solidFill>
                <a:latin typeface="Corbel" panose="020B0503020204020204" pitchFamily="34" charset="0"/>
              </a:defRPr>
            </a:lvl9pPr>
          </a:lstStyle>
          <a:p>
            <a:pPr eaLnBrk="1" hangingPunct="1"/>
            <a:r>
              <a:rPr lang="en-US" altLang="en-US" sz="2000">
                <a:cs typeface="Times New Roman" panose="02020603050405020304" pitchFamily="18" charset="0"/>
              </a:rPr>
              <a:t>IFE = Individual Filter Effluent</a:t>
            </a:r>
            <a:endParaRPr lang="en-US" altLang="en-US" sz="2000"/>
          </a:p>
          <a:p>
            <a:r>
              <a:rPr lang="en-US" altLang="en-US" sz="2000">
                <a:cs typeface="Times New Roman" panose="02020603050405020304" pitchFamily="18" charset="0"/>
              </a:rPr>
              <a:t>CFE = Combined Filter Effluent</a:t>
            </a:r>
            <a:endParaRPr lang="en-US" altLang="en-US" sz="2000"/>
          </a:p>
          <a:p>
            <a:r>
              <a:rPr lang="en-US" altLang="en-US" sz="2000">
                <a:cs typeface="Times New Roman" panose="02020603050405020304" pitchFamily="18" charset="0"/>
              </a:rPr>
              <a:t>NTU = Nephelometric Turbidity Units</a:t>
            </a:r>
            <a:endParaRPr lang="en-US" altLang="en-US" sz="2000"/>
          </a:p>
          <a:p>
            <a:r>
              <a:rPr lang="en-US" altLang="en-US" sz="2000">
                <a:cs typeface="Times New Roman" panose="02020603050405020304" pitchFamily="18" charset="0"/>
              </a:rPr>
              <a:t>TC = Total Coliform, Most Probable Number (MPN) or Colony Forming Units (CFU)</a:t>
            </a:r>
            <a:endParaRPr lang="en-US" altLang="en-US" sz="200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D0FE9D-FE11-6FD5-89FE-4364B65BD702}"/>
              </a:ext>
            </a:extLst>
          </p:cNvPr>
          <p:cNvSpPr txBox="1"/>
          <p:nvPr/>
        </p:nvSpPr>
        <p:spPr>
          <a:xfrm>
            <a:off x="358792" y="0"/>
            <a:ext cx="8578379"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Filter Ripening Guidelines</a:t>
            </a:r>
          </a:p>
        </p:txBody>
      </p:sp>
      <p:sp>
        <p:nvSpPr>
          <p:cNvPr id="161795" name="Rectangle 1">
            <a:extLst>
              <a:ext uri="{FF2B5EF4-FFF2-40B4-BE49-F238E27FC236}">
                <a16:creationId xmlns:a16="http://schemas.microsoft.com/office/drawing/2014/main" id="{0E7AB9DB-91D1-5221-E96B-09FFFEA68540}"/>
              </a:ext>
            </a:extLst>
          </p:cNvPr>
          <p:cNvSpPr>
            <a:spLocks noChangeArrowheads="1"/>
          </p:cNvSpPr>
          <p:nvPr/>
        </p:nvSpPr>
        <p:spPr bwMode="auto">
          <a:xfrm>
            <a:off x="152400" y="1219200"/>
            <a:ext cx="260191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tabLst>
                <a:tab pos="685800" algn="l"/>
              </a:tabLst>
              <a:defRPr>
                <a:solidFill>
                  <a:schemeClr val="tx1"/>
                </a:solidFill>
                <a:latin typeface="Corbel" panose="020B0503020204020204" pitchFamily="34" charset="0"/>
              </a:defRPr>
            </a:lvl1pPr>
            <a:lvl2pPr marL="742950" indent="-285750">
              <a:tabLst>
                <a:tab pos="685800" algn="l"/>
              </a:tabLst>
              <a:defRPr>
                <a:solidFill>
                  <a:schemeClr val="tx1"/>
                </a:solidFill>
                <a:latin typeface="Corbel" panose="020B0503020204020204" pitchFamily="34" charset="0"/>
              </a:defRPr>
            </a:lvl2pPr>
            <a:lvl3pPr marL="1143000" indent="-228600">
              <a:tabLst>
                <a:tab pos="685800" algn="l"/>
              </a:tabLst>
              <a:defRPr>
                <a:solidFill>
                  <a:schemeClr val="tx1"/>
                </a:solidFill>
                <a:latin typeface="Corbel" panose="020B0503020204020204" pitchFamily="34" charset="0"/>
              </a:defRPr>
            </a:lvl3pPr>
            <a:lvl4pPr marL="1600200" indent="-228600">
              <a:tabLst>
                <a:tab pos="685800" algn="l"/>
              </a:tabLst>
              <a:defRPr>
                <a:solidFill>
                  <a:schemeClr val="tx1"/>
                </a:solidFill>
                <a:latin typeface="Corbel" panose="020B0503020204020204" pitchFamily="34" charset="0"/>
              </a:defRPr>
            </a:lvl4pPr>
            <a:lvl5pPr marL="2057400" indent="-228600">
              <a:tabLst>
                <a:tab pos="685800" algn="l"/>
              </a:tabLst>
              <a:defRPr>
                <a:solidFill>
                  <a:schemeClr val="tx1"/>
                </a:solidFill>
                <a:latin typeface="Corbel" panose="020B0503020204020204" pitchFamily="34" charset="0"/>
              </a:defRPr>
            </a:lvl5pPr>
            <a:lvl6pPr marL="2514600" indent="-228600" eaLnBrk="0" fontAlgn="base" hangingPunct="0">
              <a:spcBef>
                <a:spcPct val="0"/>
              </a:spcBef>
              <a:spcAft>
                <a:spcPct val="0"/>
              </a:spcAft>
              <a:tabLst>
                <a:tab pos="685800" algn="l"/>
              </a:tabLst>
              <a:defRPr>
                <a:solidFill>
                  <a:schemeClr val="tx1"/>
                </a:solidFill>
                <a:latin typeface="Corbel" panose="020B0503020204020204" pitchFamily="34" charset="0"/>
              </a:defRPr>
            </a:lvl6pPr>
            <a:lvl7pPr marL="2971800" indent="-228600" eaLnBrk="0" fontAlgn="base" hangingPunct="0">
              <a:spcBef>
                <a:spcPct val="0"/>
              </a:spcBef>
              <a:spcAft>
                <a:spcPct val="0"/>
              </a:spcAft>
              <a:tabLst>
                <a:tab pos="685800" algn="l"/>
              </a:tabLst>
              <a:defRPr>
                <a:solidFill>
                  <a:schemeClr val="tx1"/>
                </a:solidFill>
                <a:latin typeface="Corbel" panose="020B0503020204020204" pitchFamily="34" charset="0"/>
              </a:defRPr>
            </a:lvl7pPr>
            <a:lvl8pPr marL="3429000" indent="-228600" eaLnBrk="0" fontAlgn="base" hangingPunct="0">
              <a:spcBef>
                <a:spcPct val="0"/>
              </a:spcBef>
              <a:spcAft>
                <a:spcPct val="0"/>
              </a:spcAft>
              <a:tabLst>
                <a:tab pos="685800" algn="l"/>
              </a:tabLst>
              <a:defRPr>
                <a:solidFill>
                  <a:schemeClr val="tx1"/>
                </a:solidFill>
                <a:latin typeface="Corbel" panose="020B0503020204020204" pitchFamily="34" charset="0"/>
              </a:defRPr>
            </a:lvl8pPr>
            <a:lvl9pPr marL="3886200" indent="-228600" eaLnBrk="0" fontAlgn="base" hangingPunct="0">
              <a:spcBef>
                <a:spcPct val="0"/>
              </a:spcBef>
              <a:spcAft>
                <a:spcPct val="0"/>
              </a:spcAft>
              <a:tabLst>
                <a:tab pos="685800" algn="l"/>
              </a:tabLst>
              <a:defRPr>
                <a:solidFill>
                  <a:schemeClr val="tx1"/>
                </a:solidFill>
                <a:latin typeface="Corbel" panose="020B0503020204020204" pitchFamily="34" charset="0"/>
              </a:defRPr>
            </a:lvl9pPr>
          </a:lstStyle>
          <a:p>
            <a:pPr eaLnBrk="1" hangingPunct="1"/>
            <a:r>
              <a:rPr lang="en-US" altLang="en-US" sz="2000">
                <a:cs typeface="Times New Roman" panose="02020603050405020304" pitchFamily="18" charset="0"/>
              </a:rPr>
              <a:t>“Scraping invariably reduces a filter’s ability to remove E. coli.”</a:t>
            </a:r>
          </a:p>
          <a:p>
            <a:pPr eaLnBrk="1" hangingPunct="1"/>
            <a:r>
              <a:rPr lang="en-US" altLang="en-US" sz="2000">
                <a:cs typeface="Times New Roman" panose="02020603050405020304" pitchFamily="18" charset="0"/>
              </a:rPr>
              <a:t>(Unger &amp; Collins, 2008)</a:t>
            </a:r>
            <a:endParaRPr lang="en-US" altLang="en-US" sz="2000"/>
          </a:p>
        </p:txBody>
      </p:sp>
      <p:pic>
        <p:nvPicPr>
          <p:cNvPr id="161796" name="Picture 4">
            <a:extLst>
              <a:ext uri="{FF2B5EF4-FFF2-40B4-BE49-F238E27FC236}">
                <a16:creationId xmlns:a16="http://schemas.microsoft.com/office/drawing/2014/main" id="{ABDED45F-F21A-85DA-E549-5EE5453EF7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284288"/>
            <a:ext cx="5757863" cy="51927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1797" name="Rectangle 5">
            <a:extLst>
              <a:ext uri="{FF2B5EF4-FFF2-40B4-BE49-F238E27FC236}">
                <a16:creationId xmlns:a16="http://schemas.microsoft.com/office/drawing/2014/main" id="{3AF124C5-D097-2A3C-0B2C-41BBF7B99821}"/>
              </a:ext>
            </a:extLst>
          </p:cNvPr>
          <p:cNvSpPr>
            <a:spLocks noChangeArrowheads="1"/>
          </p:cNvSpPr>
          <p:nvPr/>
        </p:nvSpPr>
        <p:spPr bwMode="auto">
          <a:xfrm>
            <a:off x="128588" y="2835275"/>
            <a:ext cx="2806700" cy="29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a:t>“Total coliform was the most suitable surrogate…borne out by data in which there was the closest correspondence between removals of total coliform and Giardia cysts [and serves as] an index that the filter is biologically mature". (Hendricks, 1984)</a:t>
            </a:r>
          </a:p>
        </p:txBody>
      </p:sp>
      <p:sp>
        <p:nvSpPr>
          <p:cNvPr id="161798" name="Rectangle 1">
            <a:extLst>
              <a:ext uri="{FF2B5EF4-FFF2-40B4-BE49-F238E27FC236}">
                <a16:creationId xmlns:a16="http://schemas.microsoft.com/office/drawing/2014/main" id="{4A11F885-6ED5-8EC3-B252-6CD60A1BB1DA}"/>
              </a:ext>
            </a:extLst>
          </p:cNvPr>
          <p:cNvSpPr>
            <a:spLocks noChangeArrowheads="1"/>
          </p:cNvSpPr>
          <p:nvPr/>
        </p:nvSpPr>
        <p:spPr bwMode="auto">
          <a:xfrm>
            <a:off x="6038850" y="1374775"/>
            <a:ext cx="2600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tabLst>
                <a:tab pos="685800" algn="l"/>
              </a:tabLst>
              <a:defRPr>
                <a:solidFill>
                  <a:schemeClr val="tx1"/>
                </a:solidFill>
                <a:latin typeface="Corbel" panose="020B0503020204020204" pitchFamily="34" charset="0"/>
              </a:defRPr>
            </a:lvl1pPr>
            <a:lvl2pPr marL="742950" indent="-285750">
              <a:tabLst>
                <a:tab pos="685800" algn="l"/>
              </a:tabLst>
              <a:defRPr>
                <a:solidFill>
                  <a:schemeClr val="tx1"/>
                </a:solidFill>
                <a:latin typeface="Corbel" panose="020B0503020204020204" pitchFamily="34" charset="0"/>
              </a:defRPr>
            </a:lvl2pPr>
            <a:lvl3pPr marL="1143000" indent="-228600">
              <a:tabLst>
                <a:tab pos="685800" algn="l"/>
              </a:tabLst>
              <a:defRPr>
                <a:solidFill>
                  <a:schemeClr val="tx1"/>
                </a:solidFill>
                <a:latin typeface="Corbel" panose="020B0503020204020204" pitchFamily="34" charset="0"/>
              </a:defRPr>
            </a:lvl3pPr>
            <a:lvl4pPr marL="1600200" indent="-228600">
              <a:tabLst>
                <a:tab pos="685800" algn="l"/>
              </a:tabLst>
              <a:defRPr>
                <a:solidFill>
                  <a:schemeClr val="tx1"/>
                </a:solidFill>
                <a:latin typeface="Corbel" panose="020B0503020204020204" pitchFamily="34" charset="0"/>
              </a:defRPr>
            </a:lvl4pPr>
            <a:lvl5pPr marL="2057400" indent="-228600">
              <a:tabLst>
                <a:tab pos="685800" algn="l"/>
              </a:tabLst>
              <a:defRPr>
                <a:solidFill>
                  <a:schemeClr val="tx1"/>
                </a:solidFill>
                <a:latin typeface="Corbel" panose="020B0503020204020204" pitchFamily="34" charset="0"/>
              </a:defRPr>
            </a:lvl5pPr>
            <a:lvl6pPr marL="2514600" indent="-228600" eaLnBrk="0" fontAlgn="base" hangingPunct="0">
              <a:spcBef>
                <a:spcPct val="0"/>
              </a:spcBef>
              <a:spcAft>
                <a:spcPct val="0"/>
              </a:spcAft>
              <a:tabLst>
                <a:tab pos="685800" algn="l"/>
              </a:tabLst>
              <a:defRPr>
                <a:solidFill>
                  <a:schemeClr val="tx1"/>
                </a:solidFill>
                <a:latin typeface="Corbel" panose="020B0503020204020204" pitchFamily="34" charset="0"/>
              </a:defRPr>
            </a:lvl6pPr>
            <a:lvl7pPr marL="2971800" indent="-228600" eaLnBrk="0" fontAlgn="base" hangingPunct="0">
              <a:spcBef>
                <a:spcPct val="0"/>
              </a:spcBef>
              <a:spcAft>
                <a:spcPct val="0"/>
              </a:spcAft>
              <a:tabLst>
                <a:tab pos="685800" algn="l"/>
              </a:tabLst>
              <a:defRPr>
                <a:solidFill>
                  <a:schemeClr val="tx1"/>
                </a:solidFill>
                <a:latin typeface="Corbel" panose="020B0503020204020204" pitchFamily="34" charset="0"/>
              </a:defRPr>
            </a:lvl7pPr>
            <a:lvl8pPr marL="3429000" indent="-228600" eaLnBrk="0" fontAlgn="base" hangingPunct="0">
              <a:spcBef>
                <a:spcPct val="0"/>
              </a:spcBef>
              <a:spcAft>
                <a:spcPct val="0"/>
              </a:spcAft>
              <a:tabLst>
                <a:tab pos="685800" algn="l"/>
              </a:tabLst>
              <a:defRPr>
                <a:solidFill>
                  <a:schemeClr val="tx1"/>
                </a:solidFill>
                <a:latin typeface="Corbel" panose="020B0503020204020204" pitchFamily="34" charset="0"/>
              </a:defRPr>
            </a:lvl8pPr>
            <a:lvl9pPr marL="3886200" indent="-228600" eaLnBrk="0" fontAlgn="base" hangingPunct="0">
              <a:spcBef>
                <a:spcPct val="0"/>
              </a:spcBef>
              <a:spcAft>
                <a:spcPct val="0"/>
              </a:spcAft>
              <a:tabLst>
                <a:tab pos="685800" algn="l"/>
              </a:tabLst>
              <a:defRPr>
                <a:solidFill>
                  <a:schemeClr val="tx1"/>
                </a:solidFill>
                <a:latin typeface="Corbel" panose="020B0503020204020204" pitchFamily="34" charset="0"/>
              </a:defRPr>
            </a:lvl9pPr>
          </a:lstStyle>
          <a:p>
            <a:pPr eaLnBrk="1" hangingPunct="1"/>
            <a:r>
              <a:rPr lang="en-US" altLang="en-US" sz="2000">
                <a:solidFill>
                  <a:schemeClr val="bg1"/>
                </a:solidFill>
                <a:cs typeface="Times New Roman" panose="02020603050405020304" pitchFamily="18" charset="0"/>
              </a:rPr>
              <a:t>(Unger &amp; Collins, 2008)</a:t>
            </a:r>
            <a:endParaRPr lang="en-US" altLang="en-US" sz="2000">
              <a:solidFill>
                <a:schemeClr val="bg1"/>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1535FFD-2A26-BDC7-B896-B784FC7BC4FF}"/>
              </a:ext>
            </a:extLst>
          </p:cNvPr>
          <p:cNvSpPr txBox="1"/>
          <p:nvPr/>
        </p:nvSpPr>
        <p:spPr>
          <a:xfrm>
            <a:off x="441750" y="217564"/>
            <a:ext cx="7663058" cy="1323439"/>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Recommended Media Specs for re-sanding</a:t>
            </a:r>
          </a:p>
        </p:txBody>
      </p:sp>
      <p:graphicFrame>
        <p:nvGraphicFramePr>
          <p:cNvPr id="4" name="Table 3">
            <a:extLst>
              <a:ext uri="{FF2B5EF4-FFF2-40B4-BE49-F238E27FC236}">
                <a16:creationId xmlns:a16="http://schemas.microsoft.com/office/drawing/2014/main" id="{737B84B8-1736-33C1-FE3E-AFAE25E9E102}"/>
              </a:ext>
            </a:extLst>
          </p:cNvPr>
          <p:cNvGraphicFramePr>
            <a:graphicFrameLocks noGrp="1"/>
          </p:cNvGraphicFramePr>
          <p:nvPr/>
        </p:nvGraphicFramePr>
        <p:xfrm>
          <a:off x="382588" y="1541463"/>
          <a:ext cx="8378825" cy="5216525"/>
        </p:xfrm>
        <a:graphic>
          <a:graphicData uri="http://schemas.openxmlformats.org/drawingml/2006/table">
            <a:tbl>
              <a:tblPr firstRow="1" bandRow="1">
                <a:tableStyleId>{FABFCF23-3B69-468F-B69F-88F6DE6A72F2}</a:tableStyleId>
              </a:tblPr>
              <a:tblGrid>
                <a:gridCol w="3382114">
                  <a:extLst>
                    <a:ext uri="{9D8B030D-6E8A-4147-A177-3AD203B41FA5}">
                      <a16:colId xmlns:a16="http://schemas.microsoft.com/office/drawing/2014/main" val="20000"/>
                    </a:ext>
                  </a:extLst>
                </a:gridCol>
                <a:gridCol w="4996711">
                  <a:extLst>
                    <a:ext uri="{9D8B030D-6E8A-4147-A177-3AD203B41FA5}">
                      <a16:colId xmlns:a16="http://schemas.microsoft.com/office/drawing/2014/main" val="20001"/>
                    </a:ext>
                  </a:extLst>
                </a:gridCol>
              </a:tblGrid>
              <a:tr h="792526">
                <a:tc>
                  <a:txBody>
                    <a:bodyPr/>
                    <a:lstStyle/>
                    <a:p>
                      <a:pPr marL="0" marR="0" algn="ctr">
                        <a:spcBef>
                          <a:spcPts val="0"/>
                        </a:spcBef>
                        <a:spcAft>
                          <a:spcPts val="0"/>
                        </a:spcAft>
                      </a:pPr>
                      <a:r>
                        <a:rPr kumimoji="0" lang="en-US" sz="2000" b="1" kern="1200" dirty="0">
                          <a:solidFill>
                            <a:schemeClr val="lt1"/>
                          </a:solidFill>
                          <a:latin typeface="+mn-lt"/>
                          <a:ea typeface="+mn-ea"/>
                          <a:cs typeface="+mn-cs"/>
                        </a:rPr>
                        <a:t>Silica Filter Sand</a:t>
                      </a:r>
                      <a:r>
                        <a:rPr kumimoji="0" lang="en-US" sz="2000" b="1" kern="1200" baseline="0" dirty="0">
                          <a:solidFill>
                            <a:schemeClr val="lt1"/>
                          </a:solidFill>
                          <a:latin typeface="+mn-lt"/>
                          <a:ea typeface="+mn-ea"/>
                          <a:cs typeface="+mn-cs"/>
                        </a:rPr>
                        <a:t> </a:t>
                      </a:r>
                      <a:r>
                        <a:rPr kumimoji="0" lang="en-US" sz="2000" b="1" kern="1200" dirty="0">
                          <a:solidFill>
                            <a:schemeClr val="lt1"/>
                          </a:solidFill>
                          <a:latin typeface="+mn-lt"/>
                          <a:ea typeface="+mn-ea"/>
                          <a:cs typeface="+mn-cs"/>
                        </a:rPr>
                        <a:t>Specification</a:t>
                      </a:r>
                    </a:p>
                  </a:txBody>
                  <a:tcPr marL="89193" marR="89193" marT="91444" marB="91444">
                    <a:solidFill>
                      <a:schemeClr val="tx2">
                        <a:lumMod val="50000"/>
                      </a:schemeClr>
                    </a:solidFill>
                  </a:tcPr>
                </a:tc>
                <a:tc>
                  <a:txBody>
                    <a:bodyPr/>
                    <a:lstStyle/>
                    <a:p>
                      <a:pPr marL="0" marR="0" algn="ctr">
                        <a:spcBef>
                          <a:spcPts val="0"/>
                        </a:spcBef>
                        <a:spcAft>
                          <a:spcPts val="0"/>
                        </a:spcAft>
                      </a:pPr>
                      <a:r>
                        <a:rPr lang="en-US" sz="2000" dirty="0"/>
                        <a:t>Recommended Range</a:t>
                      </a:r>
                      <a:endParaRPr lang="en-US" sz="2000" dirty="0">
                        <a:solidFill>
                          <a:schemeClr val="bg1"/>
                        </a:solidFill>
                        <a:latin typeface="+mn-lt"/>
                        <a:ea typeface="Times New Roman"/>
                        <a:cs typeface="Times New Roman"/>
                      </a:endParaRPr>
                    </a:p>
                  </a:txBody>
                  <a:tcPr marL="89193" marR="89193" marT="91444" marB="91444">
                    <a:solidFill>
                      <a:schemeClr val="tx2">
                        <a:lumMod val="50000"/>
                      </a:schemeClr>
                    </a:solidFill>
                  </a:tcPr>
                </a:tc>
                <a:extLst>
                  <a:ext uri="{0D108BD9-81ED-4DB2-BD59-A6C34878D82A}">
                    <a16:rowId xmlns:a16="http://schemas.microsoft.com/office/drawing/2014/main" val="10000"/>
                  </a:ext>
                </a:extLst>
              </a:tr>
              <a:tr h="487707">
                <a:tc>
                  <a:txBody>
                    <a:bodyPr/>
                    <a:lstStyle/>
                    <a:p>
                      <a:pPr marL="0" marR="0" algn="l">
                        <a:spcBef>
                          <a:spcPts val="0"/>
                        </a:spcBef>
                        <a:spcAft>
                          <a:spcPts val="0"/>
                        </a:spcAft>
                      </a:pPr>
                      <a:r>
                        <a:rPr lang="en-US" sz="2000" b="0" dirty="0">
                          <a:solidFill>
                            <a:schemeClr val="bg1"/>
                          </a:solidFill>
                          <a:latin typeface="Arial" pitchFamily="34" charset="0"/>
                          <a:ea typeface="Times New Roman"/>
                          <a:cs typeface="Arial" pitchFamily="34" charset="0"/>
                        </a:rPr>
                        <a:t>Effective</a:t>
                      </a:r>
                      <a:r>
                        <a:rPr lang="en-US" sz="2000" b="0" baseline="0" dirty="0">
                          <a:solidFill>
                            <a:schemeClr val="bg1"/>
                          </a:solidFill>
                          <a:latin typeface="Arial" pitchFamily="34" charset="0"/>
                          <a:ea typeface="Times New Roman"/>
                          <a:cs typeface="Arial" pitchFamily="34" charset="0"/>
                        </a:rPr>
                        <a:t> Diameter (d10)</a:t>
                      </a:r>
                      <a:endParaRPr lang="en-US" sz="2000" b="0" dirty="0">
                        <a:solidFill>
                          <a:schemeClr val="bg1"/>
                        </a:solidFill>
                        <a:latin typeface="Arial" pitchFamily="34" charset="0"/>
                        <a:ea typeface="Times New Roman"/>
                        <a:cs typeface="Arial" pitchFamily="34" charset="0"/>
                      </a:endParaRPr>
                    </a:p>
                  </a:txBody>
                  <a:tcPr marL="89193" marR="89193" marT="91444" marB="91444"/>
                </a:tc>
                <a:tc>
                  <a:txBody>
                    <a:bodyPr/>
                    <a:lstStyle/>
                    <a:p>
                      <a:pPr marL="0" marR="0" algn="ctr">
                        <a:spcBef>
                          <a:spcPts val="0"/>
                        </a:spcBef>
                        <a:spcAft>
                          <a:spcPts val="0"/>
                        </a:spcAft>
                        <a:buFont typeface="Wingdings" pitchFamily="2" charset="2"/>
                        <a:buNone/>
                      </a:pPr>
                      <a:r>
                        <a:rPr kumimoji="0" lang="en-US" sz="2000" b="0" kern="1200" dirty="0">
                          <a:solidFill>
                            <a:schemeClr val="bg1"/>
                          </a:solidFill>
                          <a:latin typeface="Arial" pitchFamily="34" charset="0"/>
                          <a:ea typeface="Times New Roman"/>
                          <a:cs typeface="Arial" pitchFamily="34" charset="0"/>
                        </a:rPr>
                        <a:t>0.2 – 0.35 mm</a:t>
                      </a:r>
                    </a:p>
                  </a:txBody>
                  <a:tcPr marL="89193" marR="89193" marT="91444" marB="91444"/>
                </a:tc>
                <a:extLst>
                  <a:ext uri="{0D108BD9-81ED-4DB2-BD59-A6C34878D82A}">
                    <a16:rowId xmlns:a16="http://schemas.microsoft.com/office/drawing/2014/main" val="10001"/>
                  </a:ext>
                </a:extLst>
              </a:tr>
              <a:tr h="487707">
                <a:tc>
                  <a:txBody>
                    <a:bodyPr/>
                    <a:lstStyle/>
                    <a:p>
                      <a:pPr marL="0" marR="0" algn="l">
                        <a:spcBef>
                          <a:spcPts val="0"/>
                        </a:spcBef>
                        <a:spcAft>
                          <a:spcPts val="0"/>
                        </a:spcAft>
                      </a:pPr>
                      <a:r>
                        <a:rPr lang="en-US" sz="2000" b="0" dirty="0">
                          <a:solidFill>
                            <a:schemeClr val="bg1"/>
                          </a:solidFill>
                          <a:latin typeface="Arial" pitchFamily="34" charset="0"/>
                          <a:ea typeface="Times New Roman"/>
                          <a:cs typeface="Arial" pitchFamily="34" charset="0"/>
                        </a:rPr>
                        <a:t>Uniformity Coefficient (U)</a:t>
                      </a:r>
                    </a:p>
                  </a:txBody>
                  <a:tcPr marL="89193" marR="89193" marT="91444" marB="91444"/>
                </a:tc>
                <a:tc>
                  <a:txBody>
                    <a:bodyPr/>
                    <a:lstStyle/>
                    <a:p>
                      <a:pPr marL="0" marR="0" algn="ctr" rtl="0" eaLnBrk="1" latinLnBrk="0" hangingPunct="1">
                        <a:spcBef>
                          <a:spcPts val="0"/>
                        </a:spcBef>
                        <a:spcAft>
                          <a:spcPts val="0"/>
                        </a:spcAft>
                        <a:buFont typeface="Wingdings" pitchFamily="2" charset="2"/>
                        <a:buNone/>
                      </a:pPr>
                      <a:r>
                        <a:rPr kumimoji="0" lang="en-US" sz="2000" b="0" kern="1200" baseline="0" dirty="0">
                          <a:solidFill>
                            <a:schemeClr val="bg1"/>
                          </a:solidFill>
                          <a:latin typeface="Arial" pitchFamily="34" charset="0"/>
                          <a:ea typeface="Times New Roman"/>
                          <a:cs typeface="Arial" pitchFamily="34" charset="0"/>
                        </a:rPr>
                        <a:t>1.5 – 3.0</a:t>
                      </a:r>
                      <a:endParaRPr kumimoji="0" lang="en-US" sz="2000" b="0" kern="1200" dirty="0">
                        <a:solidFill>
                          <a:schemeClr val="bg1"/>
                        </a:solidFill>
                        <a:latin typeface="Arial" pitchFamily="34" charset="0"/>
                        <a:ea typeface="Times New Roman"/>
                        <a:cs typeface="Arial" pitchFamily="34" charset="0"/>
                      </a:endParaRPr>
                    </a:p>
                  </a:txBody>
                  <a:tcPr marL="89193" marR="89193" marT="91444" marB="91444"/>
                </a:tc>
                <a:extLst>
                  <a:ext uri="{0D108BD9-81ED-4DB2-BD59-A6C34878D82A}">
                    <a16:rowId xmlns:a16="http://schemas.microsoft.com/office/drawing/2014/main" val="10002"/>
                  </a:ext>
                </a:extLst>
              </a:tr>
              <a:tr h="487707">
                <a:tc>
                  <a:txBody>
                    <a:bodyPr/>
                    <a:lstStyle/>
                    <a:p>
                      <a:pPr marL="0" marR="0" algn="l">
                        <a:spcBef>
                          <a:spcPts val="0"/>
                        </a:spcBef>
                        <a:spcAft>
                          <a:spcPts val="0"/>
                        </a:spcAft>
                      </a:pPr>
                      <a:r>
                        <a:rPr lang="en-US" sz="2000" b="0" baseline="0" dirty="0">
                          <a:solidFill>
                            <a:schemeClr val="bg1"/>
                          </a:solidFill>
                          <a:latin typeface="Arial" pitchFamily="34" charset="0"/>
                          <a:ea typeface="Times New Roman"/>
                          <a:cs typeface="Arial" pitchFamily="34" charset="0"/>
                        </a:rPr>
                        <a:t>% fines passing #200 sieve</a:t>
                      </a:r>
                    </a:p>
                  </a:txBody>
                  <a:tcPr marL="89193" marR="89193" marT="91444" marB="91444"/>
                </a:tc>
                <a:tc>
                  <a:txBody>
                    <a:bodyPr/>
                    <a:lstStyle/>
                    <a:p>
                      <a:pPr marL="0" marR="0" algn="ctr" rtl="0" eaLnBrk="1" latinLnBrk="0" hangingPunct="1">
                        <a:spcBef>
                          <a:spcPts val="0"/>
                        </a:spcBef>
                        <a:spcAft>
                          <a:spcPts val="0"/>
                        </a:spcAft>
                        <a:buFont typeface="Wingdings" pitchFamily="2" charset="2"/>
                        <a:buNone/>
                      </a:pPr>
                      <a:r>
                        <a:rPr kumimoji="0" lang="en-US" sz="2000" b="0" kern="1200" dirty="0">
                          <a:solidFill>
                            <a:schemeClr val="bg1"/>
                          </a:solidFill>
                          <a:latin typeface="Arial" pitchFamily="34" charset="0"/>
                          <a:ea typeface="Times New Roman"/>
                          <a:cs typeface="Arial" pitchFamily="34" charset="0"/>
                        </a:rPr>
                        <a:t>&lt; 0.3% by Wt.</a:t>
                      </a:r>
                    </a:p>
                  </a:txBody>
                  <a:tcPr marL="89193" marR="89193" marT="91444" marB="91444"/>
                </a:tc>
                <a:extLst>
                  <a:ext uri="{0D108BD9-81ED-4DB2-BD59-A6C34878D82A}">
                    <a16:rowId xmlns:a16="http://schemas.microsoft.com/office/drawing/2014/main" val="10003"/>
                  </a:ext>
                </a:extLst>
              </a:tr>
              <a:tr h="487707">
                <a:tc>
                  <a:txBody>
                    <a:bodyPr/>
                    <a:lstStyle/>
                    <a:p>
                      <a:pPr marL="0" marR="0" algn="l">
                        <a:spcBef>
                          <a:spcPts val="0"/>
                        </a:spcBef>
                        <a:spcAft>
                          <a:spcPts val="0"/>
                        </a:spcAft>
                      </a:pPr>
                      <a:r>
                        <a:rPr lang="en-US" sz="2000" b="0" baseline="0" dirty="0">
                          <a:solidFill>
                            <a:schemeClr val="bg1"/>
                          </a:solidFill>
                          <a:latin typeface="Arial" pitchFamily="34" charset="0"/>
                          <a:ea typeface="Times New Roman"/>
                          <a:cs typeface="Arial" pitchFamily="34" charset="0"/>
                        </a:rPr>
                        <a:t>Acid Solubility</a:t>
                      </a:r>
                    </a:p>
                  </a:txBody>
                  <a:tcPr marL="89193" marR="89193" marT="91444" marB="91444"/>
                </a:tc>
                <a:tc>
                  <a:txBody>
                    <a:bodyPr/>
                    <a:lstStyle/>
                    <a:p>
                      <a:pPr marL="0" marR="0" algn="ctr" rtl="0" eaLnBrk="1" latinLnBrk="0" hangingPunct="1">
                        <a:spcBef>
                          <a:spcPts val="0"/>
                        </a:spcBef>
                        <a:spcAft>
                          <a:spcPts val="0"/>
                        </a:spcAft>
                        <a:buFont typeface="Wingdings" pitchFamily="2" charset="2"/>
                        <a:buNone/>
                      </a:pPr>
                      <a:r>
                        <a:rPr kumimoji="0" lang="en-US" sz="2000" b="0" kern="1200" dirty="0">
                          <a:solidFill>
                            <a:schemeClr val="bg1"/>
                          </a:solidFill>
                          <a:latin typeface="Arial" pitchFamily="34" charset="0"/>
                          <a:ea typeface="Times New Roman"/>
                          <a:cs typeface="Arial" pitchFamily="34" charset="0"/>
                        </a:rPr>
                        <a:t>&lt; 5%</a:t>
                      </a:r>
                    </a:p>
                  </a:txBody>
                  <a:tcPr marL="89193" marR="89193" marT="91444" marB="91444"/>
                </a:tc>
                <a:extLst>
                  <a:ext uri="{0D108BD9-81ED-4DB2-BD59-A6C34878D82A}">
                    <a16:rowId xmlns:a16="http://schemas.microsoft.com/office/drawing/2014/main" val="10004"/>
                  </a:ext>
                </a:extLst>
              </a:tr>
              <a:tr h="501668">
                <a:tc>
                  <a:txBody>
                    <a:bodyPr/>
                    <a:lstStyle/>
                    <a:p>
                      <a:pPr marL="0" marR="0" algn="l">
                        <a:spcBef>
                          <a:spcPts val="0"/>
                        </a:spcBef>
                        <a:spcAft>
                          <a:spcPts val="0"/>
                        </a:spcAft>
                      </a:pPr>
                      <a:r>
                        <a:rPr lang="en-US" sz="2000" b="0" baseline="0" dirty="0">
                          <a:solidFill>
                            <a:schemeClr val="bg1"/>
                          </a:solidFill>
                          <a:latin typeface="Arial" pitchFamily="34" charset="0"/>
                          <a:ea typeface="Times New Roman"/>
                          <a:cs typeface="Arial" pitchFamily="34" charset="0"/>
                        </a:rPr>
                        <a:t>Apparent Specific Gravity</a:t>
                      </a:r>
                    </a:p>
                  </a:txBody>
                  <a:tcPr marL="89193" marR="89193" marT="91444" marB="91444"/>
                </a:tc>
                <a:tc>
                  <a:txBody>
                    <a:bodyPr/>
                    <a:lstStyle/>
                    <a:p>
                      <a:pPr marL="0" marR="0" algn="ctr" rtl="0" eaLnBrk="1" latinLnBrk="0" hangingPunct="1">
                        <a:spcBef>
                          <a:spcPts val="0"/>
                        </a:spcBef>
                        <a:spcAft>
                          <a:spcPts val="0"/>
                        </a:spcAft>
                        <a:buFont typeface="Wingdings" pitchFamily="2" charset="2"/>
                        <a:buNone/>
                      </a:pPr>
                      <a:r>
                        <a:rPr kumimoji="0" lang="en-US" sz="2000" b="0" u="sng" kern="1200" dirty="0">
                          <a:solidFill>
                            <a:schemeClr val="bg1"/>
                          </a:solidFill>
                          <a:latin typeface="Arial" pitchFamily="34" charset="0"/>
                          <a:ea typeface="Times New Roman"/>
                          <a:cs typeface="Arial" pitchFamily="34" charset="0"/>
                        </a:rPr>
                        <a:t>&gt;</a:t>
                      </a:r>
                      <a:r>
                        <a:rPr kumimoji="0" lang="en-US" sz="2000" b="0" kern="1200" baseline="0" dirty="0">
                          <a:solidFill>
                            <a:schemeClr val="bg1"/>
                          </a:solidFill>
                          <a:latin typeface="Arial" pitchFamily="34" charset="0"/>
                          <a:ea typeface="Times New Roman"/>
                          <a:cs typeface="Arial" pitchFamily="34" charset="0"/>
                        </a:rPr>
                        <a:t> 2.55</a:t>
                      </a:r>
                      <a:endParaRPr kumimoji="0" lang="en-US" sz="2000" b="0" kern="1200" dirty="0">
                        <a:solidFill>
                          <a:schemeClr val="bg1"/>
                        </a:solidFill>
                        <a:latin typeface="Arial" pitchFamily="34" charset="0"/>
                        <a:ea typeface="Times New Roman"/>
                        <a:cs typeface="Arial" pitchFamily="34" charset="0"/>
                      </a:endParaRPr>
                    </a:p>
                  </a:txBody>
                  <a:tcPr marL="89193" marR="89193" marT="91444" marB="91444"/>
                </a:tc>
                <a:extLst>
                  <a:ext uri="{0D108BD9-81ED-4DB2-BD59-A6C34878D82A}">
                    <a16:rowId xmlns:a16="http://schemas.microsoft.com/office/drawing/2014/main" val="10005"/>
                  </a:ext>
                </a:extLst>
              </a:tr>
              <a:tr h="487707">
                <a:tc>
                  <a:txBody>
                    <a:bodyPr/>
                    <a:lstStyle/>
                    <a:p>
                      <a:pPr marL="0" marR="0" algn="l">
                        <a:spcBef>
                          <a:spcPts val="0"/>
                        </a:spcBef>
                        <a:spcAft>
                          <a:spcPts val="0"/>
                        </a:spcAft>
                      </a:pPr>
                      <a:r>
                        <a:rPr lang="en-US" sz="2000" b="0" baseline="0" dirty="0">
                          <a:solidFill>
                            <a:schemeClr val="bg1"/>
                          </a:solidFill>
                          <a:latin typeface="Arial" pitchFamily="34" charset="0"/>
                          <a:ea typeface="Times New Roman"/>
                          <a:cs typeface="Arial" pitchFamily="34" charset="0"/>
                        </a:rPr>
                        <a:t>Minimum Depth</a:t>
                      </a:r>
                    </a:p>
                  </a:txBody>
                  <a:tcPr marL="89193" marR="89193" marT="91444" marB="91444"/>
                </a:tc>
                <a:tc>
                  <a:txBody>
                    <a:bodyPr/>
                    <a:lstStyle/>
                    <a:p>
                      <a:pPr marL="0" marR="0" algn="ctr" rtl="0" eaLnBrk="1" latinLnBrk="0" hangingPunct="1">
                        <a:spcBef>
                          <a:spcPts val="0"/>
                        </a:spcBef>
                        <a:spcAft>
                          <a:spcPts val="0"/>
                        </a:spcAft>
                        <a:buFont typeface="Wingdings" pitchFamily="2" charset="2"/>
                        <a:buNone/>
                      </a:pPr>
                      <a:r>
                        <a:rPr kumimoji="0" lang="en-US" sz="2000" b="0" kern="1200" dirty="0">
                          <a:solidFill>
                            <a:schemeClr val="bg1"/>
                          </a:solidFill>
                          <a:latin typeface="Arial" pitchFamily="34" charset="0"/>
                          <a:ea typeface="Times New Roman"/>
                          <a:cs typeface="Arial" pitchFamily="34" charset="0"/>
                        </a:rPr>
                        <a:t>20-24 inches</a:t>
                      </a:r>
                    </a:p>
                  </a:txBody>
                  <a:tcPr marL="89193" marR="89193" marT="91444" marB="91444"/>
                </a:tc>
                <a:extLst>
                  <a:ext uri="{0D108BD9-81ED-4DB2-BD59-A6C34878D82A}">
                    <a16:rowId xmlns:a16="http://schemas.microsoft.com/office/drawing/2014/main" val="10006"/>
                  </a:ext>
                </a:extLst>
              </a:tr>
              <a:tr h="792526">
                <a:tc>
                  <a:txBody>
                    <a:bodyPr/>
                    <a:lstStyle/>
                    <a:p>
                      <a:pPr marL="0" marR="0" algn="l">
                        <a:spcBef>
                          <a:spcPts val="0"/>
                        </a:spcBef>
                        <a:spcAft>
                          <a:spcPts val="0"/>
                        </a:spcAft>
                      </a:pPr>
                      <a:r>
                        <a:rPr lang="en-US" sz="2000" b="0" baseline="0" dirty="0">
                          <a:solidFill>
                            <a:schemeClr val="bg1"/>
                          </a:solidFill>
                          <a:latin typeface="Arial" pitchFamily="34" charset="0"/>
                          <a:ea typeface="Times New Roman"/>
                          <a:cs typeface="Arial" pitchFamily="34" charset="0"/>
                        </a:rPr>
                        <a:t>Delivery/Installation</a:t>
                      </a:r>
                    </a:p>
                  </a:txBody>
                  <a:tcPr marL="89193" marR="89193" marT="91444" marB="91444"/>
                </a:tc>
                <a:tc>
                  <a:txBody>
                    <a:bodyPr/>
                    <a:lstStyle/>
                    <a:p>
                      <a:pPr marL="0" marR="0" algn="ctr" rtl="0" eaLnBrk="1" latinLnBrk="0" hangingPunct="1">
                        <a:spcBef>
                          <a:spcPts val="0"/>
                        </a:spcBef>
                        <a:spcAft>
                          <a:spcPts val="0"/>
                        </a:spcAft>
                        <a:buFont typeface="Wingdings" pitchFamily="2" charset="2"/>
                        <a:buNone/>
                      </a:pPr>
                      <a:r>
                        <a:rPr kumimoji="0" lang="en-US" sz="2000" b="0" kern="1200" dirty="0">
                          <a:solidFill>
                            <a:schemeClr val="bg1"/>
                          </a:solidFill>
                          <a:latin typeface="Arial" pitchFamily="34" charset="0"/>
                          <a:ea typeface="Times New Roman"/>
                          <a:cs typeface="Arial" pitchFamily="34" charset="0"/>
                        </a:rPr>
                        <a:t>Sand should be washed prior to installation</a:t>
                      </a:r>
                    </a:p>
                  </a:txBody>
                  <a:tcPr marL="89193" marR="89193" marT="91444" marB="91444"/>
                </a:tc>
                <a:extLst>
                  <a:ext uri="{0D108BD9-81ED-4DB2-BD59-A6C34878D82A}">
                    <a16:rowId xmlns:a16="http://schemas.microsoft.com/office/drawing/2014/main" val="10007"/>
                  </a:ext>
                </a:extLst>
              </a:tr>
              <a:tr h="691272">
                <a:tc>
                  <a:txBody>
                    <a:bodyPr/>
                    <a:lstStyle/>
                    <a:p>
                      <a:pPr marL="0" marR="0" algn="l">
                        <a:spcBef>
                          <a:spcPts val="0"/>
                        </a:spcBef>
                        <a:spcAft>
                          <a:spcPts val="0"/>
                        </a:spcAft>
                      </a:pPr>
                      <a:r>
                        <a:rPr lang="en-US" sz="2000" b="0" baseline="0" dirty="0">
                          <a:solidFill>
                            <a:schemeClr val="bg1"/>
                          </a:solidFill>
                          <a:latin typeface="Arial" pitchFamily="34" charset="0"/>
                          <a:ea typeface="Times New Roman"/>
                          <a:cs typeface="Arial" pitchFamily="34" charset="0"/>
                        </a:rPr>
                        <a:t>NSF-61</a:t>
                      </a:r>
                    </a:p>
                  </a:txBody>
                  <a:tcPr marL="89193" marR="89193" marT="91444" marB="91444"/>
                </a:tc>
                <a:tc>
                  <a:txBody>
                    <a:bodyPr/>
                    <a:lstStyle/>
                    <a:p>
                      <a:pPr marL="0" marR="0" algn="ctr" rtl="0" eaLnBrk="1" latinLnBrk="0" hangingPunct="1">
                        <a:spcBef>
                          <a:spcPts val="0"/>
                        </a:spcBef>
                        <a:spcAft>
                          <a:spcPts val="0"/>
                        </a:spcAft>
                        <a:buFont typeface="Wingdings" pitchFamily="2" charset="2"/>
                        <a:buNone/>
                      </a:pPr>
                      <a:r>
                        <a:rPr kumimoji="0" lang="en-US" sz="2000" b="0" kern="1200" dirty="0">
                          <a:solidFill>
                            <a:schemeClr val="bg1"/>
                          </a:solidFill>
                          <a:latin typeface="Arial" pitchFamily="34" charset="0"/>
                          <a:ea typeface="Times New Roman"/>
                          <a:cs typeface="Arial" pitchFamily="34" charset="0"/>
                        </a:rPr>
                        <a:t>Certified or equivalent</a:t>
                      </a:r>
                    </a:p>
                  </a:txBody>
                  <a:tcPr marL="89193" marR="89193" marT="91444" marB="91444"/>
                </a:tc>
                <a:extLst>
                  <a:ext uri="{0D108BD9-81ED-4DB2-BD59-A6C34878D82A}">
                    <a16:rowId xmlns:a16="http://schemas.microsoft.com/office/drawing/2014/main" val="10008"/>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6CF02E7-28AC-4740-7CF1-A76256BC89D4}"/>
              </a:ext>
            </a:extLst>
          </p:cNvPr>
          <p:cNvSpPr txBox="1"/>
          <p:nvPr/>
        </p:nvSpPr>
        <p:spPr>
          <a:xfrm>
            <a:off x="268986" y="266700"/>
            <a:ext cx="8875014"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Flow Measurements</a:t>
            </a:r>
          </a:p>
        </p:txBody>
      </p:sp>
      <p:sp>
        <p:nvSpPr>
          <p:cNvPr id="6" name="TextBox 5">
            <a:extLst>
              <a:ext uri="{FF2B5EF4-FFF2-40B4-BE49-F238E27FC236}">
                <a16:creationId xmlns:a16="http://schemas.microsoft.com/office/drawing/2014/main" id="{B731D4B1-7BD7-229F-4402-1FBFEEBB0AEE}"/>
              </a:ext>
            </a:extLst>
          </p:cNvPr>
          <p:cNvSpPr txBox="1"/>
          <p:nvPr/>
        </p:nvSpPr>
        <p:spPr>
          <a:xfrm>
            <a:off x="219075" y="1147763"/>
            <a:ext cx="8521700" cy="1200150"/>
          </a:xfrm>
          <a:prstGeom prst="rect">
            <a:avLst/>
          </a:prstGeom>
          <a:noFill/>
        </p:spPr>
        <p:txBody>
          <a:bodyPr>
            <a:spAutoFit/>
          </a:bodyPr>
          <a:lstStyle/>
          <a:p>
            <a:pPr eaLnBrk="1" fontAlgn="auto" hangingPunct="1">
              <a:spcBef>
                <a:spcPts val="0"/>
              </a:spcBef>
              <a:spcAft>
                <a:spcPts val="0"/>
              </a:spcAft>
              <a:defRPr/>
            </a:pPr>
            <a:r>
              <a:rPr lang="en-US" sz="2400" dirty="0">
                <a:latin typeface="+mn-lt"/>
              </a:rPr>
              <a:t>Flow can be measured using weirs (square, v-notch), orifice plates, or flow meters.</a:t>
            </a:r>
          </a:p>
          <a:p>
            <a:pPr marL="457200" indent="-457200" eaLnBrk="1" fontAlgn="auto" hangingPunct="1">
              <a:spcBef>
                <a:spcPts val="0"/>
              </a:spcBef>
              <a:spcAft>
                <a:spcPts val="0"/>
              </a:spcAft>
              <a:buFont typeface="+mj-lt"/>
              <a:buAutoNum type="arabicPeriod"/>
              <a:defRPr/>
            </a:pPr>
            <a:endParaRPr lang="en-US" sz="2400" dirty="0">
              <a:solidFill>
                <a:srgbClr val="FFC000"/>
              </a:solidFill>
              <a:latin typeface="+mn-lt"/>
            </a:endParaRPr>
          </a:p>
        </p:txBody>
      </p:sp>
      <p:pic>
        <p:nvPicPr>
          <p:cNvPr id="24580" name="Picture 6" descr="C:\Users\SandR\Documents\SSF Workshop\Photos\P1010324.JPG">
            <a:extLst>
              <a:ext uri="{FF2B5EF4-FFF2-40B4-BE49-F238E27FC236}">
                <a16:creationId xmlns:a16="http://schemas.microsoft.com/office/drawing/2014/main" id="{53E5B4D0-267E-42DF-3101-F4FB96D512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0" y="2312988"/>
            <a:ext cx="3448050" cy="25844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6E1FFC6-FDD7-2FC1-D26A-0EF5D5D4A257}"/>
              </a:ext>
            </a:extLst>
          </p:cNvPr>
          <p:cNvSpPr txBox="1"/>
          <p:nvPr/>
        </p:nvSpPr>
        <p:spPr>
          <a:xfrm>
            <a:off x="4635500" y="2459038"/>
            <a:ext cx="4211638" cy="3786187"/>
          </a:xfrm>
          <a:prstGeom prst="rect">
            <a:avLst/>
          </a:prstGeom>
          <a:noFill/>
        </p:spPr>
        <p:txBody>
          <a:bodyPr>
            <a:spAutoFit/>
          </a:bodyPr>
          <a:lstStyle/>
          <a:p>
            <a:pPr eaLnBrk="1" fontAlgn="auto" hangingPunct="1">
              <a:spcBef>
                <a:spcPts val="0"/>
              </a:spcBef>
              <a:spcAft>
                <a:spcPts val="0"/>
              </a:spcAft>
              <a:defRPr/>
            </a:pPr>
            <a:r>
              <a:rPr lang="en-US" sz="2400" dirty="0">
                <a:solidFill>
                  <a:srgbClr val="FFC000"/>
                </a:solidFill>
                <a:latin typeface="+mn-lt"/>
              </a:rPr>
              <a:t>Flow calculation for V-notch weir with a 60 degree angle:</a:t>
            </a:r>
          </a:p>
          <a:p>
            <a:pPr marL="457200" indent="-457200" eaLnBrk="1" fontAlgn="auto" hangingPunct="1">
              <a:spcBef>
                <a:spcPts val="0"/>
              </a:spcBef>
              <a:spcAft>
                <a:spcPts val="0"/>
              </a:spcAft>
              <a:defRPr/>
            </a:pPr>
            <a:endParaRPr lang="en-US" sz="2400" dirty="0">
              <a:latin typeface="+mn-lt"/>
            </a:endParaRPr>
          </a:p>
          <a:p>
            <a:pPr marL="457200" indent="-457200" algn="ctr" eaLnBrk="1" fontAlgn="auto" hangingPunct="1">
              <a:spcBef>
                <a:spcPts val="0"/>
              </a:spcBef>
              <a:spcAft>
                <a:spcPts val="0"/>
              </a:spcAft>
              <a:defRPr/>
            </a:pPr>
            <a:r>
              <a:rPr lang="en-US" sz="2400" dirty="0">
                <a:latin typeface="+mn-lt"/>
              </a:rPr>
              <a:t>Q = 1.44 H</a:t>
            </a:r>
            <a:r>
              <a:rPr lang="en-US" sz="2400" baseline="30000" dirty="0">
                <a:latin typeface="+mn-lt"/>
              </a:rPr>
              <a:t>5/2</a:t>
            </a:r>
          </a:p>
          <a:p>
            <a:pPr marL="457200" indent="-457200" eaLnBrk="1" fontAlgn="auto" hangingPunct="1">
              <a:spcBef>
                <a:spcPts val="0"/>
              </a:spcBef>
              <a:spcAft>
                <a:spcPts val="0"/>
              </a:spcAft>
              <a:defRPr/>
            </a:pPr>
            <a:endParaRPr lang="en-US" sz="2400" dirty="0">
              <a:latin typeface="+mn-lt"/>
            </a:endParaRPr>
          </a:p>
          <a:p>
            <a:pPr marL="457200" indent="-457200" eaLnBrk="1" fontAlgn="auto" hangingPunct="1">
              <a:spcBef>
                <a:spcPts val="0"/>
              </a:spcBef>
              <a:spcAft>
                <a:spcPts val="0"/>
              </a:spcAft>
              <a:defRPr/>
            </a:pPr>
            <a:r>
              <a:rPr lang="en-US" sz="2400" dirty="0">
                <a:latin typeface="+mn-lt"/>
              </a:rPr>
              <a:t>Where:</a:t>
            </a:r>
          </a:p>
          <a:p>
            <a:pPr marL="457200" indent="-457200" eaLnBrk="1" fontAlgn="auto" hangingPunct="1">
              <a:spcBef>
                <a:spcPts val="0"/>
              </a:spcBef>
              <a:spcAft>
                <a:spcPts val="0"/>
              </a:spcAft>
              <a:defRPr/>
            </a:pPr>
            <a:r>
              <a:rPr lang="en-US" sz="2400" dirty="0">
                <a:latin typeface="+mn-lt"/>
              </a:rPr>
              <a:t>Q = ft</a:t>
            </a:r>
            <a:r>
              <a:rPr lang="en-US" sz="2400" baseline="30000" dirty="0">
                <a:latin typeface="+mn-lt"/>
              </a:rPr>
              <a:t>3</a:t>
            </a:r>
            <a:r>
              <a:rPr lang="en-US" sz="2400" dirty="0">
                <a:latin typeface="+mn-lt"/>
              </a:rPr>
              <a:t>/second</a:t>
            </a:r>
          </a:p>
          <a:p>
            <a:pPr marL="457200" indent="-457200" eaLnBrk="1" fontAlgn="auto" hangingPunct="1">
              <a:spcBef>
                <a:spcPts val="0"/>
              </a:spcBef>
              <a:spcAft>
                <a:spcPts val="0"/>
              </a:spcAft>
              <a:defRPr/>
            </a:pPr>
            <a:r>
              <a:rPr lang="en-US" sz="2400" dirty="0">
                <a:latin typeface="+mn-lt"/>
              </a:rPr>
              <a:t>H = height of water level above weir crest (ft)</a:t>
            </a:r>
          </a:p>
          <a:p>
            <a:pPr marL="457200" indent="-457200" eaLnBrk="1" fontAlgn="auto" hangingPunct="1">
              <a:spcBef>
                <a:spcPts val="0"/>
              </a:spcBef>
              <a:spcAft>
                <a:spcPts val="0"/>
              </a:spcAft>
              <a:buFont typeface="+mj-lt"/>
              <a:buAutoNum type="arabicPeriod"/>
              <a:defRPr/>
            </a:pPr>
            <a:endParaRPr lang="en-US" sz="2400" dirty="0">
              <a:solidFill>
                <a:srgbClr val="FFC000"/>
              </a:solidFill>
              <a:latin typeface="+mn-lt"/>
            </a:endParaRPr>
          </a:p>
        </p:txBody>
      </p:sp>
      <p:pic>
        <p:nvPicPr>
          <p:cNvPr id="24582" name="Picture 2">
            <a:extLst>
              <a:ext uri="{FF2B5EF4-FFF2-40B4-BE49-F238E27FC236}">
                <a16:creationId xmlns:a16="http://schemas.microsoft.com/office/drawing/2014/main" id="{0AE1E507-E38B-1909-B278-66FEB2C7C0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075" y="5111750"/>
            <a:ext cx="3451225" cy="14049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DA30D7-D77D-056F-261E-6376D99C65B8}"/>
              </a:ext>
            </a:extLst>
          </p:cNvPr>
          <p:cNvSpPr txBox="1"/>
          <p:nvPr/>
        </p:nvSpPr>
        <p:spPr>
          <a:xfrm>
            <a:off x="611886" y="300990"/>
            <a:ext cx="7663058" cy="1323439"/>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Operation &amp; Maintenance</a:t>
            </a:r>
          </a:p>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Manual</a:t>
            </a:r>
          </a:p>
        </p:txBody>
      </p:sp>
      <p:sp>
        <p:nvSpPr>
          <p:cNvPr id="165891" name="TextBox 5">
            <a:extLst>
              <a:ext uri="{FF2B5EF4-FFF2-40B4-BE49-F238E27FC236}">
                <a16:creationId xmlns:a16="http://schemas.microsoft.com/office/drawing/2014/main" id="{5D922A56-44F7-397C-F03F-172E7FAB817A}"/>
              </a:ext>
            </a:extLst>
          </p:cNvPr>
          <p:cNvSpPr txBox="1">
            <a:spLocks noChangeArrowheads="1"/>
          </p:cNvSpPr>
          <p:nvPr/>
        </p:nvSpPr>
        <p:spPr bwMode="auto">
          <a:xfrm>
            <a:off x="520700" y="1866900"/>
            <a:ext cx="818515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orbel" panose="020B0503020204020204" pitchFamily="34" charset="0"/>
              </a:defRPr>
            </a:lvl1pPr>
            <a:lvl2pPr marL="914400" indent="-45720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2400">
                <a:solidFill>
                  <a:srgbClr val="FFC000"/>
                </a:solidFill>
              </a:rPr>
              <a:t>An O&amp;M Manual should include procedures for…</a:t>
            </a:r>
          </a:p>
          <a:p>
            <a:pPr eaLnBrk="1" hangingPunct="1">
              <a:buFont typeface="Consolas" panose="020B0609020204030204" pitchFamily="49" charset="0"/>
              <a:buAutoNum type="arabicPeriod"/>
            </a:pPr>
            <a:r>
              <a:rPr lang="en-US" altLang="en-US" sz="2400"/>
              <a:t>Determining filtration rate</a:t>
            </a:r>
          </a:p>
          <a:p>
            <a:pPr eaLnBrk="1" hangingPunct="1">
              <a:buFont typeface="Consolas" panose="020B0609020204030204" pitchFamily="49" charset="0"/>
              <a:buAutoNum type="arabicPeriod"/>
            </a:pPr>
            <a:r>
              <a:rPr lang="en-US" altLang="en-US" sz="2400"/>
              <a:t>Changing filtration rate</a:t>
            </a:r>
          </a:p>
          <a:p>
            <a:pPr eaLnBrk="1" hangingPunct="1">
              <a:buFont typeface="Consolas" panose="020B0609020204030204" pitchFamily="49" charset="0"/>
              <a:buAutoNum type="arabicPeriod"/>
            </a:pPr>
            <a:r>
              <a:rPr lang="en-US" altLang="en-US" sz="2400"/>
              <a:t>Determining when to clean filters</a:t>
            </a:r>
          </a:p>
          <a:p>
            <a:pPr eaLnBrk="1" hangingPunct="1">
              <a:buFont typeface="Consolas" panose="020B0609020204030204" pitchFamily="49" charset="0"/>
              <a:buAutoNum type="arabicPeriod"/>
            </a:pPr>
            <a:r>
              <a:rPr lang="en-US" altLang="en-US" sz="2400"/>
              <a:t>Draining and refilling filters</a:t>
            </a:r>
          </a:p>
          <a:p>
            <a:pPr eaLnBrk="1" hangingPunct="1">
              <a:buFont typeface="Consolas" panose="020B0609020204030204" pitchFamily="49" charset="0"/>
              <a:buAutoNum type="arabicPeriod"/>
            </a:pPr>
            <a:r>
              <a:rPr lang="en-US" altLang="en-US" sz="2400"/>
              <a:t>Cleaning (scraping/harrowing)</a:t>
            </a:r>
          </a:p>
          <a:p>
            <a:pPr eaLnBrk="1" hangingPunct="1">
              <a:buFont typeface="Consolas" panose="020B0609020204030204" pitchFamily="49" charset="0"/>
              <a:buAutoNum type="arabicPeriod"/>
            </a:pPr>
            <a:r>
              <a:rPr lang="en-US" altLang="en-US" sz="2400"/>
              <a:t>Assuring adequate filter ripening</a:t>
            </a:r>
          </a:p>
          <a:p>
            <a:pPr eaLnBrk="1" hangingPunct="1">
              <a:buFont typeface="Consolas" panose="020B0609020204030204" pitchFamily="49" charset="0"/>
              <a:buAutoNum type="arabicPeriod"/>
            </a:pPr>
            <a:r>
              <a:rPr lang="en-US" altLang="en-US" sz="2400"/>
              <a:t>Dealing with seasonal changes</a:t>
            </a:r>
          </a:p>
          <a:p>
            <a:pPr lvl="1" eaLnBrk="1" hangingPunct="1"/>
            <a:r>
              <a:rPr lang="en-US" altLang="en-US" sz="2400"/>
              <a:t>(e.g., cold winters, high NTU, algae blooms, etc.)</a:t>
            </a:r>
          </a:p>
          <a:p>
            <a:pPr eaLnBrk="1" hangingPunct="1">
              <a:buFont typeface="Consolas" panose="020B0609020204030204" pitchFamily="49" charset="0"/>
              <a:buAutoNum type="arabicPeriod"/>
            </a:pPr>
            <a:r>
              <a:rPr lang="en-US" altLang="en-US" sz="2400"/>
              <a:t>Determining sand bed depth and when to re-sand</a:t>
            </a:r>
          </a:p>
          <a:p>
            <a:pPr eaLnBrk="1" hangingPunct="1">
              <a:buFont typeface="Consolas" panose="020B0609020204030204" pitchFamily="49" charset="0"/>
              <a:buAutoNum type="arabicPeriod"/>
            </a:pPr>
            <a:r>
              <a:rPr lang="en-US" altLang="en-US" sz="2400"/>
              <a:t>Re-sanding (including media specifications and handling)</a:t>
            </a:r>
          </a:p>
          <a:p>
            <a:pPr eaLnBrk="1" hangingPunct="1">
              <a:buFont typeface="Consolas" panose="020B0609020204030204" pitchFamily="49" charset="0"/>
              <a:buAutoNum type="arabicPeriod"/>
            </a:pPr>
            <a:r>
              <a:rPr lang="en-US" altLang="en-US" sz="2400"/>
              <a:t>Maintaining/operating disinfection system</a:t>
            </a:r>
          </a:p>
          <a:p>
            <a:pPr eaLnBrk="1" hangingPunct="1">
              <a:buFont typeface="Consolas" panose="020B0609020204030204" pitchFamily="49" charset="0"/>
              <a:buAutoNum type="arabicPeriod"/>
            </a:pPr>
            <a:endParaRPr lang="en-US" altLang="en-US" sz="2400"/>
          </a:p>
          <a:p>
            <a:pPr eaLnBrk="1" hangingPunct="1">
              <a:buFont typeface="Consolas" panose="020B0609020204030204" pitchFamily="49" charset="0"/>
              <a:buAutoNum type="arabicPeriod"/>
            </a:pPr>
            <a:endParaRPr lang="en-US" altLang="en-US" sz="2400"/>
          </a:p>
        </p:txBody>
      </p:sp>
      <p:pic>
        <p:nvPicPr>
          <p:cNvPr id="165892" name="Picture 2" descr="C:\Documents and Settings\OR0061021\Local Settings\Temporary Internet Files\Content.IE5\5HLRBLBI\MC900371050[1].wmf">
            <a:extLst>
              <a:ext uri="{FF2B5EF4-FFF2-40B4-BE49-F238E27FC236}">
                <a16:creationId xmlns:a16="http://schemas.microsoft.com/office/drawing/2014/main" id="{DEBEDDC7-F783-2E3B-B4AF-1247707883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6050" y="2309813"/>
            <a:ext cx="204787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DEAAC11-6276-F64E-CFC8-6CF047A55C3E}"/>
              </a:ext>
            </a:extLst>
          </p:cNvPr>
          <p:cNvSpPr txBox="1"/>
          <p:nvPr/>
        </p:nvSpPr>
        <p:spPr>
          <a:xfrm>
            <a:off x="630936" y="491490"/>
            <a:ext cx="7663058"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O&amp;M Manuals</a:t>
            </a:r>
          </a:p>
        </p:txBody>
      </p:sp>
      <p:sp>
        <p:nvSpPr>
          <p:cNvPr id="167939" name="Content Placeholder 2">
            <a:extLst>
              <a:ext uri="{FF2B5EF4-FFF2-40B4-BE49-F238E27FC236}">
                <a16:creationId xmlns:a16="http://schemas.microsoft.com/office/drawing/2014/main" id="{60EB4D31-9B36-5502-618F-9C19BFDE7690}"/>
              </a:ext>
            </a:extLst>
          </p:cNvPr>
          <p:cNvSpPr txBox="1">
            <a:spLocks/>
          </p:cNvSpPr>
          <p:nvPr/>
        </p:nvSpPr>
        <p:spPr bwMode="auto">
          <a:xfrm>
            <a:off x="419100" y="1962150"/>
            <a:ext cx="822960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11163" indent="-342900">
              <a:spcBef>
                <a:spcPts val="700"/>
              </a:spcBef>
              <a:buClr>
                <a:schemeClr val="tx2"/>
              </a:buClr>
              <a:buSzPct val="95000"/>
              <a:buFont typeface="Wingdings" panose="05000000000000000000" pitchFamily="2" charset="2"/>
              <a:buChar char=""/>
              <a:defRPr sz="30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buChar char=""/>
              <a:defRPr sz="2600">
                <a:solidFill>
                  <a:schemeClr val="tx1"/>
                </a:solidFill>
                <a:latin typeface="Corbel" panose="020B0503020204020204" pitchFamily="34" charset="0"/>
              </a:defRPr>
            </a:lvl2pPr>
            <a:lvl3pPr marL="457200">
              <a:spcBef>
                <a:spcPct val="20000"/>
              </a:spcBef>
              <a:buClr>
                <a:schemeClr val="accent2"/>
              </a:buClr>
              <a:buFont typeface="Wingdings 2" panose="05020102010507070707" pitchFamily="18" charset="2"/>
              <a:buChar char=""/>
              <a:defRPr sz="2400">
                <a:solidFill>
                  <a:schemeClr val="tx1"/>
                </a:solidFill>
                <a:latin typeface="Corbel" panose="020B0503020204020204" pitchFamily="34" charset="0"/>
              </a:defRPr>
            </a:lvl3pPr>
            <a:lvl4pPr marL="1600200" indent="-228600">
              <a:spcBef>
                <a:spcPct val="20000"/>
              </a:spcBef>
              <a:buClr>
                <a:srgbClr val="FEB80A"/>
              </a:buClr>
              <a:buFont typeface="Wingdings 3" panose="05040102010807070707" pitchFamily="18" charset="2"/>
              <a:buChar char=""/>
              <a:defRPr sz="2200">
                <a:solidFill>
                  <a:schemeClr val="tx1"/>
                </a:solidFill>
                <a:latin typeface="Corbel" panose="020B0503020204020204" pitchFamily="34" charset="0"/>
              </a:defRPr>
            </a:lvl4pPr>
            <a:lvl5pPr marL="2057400" indent="-228600">
              <a:spcBef>
                <a:spcPct val="20000"/>
              </a:spcBef>
              <a:buClr>
                <a:srgbClr val="FEB80A"/>
              </a:buClr>
              <a:buFont typeface="Wingdings 2" panose="050201020105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FEB80A"/>
              </a:buClr>
              <a:buFont typeface="Wingdings 2" panose="050201020105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FEB80A"/>
              </a:buClr>
              <a:buFont typeface="Wingdings 2" panose="050201020105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FEB80A"/>
              </a:buClr>
              <a:buFont typeface="Wingdings 2" panose="050201020105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FEB80A"/>
              </a:buClr>
              <a:buFont typeface="Wingdings 2" panose="05020102010507070707" pitchFamily="18" charset="2"/>
              <a:buChar char=""/>
              <a:defRPr sz="2000">
                <a:solidFill>
                  <a:schemeClr val="tx1"/>
                </a:solidFill>
                <a:latin typeface="Corbel" panose="020B0503020204020204" pitchFamily="34" charset="0"/>
              </a:defRPr>
            </a:lvl9pPr>
          </a:lstStyle>
          <a:p>
            <a:pPr eaLnBrk="1" hangingPunct="1">
              <a:buFontTx/>
              <a:buNone/>
            </a:pPr>
            <a:r>
              <a:rPr lang="en-US" altLang="en-US">
                <a:solidFill>
                  <a:srgbClr val="FFC000"/>
                </a:solidFill>
              </a:rPr>
              <a:t>Other procedures include:</a:t>
            </a:r>
          </a:p>
          <a:p>
            <a:pPr eaLnBrk="1" hangingPunct="1"/>
            <a:r>
              <a:rPr lang="en-US" altLang="en-US"/>
              <a:t>Instrument calibration methods and frequency</a:t>
            </a:r>
          </a:p>
          <a:p>
            <a:pPr eaLnBrk="1" hangingPunct="1"/>
            <a:r>
              <a:rPr lang="en-US" altLang="en-US"/>
              <a:t>Data handling/reporting</a:t>
            </a:r>
            <a:r>
              <a:rPr lang="en-US" altLang="en-US" sz="3200"/>
              <a:t> </a:t>
            </a:r>
          </a:p>
          <a:p>
            <a:pPr lvl="2" eaLnBrk="1" hangingPunct="1">
              <a:spcBef>
                <a:spcPts val="700"/>
              </a:spcBef>
              <a:buClr>
                <a:schemeClr val="tx2"/>
              </a:buClr>
              <a:buSzPct val="95000"/>
              <a:buFontTx/>
              <a:buNone/>
            </a:pPr>
            <a:r>
              <a:rPr lang="en-US" altLang="en-US" sz="3000"/>
              <a:t>(Monitoring for regulatory requirements and process control)</a:t>
            </a:r>
          </a:p>
          <a:p>
            <a:pPr eaLnBrk="1" hangingPunct="1"/>
            <a:r>
              <a:rPr lang="en-US" altLang="en-US"/>
              <a:t>Chemical dosage determinations</a:t>
            </a:r>
          </a:p>
          <a:p>
            <a:pPr eaLnBrk="1" hangingPunct="1"/>
            <a:r>
              <a:rPr lang="en-US" altLang="en-US"/>
              <a:t>CT determinations</a:t>
            </a:r>
          </a:p>
          <a:p>
            <a:pPr eaLnBrk="1" hangingPunct="1"/>
            <a:r>
              <a:rPr lang="en-US" altLang="en-US"/>
              <a:t>Responding to abnormal conditions (emergency response plan)</a:t>
            </a:r>
          </a:p>
          <a:p>
            <a:pPr eaLnBrk="1" hangingPunct="1"/>
            <a:endParaRPr lang="en-US" altLang="en-US"/>
          </a:p>
        </p:txBody>
      </p:sp>
      <p:pic>
        <p:nvPicPr>
          <p:cNvPr id="167940" name="Picture 2" descr="C:\Documents and Settings\OR0061021\Local Settings\Temporary Internet Files\Content.IE5\5HLRBLBI\MC900371050[1].wmf">
            <a:extLst>
              <a:ext uri="{FF2B5EF4-FFF2-40B4-BE49-F238E27FC236}">
                <a16:creationId xmlns:a16="http://schemas.microsoft.com/office/drawing/2014/main" id="{66DF3519-63C7-AFB8-BBBA-90DFAA7F05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1300" y="347663"/>
            <a:ext cx="204787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D105CB9-5544-DFC4-BDB5-FE7813A261F7}"/>
              </a:ext>
            </a:extLst>
          </p:cNvPr>
          <p:cNvSpPr txBox="1"/>
          <p:nvPr/>
        </p:nvSpPr>
        <p:spPr>
          <a:xfrm>
            <a:off x="421386" y="0"/>
            <a:ext cx="7663058"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Maintenance Tasks</a:t>
            </a:r>
          </a:p>
        </p:txBody>
      </p:sp>
      <p:graphicFrame>
        <p:nvGraphicFramePr>
          <p:cNvPr id="8" name="Table 7">
            <a:extLst>
              <a:ext uri="{FF2B5EF4-FFF2-40B4-BE49-F238E27FC236}">
                <a16:creationId xmlns:a16="http://schemas.microsoft.com/office/drawing/2014/main" id="{26AA40D7-B80C-02E3-6A9B-0E621E54F2C7}"/>
              </a:ext>
            </a:extLst>
          </p:cNvPr>
          <p:cNvGraphicFramePr>
            <a:graphicFrameLocks noGrp="1"/>
          </p:cNvGraphicFramePr>
          <p:nvPr/>
        </p:nvGraphicFramePr>
        <p:xfrm>
          <a:off x="247650" y="696913"/>
          <a:ext cx="8667750" cy="5630862"/>
        </p:xfrm>
        <a:graphic>
          <a:graphicData uri="http://schemas.openxmlformats.org/drawingml/2006/table">
            <a:tbl>
              <a:tblPr/>
              <a:tblGrid>
                <a:gridCol w="1408113">
                  <a:extLst>
                    <a:ext uri="{9D8B030D-6E8A-4147-A177-3AD203B41FA5}">
                      <a16:colId xmlns:a16="http://schemas.microsoft.com/office/drawing/2014/main" val="20000"/>
                    </a:ext>
                  </a:extLst>
                </a:gridCol>
                <a:gridCol w="2714625">
                  <a:extLst>
                    <a:ext uri="{9D8B030D-6E8A-4147-A177-3AD203B41FA5}">
                      <a16:colId xmlns:a16="http://schemas.microsoft.com/office/drawing/2014/main" val="20001"/>
                    </a:ext>
                  </a:extLst>
                </a:gridCol>
                <a:gridCol w="4545012">
                  <a:extLst>
                    <a:ext uri="{9D8B030D-6E8A-4147-A177-3AD203B41FA5}">
                      <a16:colId xmlns:a16="http://schemas.microsoft.com/office/drawing/2014/main" val="20002"/>
                    </a:ext>
                  </a:extLst>
                </a:gridCol>
              </a:tblGrid>
              <a:tr h="721927">
                <a:tc>
                  <a:txBody>
                    <a:bodyPr/>
                    <a:lstStyle>
                      <a:lvl1pPr>
                        <a:spcBef>
                          <a:spcPts val="700"/>
                        </a:spcBef>
                        <a:buClr>
                          <a:schemeClr val="tx2"/>
                        </a:buClr>
                        <a:buSzPct val="95000"/>
                        <a:buFont typeface="Wingdings" panose="05000000000000000000" pitchFamily="2" charset="2"/>
                        <a:defRPr sz="26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defRPr sz="2200">
                          <a:solidFill>
                            <a:schemeClr val="tx1"/>
                          </a:solidFill>
                          <a:latin typeface="Corbel" panose="020B0503020204020204" pitchFamily="34" charset="0"/>
                        </a:defRPr>
                      </a:lvl2pPr>
                      <a:lvl3pPr marL="1143000" indent="-228600">
                        <a:spcBef>
                          <a:spcPct val="20000"/>
                        </a:spcBef>
                        <a:buClr>
                          <a:schemeClr val="accent2"/>
                        </a:buClr>
                        <a:buFont typeface="Wingdings 2" panose="05020102010507070707" pitchFamily="18" charset="2"/>
                        <a:defRPr sz="2000">
                          <a:solidFill>
                            <a:schemeClr val="tx1"/>
                          </a:solidFill>
                          <a:latin typeface="Corbel" panose="020B0503020204020204" pitchFamily="34" charset="0"/>
                        </a:defRPr>
                      </a:lvl3pPr>
                      <a:lvl4pPr marL="1600200" indent="-228600">
                        <a:spcBef>
                          <a:spcPct val="20000"/>
                        </a:spcBef>
                        <a:buClr>
                          <a:srgbClr val="FEB80A"/>
                        </a:buClr>
                        <a:buFont typeface="Wingdings 3" panose="05040102010807070707" pitchFamily="18" charset="2"/>
                        <a:defRPr sz="2000">
                          <a:solidFill>
                            <a:schemeClr val="tx1"/>
                          </a:solidFill>
                          <a:latin typeface="Corbel" panose="020B0503020204020204" pitchFamily="34" charset="0"/>
                        </a:defRPr>
                      </a:lvl4pPr>
                      <a:lvl5pPr marL="2057400" indent="-228600">
                        <a:spcBef>
                          <a:spcPct val="20000"/>
                        </a:spcBef>
                        <a:buClr>
                          <a:srgbClr val="FEB80A"/>
                        </a:buClr>
                        <a:buFont typeface="Wingdings 2" panose="05020102010507070707" pitchFamily="18" charset="2"/>
                        <a:defRPr>
                          <a:solidFill>
                            <a:schemeClr val="tx1"/>
                          </a:solidFill>
                          <a:latin typeface="Corbel" panose="020B0503020204020204" pitchFamily="34" charset="0"/>
                        </a:defRPr>
                      </a:lvl5pPr>
                      <a:lvl6pPr marL="25146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6pPr>
                      <a:lvl7pPr marL="29718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7pPr>
                      <a:lvl8pPr marL="34290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8pPr>
                      <a:lvl9pPr marL="38862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orbel" panose="020B0503020204020204" pitchFamily="34" charset="0"/>
                        </a:rPr>
                        <a:t>Frequency </a:t>
                      </a:r>
                      <a:endParaRPr kumimoji="0" lang="en-US" altLang="en-US" sz="1800" b="1" i="0" u="none" strike="noStrike" cap="none" normalizeH="0" baseline="0">
                        <a:ln>
                          <a:noFill/>
                        </a:ln>
                        <a:solidFill>
                          <a:srgbClr val="FFFFFF"/>
                        </a:solidFill>
                        <a:effectLst/>
                        <a:latin typeface="Times" panose="02020603050405020304" pitchFamily="18" charset="0"/>
                        <a:ea typeface="Calibri" panose="020F0502020204030204" pitchFamily="34" charset="0"/>
                        <a:cs typeface="Times New Roman" panose="02020603050405020304" pitchFamily="18" charset="0"/>
                      </a:endParaRPr>
                    </a:p>
                  </a:txBody>
                  <a:tcPr marL="0" marR="0" marT="86648" marB="86648" horzOverflow="overflow">
                    <a:lnL w="12700" cap="flat" cmpd="sng" algn="ctr">
                      <a:solidFill>
                        <a:srgbClr val="738AC8"/>
                      </a:solidFill>
                      <a:prstDash val="solid"/>
                      <a:round/>
                      <a:headEnd type="none" w="med" len="med"/>
                      <a:tailEnd type="none" w="med" len="med"/>
                    </a:lnL>
                    <a:lnR>
                      <a:noFill/>
                    </a:lnR>
                    <a:lnT w="12700" cap="flat" cmpd="sng" algn="ctr">
                      <a:solidFill>
                        <a:srgbClr val="738AC8"/>
                      </a:solidFill>
                      <a:prstDash val="solid"/>
                      <a:round/>
                      <a:headEnd type="none" w="med" len="med"/>
                      <a:tailEnd type="none" w="med" len="med"/>
                    </a:lnT>
                    <a:lnB w="12700" cap="flat" cmpd="sng" algn="ctr">
                      <a:solidFill>
                        <a:srgbClr val="738AC8"/>
                      </a:solidFill>
                      <a:prstDash val="solid"/>
                      <a:round/>
                      <a:headEnd type="none" w="med" len="med"/>
                      <a:tailEnd type="none" w="med" len="med"/>
                    </a:lnB>
                    <a:lnTlToBr>
                      <a:noFill/>
                    </a:lnTlToBr>
                    <a:lnBlToTr>
                      <a:noFill/>
                    </a:lnBlToTr>
                    <a:solidFill>
                      <a:srgbClr val="738AC8"/>
                    </a:solidFill>
                  </a:tcPr>
                </a:tc>
                <a:tc>
                  <a:txBody>
                    <a:bodyPr/>
                    <a:lstStyle>
                      <a:lvl1pPr>
                        <a:spcBef>
                          <a:spcPts val="700"/>
                        </a:spcBef>
                        <a:buClr>
                          <a:schemeClr val="tx2"/>
                        </a:buClr>
                        <a:buSzPct val="95000"/>
                        <a:buFont typeface="Wingdings" panose="05000000000000000000" pitchFamily="2" charset="2"/>
                        <a:defRPr sz="26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defRPr sz="2200">
                          <a:solidFill>
                            <a:schemeClr val="tx1"/>
                          </a:solidFill>
                          <a:latin typeface="Corbel" panose="020B0503020204020204" pitchFamily="34" charset="0"/>
                        </a:defRPr>
                      </a:lvl2pPr>
                      <a:lvl3pPr marL="1143000" indent="-228600">
                        <a:spcBef>
                          <a:spcPct val="20000"/>
                        </a:spcBef>
                        <a:buClr>
                          <a:schemeClr val="accent2"/>
                        </a:buClr>
                        <a:buFont typeface="Wingdings 2" panose="05020102010507070707" pitchFamily="18" charset="2"/>
                        <a:defRPr sz="2000">
                          <a:solidFill>
                            <a:schemeClr val="tx1"/>
                          </a:solidFill>
                          <a:latin typeface="Corbel" panose="020B0503020204020204" pitchFamily="34" charset="0"/>
                        </a:defRPr>
                      </a:lvl3pPr>
                      <a:lvl4pPr marL="1600200" indent="-228600">
                        <a:spcBef>
                          <a:spcPct val="20000"/>
                        </a:spcBef>
                        <a:buClr>
                          <a:srgbClr val="FEB80A"/>
                        </a:buClr>
                        <a:buFont typeface="Wingdings 3" panose="05040102010807070707" pitchFamily="18" charset="2"/>
                        <a:defRPr sz="2000">
                          <a:solidFill>
                            <a:schemeClr val="tx1"/>
                          </a:solidFill>
                          <a:latin typeface="Corbel" panose="020B0503020204020204" pitchFamily="34" charset="0"/>
                        </a:defRPr>
                      </a:lvl4pPr>
                      <a:lvl5pPr marL="2057400" indent="-228600">
                        <a:spcBef>
                          <a:spcPct val="20000"/>
                        </a:spcBef>
                        <a:buClr>
                          <a:srgbClr val="FEB80A"/>
                        </a:buClr>
                        <a:buFont typeface="Wingdings 2" panose="05020102010507070707" pitchFamily="18" charset="2"/>
                        <a:defRPr>
                          <a:solidFill>
                            <a:schemeClr val="tx1"/>
                          </a:solidFill>
                          <a:latin typeface="Corbel" panose="020B0503020204020204" pitchFamily="34" charset="0"/>
                        </a:defRPr>
                      </a:lvl5pPr>
                      <a:lvl6pPr marL="25146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6pPr>
                      <a:lvl7pPr marL="29718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7pPr>
                      <a:lvl8pPr marL="34290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8pPr>
                      <a:lvl9pPr marL="38862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orbel" panose="020B0503020204020204" pitchFamily="34" charset="0"/>
                        </a:rPr>
                        <a:t>Labor</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orbel" panose="020B0503020204020204" pitchFamily="34" charset="0"/>
                        </a:rPr>
                        <a:t>(person hours) </a:t>
                      </a:r>
                      <a:endParaRPr kumimoji="0" lang="en-US" altLang="en-US" sz="1800" b="1" i="0" u="none" strike="noStrike" cap="none" normalizeH="0" baseline="0">
                        <a:ln>
                          <a:noFill/>
                        </a:ln>
                        <a:solidFill>
                          <a:srgbClr val="FFFFFF"/>
                        </a:solidFill>
                        <a:effectLst/>
                        <a:latin typeface="Times" panose="02020603050405020304" pitchFamily="18" charset="0"/>
                        <a:ea typeface="Calibri" panose="020F0502020204030204" pitchFamily="34" charset="0"/>
                        <a:cs typeface="Times New Roman" panose="02020603050405020304" pitchFamily="18" charset="0"/>
                      </a:endParaRPr>
                    </a:p>
                  </a:txBody>
                  <a:tcPr marL="0" marR="0" marT="86648" marB="86648" horzOverflow="overflow">
                    <a:lnL>
                      <a:noFill/>
                    </a:lnL>
                    <a:lnR>
                      <a:noFill/>
                    </a:lnR>
                    <a:lnT w="12700" cap="flat" cmpd="sng" algn="ctr">
                      <a:solidFill>
                        <a:srgbClr val="738AC8"/>
                      </a:solidFill>
                      <a:prstDash val="solid"/>
                      <a:round/>
                      <a:headEnd type="none" w="med" len="med"/>
                      <a:tailEnd type="none" w="med" len="med"/>
                    </a:lnT>
                    <a:lnB w="12700" cap="flat" cmpd="sng" algn="ctr">
                      <a:solidFill>
                        <a:srgbClr val="738AC8"/>
                      </a:solidFill>
                      <a:prstDash val="solid"/>
                      <a:round/>
                      <a:headEnd type="none" w="med" len="med"/>
                      <a:tailEnd type="none" w="med" len="med"/>
                    </a:lnB>
                    <a:lnTlToBr>
                      <a:noFill/>
                    </a:lnTlToBr>
                    <a:lnBlToTr>
                      <a:noFill/>
                    </a:lnBlToTr>
                    <a:solidFill>
                      <a:srgbClr val="738AC8"/>
                    </a:solidFill>
                  </a:tcPr>
                </a:tc>
                <a:tc>
                  <a:txBody>
                    <a:bodyPr/>
                    <a:lstStyle>
                      <a:lvl1pPr>
                        <a:spcBef>
                          <a:spcPts val="700"/>
                        </a:spcBef>
                        <a:buClr>
                          <a:schemeClr val="tx2"/>
                        </a:buClr>
                        <a:buSzPct val="95000"/>
                        <a:buFont typeface="Wingdings" panose="05000000000000000000" pitchFamily="2" charset="2"/>
                        <a:defRPr sz="26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defRPr sz="2200">
                          <a:solidFill>
                            <a:schemeClr val="tx1"/>
                          </a:solidFill>
                          <a:latin typeface="Corbel" panose="020B0503020204020204" pitchFamily="34" charset="0"/>
                        </a:defRPr>
                      </a:lvl2pPr>
                      <a:lvl3pPr marL="1143000" indent="-228600">
                        <a:spcBef>
                          <a:spcPct val="20000"/>
                        </a:spcBef>
                        <a:buClr>
                          <a:schemeClr val="accent2"/>
                        </a:buClr>
                        <a:buFont typeface="Wingdings 2" panose="05020102010507070707" pitchFamily="18" charset="2"/>
                        <a:defRPr sz="2000">
                          <a:solidFill>
                            <a:schemeClr val="tx1"/>
                          </a:solidFill>
                          <a:latin typeface="Corbel" panose="020B0503020204020204" pitchFamily="34" charset="0"/>
                        </a:defRPr>
                      </a:lvl3pPr>
                      <a:lvl4pPr marL="1600200" indent="-228600">
                        <a:spcBef>
                          <a:spcPct val="20000"/>
                        </a:spcBef>
                        <a:buClr>
                          <a:srgbClr val="FEB80A"/>
                        </a:buClr>
                        <a:buFont typeface="Wingdings 3" panose="05040102010807070707" pitchFamily="18" charset="2"/>
                        <a:defRPr sz="2000">
                          <a:solidFill>
                            <a:schemeClr val="tx1"/>
                          </a:solidFill>
                          <a:latin typeface="Corbel" panose="020B0503020204020204" pitchFamily="34" charset="0"/>
                        </a:defRPr>
                      </a:lvl4pPr>
                      <a:lvl5pPr marL="2057400" indent="-228600">
                        <a:spcBef>
                          <a:spcPct val="20000"/>
                        </a:spcBef>
                        <a:buClr>
                          <a:srgbClr val="FEB80A"/>
                        </a:buClr>
                        <a:buFont typeface="Wingdings 2" panose="05020102010507070707" pitchFamily="18" charset="2"/>
                        <a:defRPr>
                          <a:solidFill>
                            <a:schemeClr val="tx1"/>
                          </a:solidFill>
                          <a:latin typeface="Corbel" panose="020B0503020204020204" pitchFamily="34" charset="0"/>
                        </a:defRPr>
                      </a:lvl5pPr>
                      <a:lvl6pPr marL="25146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6pPr>
                      <a:lvl7pPr marL="29718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7pPr>
                      <a:lvl8pPr marL="34290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8pPr>
                      <a:lvl9pPr marL="38862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orbel" panose="020B0503020204020204" pitchFamily="34" charset="0"/>
                        </a:rPr>
                        <a:t>Slow Sand Filter Maintenance Task </a:t>
                      </a:r>
                      <a:endParaRPr kumimoji="0" lang="en-US" altLang="en-US" sz="1800" b="1" i="0" u="none" strike="noStrike" cap="none" normalizeH="0" baseline="0">
                        <a:ln>
                          <a:noFill/>
                        </a:ln>
                        <a:solidFill>
                          <a:srgbClr val="FFFFFF"/>
                        </a:solidFill>
                        <a:effectLst/>
                        <a:latin typeface="Times" panose="02020603050405020304" pitchFamily="18" charset="0"/>
                        <a:ea typeface="Calibri" panose="020F0502020204030204" pitchFamily="34" charset="0"/>
                        <a:cs typeface="Times New Roman" panose="02020603050405020304" pitchFamily="18" charset="0"/>
                      </a:endParaRPr>
                    </a:p>
                  </a:txBody>
                  <a:tcPr marL="0" marR="0" marT="86648" marB="86648" horzOverflow="overflow">
                    <a:lnL>
                      <a:noFill/>
                    </a:lnL>
                    <a:lnR w="12700" cap="flat" cmpd="sng" algn="ctr">
                      <a:solidFill>
                        <a:srgbClr val="738AC8"/>
                      </a:solidFill>
                      <a:prstDash val="solid"/>
                      <a:round/>
                      <a:headEnd type="none" w="med" len="med"/>
                      <a:tailEnd type="none" w="med" len="med"/>
                    </a:lnR>
                    <a:lnT w="12700" cap="flat" cmpd="sng" algn="ctr">
                      <a:solidFill>
                        <a:srgbClr val="738AC8"/>
                      </a:solidFill>
                      <a:prstDash val="solid"/>
                      <a:round/>
                      <a:headEnd type="none" w="med" len="med"/>
                      <a:tailEnd type="none" w="med" len="med"/>
                    </a:lnT>
                    <a:lnB w="12700" cap="flat" cmpd="sng" algn="ctr">
                      <a:solidFill>
                        <a:srgbClr val="738AC8"/>
                      </a:solidFill>
                      <a:prstDash val="solid"/>
                      <a:round/>
                      <a:headEnd type="none" w="med" len="med"/>
                      <a:tailEnd type="none" w="med" len="med"/>
                    </a:lnB>
                    <a:lnTlToBr>
                      <a:noFill/>
                    </a:lnTlToBr>
                    <a:lnBlToTr>
                      <a:noFill/>
                    </a:lnBlToTr>
                    <a:solidFill>
                      <a:srgbClr val="738AC8"/>
                    </a:solidFill>
                  </a:tcPr>
                </a:tc>
                <a:extLst>
                  <a:ext uri="{0D108BD9-81ED-4DB2-BD59-A6C34878D82A}">
                    <a16:rowId xmlns:a16="http://schemas.microsoft.com/office/drawing/2014/main" val="10000"/>
                  </a:ext>
                </a:extLst>
              </a:tr>
              <a:tr h="2367819">
                <a:tc>
                  <a:txBody>
                    <a:bodyPr/>
                    <a:lstStyle>
                      <a:lvl1pPr>
                        <a:spcBef>
                          <a:spcPts val="700"/>
                        </a:spcBef>
                        <a:buClr>
                          <a:schemeClr val="tx2"/>
                        </a:buClr>
                        <a:buSzPct val="95000"/>
                        <a:buFont typeface="Wingdings" panose="05000000000000000000" pitchFamily="2" charset="2"/>
                        <a:defRPr sz="26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defRPr sz="2200">
                          <a:solidFill>
                            <a:schemeClr val="tx1"/>
                          </a:solidFill>
                          <a:latin typeface="Corbel" panose="020B0503020204020204" pitchFamily="34" charset="0"/>
                        </a:defRPr>
                      </a:lvl2pPr>
                      <a:lvl3pPr marL="1143000" indent="-228600">
                        <a:spcBef>
                          <a:spcPct val="20000"/>
                        </a:spcBef>
                        <a:buClr>
                          <a:schemeClr val="accent2"/>
                        </a:buClr>
                        <a:buFont typeface="Wingdings 2" panose="05020102010507070707" pitchFamily="18" charset="2"/>
                        <a:defRPr sz="2000">
                          <a:solidFill>
                            <a:schemeClr val="tx1"/>
                          </a:solidFill>
                          <a:latin typeface="Corbel" panose="020B0503020204020204" pitchFamily="34" charset="0"/>
                        </a:defRPr>
                      </a:lvl3pPr>
                      <a:lvl4pPr marL="1600200" indent="-228600">
                        <a:spcBef>
                          <a:spcPct val="20000"/>
                        </a:spcBef>
                        <a:buClr>
                          <a:srgbClr val="FEB80A"/>
                        </a:buClr>
                        <a:buFont typeface="Wingdings 3" panose="05040102010807070707" pitchFamily="18" charset="2"/>
                        <a:defRPr sz="2000">
                          <a:solidFill>
                            <a:schemeClr val="tx1"/>
                          </a:solidFill>
                          <a:latin typeface="Corbel" panose="020B0503020204020204" pitchFamily="34" charset="0"/>
                        </a:defRPr>
                      </a:lvl4pPr>
                      <a:lvl5pPr marL="2057400" indent="-228600">
                        <a:spcBef>
                          <a:spcPct val="20000"/>
                        </a:spcBef>
                        <a:buClr>
                          <a:srgbClr val="FEB80A"/>
                        </a:buClr>
                        <a:buFont typeface="Wingdings 2" panose="05020102010507070707" pitchFamily="18" charset="2"/>
                        <a:defRPr>
                          <a:solidFill>
                            <a:schemeClr val="tx1"/>
                          </a:solidFill>
                          <a:latin typeface="Corbel" panose="020B0503020204020204" pitchFamily="34" charset="0"/>
                        </a:defRPr>
                      </a:lvl5pPr>
                      <a:lvl6pPr marL="25146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6pPr>
                      <a:lvl7pPr marL="29718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7pPr>
                      <a:lvl8pPr marL="34290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8pPr>
                      <a:lvl9pPr marL="38862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rPr>
                        <a:t>Daily </a:t>
                      </a:r>
                      <a:endParaRPr kumimoji="0" lang="en-US" altLang="en-US" sz="1800" b="0" i="0" u="none" strike="noStrike" cap="none" normalizeH="0" baseline="0">
                        <a:ln>
                          <a:noFill/>
                        </a:ln>
                        <a:solidFill>
                          <a:srgbClr val="000000"/>
                        </a:solidFill>
                        <a:effectLst/>
                        <a:latin typeface="Times" panose="02020603050405020304" pitchFamily="18" charset="0"/>
                        <a:ea typeface="Calibri" panose="020F0502020204030204" pitchFamily="34" charset="0"/>
                        <a:cs typeface="Times New Roman" panose="02020603050405020304" pitchFamily="18" charset="0"/>
                      </a:endParaRPr>
                    </a:p>
                  </a:txBody>
                  <a:tcPr marL="84249" marR="84249" marT="86648" marB="86648" horzOverflow="overflow">
                    <a:lnL w="12700" cap="flat" cmpd="sng" algn="ctr">
                      <a:solidFill>
                        <a:srgbClr val="738AC8"/>
                      </a:solidFill>
                      <a:prstDash val="solid"/>
                      <a:round/>
                      <a:headEnd type="none" w="med" len="med"/>
                      <a:tailEnd type="none" w="med" len="med"/>
                    </a:lnL>
                    <a:lnR>
                      <a:noFill/>
                    </a:lnR>
                    <a:lnT w="12700" cap="flat" cmpd="sng" algn="ctr">
                      <a:solidFill>
                        <a:srgbClr val="738AC8"/>
                      </a:solidFill>
                      <a:prstDash val="solid"/>
                      <a:round/>
                      <a:headEnd type="none" w="med" len="med"/>
                      <a:tailEnd type="none" w="med" len="med"/>
                    </a:lnT>
                    <a:lnB w="12700" cap="flat" cmpd="sng" algn="ctr">
                      <a:solidFill>
                        <a:srgbClr val="738AC8"/>
                      </a:solidFill>
                      <a:prstDash val="solid"/>
                      <a:round/>
                      <a:headEnd type="none" w="med" len="med"/>
                      <a:tailEnd type="none" w="med" len="med"/>
                    </a:lnB>
                    <a:lnTlToBr>
                      <a:noFill/>
                    </a:lnTlToBr>
                    <a:lnBlToTr>
                      <a:noFill/>
                    </a:lnBlToTr>
                    <a:solidFill>
                      <a:srgbClr val="EBEDF5"/>
                    </a:solidFill>
                  </a:tcPr>
                </a:tc>
                <a:tc>
                  <a:txBody>
                    <a:bodyPr/>
                    <a:lstStyle>
                      <a:lvl1pPr>
                        <a:spcBef>
                          <a:spcPts val="700"/>
                        </a:spcBef>
                        <a:buClr>
                          <a:schemeClr val="tx2"/>
                        </a:buClr>
                        <a:buSzPct val="95000"/>
                        <a:buFont typeface="Wingdings" panose="05000000000000000000" pitchFamily="2" charset="2"/>
                        <a:defRPr sz="26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defRPr sz="2200">
                          <a:solidFill>
                            <a:schemeClr val="tx1"/>
                          </a:solidFill>
                          <a:latin typeface="Corbel" panose="020B0503020204020204" pitchFamily="34" charset="0"/>
                        </a:defRPr>
                      </a:lvl2pPr>
                      <a:lvl3pPr marL="1143000" indent="-228600">
                        <a:spcBef>
                          <a:spcPct val="20000"/>
                        </a:spcBef>
                        <a:buClr>
                          <a:schemeClr val="accent2"/>
                        </a:buClr>
                        <a:buFont typeface="Wingdings 2" panose="05020102010507070707" pitchFamily="18" charset="2"/>
                        <a:defRPr sz="2000">
                          <a:solidFill>
                            <a:schemeClr val="tx1"/>
                          </a:solidFill>
                          <a:latin typeface="Corbel" panose="020B0503020204020204" pitchFamily="34" charset="0"/>
                        </a:defRPr>
                      </a:lvl3pPr>
                      <a:lvl4pPr marL="1600200" indent="-228600">
                        <a:spcBef>
                          <a:spcPct val="20000"/>
                        </a:spcBef>
                        <a:buClr>
                          <a:srgbClr val="FEB80A"/>
                        </a:buClr>
                        <a:buFont typeface="Wingdings 3" panose="05040102010807070707" pitchFamily="18" charset="2"/>
                        <a:defRPr sz="2000">
                          <a:solidFill>
                            <a:schemeClr val="tx1"/>
                          </a:solidFill>
                          <a:latin typeface="Corbel" panose="020B0503020204020204" pitchFamily="34" charset="0"/>
                        </a:defRPr>
                      </a:lvl4pPr>
                      <a:lvl5pPr marL="2057400" indent="-228600">
                        <a:spcBef>
                          <a:spcPct val="20000"/>
                        </a:spcBef>
                        <a:buClr>
                          <a:srgbClr val="FEB80A"/>
                        </a:buClr>
                        <a:buFont typeface="Wingdings 2" panose="05020102010507070707" pitchFamily="18" charset="2"/>
                        <a:defRPr>
                          <a:solidFill>
                            <a:schemeClr val="tx1"/>
                          </a:solidFill>
                          <a:latin typeface="Corbel" panose="020B0503020204020204" pitchFamily="34" charset="0"/>
                        </a:defRPr>
                      </a:lvl5pPr>
                      <a:lvl6pPr marL="25146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6pPr>
                      <a:lvl7pPr marL="29718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7pPr>
                      <a:lvl8pPr marL="34290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8pPr>
                      <a:lvl9pPr marL="38862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rPr>
                        <a:t>1 - 3</a:t>
                      </a:r>
                      <a:endParaRPr kumimoji="0" lang="en-US" altLang="en-US" sz="1800" b="0" i="0" u="none" strike="noStrike" cap="none" normalizeH="0" baseline="0">
                        <a:ln>
                          <a:noFill/>
                        </a:ln>
                        <a:solidFill>
                          <a:srgbClr val="000000"/>
                        </a:solidFill>
                        <a:effectLst/>
                        <a:latin typeface="Times" panose="02020603050405020304" pitchFamily="18" charset="0"/>
                        <a:ea typeface="Calibri" panose="020F0502020204030204" pitchFamily="34" charset="0"/>
                        <a:cs typeface="Times New Roman" panose="02020603050405020304" pitchFamily="18" charset="0"/>
                      </a:endParaRPr>
                    </a:p>
                  </a:txBody>
                  <a:tcPr marL="84249" marR="84249" marT="86648" marB="86648" horzOverflow="overflow">
                    <a:lnL>
                      <a:noFill/>
                    </a:lnL>
                    <a:lnR>
                      <a:noFill/>
                    </a:lnR>
                    <a:lnT w="12700" cap="flat" cmpd="sng" algn="ctr">
                      <a:solidFill>
                        <a:srgbClr val="738AC8"/>
                      </a:solidFill>
                      <a:prstDash val="solid"/>
                      <a:round/>
                      <a:headEnd type="none" w="med" len="med"/>
                      <a:tailEnd type="none" w="med" len="med"/>
                    </a:lnT>
                    <a:lnB w="12700" cap="flat" cmpd="sng" algn="ctr">
                      <a:solidFill>
                        <a:srgbClr val="738AC8"/>
                      </a:solidFill>
                      <a:prstDash val="solid"/>
                      <a:round/>
                      <a:headEnd type="none" w="med" len="med"/>
                      <a:tailEnd type="none" w="med" len="med"/>
                    </a:lnB>
                    <a:lnTlToBr>
                      <a:noFill/>
                    </a:lnTlToBr>
                    <a:lnBlToTr>
                      <a:noFill/>
                    </a:lnBlToTr>
                    <a:solidFill>
                      <a:srgbClr val="EBEDF5"/>
                    </a:solidFill>
                  </a:tcPr>
                </a:tc>
                <a:tc>
                  <a:txBody>
                    <a:bodyPr/>
                    <a:lstStyle>
                      <a:lvl1pPr>
                        <a:spcBef>
                          <a:spcPts val="700"/>
                        </a:spcBef>
                        <a:buClr>
                          <a:schemeClr val="tx2"/>
                        </a:buClr>
                        <a:buSzPct val="95000"/>
                        <a:buFont typeface="Wingdings" panose="05000000000000000000" pitchFamily="2" charset="2"/>
                        <a:defRPr sz="26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defRPr sz="2200">
                          <a:solidFill>
                            <a:schemeClr val="tx1"/>
                          </a:solidFill>
                          <a:latin typeface="Corbel" panose="020B0503020204020204" pitchFamily="34" charset="0"/>
                        </a:defRPr>
                      </a:lvl2pPr>
                      <a:lvl3pPr marL="1143000" indent="-228600">
                        <a:spcBef>
                          <a:spcPct val="20000"/>
                        </a:spcBef>
                        <a:buClr>
                          <a:schemeClr val="accent2"/>
                        </a:buClr>
                        <a:buFont typeface="Wingdings 2" panose="05020102010507070707" pitchFamily="18" charset="2"/>
                        <a:defRPr sz="2000">
                          <a:solidFill>
                            <a:schemeClr val="tx1"/>
                          </a:solidFill>
                          <a:latin typeface="Corbel" panose="020B0503020204020204" pitchFamily="34" charset="0"/>
                        </a:defRPr>
                      </a:lvl3pPr>
                      <a:lvl4pPr marL="1600200" indent="-228600">
                        <a:spcBef>
                          <a:spcPct val="20000"/>
                        </a:spcBef>
                        <a:buClr>
                          <a:srgbClr val="FEB80A"/>
                        </a:buClr>
                        <a:buFont typeface="Wingdings 3" panose="05040102010807070707" pitchFamily="18" charset="2"/>
                        <a:defRPr sz="2000">
                          <a:solidFill>
                            <a:schemeClr val="tx1"/>
                          </a:solidFill>
                          <a:latin typeface="Corbel" panose="020B0503020204020204" pitchFamily="34" charset="0"/>
                        </a:defRPr>
                      </a:lvl4pPr>
                      <a:lvl5pPr marL="2057400" indent="-228600">
                        <a:spcBef>
                          <a:spcPct val="20000"/>
                        </a:spcBef>
                        <a:buClr>
                          <a:srgbClr val="FEB80A"/>
                        </a:buClr>
                        <a:buFont typeface="Wingdings 2" panose="05020102010507070707" pitchFamily="18" charset="2"/>
                        <a:defRPr>
                          <a:solidFill>
                            <a:schemeClr val="tx1"/>
                          </a:solidFill>
                          <a:latin typeface="Corbel" panose="020B0503020204020204" pitchFamily="34" charset="0"/>
                        </a:defRPr>
                      </a:lvl5pPr>
                      <a:lvl6pPr marL="25146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6pPr>
                      <a:lvl7pPr marL="29718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7pPr>
                      <a:lvl8pPr marL="34290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8pPr>
                      <a:lvl9pPr marL="38862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rPr>
                        <a:t>Check raw water intake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rPr>
                        <a:t>Check/adjust filtration rate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rPr>
                        <a:t>Check water level in filter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rPr>
                        <a:t>Check water level in clear well</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rPr>
                        <a:t>Sample &amp; check water quality (raw/finished NTU, raw temp)</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rPr>
                        <a:t>Check pumps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rPr>
                        <a:t>Enter observations in logbook</a:t>
                      </a:r>
                      <a:endParaRPr kumimoji="0" lang="en-US" altLang="en-US" sz="1800" b="0" i="0" u="none" strike="noStrike" cap="none" normalizeH="0" baseline="0">
                        <a:ln>
                          <a:noFill/>
                        </a:ln>
                        <a:solidFill>
                          <a:srgbClr val="000000"/>
                        </a:solidFill>
                        <a:effectLst/>
                        <a:latin typeface="Times" panose="02020603050405020304" pitchFamily="18" charset="0"/>
                        <a:ea typeface="Calibri" panose="020F0502020204030204" pitchFamily="34" charset="0"/>
                        <a:cs typeface="Times New Roman" panose="02020603050405020304" pitchFamily="18" charset="0"/>
                      </a:endParaRPr>
                    </a:p>
                  </a:txBody>
                  <a:tcPr marL="84249" marR="84249" marT="86648" marB="86648" horzOverflow="overflow">
                    <a:lnL>
                      <a:noFill/>
                    </a:lnL>
                    <a:lnR w="12700" cap="flat" cmpd="sng" algn="ctr">
                      <a:solidFill>
                        <a:srgbClr val="738AC8"/>
                      </a:solidFill>
                      <a:prstDash val="solid"/>
                      <a:round/>
                      <a:headEnd type="none" w="med" len="med"/>
                      <a:tailEnd type="none" w="med" len="med"/>
                    </a:lnR>
                    <a:lnT w="12700" cap="flat" cmpd="sng" algn="ctr">
                      <a:solidFill>
                        <a:srgbClr val="738AC8"/>
                      </a:solidFill>
                      <a:prstDash val="solid"/>
                      <a:round/>
                      <a:headEnd type="none" w="med" len="med"/>
                      <a:tailEnd type="none" w="med" len="med"/>
                    </a:lnT>
                    <a:lnB w="12700" cap="flat" cmpd="sng" algn="ctr">
                      <a:solidFill>
                        <a:srgbClr val="738AC8"/>
                      </a:solidFill>
                      <a:prstDash val="solid"/>
                      <a:round/>
                      <a:headEnd type="none" w="med" len="med"/>
                      <a:tailEnd type="none" w="med" len="med"/>
                    </a:lnB>
                    <a:lnTlToBr>
                      <a:noFill/>
                    </a:lnTlToBr>
                    <a:lnBlToTr>
                      <a:noFill/>
                    </a:lnBlToTr>
                    <a:solidFill>
                      <a:srgbClr val="EBEDF5"/>
                    </a:solidFill>
                  </a:tcPr>
                </a:tc>
                <a:extLst>
                  <a:ext uri="{0D108BD9-81ED-4DB2-BD59-A6C34878D82A}">
                    <a16:rowId xmlns:a16="http://schemas.microsoft.com/office/drawing/2014/main" val="10001"/>
                  </a:ext>
                </a:extLst>
              </a:tr>
              <a:tr h="1270558">
                <a:tc>
                  <a:txBody>
                    <a:bodyPr/>
                    <a:lstStyle>
                      <a:lvl1pPr>
                        <a:spcBef>
                          <a:spcPts val="700"/>
                        </a:spcBef>
                        <a:buClr>
                          <a:schemeClr val="tx2"/>
                        </a:buClr>
                        <a:buSzPct val="95000"/>
                        <a:buFont typeface="Wingdings" panose="05000000000000000000" pitchFamily="2" charset="2"/>
                        <a:defRPr sz="26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defRPr sz="2200">
                          <a:solidFill>
                            <a:schemeClr val="tx1"/>
                          </a:solidFill>
                          <a:latin typeface="Corbel" panose="020B0503020204020204" pitchFamily="34" charset="0"/>
                        </a:defRPr>
                      </a:lvl2pPr>
                      <a:lvl3pPr marL="1143000" indent="-228600">
                        <a:spcBef>
                          <a:spcPct val="20000"/>
                        </a:spcBef>
                        <a:buClr>
                          <a:schemeClr val="accent2"/>
                        </a:buClr>
                        <a:buFont typeface="Wingdings 2" panose="05020102010507070707" pitchFamily="18" charset="2"/>
                        <a:defRPr sz="2000">
                          <a:solidFill>
                            <a:schemeClr val="tx1"/>
                          </a:solidFill>
                          <a:latin typeface="Corbel" panose="020B0503020204020204" pitchFamily="34" charset="0"/>
                        </a:defRPr>
                      </a:lvl3pPr>
                      <a:lvl4pPr marL="1600200" indent="-228600">
                        <a:spcBef>
                          <a:spcPct val="20000"/>
                        </a:spcBef>
                        <a:buClr>
                          <a:srgbClr val="FEB80A"/>
                        </a:buClr>
                        <a:buFont typeface="Wingdings 3" panose="05040102010807070707" pitchFamily="18" charset="2"/>
                        <a:defRPr sz="2000">
                          <a:solidFill>
                            <a:schemeClr val="tx1"/>
                          </a:solidFill>
                          <a:latin typeface="Corbel" panose="020B0503020204020204" pitchFamily="34" charset="0"/>
                        </a:defRPr>
                      </a:lvl4pPr>
                      <a:lvl5pPr marL="2057400" indent="-228600">
                        <a:spcBef>
                          <a:spcPct val="20000"/>
                        </a:spcBef>
                        <a:buClr>
                          <a:srgbClr val="FEB80A"/>
                        </a:buClr>
                        <a:buFont typeface="Wingdings 2" panose="05020102010507070707" pitchFamily="18" charset="2"/>
                        <a:defRPr>
                          <a:solidFill>
                            <a:schemeClr val="tx1"/>
                          </a:solidFill>
                          <a:latin typeface="Corbel" panose="020B0503020204020204" pitchFamily="34" charset="0"/>
                        </a:defRPr>
                      </a:lvl5pPr>
                      <a:lvl6pPr marL="25146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6pPr>
                      <a:lvl7pPr marL="29718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7pPr>
                      <a:lvl8pPr marL="34290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8pPr>
                      <a:lvl9pPr marL="38862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rPr>
                        <a:t>Weekly </a:t>
                      </a:r>
                      <a:endParaRPr kumimoji="0" lang="en-US" altLang="en-US" sz="1800" b="0" i="0" u="none" strike="noStrike" cap="none" normalizeH="0" baseline="0">
                        <a:ln>
                          <a:noFill/>
                        </a:ln>
                        <a:solidFill>
                          <a:srgbClr val="000000"/>
                        </a:solidFill>
                        <a:effectLst/>
                        <a:latin typeface="Times" panose="02020603050405020304" pitchFamily="18" charset="0"/>
                        <a:ea typeface="Calibri" panose="020F0502020204030204" pitchFamily="34" charset="0"/>
                        <a:cs typeface="Times New Roman" panose="02020603050405020304" pitchFamily="18" charset="0"/>
                      </a:endParaRPr>
                    </a:p>
                  </a:txBody>
                  <a:tcPr marL="84249" marR="84249" marT="86648" marB="86648" horzOverflow="overflow">
                    <a:lnL w="12700" cap="flat" cmpd="sng" algn="ctr">
                      <a:solidFill>
                        <a:srgbClr val="738AC8"/>
                      </a:solidFill>
                      <a:prstDash val="solid"/>
                      <a:round/>
                      <a:headEnd type="none" w="med" len="med"/>
                      <a:tailEnd type="none" w="med" len="med"/>
                    </a:lnL>
                    <a:lnR>
                      <a:noFill/>
                    </a:lnR>
                    <a:lnT w="12700" cap="flat" cmpd="sng" algn="ctr">
                      <a:solidFill>
                        <a:srgbClr val="738AC8"/>
                      </a:solidFill>
                      <a:prstDash val="solid"/>
                      <a:round/>
                      <a:headEnd type="none" w="med" len="med"/>
                      <a:tailEnd type="none" w="med" len="med"/>
                    </a:lnT>
                    <a:lnB w="12700" cap="flat" cmpd="sng" algn="ctr">
                      <a:solidFill>
                        <a:srgbClr val="738AC8"/>
                      </a:solidFill>
                      <a:prstDash val="solid"/>
                      <a:round/>
                      <a:headEnd type="none" w="med" len="med"/>
                      <a:tailEnd type="none" w="med" len="med"/>
                    </a:lnB>
                    <a:lnTlToBr>
                      <a:noFill/>
                    </a:lnTlToBr>
                    <a:lnBlToTr>
                      <a:noFill/>
                    </a:lnBlToTr>
                    <a:solidFill>
                      <a:schemeClr val="tx1"/>
                    </a:solidFill>
                  </a:tcPr>
                </a:tc>
                <a:tc>
                  <a:txBody>
                    <a:bodyPr/>
                    <a:lstStyle>
                      <a:lvl1pPr>
                        <a:spcBef>
                          <a:spcPts val="700"/>
                        </a:spcBef>
                        <a:buClr>
                          <a:schemeClr val="tx2"/>
                        </a:buClr>
                        <a:buSzPct val="95000"/>
                        <a:buFont typeface="Wingdings" panose="05000000000000000000" pitchFamily="2" charset="2"/>
                        <a:defRPr sz="26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defRPr sz="2200">
                          <a:solidFill>
                            <a:schemeClr val="tx1"/>
                          </a:solidFill>
                          <a:latin typeface="Corbel" panose="020B0503020204020204" pitchFamily="34" charset="0"/>
                        </a:defRPr>
                      </a:lvl2pPr>
                      <a:lvl3pPr marL="1143000" indent="-228600">
                        <a:spcBef>
                          <a:spcPct val="20000"/>
                        </a:spcBef>
                        <a:buClr>
                          <a:schemeClr val="accent2"/>
                        </a:buClr>
                        <a:buFont typeface="Wingdings 2" panose="05020102010507070707" pitchFamily="18" charset="2"/>
                        <a:defRPr sz="2000">
                          <a:solidFill>
                            <a:schemeClr val="tx1"/>
                          </a:solidFill>
                          <a:latin typeface="Corbel" panose="020B0503020204020204" pitchFamily="34" charset="0"/>
                        </a:defRPr>
                      </a:lvl3pPr>
                      <a:lvl4pPr marL="1600200" indent="-228600">
                        <a:spcBef>
                          <a:spcPct val="20000"/>
                        </a:spcBef>
                        <a:buClr>
                          <a:srgbClr val="FEB80A"/>
                        </a:buClr>
                        <a:buFont typeface="Wingdings 3" panose="05040102010807070707" pitchFamily="18" charset="2"/>
                        <a:defRPr sz="2000">
                          <a:solidFill>
                            <a:schemeClr val="tx1"/>
                          </a:solidFill>
                          <a:latin typeface="Corbel" panose="020B0503020204020204" pitchFamily="34" charset="0"/>
                        </a:defRPr>
                      </a:lvl4pPr>
                      <a:lvl5pPr marL="2057400" indent="-228600">
                        <a:spcBef>
                          <a:spcPct val="20000"/>
                        </a:spcBef>
                        <a:buClr>
                          <a:srgbClr val="FEB80A"/>
                        </a:buClr>
                        <a:buFont typeface="Wingdings 2" panose="05020102010507070707" pitchFamily="18" charset="2"/>
                        <a:defRPr>
                          <a:solidFill>
                            <a:schemeClr val="tx1"/>
                          </a:solidFill>
                          <a:latin typeface="Corbel" panose="020B0503020204020204" pitchFamily="34" charset="0"/>
                        </a:defRPr>
                      </a:lvl5pPr>
                      <a:lvl6pPr marL="25146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6pPr>
                      <a:lvl7pPr marL="29718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7pPr>
                      <a:lvl8pPr marL="34290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8pPr>
                      <a:lvl9pPr marL="38862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rPr>
                        <a:t>1 - 3 </a:t>
                      </a:r>
                      <a:endParaRPr kumimoji="0" lang="en-US" altLang="en-US" sz="1800" b="0" i="0" u="none" strike="noStrike" cap="none" normalizeH="0" baseline="0">
                        <a:ln>
                          <a:noFill/>
                        </a:ln>
                        <a:solidFill>
                          <a:srgbClr val="000000"/>
                        </a:solidFill>
                        <a:effectLst/>
                        <a:latin typeface="Times" panose="02020603050405020304" pitchFamily="18" charset="0"/>
                        <a:ea typeface="Calibri" panose="020F0502020204030204" pitchFamily="34" charset="0"/>
                        <a:cs typeface="Times New Roman" panose="02020603050405020304" pitchFamily="18" charset="0"/>
                      </a:endParaRPr>
                    </a:p>
                  </a:txBody>
                  <a:tcPr marL="84249" marR="84249" marT="86648" marB="86648" horzOverflow="overflow">
                    <a:lnL>
                      <a:noFill/>
                    </a:lnL>
                    <a:lnR>
                      <a:noFill/>
                    </a:lnR>
                    <a:lnT w="12700" cap="flat" cmpd="sng" algn="ctr">
                      <a:solidFill>
                        <a:srgbClr val="738AC8"/>
                      </a:solidFill>
                      <a:prstDash val="solid"/>
                      <a:round/>
                      <a:headEnd type="none" w="med" len="med"/>
                      <a:tailEnd type="none" w="med" len="med"/>
                    </a:lnT>
                    <a:lnB w="12700" cap="flat" cmpd="sng" algn="ctr">
                      <a:solidFill>
                        <a:srgbClr val="738AC8"/>
                      </a:solidFill>
                      <a:prstDash val="solid"/>
                      <a:round/>
                      <a:headEnd type="none" w="med" len="med"/>
                      <a:tailEnd type="none" w="med" len="med"/>
                    </a:lnB>
                    <a:lnTlToBr>
                      <a:noFill/>
                    </a:lnTlToBr>
                    <a:lnBlToTr>
                      <a:noFill/>
                    </a:lnBlToTr>
                    <a:solidFill>
                      <a:schemeClr val="tx1"/>
                    </a:solidFill>
                  </a:tcPr>
                </a:tc>
                <a:tc>
                  <a:txBody>
                    <a:bodyPr/>
                    <a:lstStyle>
                      <a:lvl1pPr>
                        <a:spcBef>
                          <a:spcPts val="700"/>
                        </a:spcBef>
                        <a:buClr>
                          <a:schemeClr val="tx2"/>
                        </a:buClr>
                        <a:buSzPct val="95000"/>
                        <a:buFont typeface="Wingdings" panose="05000000000000000000" pitchFamily="2" charset="2"/>
                        <a:defRPr sz="26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defRPr sz="2200">
                          <a:solidFill>
                            <a:schemeClr val="tx1"/>
                          </a:solidFill>
                          <a:latin typeface="Corbel" panose="020B0503020204020204" pitchFamily="34" charset="0"/>
                        </a:defRPr>
                      </a:lvl2pPr>
                      <a:lvl3pPr marL="1143000" indent="-228600">
                        <a:spcBef>
                          <a:spcPct val="20000"/>
                        </a:spcBef>
                        <a:buClr>
                          <a:schemeClr val="accent2"/>
                        </a:buClr>
                        <a:buFont typeface="Wingdings 2" panose="05020102010507070707" pitchFamily="18" charset="2"/>
                        <a:defRPr sz="2000">
                          <a:solidFill>
                            <a:schemeClr val="tx1"/>
                          </a:solidFill>
                          <a:latin typeface="Corbel" panose="020B0503020204020204" pitchFamily="34" charset="0"/>
                        </a:defRPr>
                      </a:lvl3pPr>
                      <a:lvl4pPr marL="1600200" indent="-228600">
                        <a:spcBef>
                          <a:spcPct val="20000"/>
                        </a:spcBef>
                        <a:buClr>
                          <a:srgbClr val="FEB80A"/>
                        </a:buClr>
                        <a:buFont typeface="Wingdings 3" panose="05040102010807070707" pitchFamily="18" charset="2"/>
                        <a:defRPr sz="2000">
                          <a:solidFill>
                            <a:schemeClr val="tx1"/>
                          </a:solidFill>
                          <a:latin typeface="Corbel" panose="020B0503020204020204" pitchFamily="34" charset="0"/>
                        </a:defRPr>
                      </a:lvl4pPr>
                      <a:lvl5pPr marL="2057400" indent="-228600">
                        <a:spcBef>
                          <a:spcPct val="20000"/>
                        </a:spcBef>
                        <a:buClr>
                          <a:srgbClr val="FEB80A"/>
                        </a:buClr>
                        <a:buFont typeface="Wingdings 2" panose="05020102010507070707" pitchFamily="18" charset="2"/>
                        <a:defRPr>
                          <a:solidFill>
                            <a:schemeClr val="tx1"/>
                          </a:solidFill>
                          <a:latin typeface="Corbel" panose="020B0503020204020204" pitchFamily="34" charset="0"/>
                        </a:defRPr>
                      </a:lvl5pPr>
                      <a:lvl6pPr marL="25146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6pPr>
                      <a:lvl7pPr marL="29718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7pPr>
                      <a:lvl8pPr marL="34290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8pPr>
                      <a:lvl9pPr marL="38862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rPr>
                        <a:t>Check &amp; grease any pumps &amp; moving parts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rPr>
                        <a:t>Check/re-stock fuel</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rPr>
                        <a:t>Sample &amp; check water quality (coliform)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rPr>
                        <a:t>Enter observations in logbook</a:t>
                      </a:r>
                      <a:endParaRPr kumimoji="0" lang="en-US" altLang="en-US" sz="1800" b="0" i="0" u="none" strike="noStrike" cap="none" normalizeH="0" baseline="0">
                        <a:ln>
                          <a:noFill/>
                        </a:ln>
                        <a:solidFill>
                          <a:srgbClr val="000000"/>
                        </a:solidFill>
                        <a:effectLst/>
                        <a:latin typeface="Times" panose="02020603050405020304" pitchFamily="18" charset="0"/>
                        <a:ea typeface="Calibri" panose="020F0502020204030204" pitchFamily="34" charset="0"/>
                        <a:cs typeface="Times New Roman" panose="02020603050405020304" pitchFamily="18" charset="0"/>
                      </a:endParaRPr>
                    </a:p>
                  </a:txBody>
                  <a:tcPr marL="84249" marR="84249" marT="86648" marB="86648" horzOverflow="overflow">
                    <a:lnL>
                      <a:noFill/>
                    </a:lnL>
                    <a:lnR w="12700" cap="flat" cmpd="sng" algn="ctr">
                      <a:solidFill>
                        <a:srgbClr val="738AC8"/>
                      </a:solidFill>
                      <a:prstDash val="solid"/>
                      <a:round/>
                      <a:headEnd type="none" w="med" len="med"/>
                      <a:tailEnd type="none" w="med" len="med"/>
                    </a:lnR>
                    <a:lnT w="12700" cap="flat" cmpd="sng" algn="ctr">
                      <a:solidFill>
                        <a:srgbClr val="738AC8"/>
                      </a:solidFill>
                      <a:prstDash val="solid"/>
                      <a:round/>
                      <a:headEnd type="none" w="med" len="med"/>
                      <a:tailEnd type="none" w="med" len="med"/>
                    </a:lnT>
                    <a:lnB w="12700" cap="flat" cmpd="sng" algn="ctr">
                      <a:solidFill>
                        <a:srgbClr val="738AC8"/>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1270558">
                <a:tc>
                  <a:txBody>
                    <a:bodyPr/>
                    <a:lstStyle>
                      <a:lvl1pPr>
                        <a:spcBef>
                          <a:spcPts val="700"/>
                        </a:spcBef>
                        <a:buClr>
                          <a:schemeClr val="tx2"/>
                        </a:buClr>
                        <a:buSzPct val="95000"/>
                        <a:buFont typeface="Wingdings" panose="05000000000000000000" pitchFamily="2" charset="2"/>
                        <a:defRPr sz="26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defRPr sz="2200">
                          <a:solidFill>
                            <a:schemeClr val="tx1"/>
                          </a:solidFill>
                          <a:latin typeface="Corbel" panose="020B0503020204020204" pitchFamily="34" charset="0"/>
                        </a:defRPr>
                      </a:lvl2pPr>
                      <a:lvl3pPr marL="1143000" indent="-228600">
                        <a:spcBef>
                          <a:spcPct val="20000"/>
                        </a:spcBef>
                        <a:buClr>
                          <a:schemeClr val="accent2"/>
                        </a:buClr>
                        <a:buFont typeface="Wingdings 2" panose="05020102010507070707" pitchFamily="18" charset="2"/>
                        <a:defRPr sz="2000">
                          <a:solidFill>
                            <a:schemeClr val="tx1"/>
                          </a:solidFill>
                          <a:latin typeface="Corbel" panose="020B0503020204020204" pitchFamily="34" charset="0"/>
                        </a:defRPr>
                      </a:lvl3pPr>
                      <a:lvl4pPr marL="1600200" indent="-228600">
                        <a:spcBef>
                          <a:spcPct val="20000"/>
                        </a:spcBef>
                        <a:buClr>
                          <a:srgbClr val="FEB80A"/>
                        </a:buClr>
                        <a:buFont typeface="Wingdings 3" panose="05040102010807070707" pitchFamily="18" charset="2"/>
                        <a:defRPr sz="2000">
                          <a:solidFill>
                            <a:schemeClr val="tx1"/>
                          </a:solidFill>
                          <a:latin typeface="Corbel" panose="020B0503020204020204" pitchFamily="34" charset="0"/>
                        </a:defRPr>
                      </a:lvl4pPr>
                      <a:lvl5pPr marL="2057400" indent="-228600">
                        <a:spcBef>
                          <a:spcPct val="20000"/>
                        </a:spcBef>
                        <a:buClr>
                          <a:srgbClr val="FEB80A"/>
                        </a:buClr>
                        <a:buFont typeface="Wingdings 2" panose="05020102010507070707" pitchFamily="18" charset="2"/>
                        <a:defRPr>
                          <a:solidFill>
                            <a:schemeClr val="tx1"/>
                          </a:solidFill>
                          <a:latin typeface="Corbel" panose="020B0503020204020204" pitchFamily="34" charset="0"/>
                        </a:defRPr>
                      </a:lvl5pPr>
                      <a:lvl6pPr marL="25146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6pPr>
                      <a:lvl7pPr marL="29718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7pPr>
                      <a:lvl8pPr marL="34290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8pPr>
                      <a:lvl9pPr marL="38862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rPr>
                        <a:t>1 – 2 months</a:t>
                      </a:r>
                      <a:endParaRPr kumimoji="0" lang="en-US" altLang="en-US" sz="1800" b="0" i="0" u="none" strike="noStrike" cap="none" normalizeH="0" baseline="0">
                        <a:ln>
                          <a:noFill/>
                        </a:ln>
                        <a:solidFill>
                          <a:srgbClr val="000000"/>
                        </a:solidFill>
                        <a:effectLst/>
                        <a:latin typeface="Times" panose="02020603050405020304" pitchFamily="18" charset="0"/>
                        <a:ea typeface="Calibri" panose="020F0502020204030204" pitchFamily="34" charset="0"/>
                        <a:cs typeface="Times New Roman" panose="02020603050405020304" pitchFamily="18" charset="0"/>
                      </a:endParaRPr>
                    </a:p>
                  </a:txBody>
                  <a:tcPr marL="84249" marR="84249" marT="86648" marB="86648" horzOverflow="overflow">
                    <a:lnL w="12700" cap="flat" cmpd="sng" algn="ctr">
                      <a:solidFill>
                        <a:srgbClr val="738AC8"/>
                      </a:solidFill>
                      <a:prstDash val="solid"/>
                      <a:round/>
                      <a:headEnd type="none" w="med" len="med"/>
                      <a:tailEnd type="none" w="med" len="med"/>
                    </a:lnL>
                    <a:lnR>
                      <a:noFill/>
                    </a:lnR>
                    <a:lnT w="12700" cap="flat" cmpd="sng" algn="ctr">
                      <a:solidFill>
                        <a:srgbClr val="738AC8"/>
                      </a:solidFill>
                      <a:prstDash val="solid"/>
                      <a:round/>
                      <a:headEnd type="none" w="med" len="med"/>
                      <a:tailEnd type="none" w="med" len="med"/>
                    </a:lnT>
                    <a:lnB w="12700" cap="flat" cmpd="sng" algn="ctr">
                      <a:solidFill>
                        <a:srgbClr val="738AC8"/>
                      </a:solidFill>
                      <a:prstDash val="solid"/>
                      <a:round/>
                      <a:headEnd type="none" w="med" len="med"/>
                      <a:tailEnd type="none" w="med" len="med"/>
                    </a:lnB>
                    <a:lnTlToBr>
                      <a:noFill/>
                    </a:lnTlToBr>
                    <a:lnBlToTr>
                      <a:noFill/>
                    </a:lnBlToTr>
                    <a:solidFill>
                      <a:srgbClr val="EBEDF5"/>
                    </a:solidFill>
                  </a:tcPr>
                </a:tc>
                <a:tc>
                  <a:txBody>
                    <a:bodyPr/>
                    <a:lstStyle>
                      <a:lvl1pPr>
                        <a:spcBef>
                          <a:spcPts val="700"/>
                        </a:spcBef>
                        <a:buClr>
                          <a:schemeClr val="tx2"/>
                        </a:buClr>
                        <a:buSzPct val="95000"/>
                        <a:buFont typeface="Wingdings" panose="05000000000000000000" pitchFamily="2" charset="2"/>
                        <a:defRPr sz="26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defRPr sz="2200">
                          <a:solidFill>
                            <a:schemeClr val="tx1"/>
                          </a:solidFill>
                          <a:latin typeface="Corbel" panose="020B0503020204020204" pitchFamily="34" charset="0"/>
                        </a:defRPr>
                      </a:lvl2pPr>
                      <a:lvl3pPr marL="1143000" indent="-228600">
                        <a:spcBef>
                          <a:spcPct val="20000"/>
                        </a:spcBef>
                        <a:buClr>
                          <a:schemeClr val="accent2"/>
                        </a:buClr>
                        <a:buFont typeface="Wingdings 2" panose="05020102010507070707" pitchFamily="18" charset="2"/>
                        <a:defRPr sz="2000">
                          <a:solidFill>
                            <a:schemeClr val="tx1"/>
                          </a:solidFill>
                          <a:latin typeface="Corbel" panose="020B0503020204020204" pitchFamily="34" charset="0"/>
                        </a:defRPr>
                      </a:lvl3pPr>
                      <a:lvl4pPr marL="1600200" indent="-228600">
                        <a:spcBef>
                          <a:spcPct val="20000"/>
                        </a:spcBef>
                        <a:buClr>
                          <a:srgbClr val="FEB80A"/>
                        </a:buClr>
                        <a:buFont typeface="Wingdings 3" panose="05040102010807070707" pitchFamily="18" charset="2"/>
                        <a:defRPr sz="2000">
                          <a:solidFill>
                            <a:schemeClr val="tx1"/>
                          </a:solidFill>
                          <a:latin typeface="Corbel" panose="020B0503020204020204" pitchFamily="34" charset="0"/>
                        </a:defRPr>
                      </a:lvl4pPr>
                      <a:lvl5pPr marL="2057400" indent="-228600">
                        <a:spcBef>
                          <a:spcPct val="20000"/>
                        </a:spcBef>
                        <a:buClr>
                          <a:srgbClr val="FEB80A"/>
                        </a:buClr>
                        <a:buFont typeface="Wingdings 2" panose="05020102010507070707" pitchFamily="18" charset="2"/>
                        <a:defRPr>
                          <a:solidFill>
                            <a:schemeClr val="tx1"/>
                          </a:solidFill>
                          <a:latin typeface="Corbel" panose="020B0503020204020204" pitchFamily="34" charset="0"/>
                        </a:defRPr>
                      </a:lvl5pPr>
                      <a:lvl6pPr marL="25146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6pPr>
                      <a:lvl7pPr marL="29718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7pPr>
                      <a:lvl8pPr marL="34290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8pPr>
                      <a:lvl9pPr marL="38862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rPr>
                        <a:t>5 / 1,000 ft2</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rPr>
                        <a:t>50 / 1,000 ft2 /12 inches of sand for re-sanding</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rPr>
                        <a:t>(Letterman &amp; Cullen, 1985)</a:t>
                      </a:r>
                      <a:endParaRPr kumimoji="0" lang="en-US" altLang="en-US" sz="1800" b="0" i="0" u="none" strike="noStrike" cap="none" normalizeH="0" baseline="0">
                        <a:ln>
                          <a:noFill/>
                        </a:ln>
                        <a:solidFill>
                          <a:srgbClr val="000000"/>
                        </a:solidFill>
                        <a:effectLst/>
                        <a:latin typeface="Times" panose="02020603050405020304" pitchFamily="18" charset="0"/>
                        <a:ea typeface="Calibri" panose="020F0502020204030204" pitchFamily="34" charset="0"/>
                        <a:cs typeface="Times New Roman" panose="02020603050405020304" pitchFamily="18" charset="0"/>
                      </a:endParaRPr>
                    </a:p>
                  </a:txBody>
                  <a:tcPr marL="84249" marR="84249" marT="86648" marB="86648" horzOverflow="overflow">
                    <a:lnL>
                      <a:noFill/>
                    </a:lnL>
                    <a:lnR>
                      <a:noFill/>
                    </a:lnR>
                    <a:lnT w="12700" cap="flat" cmpd="sng" algn="ctr">
                      <a:solidFill>
                        <a:srgbClr val="738AC8"/>
                      </a:solidFill>
                      <a:prstDash val="solid"/>
                      <a:round/>
                      <a:headEnd type="none" w="med" len="med"/>
                      <a:tailEnd type="none" w="med" len="med"/>
                    </a:lnT>
                    <a:lnB w="12700" cap="flat" cmpd="sng" algn="ctr">
                      <a:solidFill>
                        <a:srgbClr val="738AC8"/>
                      </a:solidFill>
                      <a:prstDash val="solid"/>
                      <a:round/>
                      <a:headEnd type="none" w="med" len="med"/>
                      <a:tailEnd type="none" w="med" len="med"/>
                    </a:lnB>
                    <a:lnTlToBr>
                      <a:noFill/>
                    </a:lnTlToBr>
                    <a:lnBlToTr>
                      <a:noFill/>
                    </a:lnBlToTr>
                    <a:solidFill>
                      <a:srgbClr val="EBEDF5"/>
                    </a:solidFill>
                  </a:tcPr>
                </a:tc>
                <a:tc>
                  <a:txBody>
                    <a:bodyPr/>
                    <a:lstStyle>
                      <a:lvl1pPr>
                        <a:spcBef>
                          <a:spcPts val="700"/>
                        </a:spcBef>
                        <a:buClr>
                          <a:schemeClr val="tx2"/>
                        </a:buClr>
                        <a:buSzPct val="95000"/>
                        <a:buFont typeface="Wingdings" panose="05000000000000000000" pitchFamily="2" charset="2"/>
                        <a:defRPr sz="26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defRPr sz="2200">
                          <a:solidFill>
                            <a:schemeClr val="tx1"/>
                          </a:solidFill>
                          <a:latin typeface="Corbel" panose="020B0503020204020204" pitchFamily="34" charset="0"/>
                        </a:defRPr>
                      </a:lvl2pPr>
                      <a:lvl3pPr marL="1143000" indent="-228600">
                        <a:spcBef>
                          <a:spcPct val="20000"/>
                        </a:spcBef>
                        <a:buClr>
                          <a:schemeClr val="accent2"/>
                        </a:buClr>
                        <a:buFont typeface="Wingdings 2" panose="05020102010507070707" pitchFamily="18" charset="2"/>
                        <a:defRPr sz="2000">
                          <a:solidFill>
                            <a:schemeClr val="tx1"/>
                          </a:solidFill>
                          <a:latin typeface="Corbel" panose="020B0503020204020204" pitchFamily="34" charset="0"/>
                        </a:defRPr>
                      </a:lvl3pPr>
                      <a:lvl4pPr marL="1600200" indent="-228600">
                        <a:spcBef>
                          <a:spcPct val="20000"/>
                        </a:spcBef>
                        <a:buClr>
                          <a:srgbClr val="FEB80A"/>
                        </a:buClr>
                        <a:buFont typeface="Wingdings 3" panose="05040102010807070707" pitchFamily="18" charset="2"/>
                        <a:defRPr sz="2000">
                          <a:solidFill>
                            <a:schemeClr val="tx1"/>
                          </a:solidFill>
                          <a:latin typeface="Corbel" panose="020B0503020204020204" pitchFamily="34" charset="0"/>
                        </a:defRPr>
                      </a:lvl4pPr>
                      <a:lvl5pPr marL="2057400" indent="-228600">
                        <a:spcBef>
                          <a:spcPct val="20000"/>
                        </a:spcBef>
                        <a:buClr>
                          <a:srgbClr val="FEB80A"/>
                        </a:buClr>
                        <a:buFont typeface="Wingdings 2" panose="05020102010507070707" pitchFamily="18" charset="2"/>
                        <a:defRPr>
                          <a:solidFill>
                            <a:schemeClr val="tx1"/>
                          </a:solidFill>
                          <a:latin typeface="Corbel" panose="020B0503020204020204" pitchFamily="34" charset="0"/>
                        </a:defRPr>
                      </a:lvl5pPr>
                      <a:lvl6pPr marL="25146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6pPr>
                      <a:lvl7pPr marL="29718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7pPr>
                      <a:lvl8pPr marL="34290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8pPr>
                      <a:lvl9pPr marL="3886200" indent="-228600" fontAlgn="base">
                        <a:spcBef>
                          <a:spcPct val="20000"/>
                        </a:spcBef>
                        <a:spcAft>
                          <a:spcPct val="0"/>
                        </a:spcAft>
                        <a:buClr>
                          <a:srgbClr val="FEB80A"/>
                        </a:buClr>
                        <a:buFont typeface="Wingdings 2" panose="05020102010507070707" pitchFamily="18" charset="2"/>
                        <a:defRPr>
                          <a:solidFill>
                            <a:schemeClr val="tx1"/>
                          </a:solidFill>
                          <a:latin typeface="Corbel" panose="020B0503020204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rPr>
                        <a:t>Scrape filter beds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rPr>
                        <a:t>Wash scrapings &amp; store retained sand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rPr>
                        <a:t>Check &amp; record sand bed depth</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rPr>
                        <a:t>Enter observations in logbook</a:t>
                      </a:r>
                      <a:endParaRPr kumimoji="0" lang="en-US" altLang="en-US" sz="1800" b="0" i="0" u="none" strike="noStrike" cap="none" normalizeH="0" baseline="0">
                        <a:ln>
                          <a:noFill/>
                        </a:ln>
                        <a:solidFill>
                          <a:srgbClr val="000000"/>
                        </a:solidFill>
                        <a:effectLst/>
                        <a:latin typeface="Times" panose="02020603050405020304" pitchFamily="18" charset="0"/>
                        <a:ea typeface="Calibri" panose="020F0502020204030204" pitchFamily="34" charset="0"/>
                        <a:cs typeface="Times New Roman" panose="02020603050405020304" pitchFamily="18" charset="0"/>
                      </a:endParaRPr>
                    </a:p>
                  </a:txBody>
                  <a:tcPr marL="84249" marR="84249" marT="86648" marB="86648" horzOverflow="overflow">
                    <a:lnL>
                      <a:noFill/>
                    </a:lnL>
                    <a:lnR w="12700" cap="flat" cmpd="sng" algn="ctr">
                      <a:solidFill>
                        <a:srgbClr val="738AC8"/>
                      </a:solidFill>
                      <a:prstDash val="solid"/>
                      <a:round/>
                      <a:headEnd type="none" w="med" len="med"/>
                      <a:tailEnd type="none" w="med" len="med"/>
                    </a:lnR>
                    <a:lnT w="12700" cap="flat" cmpd="sng" algn="ctr">
                      <a:solidFill>
                        <a:srgbClr val="738AC8"/>
                      </a:solidFill>
                      <a:prstDash val="solid"/>
                      <a:round/>
                      <a:headEnd type="none" w="med" len="med"/>
                      <a:tailEnd type="none" w="med" len="med"/>
                    </a:lnT>
                    <a:lnB w="12700" cap="flat" cmpd="sng" algn="ctr">
                      <a:solidFill>
                        <a:srgbClr val="738AC8"/>
                      </a:solidFill>
                      <a:prstDash val="solid"/>
                      <a:round/>
                      <a:headEnd type="none" w="med" len="med"/>
                      <a:tailEnd type="none" w="med" len="med"/>
                    </a:lnB>
                    <a:lnTlToBr>
                      <a:noFill/>
                    </a:lnTlToBr>
                    <a:lnBlToTr>
                      <a:noFill/>
                    </a:lnBlToTr>
                    <a:solidFill>
                      <a:srgbClr val="EBEDF5"/>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EF072D7-9546-8B55-B4BE-7FFF4A69F8DE}"/>
              </a:ext>
            </a:extLst>
          </p:cNvPr>
          <p:cNvSpPr txBox="1"/>
          <p:nvPr/>
        </p:nvSpPr>
        <p:spPr>
          <a:xfrm>
            <a:off x="394138" y="375219"/>
            <a:ext cx="7899856"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Monitoring</a:t>
            </a:r>
          </a:p>
        </p:txBody>
      </p:sp>
      <p:sp>
        <p:nvSpPr>
          <p:cNvPr id="172035" name="Rectangle 1">
            <a:extLst>
              <a:ext uri="{FF2B5EF4-FFF2-40B4-BE49-F238E27FC236}">
                <a16:creationId xmlns:a16="http://schemas.microsoft.com/office/drawing/2014/main" id="{0CCF9C08-399A-8C48-AAF8-E5EF67A289DF}"/>
              </a:ext>
            </a:extLst>
          </p:cNvPr>
          <p:cNvSpPr>
            <a:spLocks noChangeArrowheads="1"/>
          </p:cNvSpPr>
          <p:nvPr/>
        </p:nvSpPr>
        <p:spPr bwMode="auto">
          <a:xfrm>
            <a:off x="331788" y="1230313"/>
            <a:ext cx="584835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orbel" panose="020B0503020204020204" pitchFamily="34" charset="0"/>
              </a:defRPr>
            </a:lvl1pPr>
            <a:lvl2pPr>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2000">
                <a:ea typeface="Calibri" panose="020F0502020204030204" pitchFamily="34" charset="0"/>
                <a:cs typeface="Times New Roman" panose="02020603050405020304" pitchFamily="18" charset="0"/>
              </a:rPr>
              <a:t>The recommended minimum location points </a:t>
            </a:r>
          </a:p>
          <a:p>
            <a:pPr eaLnBrk="1" hangingPunct="1"/>
            <a:r>
              <a:rPr lang="en-US" altLang="en-US" sz="2000">
                <a:ea typeface="Calibri" panose="020F0502020204030204" pitchFamily="34" charset="0"/>
                <a:cs typeface="Times New Roman" panose="02020603050405020304" pitchFamily="18" charset="0"/>
              </a:rPr>
              <a:t>for recording and monitoring include:</a:t>
            </a:r>
          </a:p>
          <a:p>
            <a:pPr eaLnBrk="1" hangingPunct="1"/>
            <a:endParaRPr lang="en-US" altLang="en-US" sz="2000">
              <a:ea typeface="Calibri" panose="020F0502020204030204" pitchFamily="34" charset="0"/>
              <a:cs typeface="Times New Roman" panose="02020603050405020304" pitchFamily="18" charset="0"/>
            </a:endParaRPr>
          </a:p>
          <a:p>
            <a:r>
              <a:rPr lang="en-US" altLang="en-US" sz="2000">
                <a:solidFill>
                  <a:srgbClr val="FFC000"/>
                </a:solidFill>
                <a:ea typeface="Calibri" panose="020F0502020204030204" pitchFamily="34" charset="0"/>
                <a:cs typeface="Times New Roman" panose="02020603050405020304" pitchFamily="18" charset="0"/>
              </a:rPr>
              <a:t>Source water for:</a:t>
            </a:r>
          </a:p>
          <a:p>
            <a:pPr lvl="1">
              <a:buFontTx/>
              <a:buChar char="•"/>
            </a:pPr>
            <a:r>
              <a:rPr lang="en-US" altLang="en-US" sz="2000">
                <a:cs typeface="Calibri" panose="020F0502020204030204" pitchFamily="34" charset="0"/>
              </a:rPr>
              <a:t>Turbidity </a:t>
            </a:r>
            <a:endParaRPr lang="en-US" altLang="en-US" sz="2000"/>
          </a:p>
          <a:p>
            <a:pPr lvl="1">
              <a:buFontTx/>
              <a:buChar char="•"/>
            </a:pPr>
            <a:r>
              <a:rPr lang="en-US" altLang="en-US" sz="2000">
                <a:cs typeface="Calibri" panose="020F0502020204030204" pitchFamily="34" charset="0"/>
              </a:rPr>
              <a:t>Flow</a:t>
            </a:r>
            <a:endParaRPr lang="en-US" altLang="en-US" sz="2000"/>
          </a:p>
          <a:p>
            <a:pPr lvl="1">
              <a:buFontTx/>
              <a:buChar char="•"/>
            </a:pPr>
            <a:r>
              <a:rPr lang="en-US" altLang="en-US" sz="2000">
                <a:cs typeface="Calibri" panose="020F0502020204030204" pitchFamily="34" charset="0"/>
              </a:rPr>
              <a:t>Temperature</a:t>
            </a:r>
            <a:endParaRPr lang="en-US" altLang="en-US" sz="2000"/>
          </a:p>
          <a:p>
            <a:pPr lvl="1">
              <a:buFontTx/>
              <a:buChar char="•"/>
            </a:pPr>
            <a:r>
              <a:rPr lang="en-US" altLang="en-US" sz="2000">
                <a:cs typeface="Calibri" panose="020F0502020204030204" pitchFamily="34" charset="0"/>
              </a:rPr>
              <a:t>pH</a:t>
            </a:r>
            <a:endParaRPr lang="en-US" altLang="en-US" sz="2000"/>
          </a:p>
          <a:p>
            <a:pPr lvl="1">
              <a:buFontTx/>
              <a:buChar char="•"/>
            </a:pPr>
            <a:r>
              <a:rPr lang="en-US" altLang="en-US" sz="2000">
                <a:cs typeface="Calibri" panose="020F0502020204030204" pitchFamily="34" charset="0"/>
              </a:rPr>
              <a:t>Grab sampling of coliform, TOC, or other water quality parameters</a:t>
            </a:r>
          </a:p>
          <a:p>
            <a:pPr lvl="1"/>
            <a:endParaRPr lang="en-US" altLang="en-US" sz="2000"/>
          </a:p>
          <a:p>
            <a:r>
              <a:rPr lang="en-US" altLang="en-US" sz="2000">
                <a:solidFill>
                  <a:srgbClr val="FFC000"/>
                </a:solidFill>
                <a:cs typeface="Calibri" panose="020F0502020204030204" pitchFamily="34" charset="0"/>
              </a:rPr>
              <a:t>Supernatant for:</a:t>
            </a:r>
            <a:endParaRPr lang="en-US" altLang="en-US" sz="2000">
              <a:solidFill>
                <a:srgbClr val="FFC000"/>
              </a:solidFill>
            </a:endParaRPr>
          </a:p>
          <a:p>
            <a:pPr lvl="1">
              <a:buFontTx/>
              <a:buChar char="•"/>
            </a:pPr>
            <a:r>
              <a:rPr lang="en-US" altLang="en-US" sz="2000">
                <a:cs typeface="Calibri" panose="020F0502020204030204" pitchFamily="34" charset="0"/>
              </a:rPr>
              <a:t>Level (for filter headloss)</a:t>
            </a:r>
          </a:p>
          <a:p>
            <a:pPr lvl="1">
              <a:buFont typeface="Arial" panose="020B0604020202020204" pitchFamily="34" charset="0"/>
              <a:buChar char="•"/>
            </a:pPr>
            <a:r>
              <a:rPr lang="en-US" altLang="en-US" sz="2000">
                <a:cs typeface="Calibri" panose="020F0502020204030204" pitchFamily="34" charset="0"/>
              </a:rPr>
              <a:t>Grab sampling of coliform, TOC, or other water quality parameters</a:t>
            </a:r>
            <a:endParaRPr lang="en-US" altLang="en-US" sz="2000"/>
          </a:p>
          <a:p>
            <a:pPr lvl="1">
              <a:buFont typeface="Arial" panose="020B0604020202020204" pitchFamily="34" charset="0"/>
              <a:buChar char="•"/>
            </a:pPr>
            <a:endParaRPr lang="en-US" altLang="en-US" sz="2000"/>
          </a:p>
        </p:txBody>
      </p:sp>
      <p:pic>
        <p:nvPicPr>
          <p:cNvPr id="172036" name="Picture 8" descr="P1010025.JPG">
            <a:extLst>
              <a:ext uri="{FF2B5EF4-FFF2-40B4-BE49-F238E27FC236}">
                <a16:creationId xmlns:a16="http://schemas.microsoft.com/office/drawing/2014/main" id="{3A13B995-1FDE-EABC-3FB2-3E832C5596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692525"/>
            <a:ext cx="2214563" cy="29527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72037" name="Picture 5">
            <a:extLst>
              <a:ext uri="{FF2B5EF4-FFF2-40B4-BE49-F238E27FC236}">
                <a16:creationId xmlns:a16="http://schemas.microsoft.com/office/drawing/2014/main" id="{86794FC1-D925-762D-CD05-1DFDED2A5C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6875" y="195263"/>
            <a:ext cx="3473450" cy="335121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B1776C8-1A20-3BE3-1F16-72BAC3551FDF}"/>
              </a:ext>
            </a:extLst>
          </p:cNvPr>
          <p:cNvSpPr txBox="1"/>
          <p:nvPr/>
        </p:nvSpPr>
        <p:spPr>
          <a:xfrm>
            <a:off x="630936" y="249095"/>
            <a:ext cx="7663058"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Monitoring</a:t>
            </a:r>
          </a:p>
        </p:txBody>
      </p:sp>
      <p:sp>
        <p:nvSpPr>
          <p:cNvPr id="174083" name="Rectangle 2">
            <a:extLst>
              <a:ext uri="{FF2B5EF4-FFF2-40B4-BE49-F238E27FC236}">
                <a16:creationId xmlns:a16="http://schemas.microsoft.com/office/drawing/2014/main" id="{5245C189-CC43-F05B-8C69-D795B1F0759E}"/>
              </a:ext>
            </a:extLst>
          </p:cNvPr>
          <p:cNvSpPr>
            <a:spLocks noChangeArrowheads="1"/>
          </p:cNvSpPr>
          <p:nvPr/>
        </p:nvSpPr>
        <p:spPr bwMode="auto">
          <a:xfrm>
            <a:off x="473075" y="850900"/>
            <a:ext cx="841851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orbel" panose="020B0503020204020204" pitchFamily="34" charset="0"/>
              </a:defRPr>
            </a:lvl1pPr>
            <a:lvl2pPr>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r>
              <a:rPr lang="en-US" altLang="en-US" sz="2000">
                <a:solidFill>
                  <a:srgbClr val="FFC000"/>
                </a:solidFill>
                <a:ea typeface="Calibri" panose="020F0502020204030204" pitchFamily="34" charset="0"/>
                <a:cs typeface="Times New Roman" panose="02020603050405020304" pitchFamily="18" charset="0"/>
              </a:rPr>
              <a:t>Individual filter effluent for:</a:t>
            </a:r>
          </a:p>
          <a:p>
            <a:pPr lvl="1">
              <a:buFontTx/>
              <a:buChar char="•"/>
            </a:pPr>
            <a:r>
              <a:rPr lang="en-US" altLang="en-US" sz="2000">
                <a:ea typeface="Calibri" panose="020F0502020204030204" pitchFamily="34" charset="0"/>
                <a:cs typeface="Times New Roman" panose="02020603050405020304" pitchFamily="18" charset="0"/>
              </a:rPr>
              <a:t>Flow rate and quantity</a:t>
            </a:r>
          </a:p>
          <a:p>
            <a:pPr lvl="1">
              <a:buFontTx/>
              <a:buChar char="•"/>
            </a:pPr>
            <a:r>
              <a:rPr lang="en-US" altLang="en-US" sz="2000">
                <a:ea typeface="Calibri" panose="020F0502020204030204" pitchFamily="34" charset="0"/>
                <a:cs typeface="Times New Roman" panose="02020603050405020304" pitchFamily="18" charset="0"/>
              </a:rPr>
              <a:t>Turbidity</a:t>
            </a:r>
          </a:p>
          <a:p>
            <a:pPr lvl="1">
              <a:buFontTx/>
              <a:buChar char="•"/>
            </a:pPr>
            <a:r>
              <a:rPr lang="en-US" altLang="en-US" sz="2000">
                <a:ea typeface="Calibri" panose="020F0502020204030204" pitchFamily="34" charset="0"/>
                <a:cs typeface="Times New Roman" panose="02020603050405020304" pitchFamily="18" charset="0"/>
              </a:rPr>
              <a:t>Grab sampling of coliform, TOC, or other water quality parameters</a:t>
            </a:r>
          </a:p>
          <a:p>
            <a:pPr lvl="1">
              <a:buFontTx/>
              <a:buChar char="•"/>
            </a:pPr>
            <a:r>
              <a:rPr lang="en-US" altLang="en-US" sz="2000">
                <a:ea typeface="Calibri" panose="020F0502020204030204" pitchFamily="34" charset="0"/>
                <a:cs typeface="Times New Roman" panose="02020603050405020304" pitchFamily="18" charset="0"/>
              </a:rPr>
              <a:t>Pressure (for filter headloss)</a:t>
            </a:r>
          </a:p>
          <a:p>
            <a:r>
              <a:rPr lang="en-US" altLang="en-US" sz="2000">
                <a:solidFill>
                  <a:srgbClr val="FFC000"/>
                </a:solidFill>
                <a:ea typeface="Calibri" panose="020F0502020204030204" pitchFamily="34" charset="0"/>
                <a:cs typeface="Times New Roman" panose="02020603050405020304" pitchFamily="18" charset="0"/>
              </a:rPr>
              <a:t>Combined filter effluent for:</a:t>
            </a:r>
          </a:p>
          <a:p>
            <a:pPr lvl="1">
              <a:buFontTx/>
              <a:buChar char="•"/>
            </a:pPr>
            <a:r>
              <a:rPr lang="en-US" altLang="en-US" sz="2000">
                <a:ea typeface="Calibri" panose="020F0502020204030204" pitchFamily="34" charset="0"/>
                <a:cs typeface="Times New Roman" panose="02020603050405020304" pitchFamily="18" charset="0"/>
              </a:rPr>
              <a:t>Flow rate and quantity</a:t>
            </a:r>
          </a:p>
          <a:p>
            <a:pPr lvl="1">
              <a:buFontTx/>
              <a:buChar char="•"/>
            </a:pPr>
            <a:r>
              <a:rPr lang="en-US" altLang="en-US" sz="2000">
                <a:ea typeface="Calibri" panose="020F0502020204030204" pitchFamily="34" charset="0"/>
                <a:cs typeface="Times New Roman" panose="02020603050405020304" pitchFamily="18" charset="0"/>
              </a:rPr>
              <a:t>Turbidity</a:t>
            </a:r>
          </a:p>
          <a:p>
            <a:pPr lvl="1">
              <a:buFontTx/>
              <a:buChar char="•"/>
            </a:pPr>
            <a:r>
              <a:rPr lang="en-US" altLang="en-US" sz="2000">
                <a:ea typeface="Calibri" panose="020F0502020204030204" pitchFamily="34" charset="0"/>
                <a:cs typeface="Times New Roman" panose="02020603050405020304" pitchFamily="18" charset="0"/>
              </a:rPr>
              <a:t>Grab sampling of coliform, TOC, or other water quality parameters</a:t>
            </a:r>
          </a:p>
          <a:p>
            <a:r>
              <a:rPr lang="en-US" altLang="en-US" sz="2000">
                <a:solidFill>
                  <a:srgbClr val="FFC000"/>
                </a:solidFill>
                <a:ea typeface="Calibri" panose="020F0502020204030204" pitchFamily="34" charset="0"/>
                <a:cs typeface="Times New Roman" panose="02020603050405020304" pitchFamily="18" charset="0"/>
              </a:rPr>
              <a:t>Finished water (post disinfection and storage used for disinfection contact time) for:</a:t>
            </a:r>
          </a:p>
          <a:p>
            <a:pPr lvl="1">
              <a:buFontTx/>
              <a:buChar char="•"/>
            </a:pPr>
            <a:r>
              <a:rPr lang="en-US" altLang="en-US" sz="2000">
                <a:ea typeface="Calibri" panose="020F0502020204030204" pitchFamily="34" charset="0"/>
                <a:cs typeface="Times New Roman" panose="02020603050405020304" pitchFamily="18" charset="0"/>
              </a:rPr>
              <a:t>Flow rate and quantity</a:t>
            </a:r>
          </a:p>
          <a:p>
            <a:pPr lvl="1">
              <a:buFontTx/>
              <a:buChar char="•"/>
            </a:pPr>
            <a:r>
              <a:rPr lang="en-US" altLang="en-US" sz="2000">
                <a:ea typeface="Calibri" panose="020F0502020204030204" pitchFamily="34" charset="0"/>
                <a:cs typeface="Times New Roman" panose="02020603050405020304" pitchFamily="18" charset="0"/>
              </a:rPr>
              <a:t>pH</a:t>
            </a:r>
          </a:p>
          <a:p>
            <a:pPr lvl="1">
              <a:buFontTx/>
              <a:buChar char="•"/>
            </a:pPr>
            <a:r>
              <a:rPr lang="en-US" altLang="en-US" sz="2000">
                <a:ea typeface="Calibri" panose="020F0502020204030204" pitchFamily="34" charset="0"/>
                <a:cs typeface="Times New Roman" panose="02020603050405020304" pitchFamily="18" charset="0"/>
              </a:rPr>
              <a:t>Temperature</a:t>
            </a:r>
          </a:p>
          <a:p>
            <a:pPr lvl="1">
              <a:buFontTx/>
              <a:buChar char="•"/>
            </a:pPr>
            <a:r>
              <a:rPr lang="en-US" altLang="en-US" sz="2000">
                <a:ea typeface="Calibri" panose="020F0502020204030204" pitchFamily="34" charset="0"/>
                <a:cs typeface="Times New Roman" panose="02020603050405020304" pitchFamily="18" charset="0"/>
              </a:rPr>
              <a:t>Chlorine residual</a:t>
            </a:r>
          </a:p>
          <a:p>
            <a:pPr lvl="1">
              <a:buFontTx/>
              <a:buChar char="•"/>
            </a:pPr>
            <a:r>
              <a:rPr lang="en-US" altLang="en-US" sz="2000">
                <a:ea typeface="Calibri" panose="020F0502020204030204" pitchFamily="34" charset="0"/>
                <a:cs typeface="Times New Roman" panose="02020603050405020304" pitchFamily="18" charset="0"/>
              </a:rPr>
              <a:t>Grab sampling of coliform, TOC, or other water quality parameters</a:t>
            </a:r>
          </a:p>
          <a:p>
            <a:r>
              <a:rPr lang="en-US" altLang="en-US" sz="2000">
                <a:solidFill>
                  <a:srgbClr val="FFC000"/>
                </a:solidFill>
                <a:ea typeface="Calibri" panose="020F0502020204030204" pitchFamily="34" charset="0"/>
                <a:cs typeface="Times New Roman" panose="02020603050405020304" pitchFamily="18" charset="0"/>
              </a:rPr>
              <a:t>Finished water storage for:</a:t>
            </a:r>
          </a:p>
          <a:p>
            <a:pPr lvl="1">
              <a:buFontTx/>
              <a:buChar char="•"/>
            </a:pPr>
            <a:r>
              <a:rPr lang="en-US" altLang="en-US" sz="2000">
                <a:ea typeface="Calibri" panose="020F0502020204030204" pitchFamily="34" charset="0"/>
                <a:cs typeface="Times New Roman" panose="02020603050405020304" pitchFamily="18" charset="0"/>
              </a:rPr>
              <a:t>Effluent flows</a:t>
            </a:r>
          </a:p>
          <a:p>
            <a:pPr lvl="1">
              <a:buFontTx/>
              <a:buChar char="•"/>
            </a:pPr>
            <a:r>
              <a:rPr lang="en-US" altLang="en-US" sz="2000">
                <a:ea typeface="Calibri" panose="020F0502020204030204" pitchFamily="34" charset="0"/>
                <a:cs typeface="Times New Roman" panose="02020603050405020304" pitchFamily="18" charset="0"/>
              </a:rPr>
              <a:t>Level </a:t>
            </a:r>
          </a:p>
          <a:p>
            <a:endParaRPr lang="en-US" altLang="en-US" sz="2000">
              <a:ea typeface="Calibri" panose="020F0502020204030204" pitchFamily="34" charset="0"/>
              <a:cs typeface="Times New Roman" panose="02020603050405020304" pitchFamily="18" charset="0"/>
            </a:endParaRPr>
          </a:p>
        </p:txBody>
      </p:sp>
      <p:pic>
        <p:nvPicPr>
          <p:cNvPr id="174084" name="Picture 2">
            <a:extLst>
              <a:ext uri="{FF2B5EF4-FFF2-40B4-BE49-F238E27FC236}">
                <a16:creationId xmlns:a16="http://schemas.microsoft.com/office/drawing/2014/main" id="{EAEBAAA6-E73C-7669-365E-5CDC5527D8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2238" y="201613"/>
            <a:ext cx="2916237" cy="16398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74085" name="Picture 3">
            <a:extLst>
              <a:ext uri="{FF2B5EF4-FFF2-40B4-BE49-F238E27FC236}">
                <a16:creationId xmlns:a16="http://schemas.microsoft.com/office/drawing/2014/main" id="{DD1340B1-E92F-74D6-B072-C876F16A90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9738" y="4194175"/>
            <a:ext cx="2527300" cy="12842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CEEB11-9700-3ADD-74D0-C5131D2245E7}"/>
              </a:ext>
            </a:extLst>
          </p:cNvPr>
          <p:cNvSpPr txBox="1"/>
          <p:nvPr/>
        </p:nvSpPr>
        <p:spPr>
          <a:xfrm>
            <a:off x="0" y="0"/>
            <a:ext cx="7663058"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Coliform Counts</a:t>
            </a:r>
          </a:p>
        </p:txBody>
      </p:sp>
      <p:sp>
        <p:nvSpPr>
          <p:cNvPr id="176131" name="Rectangle 2">
            <a:extLst>
              <a:ext uri="{FF2B5EF4-FFF2-40B4-BE49-F238E27FC236}">
                <a16:creationId xmlns:a16="http://schemas.microsoft.com/office/drawing/2014/main" id="{92BCC31B-8ADB-0CE9-28AB-4A053F7321A7}"/>
              </a:ext>
            </a:extLst>
          </p:cNvPr>
          <p:cNvSpPr>
            <a:spLocks noChangeArrowheads="1"/>
          </p:cNvSpPr>
          <p:nvPr/>
        </p:nvSpPr>
        <p:spPr bwMode="auto">
          <a:xfrm>
            <a:off x="188913" y="598488"/>
            <a:ext cx="8955087"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orbel" panose="020B0503020204020204" pitchFamily="34" charset="0"/>
              </a:defRPr>
            </a:lvl1pPr>
            <a:lvl2pPr marL="914400" indent="-45720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lvl="1">
              <a:buFont typeface="Consolas" panose="020B0609020204030204" pitchFamily="49" charset="0"/>
              <a:buAutoNum type="arabicPeriod"/>
            </a:pPr>
            <a:r>
              <a:rPr lang="en-US" altLang="en-US"/>
              <a:t>Membrane Filtration (CFU/100 ml) – SM 9221A,B – exact count</a:t>
            </a:r>
          </a:p>
          <a:p>
            <a:pPr lvl="1">
              <a:buFont typeface="Consolas" panose="020B0609020204030204" pitchFamily="49" charset="0"/>
              <a:buAutoNum type="arabicPeriod"/>
            </a:pPr>
            <a:r>
              <a:rPr lang="en-US" altLang="en-US"/>
              <a:t>Multiple-Tube Fermentation (MPN/100 ml) – SM 9222A,B,C – statistical estimate</a:t>
            </a:r>
          </a:p>
          <a:p>
            <a:pPr lvl="1">
              <a:buFont typeface="Consolas" panose="020B0609020204030204" pitchFamily="49" charset="0"/>
              <a:buAutoNum type="arabicPeriod"/>
            </a:pPr>
            <a:r>
              <a:rPr lang="en-US" altLang="en-US"/>
              <a:t>ONPG-MUG Test or “Autoanalysis Colilert” (MPN/100 ml) – SM 9223 – estimate</a:t>
            </a:r>
          </a:p>
          <a:p>
            <a:r>
              <a:rPr lang="en-US" altLang="en-US" u="sng"/>
              <a:t>Most Probable Number (MPN/100 ml)</a:t>
            </a:r>
          </a:p>
          <a:p>
            <a:r>
              <a:rPr lang="en-US" altLang="en-US"/>
              <a:t>(both examples below use statistical  MPN  tables)</a:t>
            </a:r>
          </a:p>
          <a:p>
            <a:r>
              <a:rPr lang="en-US" altLang="en-US">
                <a:solidFill>
                  <a:srgbClr val="FFC000"/>
                </a:solidFill>
                <a:ea typeface="Calibri" panose="020F0502020204030204" pitchFamily="34" charset="0"/>
                <a:cs typeface="Times New Roman" panose="02020603050405020304" pitchFamily="18" charset="0"/>
              </a:rPr>
              <a:t>Multiple-tube fermentation (MTF)</a:t>
            </a:r>
          </a:p>
          <a:p>
            <a:r>
              <a:rPr lang="en-US" altLang="en-US">
                <a:solidFill>
                  <a:srgbClr val="FFC000"/>
                </a:solidFill>
                <a:ea typeface="Calibri" panose="020F0502020204030204" pitchFamily="34" charset="0"/>
                <a:cs typeface="Times New Roman" panose="02020603050405020304" pitchFamily="18" charset="0"/>
              </a:rPr>
              <a:t>(e.g., 10-tube Standard Methods MTF)</a:t>
            </a:r>
          </a:p>
          <a:p>
            <a:pPr lvl="1">
              <a:buFontTx/>
              <a:buChar char="•"/>
            </a:pPr>
            <a:r>
              <a:rPr lang="en-US" altLang="en-US">
                <a:ea typeface="Calibri" panose="020F0502020204030204" pitchFamily="34" charset="0"/>
                <a:cs typeface="Times New Roman" panose="02020603050405020304" pitchFamily="18" charset="0"/>
              </a:rPr>
              <a:t>Test tubes (20 x 150 mm)</a:t>
            </a:r>
          </a:p>
          <a:p>
            <a:pPr lvl="1">
              <a:buFontTx/>
              <a:buChar char="•"/>
            </a:pPr>
            <a:r>
              <a:rPr lang="en-US" altLang="en-US">
                <a:ea typeface="Calibri" panose="020F0502020204030204" pitchFamily="34" charset="0"/>
                <a:cs typeface="Times New Roman" panose="02020603050405020304" pitchFamily="18" charset="0"/>
              </a:rPr>
              <a:t>Culture media (e.g., R2A agar)</a:t>
            </a:r>
          </a:p>
          <a:p>
            <a:pPr lvl="1">
              <a:buFontTx/>
              <a:buChar char="•"/>
            </a:pPr>
            <a:r>
              <a:rPr lang="en-US" altLang="en-US">
                <a:ea typeface="Calibri" panose="020F0502020204030204" pitchFamily="34" charset="0"/>
                <a:cs typeface="Times New Roman" panose="02020603050405020304" pitchFamily="18" charset="0"/>
              </a:rPr>
              <a:t>Scale to measure media</a:t>
            </a:r>
          </a:p>
          <a:p>
            <a:pPr lvl="1">
              <a:buFontTx/>
              <a:buChar char="•"/>
            </a:pPr>
            <a:r>
              <a:rPr lang="en-US" altLang="en-US">
                <a:ea typeface="Calibri" panose="020F0502020204030204" pitchFamily="34" charset="0"/>
                <a:cs typeface="Times New Roman" panose="02020603050405020304" pitchFamily="18" charset="0"/>
              </a:rPr>
              <a:t>Autoclave to sterilize media</a:t>
            </a:r>
          </a:p>
          <a:p>
            <a:pPr lvl="1">
              <a:buFontTx/>
              <a:buChar char="•"/>
            </a:pPr>
            <a:r>
              <a:rPr lang="en-US" altLang="en-US">
                <a:ea typeface="Calibri" panose="020F0502020204030204" pitchFamily="34" charset="0"/>
                <a:cs typeface="Times New Roman" panose="02020603050405020304" pitchFamily="18" charset="0"/>
              </a:rPr>
              <a:t>Incubator </a:t>
            </a:r>
          </a:p>
          <a:p>
            <a:pPr lvl="1">
              <a:buFontTx/>
              <a:buChar char="•"/>
            </a:pPr>
            <a:r>
              <a:rPr lang="en-US" altLang="en-US">
                <a:cs typeface="Times New Roman" panose="02020603050405020304" pitchFamily="18" charset="0"/>
              </a:rPr>
              <a:t>Formation of gas first indicates </a:t>
            </a:r>
          </a:p>
          <a:p>
            <a:pPr lvl="1"/>
            <a:r>
              <a:rPr lang="en-US" altLang="en-US">
                <a:cs typeface="Times New Roman" panose="02020603050405020304" pitchFamily="18" charset="0"/>
              </a:rPr>
              <a:t>   presumptive positive results, </a:t>
            </a:r>
          </a:p>
          <a:p>
            <a:pPr lvl="1"/>
            <a:r>
              <a:rPr lang="en-US" altLang="en-US">
                <a:cs typeface="Times New Roman" panose="02020603050405020304" pitchFamily="18" charset="0"/>
              </a:rPr>
              <a:t>   which are then confirmed </a:t>
            </a:r>
          </a:p>
          <a:p>
            <a:r>
              <a:rPr lang="en-US" altLang="en-US">
                <a:solidFill>
                  <a:srgbClr val="FFC000"/>
                </a:solidFill>
                <a:cs typeface="Calibri" panose="020F0502020204030204" pitchFamily="34" charset="0"/>
              </a:rPr>
              <a:t>IDEXX Quanti-Tray and Quanti-Tray/2000</a:t>
            </a:r>
          </a:p>
          <a:p>
            <a:pPr lvl="1">
              <a:buFontTx/>
              <a:buChar char="•"/>
            </a:pPr>
            <a:r>
              <a:rPr lang="en-US" altLang="en-US">
                <a:cs typeface="Calibri" panose="020F0502020204030204" pitchFamily="34" charset="0"/>
              </a:rPr>
              <a:t>Quanti-Tray Sealer &amp; Incubator (35°C)</a:t>
            </a:r>
          </a:p>
          <a:p>
            <a:pPr lvl="1">
              <a:buFontTx/>
              <a:buChar char="•"/>
            </a:pPr>
            <a:r>
              <a:rPr lang="en-US" altLang="en-US">
                <a:cs typeface="Times New Roman" panose="02020603050405020304" pitchFamily="18" charset="0"/>
              </a:rPr>
              <a:t>IDEXX Quanti-Tray Range:  1-200 CFU/100 ml (95% confidence)</a:t>
            </a:r>
          </a:p>
          <a:p>
            <a:pPr lvl="1">
              <a:buFontTx/>
              <a:buChar char="•"/>
            </a:pPr>
            <a:r>
              <a:rPr lang="en-US" altLang="en-US">
                <a:cs typeface="Times New Roman" panose="02020603050405020304" pitchFamily="18" charset="0"/>
              </a:rPr>
              <a:t>IDEXX Quanti-Tray/2000 Range: 1 – 2,419 CFU/100 ml (95% confidence)</a:t>
            </a:r>
          </a:p>
          <a:p>
            <a:pPr lvl="1">
              <a:buFontTx/>
              <a:buChar char="•"/>
            </a:pPr>
            <a:r>
              <a:rPr lang="en-US" altLang="en-US">
                <a:cs typeface="Times New Roman" panose="02020603050405020304" pitchFamily="18" charset="0"/>
              </a:rPr>
              <a:t>Ortho-nitrophenyl-</a:t>
            </a:r>
            <a:r>
              <a:rPr lang="el-GR" altLang="en-US">
                <a:latin typeface="Calibri" panose="020F0502020204030204" pitchFamily="34" charset="0"/>
                <a:cs typeface="Calibri" panose="020F0502020204030204" pitchFamily="34" charset="0"/>
              </a:rPr>
              <a:t>β</a:t>
            </a:r>
            <a:r>
              <a:rPr lang="en-US" altLang="en-US">
                <a:latin typeface="Calibri" panose="020F0502020204030204" pitchFamily="34" charset="0"/>
                <a:cs typeface="Calibri" panose="020F0502020204030204" pitchFamily="34" charset="0"/>
              </a:rPr>
              <a:t>-</a:t>
            </a:r>
            <a:r>
              <a:rPr lang="en-US" altLang="en-US">
                <a:cs typeface="Times New Roman" panose="02020603050405020304" pitchFamily="18" charset="0"/>
              </a:rPr>
              <a:t>galactopyranoside (ONPG) reagent </a:t>
            </a:r>
          </a:p>
          <a:p>
            <a:pPr lvl="1">
              <a:buFontTx/>
              <a:buChar char="•"/>
            </a:pPr>
            <a:r>
              <a:rPr lang="en-US" altLang="en-US">
                <a:cs typeface="Times New Roman" panose="02020603050405020304" pitchFamily="18" charset="0"/>
              </a:rPr>
              <a:t>4-methylumbelliferyl-</a:t>
            </a:r>
            <a:r>
              <a:rPr lang="el-GR" altLang="en-US">
                <a:latin typeface="Calibri" panose="020F0502020204030204" pitchFamily="34" charset="0"/>
                <a:cs typeface="Calibri" panose="020F0502020204030204" pitchFamily="34" charset="0"/>
              </a:rPr>
              <a:t>β</a:t>
            </a:r>
            <a:r>
              <a:rPr lang="en-US" altLang="en-US">
                <a:latin typeface="Calibri" panose="020F0502020204030204" pitchFamily="34" charset="0"/>
                <a:cs typeface="Calibri" panose="020F0502020204030204" pitchFamily="34" charset="0"/>
              </a:rPr>
              <a:t>-D-glucuronide (MUG)  - only </a:t>
            </a:r>
            <a:r>
              <a:rPr lang="en-US" altLang="en-US" i="1">
                <a:latin typeface="Calibri" panose="020F0502020204030204" pitchFamily="34" charset="0"/>
                <a:cs typeface="Calibri" panose="020F0502020204030204" pitchFamily="34" charset="0"/>
              </a:rPr>
              <a:t>E.coli </a:t>
            </a:r>
            <a:r>
              <a:rPr lang="en-US" altLang="en-US">
                <a:latin typeface="Calibri" panose="020F0502020204030204" pitchFamily="34" charset="0"/>
                <a:cs typeface="Calibri" panose="020F0502020204030204" pitchFamily="34" charset="0"/>
              </a:rPr>
              <a:t>produce an enzyme that reacts with MUG</a:t>
            </a:r>
            <a:endParaRPr lang="en-US" altLang="en-US">
              <a:cs typeface="Times New Roman" panose="02020603050405020304" pitchFamily="18" charset="0"/>
            </a:endParaRPr>
          </a:p>
          <a:p>
            <a:pPr lvl="1"/>
            <a:endParaRPr lang="en-US" altLang="en-US">
              <a:solidFill>
                <a:srgbClr val="FFC000"/>
              </a:solidFill>
              <a:cs typeface="Calibri" panose="020F0502020204030204" pitchFamily="34" charset="0"/>
            </a:endParaRPr>
          </a:p>
          <a:p>
            <a:endParaRPr lang="en-US" altLang="en-US"/>
          </a:p>
        </p:txBody>
      </p:sp>
      <p:pic>
        <p:nvPicPr>
          <p:cNvPr id="176132" name="Picture 2">
            <a:extLst>
              <a:ext uri="{FF2B5EF4-FFF2-40B4-BE49-F238E27FC236}">
                <a16:creationId xmlns:a16="http://schemas.microsoft.com/office/drawing/2014/main" id="{511B7688-97AB-8F1C-CF33-FC317DFC2E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1675" y="4448175"/>
            <a:ext cx="1903413" cy="10699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76133" name="Picture 2">
            <a:extLst>
              <a:ext uri="{FF2B5EF4-FFF2-40B4-BE49-F238E27FC236}">
                <a16:creationId xmlns:a16="http://schemas.microsoft.com/office/drawing/2014/main" id="{AFE175C3-5E33-3D2C-2E47-D4D4B26CBA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9438" y="1812925"/>
            <a:ext cx="4552950" cy="2413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16A088-0FDF-B360-64FC-59C3B79FDF77}"/>
              </a:ext>
            </a:extLst>
          </p:cNvPr>
          <p:cNvSpPr txBox="1"/>
          <p:nvPr/>
        </p:nvSpPr>
        <p:spPr>
          <a:xfrm>
            <a:off x="0" y="0"/>
            <a:ext cx="7663058"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Coliform Counts</a:t>
            </a:r>
          </a:p>
        </p:txBody>
      </p:sp>
      <p:sp>
        <p:nvSpPr>
          <p:cNvPr id="194562" name="Rectangle 2">
            <a:extLst>
              <a:ext uri="{FF2B5EF4-FFF2-40B4-BE49-F238E27FC236}">
                <a16:creationId xmlns:a16="http://schemas.microsoft.com/office/drawing/2014/main" id="{E50FACE2-2706-C567-CF57-4FC3A1352A8D}"/>
              </a:ext>
            </a:extLst>
          </p:cNvPr>
          <p:cNvSpPr>
            <a:spLocks noChangeArrowheads="1"/>
          </p:cNvSpPr>
          <p:nvPr/>
        </p:nvSpPr>
        <p:spPr bwMode="auto">
          <a:xfrm>
            <a:off x="188913" y="598488"/>
            <a:ext cx="8750300" cy="2308225"/>
          </a:xfrm>
          <a:prstGeom prst="rect">
            <a:avLst/>
          </a:prstGeom>
          <a:noFill/>
          <a:ln w="9525">
            <a:noFill/>
            <a:miter lim="800000"/>
            <a:headEnd/>
            <a:tailEnd/>
          </a:ln>
          <a:effectLst/>
        </p:spPr>
        <p:txBody>
          <a:bodyPr anchor="ctr">
            <a:spAutoFit/>
          </a:bodyPr>
          <a:lstStyle/>
          <a:p>
            <a:pPr marL="914400" lvl="1" indent="-457200">
              <a:buFont typeface="+mj-lt"/>
              <a:buAutoNum type="arabicPeriod"/>
              <a:defRPr/>
            </a:pPr>
            <a:r>
              <a:rPr lang="en-US" dirty="0">
                <a:solidFill>
                  <a:srgbClr val="FFC000"/>
                </a:solidFill>
                <a:latin typeface="+mn-lt"/>
              </a:rPr>
              <a:t>Membrane Filtration (CFU/100 ml) – SM 9221A,B – exact count</a:t>
            </a:r>
          </a:p>
          <a:p>
            <a:pPr marL="914400" lvl="1" indent="-457200">
              <a:buFont typeface="+mj-lt"/>
              <a:buAutoNum type="arabicPeriod"/>
              <a:defRPr/>
            </a:pPr>
            <a:r>
              <a:rPr lang="en-US" dirty="0">
                <a:latin typeface="+mn-lt"/>
              </a:rPr>
              <a:t>Multiple-Tube Fermentation (MPN/100 ml) – SM 9222A,B,C – statistical estimate</a:t>
            </a:r>
          </a:p>
          <a:p>
            <a:pPr marL="914400" lvl="1" indent="-457200">
              <a:buFont typeface="+mj-lt"/>
              <a:buAutoNum type="arabicPeriod"/>
              <a:defRPr/>
            </a:pPr>
            <a:r>
              <a:rPr lang="en-US" dirty="0">
                <a:latin typeface="+mn-lt"/>
              </a:rPr>
              <a:t>ONPG-MUG Test or “Autoanalysis Colilert” (MPN/100 ml) – SM 9223 - estimate</a:t>
            </a:r>
          </a:p>
          <a:p>
            <a:pPr>
              <a:defRPr/>
            </a:pPr>
            <a:endParaRPr lang="en-US" dirty="0">
              <a:latin typeface="+mn-lt"/>
            </a:endParaRPr>
          </a:p>
          <a:p>
            <a:pPr>
              <a:defRPr/>
            </a:pPr>
            <a:r>
              <a:rPr lang="en-US" u="sng" dirty="0">
                <a:latin typeface="+mn-lt"/>
              </a:rPr>
              <a:t>Membrane Filtration (Colony Forming Units/100 ml)</a:t>
            </a:r>
          </a:p>
          <a:p>
            <a:pPr marL="365760" indent="-457200">
              <a:buFont typeface="Arial" pitchFamily="34" charset="0"/>
              <a:buChar char="•"/>
              <a:defRPr/>
            </a:pPr>
            <a:r>
              <a:rPr lang="en-US" dirty="0">
                <a:latin typeface="+mn-lt"/>
              </a:rPr>
              <a:t>A sample of water is filtered through a membrane (0.22-0.45 </a:t>
            </a:r>
            <a:r>
              <a:rPr lang="en-US" dirty="0">
                <a:latin typeface="Calibri"/>
                <a:cs typeface="Calibri"/>
              </a:rPr>
              <a:t>µ</a:t>
            </a:r>
            <a:r>
              <a:rPr lang="en-US" dirty="0">
                <a:latin typeface="+mn-lt"/>
              </a:rPr>
              <a:t>m pore size)</a:t>
            </a:r>
          </a:p>
          <a:p>
            <a:pPr marL="365760" indent="-457200">
              <a:buFont typeface="Arial" pitchFamily="34" charset="0"/>
              <a:buChar char="•"/>
              <a:defRPr/>
            </a:pPr>
            <a:r>
              <a:rPr lang="en-US" dirty="0">
                <a:latin typeface="+mn-lt"/>
              </a:rPr>
              <a:t>Filter is removed and placed on growth medium (nutrients feed colony growth)</a:t>
            </a:r>
          </a:p>
          <a:p>
            <a:pPr marL="365760" indent="-457200">
              <a:buFont typeface="Arial" pitchFamily="34" charset="0"/>
              <a:buChar char="•"/>
              <a:defRPr/>
            </a:pPr>
            <a:r>
              <a:rPr lang="en-US" dirty="0">
                <a:latin typeface="+mn-lt"/>
              </a:rPr>
              <a:t>Number of colonies are counted (each colony arises out of 1 coliform)</a:t>
            </a:r>
          </a:p>
        </p:txBody>
      </p:sp>
      <p:pic>
        <p:nvPicPr>
          <p:cNvPr id="178180" name="Picture 2">
            <a:extLst>
              <a:ext uri="{FF2B5EF4-FFF2-40B4-BE49-F238E27FC236}">
                <a16:creationId xmlns:a16="http://schemas.microsoft.com/office/drawing/2014/main" id="{A4D40C0E-4BF0-D5E7-7457-A3DB55B114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062288"/>
            <a:ext cx="5802313" cy="19192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78181" name="Rectangle 3">
            <a:extLst>
              <a:ext uri="{FF2B5EF4-FFF2-40B4-BE49-F238E27FC236}">
                <a16:creationId xmlns:a16="http://schemas.microsoft.com/office/drawing/2014/main" id="{8BFD51BF-FD17-811D-DD7F-7F9C885293EC}"/>
              </a:ext>
            </a:extLst>
          </p:cNvPr>
          <p:cNvSpPr>
            <a:spLocks noChangeArrowheads="1"/>
          </p:cNvSpPr>
          <p:nvPr/>
        </p:nvSpPr>
        <p:spPr bwMode="auto">
          <a:xfrm>
            <a:off x="361950" y="5186363"/>
            <a:ext cx="849788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a:ea typeface="Times New Roman" panose="02020603050405020304" pitchFamily="18" charset="0"/>
                <a:cs typeface="Arial" panose="020B0604020202020204" pitchFamily="34" charset="0"/>
              </a:rPr>
              <a:t>Photographs of plates with countable colonies (left), too few colonies to count (middle) and too numerous colonies to count (right). Colonies are the white circular forms and theoretically arise from a single cell called a colony forming unit. </a:t>
            </a:r>
          </a:p>
          <a:p>
            <a:pPr eaLnBrk="1" hangingPunct="1">
              <a:spcBef>
                <a:spcPts val="1200"/>
              </a:spcBef>
            </a:pPr>
            <a:r>
              <a:rPr lang="en-US" altLang="en-US" sz="1200">
                <a:ea typeface="Times New Roman" panose="02020603050405020304" pitchFamily="18" charset="0"/>
                <a:cs typeface="Arial" panose="020B0604020202020204" pitchFamily="34" charset="0"/>
              </a:rPr>
              <a:t>(A Photographic Atlas for the Microbiology Laboratory. Michael J. Leboffe and Burton E. Pierce. 2</a:t>
            </a:r>
            <a:r>
              <a:rPr lang="en-US" altLang="en-US" sz="1200" baseline="30000">
                <a:ea typeface="Times New Roman" panose="02020603050405020304" pitchFamily="18" charset="0"/>
                <a:cs typeface="Arial" panose="020B0604020202020204" pitchFamily="34" charset="0"/>
              </a:rPr>
              <a:t>nd</a:t>
            </a:r>
            <a:r>
              <a:rPr lang="en-US" altLang="en-US" sz="1200">
                <a:ea typeface="Times New Roman" panose="02020603050405020304" pitchFamily="18" charset="0"/>
                <a:cs typeface="Arial" panose="020B0604020202020204" pitchFamily="34" charset="0"/>
              </a:rPr>
              <a:t> Edition. Pp 83-85, Morton Publishing Co, Englewood, CO).</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a:extLst>
              <a:ext uri="{FF2B5EF4-FFF2-40B4-BE49-F238E27FC236}">
                <a16:creationId xmlns:a16="http://schemas.microsoft.com/office/drawing/2014/main" id="{87890587-A412-C267-D7C1-E9329A7A16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 y="1889125"/>
            <a:ext cx="8716963" cy="45910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48F4794-7401-B486-4860-477B6494A9F0}"/>
              </a:ext>
            </a:extLst>
          </p:cNvPr>
          <p:cNvSpPr txBox="1"/>
          <p:nvPr/>
        </p:nvSpPr>
        <p:spPr>
          <a:xfrm>
            <a:off x="0" y="0"/>
            <a:ext cx="7663058" cy="461665"/>
          </a:xfrm>
          <a:prstGeom prst="rect">
            <a:avLst/>
          </a:prstGeom>
          <a:noFill/>
        </p:spPr>
        <p:txBody>
          <a:bodyPr>
            <a:spAutoFit/>
          </a:bodyPr>
          <a:lstStyle/>
          <a:p>
            <a:pPr marR="9144" eaLnBrk="1" fontAlgn="auto" hangingPunct="1">
              <a:spcAft>
                <a:spcPts val="0"/>
              </a:spcAft>
              <a:defRPr/>
            </a:pPr>
            <a:r>
              <a:rPr lang="en-US" sz="2400" b="1" cap="all" dirty="0">
                <a:solidFill>
                  <a:schemeClr val="tx2">
                    <a:satMod val="200000"/>
                  </a:schemeClr>
                </a:solidFill>
                <a:effectLst>
                  <a:reflection blurRad="12700" stA="34000" endA="740" endPos="53000" dir="5400000" sy="-100000" algn="bl" rotWithShape="0"/>
                </a:effectLst>
                <a:latin typeface="+mj-lt"/>
                <a:ea typeface="+mj-ea"/>
                <a:cs typeface="+mj-cs"/>
              </a:rPr>
              <a:t>Multiple-Tube Fermentation (SM 9222 A,B,C)</a:t>
            </a:r>
          </a:p>
        </p:txBody>
      </p:sp>
      <p:sp>
        <p:nvSpPr>
          <p:cNvPr id="180228" name="Rectangle 2">
            <a:extLst>
              <a:ext uri="{FF2B5EF4-FFF2-40B4-BE49-F238E27FC236}">
                <a16:creationId xmlns:a16="http://schemas.microsoft.com/office/drawing/2014/main" id="{FD6CD530-6856-8D16-E581-9ABD8FD9D6C8}"/>
              </a:ext>
            </a:extLst>
          </p:cNvPr>
          <p:cNvSpPr>
            <a:spLocks noChangeArrowheads="1"/>
          </p:cNvSpPr>
          <p:nvPr/>
        </p:nvSpPr>
        <p:spPr bwMode="auto">
          <a:xfrm>
            <a:off x="188913" y="598488"/>
            <a:ext cx="87503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orbel" panose="020B0503020204020204" pitchFamily="34" charset="0"/>
              </a:defRPr>
            </a:lvl1pPr>
            <a:lvl2pPr marL="914400" indent="-45720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lvl="1">
              <a:buFont typeface="Consolas" panose="020B0609020204030204" pitchFamily="49" charset="0"/>
              <a:buAutoNum type="arabicPeriod"/>
            </a:pPr>
            <a:r>
              <a:rPr lang="en-US" altLang="en-US"/>
              <a:t>Membrane Filtration (CFU/100 ml) – SM 9221A,B – exact count</a:t>
            </a:r>
          </a:p>
          <a:p>
            <a:pPr lvl="1">
              <a:buFont typeface="Consolas" panose="020B0609020204030204" pitchFamily="49" charset="0"/>
              <a:buAutoNum type="arabicPeriod"/>
            </a:pPr>
            <a:r>
              <a:rPr lang="en-US" altLang="en-US">
                <a:solidFill>
                  <a:srgbClr val="FFC000"/>
                </a:solidFill>
              </a:rPr>
              <a:t>Multiple-Tube Fermentation (MPN/100 ml) – SM 9222A,B,C – statistical estimate</a:t>
            </a:r>
          </a:p>
          <a:p>
            <a:pPr lvl="1">
              <a:buFont typeface="Consolas" panose="020B0609020204030204" pitchFamily="49" charset="0"/>
              <a:buAutoNum type="arabicPeriod"/>
            </a:pPr>
            <a:r>
              <a:rPr lang="en-US" altLang="en-US"/>
              <a:t>ONPG-MUG Test or “Autoanalysis Colilert” (MPN/100 ml) – SM 9223 – estimate</a:t>
            </a:r>
          </a:p>
          <a:p>
            <a:endParaRPr lang="en-US" alt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9C98D0-5D10-91B2-2C9B-A8E9AF66D9CB}"/>
              </a:ext>
            </a:extLst>
          </p:cNvPr>
          <p:cNvSpPr txBox="1"/>
          <p:nvPr/>
        </p:nvSpPr>
        <p:spPr>
          <a:xfrm>
            <a:off x="0" y="0"/>
            <a:ext cx="9144000" cy="369332"/>
          </a:xfrm>
          <a:prstGeom prst="rect">
            <a:avLst/>
          </a:prstGeom>
          <a:noFill/>
        </p:spPr>
        <p:txBody>
          <a:bodyPr>
            <a:spAutoFit/>
          </a:bodyPr>
          <a:lstStyle/>
          <a:p>
            <a:pPr marL="0" marR="9144" lvl="1" eaLnBrk="1" fontAlgn="auto" hangingPunct="1">
              <a:spcAft>
                <a:spcPts val="0"/>
              </a:spcAft>
              <a:defRPr/>
            </a:pPr>
            <a:r>
              <a:rPr lang="en-US" b="1" cap="all" dirty="0">
                <a:solidFill>
                  <a:schemeClr val="tx2">
                    <a:satMod val="200000"/>
                  </a:schemeClr>
                </a:solidFill>
                <a:effectLst>
                  <a:reflection blurRad="12700" stA="34000" endA="740" endPos="53000" dir="5400000" sy="-100000" algn="bl" rotWithShape="0"/>
                </a:effectLst>
                <a:latin typeface="+mj-lt"/>
                <a:ea typeface="+mj-ea"/>
                <a:cs typeface="+mj-cs"/>
              </a:rPr>
              <a:t>ONPG-MUG Test.  Example: IDEXX Colilert Quanti-Tray® (SM 9223 B)</a:t>
            </a:r>
          </a:p>
        </p:txBody>
      </p:sp>
      <p:sp>
        <p:nvSpPr>
          <p:cNvPr id="182275" name="Rectangle 2">
            <a:extLst>
              <a:ext uri="{FF2B5EF4-FFF2-40B4-BE49-F238E27FC236}">
                <a16:creationId xmlns:a16="http://schemas.microsoft.com/office/drawing/2014/main" id="{92CDBE67-2208-36C2-1A5D-B2A46B0BDD9B}"/>
              </a:ext>
            </a:extLst>
          </p:cNvPr>
          <p:cNvSpPr>
            <a:spLocks noChangeArrowheads="1"/>
          </p:cNvSpPr>
          <p:nvPr/>
        </p:nvSpPr>
        <p:spPr bwMode="auto">
          <a:xfrm>
            <a:off x="4162425" y="5842000"/>
            <a:ext cx="27273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r>
              <a:rPr lang="en-US" altLang="en-US" sz="2000"/>
              <a:t>8) Count fluorescent e-coli positive wells (use black light)</a:t>
            </a:r>
          </a:p>
        </p:txBody>
      </p:sp>
      <p:sp>
        <p:nvSpPr>
          <p:cNvPr id="182276" name="Rectangle 5">
            <a:extLst>
              <a:ext uri="{FF2B5EF4-FFF2-40B4-BE49-F238E27FC236}">
                <a16:creationId xmlns:a16="http://schemas.microsoft.com/office/drawing/2014/main" id="{ABF5881A-664E-7B29-A445-5A666CE4A79C}"/>
              </a:ext>
            </a:extLst>
          </p:cNvPr>
          <p:cNvSpPr>
            <a:spLocks noChangeArrowheads="1"/>
          </p:cNvSpPr>
          <p:nvPr/>
        </p:nvSpPr>
        <p:spPr bwMode="auto">
          <a:xfrm>
            <a:off x="236538" y="5895975"/>
            <a:ext cx="35004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a:hlinkClick r:id="rId3"/>
              </a:rPr>
              <a:t>http://www.idexx.com/view/xhtml/en_us/water/products/quanti-tray.jsf</a:t>
            </a:r>
            <a:endParaRPr lang="en-US" altLang="en-US"/>
          </a:p>
          <a:p>
            <a:pPr eaLnBrk="1" hangingPunct="1"/>
            <a:endParaRPr lang="en-US" altLang="en-US"/>
          </a:p>
        </p:txBody>
      </p:sp>
      <p:pic>
        <p:nvPicPr>
          <p:cNvPr id="182277" name="Picture 3">
            <a:extLst>
              <a:ext uri="{FF2B5EF4-FFF2-40B4-BE49-F238E27FC236}">
                <a16:creationId xmlns:a16="http://schemas.microsoft.com/office/drawing/2014/main" id="{161874B1-3B4E-33C4-19CF-E57CCAB8DA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6700" y="449263"/>
            <a:ext cx="1651000" cy="14906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82278" name="Picture 4">
            <a:extLst>
              <a:ext uri="{FF2B5EF4-FFF2-40B4-BE49-F238E27FC236}">
                <a16:creationId xmlns:a16="http://schemas.microsoft.com/office/drawing/2014/main" id="{B2EA4B14-6478-5640-C28B-242CA42C29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7325" y="582613"/>
            <a:ext cx="1071563" cy="1482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82279" name="Picture 5">
            <a:extLst>
              <a:ext uri="{FF2B5EF4-FFF2-40B4-BE49-F238E27FC236}">
                <a16:creationId xmlns:a16="http://schemas.microsoft.com/office/drawing/2014/main" id="{10A50E40-FEC6-0B59-7D90-F1620BA2C9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70750" y="457200"/>
            <a:ext cx="1603375" cy="12144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82280" name="Picture 6">
            <a:extLst>
              <a:ext uri="{FF2B5EF4-FFF2-40B4-BE49-F238E27FC236}">
                <a16:creationId xmlns:a16="http://schemas.microsoft.com/office/drawing/2014/main" id="{CE2F98B7-63DB-D773-F65D-A89ABABD99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5813" y="2455863"/>
            <a:ext cx="1828800" cy="13112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82281" name="Picture 8">
            <a:extLst>
              <a:ext uri="{FF2B5EF4-FFF2-40B4-BE49-F238E27FC236}">
                <a16:creationId xmlns:a16="http://schemas.microsoft.com/office/drawing/2014/main" id="{0502AD2A-9A5C-D8C5-EE69-C41E2703D1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27913" y="2298700"/>
            <a:ext cx="1527175" cy="14065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82282" name="Picture 10">
            <a:extLst>
              <a:ext uri="{FF2B5EF4-FFF2-40B4-BE49-F238E27FC236}">
                <a16:creationId xmlns:a16="http://schemas.microsoft.com/office/drawing/2014/main" id="{5E059583-0B65-8AA1-32A1-59920B1993C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3425" y="3973513"/>
            <a:ext cx="1951038" cy="17970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82283" name="Picture 2">
            <a:extLst>
              <a:ext uri="{FF2B5EF4-FFF2-40B4-BE49-F238E27FC236}">
                <a16:creationId xmlns:a16="http://schemas.microsoft.com/office/drawing/2014/main" id="{ED16AAD9-63EB-C039-FB6E-10221B11616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89063" y="2238375"/>
            <a:ext cx="1449387" cy="15113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82284" name="Picture 3">
            <a:extLst>
              <a:ext uri="{FF2B5EF4-FFF2-40B4-BE49-F238E27FC236}">
                <a16:creationId xmlns:a16="http://schemas.microsoft.com/office/drawing/2014/main" id="{24070AFE-9252-DE99-ECF4-E605BDE5A7F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03375" y="3989388"/>
            <a:ext cx="2516188" cy="17668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82285" name="Rectangle 2">
            <a:extLst>
              <a:ext uri="{FF2B5EF4-FFF2-40B4-BE49-F238E27FC236}">
                <a16:creationId xmlns:a16="http://schemas.microsoft.com/office/drawing/2014/main" id="{FD98C7AD-40FC-3E05-5FD2-90D057B63F20}"/>
              </a:ext>
            </a:extLst>
          </p:cNvPr>
          <p:cNvSpPr>
            <a:spLocks noChangeArrowheads="1"/>
          </p:cNvSpPr>
          <p:nvPr/>
        </p:nvSpPr>
        <p:spPr bwMode="auto">
          <a:xfrm>
            <a:off x="0" y="514350"/>
            <a:ext cx="16605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a:buFontTx/>
              <a:buAutoNum type="arabicParenR"/>
            </a:pPr>
            <a:r>
              <a:rPr lang="en-US" altLang="en-US" sz="2000"/>
              <a:t>Collect 100-ml sample</a:t>
            </a:r>
          </a:p>
        </p:txBody>
      </p:sp>
      <p:sp>
        <p:nvSpPr>
          <p:cNvPr id="182286" name="Rectangle 2">
            <a:extLst>
              <a:ext uri="{FF2B5EF4-FFF2-40B4-BE49-F238E27FC236}">
                <a16:creationId xmlns:a16="http://schemas.microsoft.com/office/drawing/2014/main" id="{C5840F67-1DC1-A538-A5F1-124B50BA93F1}"/>
              </a:ext>
            </a:extLst>
          </p:cNvPr>
          <p:cNvSpPr>
            <a:spLocks noChangeArrowheads="1"/>
          </p:cNvSpPr>
          <p:nvPr/>
        </p:nvSpPr>
        <p:spPr bwMode="auto">
          <a:xfrm>
            <a:off x="2611438" y="468313"/>
            <a:ext cx="1566862"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r>
              <a:rPr lang="en-US" altLang="en-US" sz="2000"/>
              <a:t>2) Added Colilert Reagent</a:t>
            </a:r>
          </a:p>
        </p:txBody>
      </p:sp>
      <p:sp>
        <p:nvSpPr>
          <p:cNvPr id="182287" name="Rectangle 2">
            <a:extLst>
              <a:ext uri="{FF2B5EF4-FFF2-40B4-BE49-F238E27FC236}">
                <a16:creationId xmlns:a16="http://schemas.microsoft.com/office/drawing/2014/main" id="{B8F9C6E1-18E1-743C-3D53-EB72D45CE414}"/>
              </a:ext>
            </a:extLst>
          </p:cNvPr>
          <p:cNvSpPr>
            <a:spLocks noChangeArrowheads="1"/>
          </p:cNvSpPr>
          <p:nvPr/>
        </p:nvSpPr>
        <p:spPr bwMode="auto">
          <a:xfrm>
            <a:off x="5749925" y="420688"/>
            <a:ext cx="16129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r>
              <a:rPr lang="en-US" altLang="en-US" sz="2000"/>
              <a:t>3) Turn on Quanti-Tray Sealer</a:t>
            </a:r>
          </a:p>
        </p:txBody>
      </p:sp>
      <p:sp>
        <p:nvSpPr>
          <p:cNvPr id="182288" name="Rectangle 2">
            <a:extLst>
              <a:ext uri="{FF2B5EF4-FFF2-40B4-BE49-F238E27FC236}">
                <a16:creationId xmlns:a16="http://schemas.microsoft.com/office/drawing/2014/main" id="{77494719-5476-F54F-2E5E-FE145C7BCCAC}"/>
              </a:ext>
            </a:extLst>
          </p:cNvPr>
          <p:cNvSpPr>
            <a:spLocks noChangeArrowheads="1"/>
          </p:cNvSpPr>
          <p:nvPr/>
        </p:nvSpPr>
        <p:spPr bwMode="auto">
          <a:xfrm>
            <a:off x="0" y="2249488"/>
            <a:ext cx="1535113"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r>
              <a:rPr lang="en-US" altLang="en-US" sz="2000"/>
              <a:t>4) Add Sample to Quanti-Tray tray</a:t>
            </a:r>
          </a:p>
        </p:txBody>
      </p:sp>
      <p:sp>
        <p:nvSpPr>
          <p:cNvPr id="182289" name="Rectangle 2">
            <a:extLst>
              <a:ext uri="{FF2B5EF4-FFF2-40B4-BE49-F238E27FC236}">
                <a16:creationId xmlns:a16="http://schemas.microsoft.com/office/drawing/2014/main" id="{7859B3D1-8072-8269-8BDE-3216A38AB7AF}"/>
              </a:ext>
            </a:extLst>
          </p:cNvPr>
          <p:cNvSpPr>
            <a:spLocks noChangeArrowheads="1"/>
          </p:cNvSpPr>
          <p:nvPr/>
        </p:nvSpPr>
        <p:spPr bwMode="auto">
          <a:xfrm>
            <a:off x="5322888" y="2381250"/>
            <a:ext cx="21812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r>
              <a:rPr lang="en-US" altLang="en-US" sz="2000"/>
              <a:t>6) Incubate at 35°C for 24 hrs </a:t>
            </a:r>
          </a:p>
          <a:p>
            <a:r>
              <a:rPr lang="en-US" altLang="en-US" sz="2000"/>
              <a:t>        (or 18-hrs with Colilert-18)</a:t>
            </a:r>
          </a:p>
        </p:txBody>
      </p:sp>
      <p:sp>
        <p:nvSpPr>
          <p:cNvPr id="182290" name="Rectangle 2">
            <a:extLst>
              <a:ext uri="{FF2B5EF4-FFF2-40B4-BE49-F238E27FC236}">
                <a16:creationId xmlns:a16="http://schemas.microsoft.com/office/drawing/2014/main" id="{745F7B1D-5E70-C682-A8FE-CDE86CE6675B}"/>
              </a:ext>
            </a:extLst>
          </p:cNvPr>
          <p:cNvSpPr>
            <a:spLocks noChangeArrowheads="1"/>
          </p:cNvSpPr>
          <p:nvPr/>
        </p:nvSpPr>
        <p:spPr bwMode="auto">
          <a:xfrm>
            <a:off x="0" y="3998913"/>
            <a:ext cx="18605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r>
              <a:rPr lang="en-US" altLang="en-US" sz="2000"/>
              <a:t>7) Count total coliform positive wells</a:t>
            </a:r>
          </a:p>
        </p:txBody>
      </p:sp>
      <p:sp>
        <p:nvSpPr>
          <p:cNvPr id="182291" name="Rectangle 2">
            <a:extLst>
              <a:ext uri="{FF2B5EF4-FFF2-40B4-BE49-F238E27FC236}">
                <a16:creationId xmlns:a16="http://schemas.microsoft.com/office/drawing/2014/main" id="{9C2B1664-4938-5B98-9B39-63B936067439}"/>
              </a:ext>
            </a:extLst>
          </p:cNvPr>
          <p:cNvSpPr>
            <a:spLocks noChangeArrowheads="1"/>
          </p:cNvSpPr>
          <p:nvPr/>
        </p:nvSpPr>
        <p:spPr bwMode="auto">
          <a:xfrm>
            <a:off x="6762750" y="5732463"/>
            <a:ext cx="2160588"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r>
              <a:rPr lang="en-US" altLang="en-US" sz="2000"/>
              <a:t>9) Use MPN table to determine MPN/100-mls</a:t>
            </a:r>
          </a:p>
        </p:txBody>
      </p:sp>
      <p:sp>
        <p:nvSpPr>
          <p:cNvPr id="182292" name="Rectangle 2">
            <a:extLst>
              <a:ext uri="{FF2B5EF4-FFF2-40B4-BE49-F238E27FC236}">
                <a16:creationId xmlns:a16="http://schemas.microsoft.com/office/drawing/2014/main" id="{392111D1-1865-AAAE-945A-F8D19468B194}"/>
              </a:ext>
            </a:extLst>
          </p:cNvPr>
          <p:cNvSpPr>
            <a:spLocks noChangeArrowheads="1"/>
          </p:cNvSpPr>
          <p:nvPr/>
        </p:nvSpPr>
        <p:spPr bwMode="auto">
          <a:xfrm>
            <a:off x="2959100" y="2085975"/>
            <a:ext cx="2889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r>
              <a:rPr lang="en-US" altLang="en-US" sz="2000"/>
              <a:t>5) Insert tray into sealer</a:t>
            </a:r>
          </a:p>
        </p:txBody>
      </p:sp>
      <p:pic>
        <p:nvPicPr>
          <p:cNvPr id="182293" name="Picture 11">
            <a:extLst>
              <a:ext uri="{FF2B5EF4-FFF2-40B4-BE49-F238E27FC236}">
                <a16:creationId xmlns:a16="http://schemas.microsoft.com/office/drawing/2014/main" id="{50F4441C-EFA9-2E6E-9F13-4B37AC8AF70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15150" y="4003675"/>
            <a:ext cx="2008188" cy="16525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2AB0D6-85BE-418D-1151-0C0E8E1A8084}"/>
              </a:ext>
            </a:extLst>
          </p:cNvPr>
          <p:cNvSpPr txBox="1"/>
          <p:nvPr/>
        </p:nvSpPr>
        <p:spPr>
          <a:xfrm>
            <a:off x="630936" y="548640"/>
            <a:ext cx="7663058"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Monitoring Head Loss</a:t>
            </a:r>
          </a:p>
        </p:txBody>
      </p:sp>
      <p:sp>
        <p:nvSpPr>
          <p:cNvPr id="184323" name="Rectangle 1">
            <a:extLst>
              <a:ext uri="{FF2B5EF4-FFF2-40B4-BE49-F238E27FC236}">
                <a16:creationId xmlns:a16="http://schemas.microsoft.com/office/drawing/2014/main" id="{0A0AF81C-A732-1F3F-F6DD-20DAC413B4AF}"/>
              </a:ext>
            </a:extLst>
          </p:cNvPr>
          <p:cNvSpPr>
            <a:spLocks noChangeArrowheads="1"/>
          </p:cNvSpPr>
          <p:nvPr/>
        </p:nvSpPr>
        <p:spPr bwMode="auto">
          <a:xfrm>
            <a:off x="425450" y="1387475"/>
            <a:ext cx="56134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2000">
                <a:solidFill>
                  <a:srgbClr val="FFC000"/>
                </a:solidFill>
                <a:ea typeface="Calibri" panose="020F0502020204030204" pitchFamily="34" charset="0"/>
                <a:cs typeface="Times New Roman" panose="02020603050405020304" pitchFamily="18" charset="0"/>
              </a:rPr>
              <a:t>Head loss Measurement</a:t>
            </a:r>
          </a:p>
          <a:p>
            <a:pPr eaLnBrk="1" hangingPunct="1"/>
            <a:endParaRPr lang="en-US" altLang="en-US" sz="2000" b="1" i="1">
              <a:ea typeface="Calibri" panose="020F0502020204030204" pitchFamily="34" charset="0"/>
              <a:cs typeface="Times New Roman" panose="02020603050405020304" pitchFamily="18" charset="0"/>
            </a:endParaRPr>
          </a:p>
          <a:p>
            <a:pPr eaLnBrk="1" hangingPunct="1"/>
            <a:r>
              <a:rPr lang="en-US" altLang="en-US" sz="2000">
                <a:solidFill>
                  <a:srgbClr val="FFC000"/>
                </a:solidFill>
                <a:ea typeface="Calibri" panose="020F0502020204030204" pitchFamily="34" charset="0"/>
                <a:cs typeface="Times New Roman" panose="02020603050405020304" pitchFamily="18" charset="0"/>
              </a:rPr>
              <a:t>On smaller facilities, routine visual observation of the supernatant depth and recording of the flow </a:t>
            </a:r>
            <a:r>
              <a:rPr lang="en-US" altLang="en-US" sz="2000">
                <a:ea typeface="Calibri" panose="020F0502020204030204" pitchFamily="34" charset="0"/>
                <a:cs typeface="Times New Roman" panose="02020603050405020304" pitchFamily="18" charset="0"/>
              </a:rPr>
              <a:t>rate may be sufficient to monitor filter head loss development. </a:t>
            </a:r>
          </a:p>
          <a:p>
            <a:pPr eaLnBrk="1" hangingPunct="1"/>
            <a:endParaRPr lang="en-US" altLang="en-US" sz="2000">
              <a:ea typeface="Calibri" panose="020F0502020204030204" pitchFamily="34" charset="0"/>
              <a:cs typeface="Times New Roman" panose="02020603050405020304" pitchFamily="18" charset="0"/>
            </a:endParaRPr>
          </a:p>
          <a:p>
            <a:pPr eaLnBrk="1" hangingPunct="1"/>
            <a:r>
              <a:rPr lang="en-US" altLang="en-US" sz="2000">
                <a:solidFill>
                  <a:srgbClr val="FFC000"/>
                </a:solidFill>
                <a:ea typeface="Calibri" panose="020F0502020204030204" pitchFamily="34" charset="0"/>
                <a:cs typeface="Times New Roman" panose="02020603050405020304" pitchFamily="18" charset="0"/>
              </a:rPr>
              <a:t>On larger facilities</a:t>
            </a:r>
            <a:r>
              <a:rPr lang="en-US" altLang="en-US" sz="2000">
                <a:ea typeface="Calibri" panose="020F0502020204030204" pitchFamily="34" charset="0"/>
                <a:cs typeface="Times New Roman" panose="02020603050405020304" pitchFamily="18" charset="0"/>
              </a:rPr>
              <a:t>, screened probes at the top and bottom of the filter sand can allow easy measurement of head loss with simple </a:t>
            </a:r>
            <a:r>
              <a:rPr lang="en-US" altLang="en-US" sz="2000">
                <a:solidFill>
                  <a:srgbClr val="FFC000"/>
                </a:solidFill>
                <a:ea typeface="Calibri" panose="020F0502020204030204" pitchFamily="34" charset="0"/>
                <a:cs typeface="Times New Roman" panose="02020603050405020304" pitchFamily="18" charset="0"/>
              </a:rPr>
              <a:t>piezometers mounted outside the filter</a:t>
            </a:r>
            <a:r>
              <a:rPr lang="en-US" altLang="en-US" sz="2000">
                <a:ea typeface="Calibri" panose="020F0502020204030204" pitchFamily="34" charset="0"/>
                <a:cs typeface="Times New Roman" panose="02020603050405020304" pitchFamily="18" charset="0"/>
              </a:rPr>
              <a:t>, or through the use of a differential pressure transducer connected to the facility’s SCADA system. </a:t>
            </a:r>
          </a:p>
          <a:p>
            <a:pPr eaLnBrk="1" hangingPunct="1"/>
            <a:endParaRPr lang="en-US" altLang="en-US" sz="2000">
              <a:ea typeface="Calibri" panose="020F0502020204030204" pitchFamily="34" charset="0"/>
              <a:cs typeface="Times New Roman" panose="02020603050405020304" pitchFamily="18" charset="0"/>
            </a:endParaRPr>
          </a:p>
          <a:p>
            <a:pPr eaLnBrk="1" hangingPunct="1"/>
            <a:r>
              <a:rPr lang="en-US" altLang="en-US" sz="2000">
                <a:ea typeface="Calibri" panose="020F0502020204030204" pitchFamily="34" charset="0"/>
                <a:cs typeface="Times New Roman" panose="02020603050405020304" pitchFamily="18" charset="0"/>
              </a:rPr>
              <a:t>Tracking this data will allow the operator to predict and plan filter cleanings.</a:t>
            </a:r>
          </a:p>
          <a:p>
            <a:endParaRPr lang="en-US" altLang="en-US" sz="2000">
              <a:ea typeface="Calibri" panose="020F0502020204030204" pitchFamily="34" charset="0"/>
              <a:cs typeface="Times New Roman" panose="02020603050405020304" pitchFamily="18" charset="0"/>
            </a:endParaRPr>
          </a:p>
        </p:txBody>
      </p:sp>
      <p:pic>
        <p:nvPicPr>
          <p:cNvPr id="184324" name="Picture 9" descr="P1010023.JPG">
            <a:extLst>
              <a:ext uri="{FF2B5EF4-FFF2-40B4-BE49-F238E27FC236}">
                <a16:creationId xmlns:a16="http://schemas.microsoft.com/office/drawing/2014/main" id="{504BFD74-1FD8-D401-79D9-6FADDA295F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75" y="1820863"/>
            <a:ext cx="2819400" cy="37607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4A387A-FFE8-6743-E6A0-B564AB5F6CC6}"/>
              </a:ext>
            </a:extLst>
          </p:cNvPr>
          <p:cNvSpPr txBox="1"/>
          <p:nvPr/>
        </p:nvSpPr>
        <p:spPr>
          <a:xfrm>
            <a:off x="268986" y="266700"/>
            <a:ext cx="8875014"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Flow Measurements</a:t>
            </a:r>
          </a:p>
        </p:txBody>
      </p:sp>
      <p:sp>
        <p:nvSpPr>
          <p:cNvPr id="7" name="TextBox 6">
            <a:extLst>
              <a:ext uri="{FF2B5EF4-FFF2-40B4-BE49-F238E27FC236}">
                <a16:creationId xmlns:a16="http://schemas.microsoft.com/office/drawing/2014/main" id="{FE1EB2D2-D879-031D-BABF-D3245158A7C2}"/>
              </a:ext>
            </a:extLst>
          </p:cNvPr>
          <p:cNvSpPr txBox="1"/>
          <p:nvPr/>
        </p:nvSpPr>
        <p:spPr>
          <a:xfrm>
            <a:off x="457200" y="1387475"/>
            <a:ext cx="8215313" cy="4894263"/>
          </a:xfrm>
          <a:prstGeom prst="rect">
            <a:avLst/>
          </a:prstGeom>
          <a:noFill/>
        </p:spPr>
        <p:txBody>
          <a:bodyPr>
            <a:spAutoFit/>
          </a:bodyPr>
          <a:lstStyle/>
          <a:p>
            <a:pPr eaLnBrk="1" fontAlgn="auto" hangingPunct="1">
              <a:spcBef>
                <a:spcPts val="0"/>
              </a:spcBef>
              <a:spcAft>
                <a:spcPts val="0"/>
              </a:spcAft>
              <a:defRPr/>
            </a:pPr>
            <a:r>
              <a:rPr lang="en-US" sz="2400" dirty="0">
                <a:solidFill>
                  <a:srgbClr val="FFC000"/>
                </a:solidFill>
                <a:latin typeface="+mn-lt"/>
              </a:rPr>
              <a:t>Flow calculation for rectangular weir:</a:t>
            </a:r>
          </a:p>
          <a:p>
            <a:pPr marL="457200" indent="-457200" eaLnBrk="1" fontAlgn="auto" hangingPunct="1">
              <a:spcBef>
                <a:spcPts val="0"/>
              </a:spcBef>
              <a:spcAft>
                <a:spcPts val="0"/>
              </a:spcAft>
              <a:defRPr/>
            </a:pPr>
            <a:endParaRPr lang="en-US" sz="2400" dirty="0">
              <a:latin typeface="+mn-lt"/>
            </a:endParaRPr>
          </a:p>
          <a:p>
            <a:pPr marL="457200" indent="-457200" eaLnBrk="1" fontAlgn="auto" hangingPunct="1">
              <a:spcBef>
                <a:spcPts val="0"/>
              </a:spcBef>
              <a:spcAft>
                <a:spcPts val="0"/>
              </a:spcAft>
              <a:defRPr/>
            </a:pPr>
            <a:r>
              <a:rPr lang="en-US" sz="2400" dirty="0">
                <a:latin typeface="+mn-lt"/>
              </a:rPr>
              <a:t>Q = C</a:t>
            </a:r>
            <a:r>
              <a:rPr lang="en-US" sz="2400" baseline="-25000" dirty="0">
                <a:latin typeface="+mn-lt"/>
              </a:rPr>
              <a:t>w</a:t>
            </a:r>
            <a:r>
              <a:rPr lang="en-US" sz="2400" dirty="0">
                <a:latin typeface="+mn-lt"/>
              </a:rPr>
              <a:t> * (2*g)</a:t>
            </a:r>
            <a:r>
              <a:rPr lang="en-US" sz="2400" baseline="30000" dirty="0">
                <a:latin typeface="+mn-lt"/>
              </a:rPr>
              <a:t>0.5</a:t>
            </a:r>
            <a:r>
              <a:rPr lang="en-US" sz="2400" dirty="0">
                <a:latin typeface="+mn-lt"/>
              </a:rPr>
              <a:t> * b * H</a:t>
            </a:r>
            <a:r>
              <a:rPr lang="en-US" sz="2400" baseline="30000" dirty="0">
                <a:latin typeface="+mn-lt"/>
              </a:rPr>
              <a:t>3/2</a:t>
            </a:r>
          </a:p>
          <a:p>
            <a:pPr marL="457200" indent="-457200" eaLnBrk="1" fontAlgn="auto" hangingPunct="1">
              <a:spcBef>
                <a:spcPts val="0"/>
              </a:spcBef>
              <a:spcAft>
                <a:spcPts val="0"/>
              </a:spcAft>
              <a:defRPr/>
            </a:pPr>
            <a:endParaRPr lang="en-US" sz="2400" dirty="0">
              <a:latin typeface="+mn-lt"/>
            </a:endParaRPr>
          </a:p>
          <a:p>
            <a:pPr marL="457200" indent="-457200" eaLnBrk="1" fontAlgn="auto" hangingPunct="1">
              <a:spcBef>
                <a:spcPts val="0"/>
              </a:spcBef>
              <a:spcAft>
                <a:spcPts val="0"/>
              </a:spcAft>
              <a:defRPr/>
            </a:pPr>
            <a:endParaRPr lang="en-US" sz="2400" dirty="0">
              <a:latin typeface="+mn-lt"/>
            </a:endParaRPr>
          </a:p>
          <a:p>
            <a:pPr marL="457200" indent="-457200" eaLnBrk="1" fontAlgn="auto" hangingPunct="1">
              <a:spcBef>
                <a:spcPts val="0"/>
              </a:spcBef>
              <a:spcAft>
                <a:spcPts val="0"/>
              </a:spcAft>
              <a:defRPr/>
            </a:pPr>
            <a:r>
              <a:rPr lang="en-US" sz="2400" dirty="0">
                <a:latin typeface="+mn-lt"/>
              </a:rPr>
              <a:t>Where:</a:t>
            </a:r>
          </a:p>
          <a:p>
            <a:pPr marL="457200" indent="-457200" eaLnBrk="1" fontAlgn="auto" hangingPunct="1">
              <a:spcBef>
                <a:spcPts val="0"/>
              </a:spcBef>
              <a:spcAft>
                <a:spcPts val="0"/>
              </a:spcAft>
              <a:defRPr/>
            </a:pPr>
            <a:endParaRPr lang="en-US" sz="2400" dirty="0">
              <a:latin typeface="+mn-lt"/>
            </a:endParaRPr>
          </a:p>
          <a:p>
            <a:pPr marL="457200" indent="-457200" eaLnBrk="1" fontAlgn="auto" hangingPunct="1">
              <a:spcBef>
                <a:spcPts val="0"/>
              </a:spcBef>
              <a:spcAft>
                <a:spcPts val="0"/>
              </a:spcAft>
              <a:defRPr/>
            </a:pPr>
            <a:r>
              <a:rPr lang="en-US" sz="2400" dirty="0">
                <a:latin typeface="+mn-lt"/>
              </a:rPr>
              <a:t>Q = ft</a:t>
            </a:r>
            <a:r>
              <a:rPr lang="en-US" sz="2400" baseline="30000" dirty="0">
                <a:latin typeface="+mn-lt"/>
              </a:rPr>
              <a:t>3</a:t>
            </a:r>
            <a:r>
              <a:rPr lang="en-US" sz="2400" dirty="0">
                <a:latin typeface="+mn-lt"/>
              </a:rPr>
              <a:t>/second</a:t>
            </a:r>
          </a:p>
          <a:p>
            <a:pPr marL="457200" indent="-457200" eaLnBrk="1" fontAlgn="auto" hangingPunct="1">
              <a:spcBef>
                <a:spcPts val="0"/>
              </a:spcBef>
              <a:spcAft>
                <a:spcPts val="0"/>
              </a:spcAft>
              <a:defRPr/>
            </a:pPr>
            <a:r>
              <a:rPr lang="en-US" sz="2400" dirty="0">
                <a:latin typeface="+mn-lt"/>
              </a:rPr>
              <a:t>H = height of water level above weir crest (ft)</a:t>
            </a:r>
          </a:p>
          <a:p>
            <a:pPr marL="457200" indent="-457200" eaLnBrk="1" fontAlgn="auto" hangingPunct="1">
              <a:spcBef>
                <a:spcPts val="0"/>
              </a:spcBef>
              <a:spcAft>
                <a:spcPts val="0"/>
              </a:spcAft>
              <a:defRPr/>
            </a:pPr>
            <a:r>
              <a:rPr lang="en-US" sz="2400" dirty="0">
                <a:latin typeface="+mn-lt"/>
              </a:rPr>
              <a:t>g = 32.2 ft/s</a:t>
            </a:r>
            <a:r>
              <a:rPr lang="en-US" sz="2400" baseline="30000" dirty="0">
                <a:latin typeface="+mn-lt"/>
              </a:rPr>
              <a:t>2</a:t>
            </a:r>
            <a:r>
              <a:rPr lang="en-US" sz="2400" dirty="0">
                <a:latin typeface="+mn-lt"/>
              </a:rPr>
              <a:t> (gravity)</a:t>
            </a:r>
          </a:p>
          <a:p>
            <a:pPr marL="457200" indent="-457200" eaLnBrk="1" fontAlgn="auto" hangingPunct="1">
              <a:spcBef>
                <a:spcPts val="0"/>
              </a:spcBef>
              <a:spcAft>
                <a:spcPts val="0"/>
              </a:spcAft>
              <a:defRPr/>
            </a:pPr>
            <a:r>
              <a:rPr lang="en-US" sz="2400" dirty="0">
                <a:latin typeface="+mn-lt"/>
              </a:rPr>
              <a:t>b = length of weir crest (ft)</a:t>
            </a:r>
          </a:p>
          <a:p>
            <a:pPr marL="457200" indent="-457200" eaLnBrk="1" fontAlgn="auto" hangingPunct="1">
              <a:spcBef>
                <a:spcPts val="0"/>
              </a:spcBef>
              <a:spcAft>
                <a:spcPts val="0"/>
              </a:spcAft>
              <a:defRPr/>
            </a:pPr>
            <a:r>
              <a:rPr lang="en-US" sz="2400" dirty="0">
                <a:latin typeface="+mn-lt"/>
              </a:rPr>
              <a:t>C</a:t>
            </a:r>
            <a:r>
              <a:rPr lang="en-US" sz="2400" baseline="-25000" dirty="0">
                <a:latin typeface="+mn-lt"/>
              </a:rPr>
              <a:t>w</a:t>
            </a:r>
            <a:r>
              <a:rPr lang="en-US" sz="2400" dirty="0">
                <a:latin typeface="+mn-lt"/>
              </a:rPr>
              <a:t> = weir coefficient where C</a:t>
            </a:r>
            <a:r>
              <a:rPr lang="en-US" sz="2400" baseline="-25000" dirty="0">
                <a:latin typeface="+mn-lt"/>
              </a:rPr>
              <a:t>w</a:t>
            </a:r>
            <a:r>
              <a:rPr lang="en-US" sz="2400" dirty="0">
                <a:latin typeface="+mn-lt"/>
              </a:rPr>
              <a:t> = 0.40 + (0.05 * (H/P)) where P = distance in feet from floor of channel to weir crest</a:t>
            </a:r>
            <a:endParaRPr lang="en-US" sz="2400" dirty="0">
              <a:solidFill>
                <a:srgbClr val="FFC000"/>
              </a:solidFill>
              <a:latin typeface="+mn-lt"/>
            </a:endParaRPr>
          </a:p>
        </p:txBody>
      </p:sp>
      <p:pic>
        <p:nvPicPr>
          <p:cNvPr id="26628" name="Picture 2">
            <a:extLst>
              <a:ext uri="{FF2B5EF4-FFF2-40B4-BE49-F238E27FC236}">
                <a16:creationId xmlns:a16="http://schemas.microsoft.com/office/drawing/2014/main" id="{8F2912CD-4D26-17A8-30CA-B80DBD67AA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4825" y="2022475"/>
            <a:ext cx="4267200" cy="20574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79BD5E-4627-5F6F-3F64-C8BA52E1B98A}"/>
              </a:ext>
            </a:extLst>
          </p:cNvPr>
          <p:cNvSpPr txBox="1"/>
          <p:nvPr/>
        </p:nvSpPr>
        <p:spPr>
          <a:xfrm>
            <a:off x="565621" y="283779"/>
            <a:ext cx="8578379" cy="707886"/>
          </a:xfrm>
          <a:prstGeom prst="rect">
            <a:avLst/>
          </a:prstGeom>
          <a:noFill/>
        </p:spPr>
        <p:txBody>
          <a:bodyPr>
            <a:spAutoFit/>
          </a:bodyPr>
          <a:lstStyle/>
          <a:p>
            <a:pPr marR="9144" eaLnBrk="1" fontAlgn="auto" hangingPunct="1">
              <a:spcAft>
                <a:spcPts val="0"/>
              </a:spcAft>
              <a:defRPr/>
            </a:pPr>
            <a:r>
              <a:rPr lang="en-US" sz="4000" b="1" cap="all" dirty="0">
                <a:solidFill>
                  <a:schemeClr val="tx2">
                    <a:satMod val="200000"/>
                  </a:schemeClr>
                </a:solidFill>
                <a:effectLst>
                  <a:reflection blurRad="12700" stA="34000" endA="740" endPos="53000" dir="5400000" sy="-100000" algn="bl" rotWithShape="0"/>
                </a:effectLst>
                <a:latin typeface="+mj-lt"/>
                <a:ea typeface="+mj-ea"/>
                <a:cs typeface="+mj-cs"/>
              </a:rPr>
              <a:t>Questions about operations?</a:t>
            </a:r>
          </a:p>
        </p:txBody>
      </p:sp>
      <p:pic>
        <p:nvPicPr>
          <p:cNvPr id="186371" name="Picture 2">
            <a:extLst>
              <a:ext uri="{FF2B5EF4-FFF2-40B4-BE49-F238E27FC236}">
                <a16:creationId xmlns:a16="http://schemas.microsoft.com/office/drawing/2014/main" id="{5AB5D355-7DCD-A828-CF3A-6E42586E15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775" y="1519238"/>
            <a:ext cx="7204075" cy="43148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67A61B5-F793-99EE-8F58-1B79A27225CD}"/>
              </a:ext>
            </a:extLst>
          </p:cNvPr>
          <p:cNvSpPr txBox="1"/>
          <p:nvPr/>
        </p:nvSpPr>
        <p:spPr>
          <a:xfrm>
            <a:off x="1025525" y="5884863"/>
            <a:ext cx="2627313" cy="254000"/>
          </a:xfrm>
          <a:prstGeom prst="rect">
            <a:avLst/>
          </a:prstGeom>
          <a:noFill/>
        </p:spPr>
        <p:txBody>
          <a:bodyPr>
            <a:spAutoFit/>
          </a:bodyPr>
          <a:lstStyle/>
          <a:p>
            <a:pPr algn="ctr" eaLnBrk="1" fontAlgn="auto" hangingPunct="1">
              <a:spcBef>
                <a:spcPts val="0"/>
              </a:spcBef>
              <a:spcAft>
                <a:spcPts val="0"/>
              </a:spcAft>
              <a:defRPr/>
            </a:pPr>
            <a:r>
              <a:rPr lang="en-US" sz="1050" dirty="0">
                <a:latin typeface="+mn-lt"/>
              </a:rPr>
              <a:t>Wickiup Water District, Oregon</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2.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3.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4.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5.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6.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2.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Override>
</file>

<file path=ppt/theme/themeOverride3.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Override>
</file>

<file path=ppt/theme/themeOverride4.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Override>
</file>

<file path=ppt/theme/themeOverride5.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Override>
</file>

<file path=ppt/theme/themeOverride6.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Override>
</file>

<file path=ppt/theme/themeOverride7.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IACategory xmlns="59da1016-2a1b-4f8a-9768-d7a4932f6f16">Public Health</IACategory>
    <DocumentExpirationDate xmlns="59da1016-2a1b-4f8a-9768-d7a4932f6f16">2020-10-10T07:00:00+00:00</DocumentExpirationDate>
    <IATopic xmlns="59da1016-2a1b-4f8a-9768-d7a4932f6f16">Public Health - Environment</IATopic>
    <Meta_x0020_Keywords xmlns="abea9615-3794-44b8-8b8e-5d26d68e1695" xsi:nil="true"/>
    <IASubtopic xmlns="59da1016-2a1b-4f8a-9768-d7a4932f6f16">Clean Water</IASubtopic>
    <URL xmlns="http://schemas.microsoft.com/sharepoint/v3">
      <Url>https://www.oregon.gov/oha/PH/HEALTHYENVIRONMENTS/DRINKINGWATER/OPERATIONS/TREATMENT/Documents/slowsand/ssfppspart3of4.ppt</Url>
      <Description>Slow Sand Class: Part 3 of 4 PowerPoint</Description>
    </URL>
    <Meta_x0020_Description xmlns="abea9615-3794-44b8-8b8e-5d26d68e1695" xsi:nil="true"/>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LongProperties xmlns="http://schemas.microsoft.com/office/2006/metadata/longProperties"/>
</file>

<file path=customXml/item4.xml><?xml version="1.0" encoding="utf-8"?>
<ct:contentTypeSchema xmlns:ct="http://schemas.microsoft.com/office/2006/metadata/contentType" xmlns:ma="http://schemas.microsoft.com/office/2006/metadata/properties/metaAttributes" ct:_="" ma:_="" ma:contentTypeName="Document" ma:contentTypeID="0x0101004D579EEF6A49004CA45435790CC987AB" ma:contentTypeVersion="18" ma:contentTypeDescription="Create a new document." ma:contentTypeScope="" ma:versionID="bc1a5df19ac3a0e60ed7368f6f460702">
  <xsd:schema xmlns:xsd="http://www.w3.org/2001/XMLSchema" xmlns:xs="http://www.w3.org/2001/XMLSchema" xmlns:p="http://schemas.microsoft.com/office/2006/metadata/properties" xmlns:ns1="http://schemas.microsoft.com/sharepoint/v3" xmlns:ns2="59da1016-2a1b-4f8a-9768-d7a4932f6f16" xmlns:ns3="abea9615-3794-44b8-8b8e-5d26d68e1695" targetNamespace="http://schemas.microsoft.com/office/2006/metadata/properties" ma:root="true" ma:fieldsID="bd3f0781b6e7c5f7f643ee2133900da6" ns1:_="" ns2:_="" ns3:_="">
    <xsd:import namespace="http://schemas.microsoft.com/sharepoint/v3"/>
    <xsd:import namespace="59da1016-2a1b-4f8a-9768-d7a4932f6f16"/>
    <xsd:import namespace="abea9615-3794-44b8-8b8e-5d26d68e1695"/>
    <xsd:element name="properties">
      <xsd:complexType>
        <xsd:sequence>
          <xsd:element name="documentManagement">
            <xsd:complexType>
              <xsd:all>
                <xsd:element ref="ns2:IACategory" minOccurs="0"/>
                <xsd:element ref="ns2:IATopic" minOccurs="0"/>
                <xsd:element ref="ns2:IASubtopic" minOccurs="0"/>
                <xsd:element ref="ns2:DocumentExpirationDate" minOccurs="0"/>
                <xsd:element ref="ns3:Meta_x0020_Description" minOccurs="0"/>
                <xsd:element ref="ns3:Meta_x0020_Keywords" minOccurs="0"/>
                <xsd:element ref="ns1:PublishingStartDate" minOccurs="0"/>
                <xsd:element ref="ns1:PublishingExpirationDate" minOccurs="0"/>
                <xsd:element ref="ns1:URL"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element name="URL" ma:index="12" nillable="true" ma:displayName="URL" ma:format="Hyperlink" ma:internalName="URL" ma:readOnly="fals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9da1016-2a1b-4f8a-9768-d7a4932f6f16" elementFormDefault="qualified">
    <xsd:import namespace="http://schemas.microsoft.com/office/2006/documentManagement/types"/>
    <xsd:import namespace="http://schemas.microsoft.com/office/infopath/2007/PartnerControls"/>
    <xsd:element name="IACategory" ma:index="4" nillable="true" ma:displayName="IA Category" ma:format="Dropdown" ma:internalName="IACategory" ma:readOnly="false">
      <xsd:simpleType>
        <xsd:restriction base="dms:Choice">
          <xsd:enumeration value="About OHA"/>
          <xsd:enumeration value="Programs and Services"/>
          <xsd:enumeration value="Oregon Health Plan"/>
          <xsd:enumeration value="Health System Reform"/>
          <xsd:enumeration value="Licenses and Certificates"/>
          <xsd:enumeration value="Public Health"/>
        </xsd:restriction>
      </xsd:simpleType>
    </xsd:element>
    <xsd:element name="IATopic" ma:index="5" nillable="true" ma:displayName="IA Topic" ma:format="Dropdown" ma:internalName="IATopic" ma:readOnly="false">
      <xsd:simpleType>
        <xsd:restriction base="dms:Choice">
          <xsd:enumeration value="About OHA - Agency Communications"/>
          <xsd:enumeration value="About OHA - Budget"/>
          <xsd:enumeration value="About OHA - Contacts"/>
          <xsd:enumeration value="About OHA - Grants &amp; Contracts"/>
          <xsd:enumeration value="About OHA - Jobs &amp; Employment"/>
          <xsd:enumeration value="About OHA - Organization"/>
          <xsd:enumeration value="About OHA - Policies"/>
          <xsd:enumeration value="About OHA - Public Meetings"/>
          <xsd:enumeration value="About OHA - Public Records"/>
          <xsd:enumeration value="About OHA - Questions &amp; Comments"/>
          <xsd:enumeration value="About OHA - Reports &amp; Data"/>
          <xsd:enumeration value="About OHA - Rulemaking"/>
          <xsd:enumeration value="Programs and Services - Behavioral Health"/>
          <xsd:enumeration value="Programs and Services - Contacts"/>
          <xsd:enumeration value="Programs and Services - Coordinated Care"/>
          <xsd:enumeration value="Programs and Services - Disease"/>
          <xsd:enumeration value="Programs and Services - Environment"/>
          <xsd:enumeration value="Programs and Services - Health Resources"/>
          <xsd:enumeration value="Programs and Services - OEBB"/>
          <xsd:enumeration value="Programs and Services - Oregon Health Plan"/>
          <xsd:enumeration value="Programs and Services - Oregon State Hospital"/>
          <xsd:enumeration value="Programs and Services - PEBB"/>
          <xsd:enumeration value="Programs and Services - Pharmacy"/>
          <xsd:enumeration value="Programs and Services - Prevention"/>
          <xsd:enumeration value="Programs and Services - Safety"/>
          <xsd:enumeration value="Oregon Health Plan - Agency Communications"/>
          <xsd:enumeration value="Oregon Health Plan - Benefits"/>
          <xsd:enumeration value="Oregon Health Plan - Contacts"/>
          <xsd:enumeration value="Oregon Health Plan - Coordinated Care"/>
          <xsd:enumeration value="Oregon Health Plan - Grants &amp; Contracts"/>
          <xsd:enumeration value="Oregon Health Plan - Health Resources"/>
          <xsd:enumeration value="Oregon Health Plan - Policies"/>
          <xsd:enumeration value="Oregon Health Plan - Providers and Partners"/>
          <xsd:enumeration value="Oregon Health Plan - Public Meetings"/>
          <xsd:enumeration value="Oregon Health Plan - Questions &amp; Comments"/>
          <xsd:enumeration value="Oregon Health Plan - Rule Making"/>
          <xsd:enumeration value="Health System Reform - Agency Communications"/>
          <xsd:enumeration value="Health System Reform - Coordinated Care"/>
          <xsd:enumeration value="Health System Reform - Public Meetings"/>
          <xsd:enumeration value="Health System Reform - Questions &amp; Comments"/>
          <xsd:enumeration value="Health System Reform - Reports &amp; Data"/>
          <xsd:enumeration value="Licenses and Certificates - Certificates"/>
          <xsd:enumeration value="Licenses and Certificates - Contacts"/>
          <xsd:enumeration value="Licenses and Certificates - Licenses"/>
          <xsd:enumeration value="Licenses and Certificates - Vital Records"/>
          <xsd:enumeration value="Public Health - Agency Communications"/>
          <xsd:enumeration value="Public Health - Contacts"/>
          <xsd:enumeration value="Public Health - Disease"/>
          <xsd:enumeration value="Public Health - Environment"/>
          <xsd:enumeration value="Public Health - Health Resources"/>
          <xsd:enumeration value="Public Health - Questions &amp; Comments"/>
          <xsd:enumeration value="Public Health - Prevention"/>
          <xsd:enumeration value="Public Health - Providers and Partners"/>
          <xsd:enumeration value="Public Health - Reports &amp; Data"/>
          <xsd:enumeration value="Public Health - Safety"/>
          <xsd:enumeration value="Public Health - Vital Records"/>
        </xsd:restriction>
      </xsd:simpleType>
    </xsd:element>
    <xsd:element name="IASubtopic" ma:index="6" nillable="true" ma:displayName="IA Subtopic" ma:format="Dropdown" ma:internalName="IASubtopic" ma:readOnly="false">
      <xsd:simpleType>
        <xsd:restriction base="dms:Choice">
          <xsd:enumeration value="Addiction Services - Alcohol"/>
          <xsd:enumeration value="Addiction Services - Drug"/>
          <xsd:enumeration value="Addiction Services - Gambling"/>
          <xsd:enumeration value="Addiction Services - Tobacco"/>
          <xsd:enumeration value="Applications"/>
          <xsd:enumeration value="Benefits - Health Plans"/>
          <xsd:enumeration value="Benefits - OEBB"/>
          <xsd:enumeration value="Benefits - OHP"/>
          <xsd:enumeration value="Benefits - PEBB"/>
          <xsd:enumeration value="Benefits - Retirement"/>
          <xsd:enumeration value="Budget - Agency Summary"/>
          <xsd:enumeration value="Budget - Agency Request (ARB)"/>
          <xsd:enumeration value="Budget - Governors Budget"/>
          <xsd:enumeration value="Budget - Infrastructure"/>
          <xsd:enumeration value="Budget - Legislatively Adopted (LAB)"/>
          <xsd:enumeration value="Budget - Legislative action"/>
          <xsd:enumeration value="Budget - Overview"/>
          <xsd:enumeration value="Budget - Policy Option Package (POP)"/>
          <xsd:enumeration value="Budget - Priorities"/>
          <xsd:enumeration value="Budget - Program"/>
          <xsd:enumeration value="Budget - Reduction"/>
          <xsd:enumeration value="Budget - Strategic funding proposal"/>
          <xsd:enumeration value="Budget - Special report"/>
          <xsd:enumeration value="Budget - Stakeholder meeting"/>
          <xsd:enumeration value="CCO - Contact"/>
          <xsd:enumeration value="CCO - Audited Financial Statement"/>
          <xsd:enumeration value="CCO - Interim Financial Statement"/>
          <xsd:enumeration value="CCO - Internal Financial Statement"/>
          <xsd:enumeration value="Clean Air"/>
          <xsd:enumeration value="Clean Water"/>
          <xsd:enumeration value="Clinics"/>
          <xsd:enumeration value="Commissions"/>
          <xsd:enumeration value="Committee Members"/>
          <xsd:enumeration value="Committees"/>
          <xsd:enumeration value="Crisis Services"/>
          <xsd:enumeration value="Drug Addiction Services"/>
          <xsd:enumeration value="Electronic Health Care Records (EHR)"/>
          <xsd:enumeration value="Emergency Preparedness"/>
          <xsd:enumeration value="Environmental Pollution"/>
          <xsd:enumeration value="Featured Content"/>
          <xsd:enumeration value="Fees"/>
          <xsd:enumeration value="Health Services - Primary Care Home"/>
          <xsd:enumeration value="Health Services - Prioritized list"/>
          <xsd:enumeration value="ICD-10"/>
          <xsd:enumeration value="Immunizations"/>
          <xsd:enumeration value="Legislation - Bills"/>
          <xsd:enumeration value="Legislation - Contact"/>
          <xsd:enumeration value="Legislation - Highlights"/>
          <xsd:enumeration value="Legislation - Session Summary"/>
          <xsd:enumeration value="Materials - Commission"/>
          <xsd:enumeration value="Materials - Committee"/>
          <xsd:enumeration value="Materials - Coverage Guidance"/>
          <xsd:enumeration value="Materials - Evidence-based Guidelines"/>
          <xsd:enumeration value="Materials - Health care plan details"/>
          <xsd:enumeration value="Materials - Health care plan overview"/>
          <xsd:enumeration value="Materials - Meeting Document"/>
          <xsd:enumeration value="Materials - Meeting Recording"/>
          <xsd:enumeration value="Materials - Meeting Schedule"/>
          <xsd:enumeration value="Materials - Open Enrollment"/>
          <xsd:enumeration value="Materials - Training"/>
          <xsd:enumeration value="Materials - Webinar"/>
          <xsd:enumeration value="Materials - Workgroup"/>
          <xsd:enumeration value="Medical Marijuana (OMMP)"/>
          <xsd:enumeration value="Medical Services"/>
          <xsd:enumeration value="Meeting Document"/>
          <xsd:enumeration value="Meeting Schedule"/>
          <xsd:enumeration value="Mental Health Services"/>
          <xsd:enumeration value="Metrics - Behavioral Health"/>
          <xsd:enumeration value="Metrics - CCO"/>
          <xsd:enumeration value="Metrics - Demographics"/>
          <xsd:enumeration value="Metrics - Hospital Performance"/>
          <xsd:enumeration value="Metrics - Incentive"/>
          <xsd:enumeration value="Metrics - Measures and Outcomes Tracking (MOTS)"/>
          <xsd:enumeration value="Metrics - ONE Eligibility system"/>
          <xsd:enumeration value="Metrics - Prevention"/>
          <xsd:enumeration value="Metrics - Rural health"/>
          <xsd:enumeration value="Metrics - State-Wide"/>
          <xsd:enumeration value="News Letter"/>
          <xsd:enumeration value="News Release"/>
          <xsd:enumeration value="OHP - Medicaid Waiver"/>
          <xsd:enumeration value="OHP - Provider Announcement"/>
          <xsd:enumeration value="OHP - Provider Rates"/>
          <xsd:enumeration value="Preferred Drug List"/>
          <xsd:enumeration value="Prescription Drugs - Monitoring"/>
          <xsd:enumeration value="Prescription Drugs - Preferred List"/>
          <xsd:enumeration value="Prescription Drugs - Subsidy"/>
          <xsd:enumeration value="Prescription Drugs Subsidy"/>
          <xsd:enumeration value="Technical Assistance"/>
          <xsd:enumeration value="Training"/>
          <xsd:enumeration value="Vital Statistics - Birth Certificate"/>
          <xsd:enumeration value="Vital Statistics - Certificate Death"/>
          <xsd:enumeration value="Vital Statistics - Data Use Requests"/>
          <xsd:enumeration value="Vital Statistics - Divorce Data"/>
          <xsd:enumeration value="Vital Statistics - Domestic Partnership Data"/>
          <xsd:enumeration value="Vital Statistics - Fetal Death Data"/>
          <xsd:enumeration value="Vital Statistics - Marriage Data"/>
          <xsd:enumeration value="Vital Statistics - Teen Pregnancy Data"/>
          <xsd:enumeration value="Wellness - Exercise"/>
          <xsd:enumeration value="Wellness - HEM"/>
          <xsd:enumeration value="Wellness - Intervention"/>
          <xsd:enumeration value="Wellness - Pain Management"/>
          <xsd:enumeration value="Wellness - Reproductive Health"/>
          <xsd:enumeration value="Wellness - Stress Relief"/>
        </xsd:restriction>
      </xsd:simpleType>
    </xsd:element>
    <xsd:element name="DocumentExpirationDate" ma:index="7" nillable="true" ma:displayName="Document Expiration Date" ma:format="DateOnly" ma:internalName="DocumentExpirationDate" ma:readOnly="false">
      <xsd:simpleType>
        <xsd:restriction base="dms:DateTime"/>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bea9615-3794-44b8-8b8e-5d26d68e1695" elementFormDefault="qualified">
    <xsd:import namespace="http://schemas.microsoft.com/office/2006/documentManagement/types"/>
    <xsd:import namespace="http://schemas.microsoft.com/office/infopath/2007/PartnerControls"/>
    <xsd:element name="Meta_x0020_Description" ma:index="8" nillable="true" ma:displayName="Meta Description" ma:internalName="Meta_x0020_Description" ma:readOnly="false">
      <xsd:simpleType>
        <xsd:restriction base="dms:Text"/>
      </xsd:simpleType>
    </xsd:element>
    <xsd:element name="Meta_x0020_Keywords" ma:index="9" nillable="true" ma:displayName="Meta Keywords" ma:internalName="Meta_x0020_Keywords"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A19F3A2-6738-4984-BA86-001C4ED4E205}">
  <ds:schemaRefs>
    <ds:schemaRef ds:uri="http://schemas.microsoft.com/office/2006/metadata/properties"/>
    <ds:schemaRef ds:uri="http://schemas.microsoft.com/office/infopath/2007/PartnerControls"/>
    <ds:schemaRef ds:uri="59da1016-2a1b-4f8a-9768-d7a4932f6f16"/>
    <ds:schemaRef ds:uri="abea9615-3794-44b8-8b8e-5d26d68e1695"/>
    <ds:schemaRef ds:uri="http://schemas.microsoft.com/sharepoint/v3"/>
  </ds:schemaRefs>
</ds:datastoreItem>
</file>

<file path=customXml/itemProps2.xml><?xml version="1.0" encoding="utf-8"?>
<ds:datastoreItem xmlns:ds="http://schemas.openxmlformats.org/officeDocument/2006/customXml" ds:itemID="{B49E8FAE-BFEF-4CCC-B28D-9D51EBA886C7}">
  <ds:schemaRefs>
    <ds:schemaRef ds:uri="http://schemas.microsoft.com/sharepoint/v3/contenttype/forms"/>
  </ds:schemaRefs>
</ds:datastoreItem>
</file>

<file path=customXml/itemProps3.xml><?xml version="1.0" encoding="utf-8"?>
<ds:datastoreItem xmlns:ds="http://schemas.openxmlformats.org/officeDocument/2006/customXml" ds:itemID="{B80E49B6-1755-4AE2-B643-7E74540599D5}">
  <ds:schemaRefs>
    <ds:schemaRef ds:uri="http://schemas.microsoft.com/office/2006/metadata/longProperties"/>
  </ds:schemaRefs>
</ds:datastoreItem>
</file>

<file path=customXml/itemProps4.xml><?xml version="1.0" encoding="utf-8"?>
<ds:datastoreItem xmlns:ds="http://schemas.openxmlformats.org/officeDocument/2006/customXml" ds:itemID="{0E61B9E4-5E8B-4B84-B839-7AAC510C49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9da1016-2a1b-4f8a-9768-d7a4932f6f16"/>
    <ds:schemaRef ds:uri="abea9615-3794-44b8-8b8e-5d26d68e16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11533</TotalTime>
  <Words>10651</Words>
  <Application>Microsoft Office PowerPoint</Application>
  <PresentationFormat>On-screen Show (4:3)</PresentationFormat>
  <Paragraphs>1137</Paragraphs>
  <Slides>90</Slides>
  <Notes>84</Notes>
  <HiddenSlides>0</HiddenSlides>
  <MMClips>6</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90</vt:i4>
      </vt:variant>
    </vt:vector>
  </HeadingPairs>
  <TitlesOfParts>
    <vt:vector size="101" baseType="lpstr">
      <vt:lpstr>Corbel</vt:lpstr>
      <vt:lpstr>Arial</vt:lpstr>
      <vt:lpstr>Consolas</vt:lpstr>
      <vt:lpstr>Wingdings</vt:lpstr>
      <vt:lpstr>Wingdings 2</vt:lpstr>
      <vt:lpstr>Wingdings 3</vt:lpstr>
      <vt:lpstr>Calibri</vt:lpstr>
      <vt:lpstr>Times New Roman</vt:lpstr>
      <vt:lpstr>Times</vt:lpstr>
      <vt:lpstr>Metro</vt:lpstr>
      <vt:lpstr>Microsoft Excel 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State of Oregon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Slow Sand Class: Part 3 of 4 PowerPoint</dc:title>
  <dc:creator>EHOFELD</dc:creator>
  <cp:lastModifiedBy>Hofeld Evan E</cp:lastModifiedBy>
  <cp:revision>1504</cp:revision>
  <cp:lastPrinted>2019-05-28T23:35:31Z</cp:lastPrinted>
  <dcterms:created xsi:type="dcterms:W3CDTF">2011-04-29T15:55:45Z</dcterms:created>
  <dcterms:modified xsi:type="dcterms:W3CDTF">2024-02-29T00:40:47Z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HOrganization">
    <vt:lpwstr>OHA</vt:lpwstr>
  </property>
  <property fmtid="{D5CDD505-2E9C-101B-9397-08002B2CF9AE}" pid="3" name="PHExpirationDate">
    <vt:lpwstr>2020-10-10T00:00:00Z</vt:lpwstr>
  </property>
  <property fmtid="{D5CDD505-2E9C-101B-9397-08002B2CF9AE}" pid="4" name="PHOffice">
    <vt:lpwstr/>
  </property>
  <property fmtid="{D5CDD505-2E9C-101B-9397-08002B2CF9AE}" pid="5" name="PHShortLinkDesc">
    <vt:lpwstr/>
  </property>
  <property fmtid="{D5CDD505-2E9C-101B-9397-08002B2CF9AE}" pid="6" name="PHProgram">
    <vt:lpwstr/>
  </property>
  <property fmtid="{D5CDD505-2E9C-101B-9397-08002B2CF9AE}" pid="7" name="PHLanguages">
    <vt:lpwstr>;#English;#</vt:lpwstr>
  </property>
  <property fmtid="{D5CDD505-2E9C-101B-9397-08002B2CF9AE}" pid="8" name="PHDivision">
    <vt:lpwstr/>
  </property>
  <property fmtid="{D5CDD505-2E9C-101B-9397-08002B2CF9AE}" pid="9" name="PHSection">
    <vt:lpwstr/>
  </property>
  <property fmtid="{D5CDD505-2E9C-101B-9397-08002B2CF9AE}" pid="10" name="PHSysOrthogonalTopic">
    <vt:lpwstr>;#&lt;none&gt;;#</vt:lpwstr>
  </property>
  <property fmtid="{D5CDD505-2E9C-101B-9397-08002B2CF9AE}" pid="11" name="PHPublicationTypesLvl2">
    <vt:lpwstr>&lt;none&gt;</vt:lpwstr>
  </property>
  <property fmtid="{D5CDD505-2E9C-101B-9397-08002B2CF9AE}" pid="12" name="PHLongLinkTitle">
    <vt:lpwstr/>
  </property>
  <property fmtid="{D5CDD505-2E9C-101B-9397-08002B2CF9AE}" pid="13" name="PHSysAssociatedTopics">
    <vt:lpwstr/>
  </property>
  <property fmtid="{D5CDD505-2E9C-101B-9397-08002B2CF9AE}" pid="14" name="WorkflowChangePath">
    <vt:lpwstr>54418e35-80e0-4c72-927b-897eb70bb29c,2;54418e35-80e0-4c72-927b-897eb70bb29c,6;54418e35-80e0-4c72-927b-897eb70bb29c,8;b6024e09-016d-46b1-b14e-6c4020db7835,10;</vt:lpwstr>
  </property>
  <property fmtid="{D5CDD505-2E9C-101B-9397-08002B2CF9AE}" pid="15" name="Order">
    <vt:lpwstr>11800.0000000000</vt:lpwstr>
  </property>
  <property fmtid="{D5CDD505-2E9C-101B-9397-08002B2CF9AE}" pid="16" name="display_urn:schemas-microsoft-com:office:office#Editor">
    <vt:lpwstr>Molly Keller</vt:lpwstr>
  </property>
  <property fmtid="{D5CDD505-2E9C-101B-9397-08002B2CF9AE}" pid="17" name="display_urn:schemas-microsoft-com:office:office#Author">
    <vt:lpwstr>JOHANNA  SWENSON</vt:lpwstr>
  </property>
  <property fmtid="{D5CDD505-2E9C-101B-9397-08002B2CF9AE}" pid="18" name="MSIP_Label_ebdd6eeb-0dd0-4927-947e-a759f08fcf55_Enabled">
    <vt:lpwstr>true</vt:lpwstr>
  </property>
  <property fmtid="{D5CDD505-2E9C-101B-9397-08002B2CF9AE}" pid="19" name="MSIP_Label_ebdd6eeb-0dd0-4927-947e-a759f08fcf55_SetDate">
    <vt:lpwstr>2024-02-29T00:40:46Z</vt:lpwstr>
  </property>
  <property fmtid="{D5CDD505-2E9C-101B-9397-08002B2CF9AE}" pid="20" name="MSIP_Label_ebdd6eeb-0dd0-4927-947e-a759f08fcf55_Method">
    <vt:lpwstr>Privileged</vt:lpwstr>
  </property>
  <property fmtid="{D5CDD505-2E9C-101B-9397-08002B2CF9AE}" pid="21" name="MSIP_Label_ebdd6eeb-0dd0-4927-947e-a759f08fcf55_Name">
    <vt:lpwstr>Level 1 - Published (Items)</vt:lpwstr>
  </property>
  <property fmtid="{D5CDD505-2E9C-101B-9397-08002B2CF9AE}" pid="22" name="MSIP_Label_ebdd6eeb-0dd0-4927-947e-a759f08fcf55_SiteId">
    <vt:lpwstr>658e63e8-8d39-499c-8f48-13adc9452f4c</vt:lpwstr>
  </property>
  <property fmtid="{D5CDD505-2E9C-101B-9397-08002B2CF9AE}" pid="23" name="MSIP_Label_ebdd6eeb-0dd0-4927-947e-a759f08fcf55_ActionId">
    <vt:lpwstr>03a4749b-cd86-4f7b-ab21-a2d1b679ee88</vt:lpwstr>
  </property>
  <property fmtid="{D5CDD505-2E9C-101B-9397-08002B2CF9AE}" pid="24" name="MSIP_Label_ebdd6eeb-0dd0-4927-947e-a759f08fcf55_ContentBits">
    <vt:lpwstr>0</vt:lpwstr>
  </property>
  <property fmtid="{D5CDD505-2E9C-101B-9397-08002B2CF9AE}" pid="25" name="ContentTypeId">
    <vt:lpwstr>0x0101004D579EEF6A49004CA45435790CC987AB</vt:lpwstr>
  </property>
</Properties>
</file>