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24" r:id="rId3"/>
    <p:sldId id="347" r:id="rId4"/>
    <p:sldId id="352" r:id="rId5"/>
    <p:sldId id="344" r:id="rId6"/>
    <p:sldId id="345" r:id="rId7"/>
    <p:sldId id="349" r:id="rId8"/>
    <p:sldId id="350" r:id="rId9"/>
    <p:sldId id="351" r:id="rId10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582" autoAdjust="0"/>
  </p:normalViewPr>
  <p:slideViewPr>
    <p:cSldViewPr>
      <p:cViewPr varScale="1">
        <p:scale>
          <a:sx n="46" d="100"/>
          <a:sy n="46" d="100"/>
        </p:scale>
        <p:origin x="8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CAF49-4953-4079-AB7E-37CA5EA7A0A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E178A-BF57-4851-BFD6-950BAAA24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4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7C8B3-9E69-4A38-9C58-2EEDB3B91C06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718F-094A-416A-AE9D-E2E645B01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6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4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9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banner f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2043953"/>
          </a:xfrm>
          <a:prstGeom prst="rect">
            <a:avLst/>
          </a:prstGeom>
        </p:spPr>
      </p:pic>
      <p:pic>
        <p:nvPicPr>
          <p:cNvPr id="13" name="Picture 12" descr="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9144000" cy="30459"/>
          </a:xfrm>
          <a:prstGeom prst="rect">
            <a:avLst/>
          </a:prstGeom>
        </p:spPr>
      </p:pic>
      <p:pic>
        <p:nvPicPr>
          <p:cNvPr id="12" name="Picture 11" descr="oha_logo_sm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6027725"/>
            <a:ext cx="1600200" cy="60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9"/>
            <a:ext cx="9144000" cy="2151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fld id="{452E3DFC-7DD8-45F2-9DF0-B5CFF1D95FB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A817F4F7-2D81-4FD0-8B31-34174E30EC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wooshonl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598842"/>
          </a:xfrm>
          <a:prstGeom prst="rect">
            <a:avLst/>
          </a:prstGeom>
        </p:spPr>
      </p:pic>
      <p:pic>
        <p:nvPicPr>
          <p:cNvPr id="9" name="Picture 8" descr="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522741"/>
            <a:ext cx="9144000" cy="30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7B-EAE2-4AA7-9213-077037CBDEB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5C66-CBAA-43DB-8C2E-FE2434045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3DFC-7DD8-45F2-9DF0-B5CFF1D95FBD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F4F7-2D81-4FD0-8B31-34174E30E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r>
              <a:rPr lang="en-US" dirty="0" smtClean="0"/>
              <a:t>Oregon </a:t>
            </a:r>
            <a:r>
              <a:rPr lang="en-US" dirty="0" err="1" smtClean="0"/>
              <a:t>eWIC</a:t>
            </a:r>
            <a:r>
              <a:rPr lang="en-US" dirty="0" smtClean="0"/>
              <a:t> Showcase</a:t>
            </a:r>
            <a:br>
              <a:rPr lang="en-US" dirty="0" smtClean="0"/>
            </a:br>
            <a:r>
              <a:rPr lang="en-US" dirty="0" smtClean="0"/>
              <a:t>Financial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Portland, OR</a:t>
            </a:r>
          </a:p>
          <a:p>
            <a:r>
              <a:rPr lang="en-US" dirty="0" smtClean="0"/>
              <a:t>March 22,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Draw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Email sent from CDP to Oregon State Treasury</a:t>
            </a:r>
          </a:p>
          <a:p>
            <a:endParaRPr lang="en-US" sz="1600" dirty="0" smtClean="0"/>
          </a:p>
          <a:p>
            <a:r>
              <a:rPr lang="en-US" dirty="0" smtClean="0"/>
              <a:t>Sent 365 days a year</a:t>
            </a:r>
          </a:p>
          <a:p>
            <a:endParaRPr lang="en-US" sz="1600" dirty="0" smtClean="0"/>
          </a:p>
          <a:p>
            <a:r>
              <a:rPr lang="en-US" dirty="0" smtClean="0"/>
              <a:t>Saturday, Sunday, and Monday morning requests are bundled into one payment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Same for holidays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Draw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Adjustments made on Mondays for vendor credit/debit adjustments the previous week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FIS sends an email on Fridays with all the past week’s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47800"/>
            <a:ext cx="3047999" cy="42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Business Date vs. Settlement Date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Host Business </a:t>
            </a:r>
            <a:r>
              <a:rPr lang="en-US" dirty="0"/>
              <a:t>D</a:t>
            </a:r>
            <a:r>
              <a:rPr lang="en-US" dirty="0" smtClean="0"/>
              <a:t>ate </a:t>
            </a:r>
            <a:r>
              <a:rPr lang="en-US" dirty="0"/>
              <a:t>c</a:t>
            </a:r>
            <a:r>
              <a:rPr lang="en-US" dirty="0" smtClean="0"/>
              <a:t>ut-offs: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FIS uses 6:10 pm Central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ransactions </a:t>
            </a:r>
            <a:r>
              <a:rPr lang="en-US" dirty="0"/>
              <a:t>performed after the host cut-off will be settled the following day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TPP Business Date cut-offs: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Most </a:t>
            </a:r>
            <a:r>
              <a:rPr lang="en-US" dirty="0"/>
              <a:t>like 10 or 11 pm in their time zone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Affects when retailers are paid for transactions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267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Daily draw requests to state treasury based on Settlement Date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MIS “Suspense” report for validation had to be modified for </a:t>
            </a:r>
            <a:r>
              <a:rPr lang="en-US" dirty="0" err="1" smtClean="0"/>
              <a:t>eWIC</a:t>
            </a:r>
            <a:r>
              <a:rPr lang="en-US" dirty="0" smtClean="0"/>
              <a:t>, and needs to use Settlement Date to match daily draw requests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69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Focus on smaller stores</a:t>
            </a:r>
          </a:p>
          <a:p>
            <a:pPr lvl="1"/>
            <a:r>
              <a:rPr lang="en-US" dirty="0" smtClean="0"/>
              <a:t>Email announcement</a:t>
            </a:r>
          </a:p>
          <a:p>
            <a:pPr lvl="1"/>
            <a:r>
              <a:rPr lang="en-US" dirty="0" smtClean="0"/>
              <a:t>Letter of agreement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Time Frame</a:t>
            </a:r>
          </a:p>
          <a:p>
            <a:pPr lvl="1"/>
            <a:r>
              <a:rPr lang="en-US" dirty="0" smtClean="0"/>
              <a:t>At least 6 months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48001"/>
            <a:ext cx="2819400" cy="20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 </a:t>
            </a:r>
          </a:p>
          <a:p>
            <a:pPr lvl="1"/>
            <a:r>
              <a:rPr lang="en-US" dirty="0" smtClean="0"/>
              <a:t>46 of the 80 </a:t>
            </a:r>
            <a:r>
              <a:rPr lang="en-US" dirty="0" smtClean="0"/>
              <a:t>stores using POS </a:t>
            </a:r>
            <a:r>
              <a:rPr lang="en-US" dirty="0" err="1" smtClean="0"/>
              <a:t>deivces</a:t>
            </a:r>
            <a:r>
              <a:rPr lang="en-US" smtClean="0"/>
              <a:t> became </a:t>
            </a:r>
            <a:r>
              <a:rPr lang="en-US" dirty="0" smtClean="0"/>
              <a:t>integrated </a:t>
            </a:r>
          </a:p>
          <a:p>
            <a:pPr lvl="1"/>
            <a:r>
              <a:rPr lang="en-US" dirty="0" smtClean="0"/>
              <a:t>Average cost to integrate $15,000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Lessons Learned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86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110581"/>
            <a:ext cx="6667500" cy="3810000"/>
          </a:xfrm>
        </p:spPr>
      </p:pic>
    </p:spTree>
    <p:extLst>
      <p:ext uri="{BB962C8B-B14F-4D97-AF65-F5344CB8AC3E}">
        <p14:creationId xmlns:p14="http://schemas.microsoft.com/office/powerpoint/2010/main" val="41868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79C0"/>
      </a:dk1>
      <a:lt1>
        <a:srgbClr val="FFFFFF"/>
      </a:lt1>
      <a:dk2>
        <a:srgbClr val="000000"/>
      </a:dk2>
      <a:lt2>
        <a:srgbClr val="808080"/>
      </a:lt2>
      <a:accent1>
        <a:srgbClr val="F68026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https://www.oregon.gov/oha/PH/HEALTHYPEOPLEFAMILIES/WIC/Documents/ewic-showcase/09-ewic-sc-financials.pptx</Url>
      <Description>Slide 1</Description>
    </URL>
    <PublishingExpirationDate xmlns="http://schemas.microsoft.com/sharepoint/v3" xsi:nil="true"/>
    <PublishingStartDate xmlns="http://schemas.microsoft.com/sharepoint/v3" xsi:nil="true"/>
    <IACategory xmlns="59da1016-2a1b-4f8a-9768-d7a4932f6f16" xsi:nil="true"/>
    <IASubtopic xmlns="59da1016-2a1b-4f8a-9768-d7a4932f6f16" xsi:nil="true"/>
    <Meta_x0020_Description xmlns="f144fd3f-61b7-45a4-a8a5-a00a4ffd3675" xsi:nil="true"/>
    <DocumentExpirationDate xmlns="59da1016-2a1b-4f8a-9768-d7a4932f6f16" xsi:nil="true"/>
    <IATopic xmlns="59da1016-2a1b-4f8a-9768-d7a4932f6f16" xsi:nil="true"/>
    <Meta_x0020_Keywords xmlns="f144fd3f-61b7-45a4-a8a5-a00a4ffd36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D5BE33-AC54-4F54-87A9-1751E751ED4B}"/>
</file>

<file path=customXml/itemProps2.xml><?xml version="1.0" encoding="utf-8"?>
<ds:datastoreItem xmlns:ds="http://schemas.openxmlformats.org/officeDocument/2006/customXml" ds:itemID="{8D037173-D4B8-40B6-8B3C-DF096EF1B749}"/>
</file>

<file path=customXml/itemProps3.xml><?xml version="1.0" encoding="utf-8"?>
<ds:datastoreItem xmlns:ds="http://schemas.openxmlformats.org/officeDocument/2006/customXml" ds:itemID="{0BB98A64-1994-4411-8F77-9FFF08EA0356}"/>
</file>

<file path=docProps/app.xml><?xml version="1.0" encoding="utf-8"?>
<Properties xmlns="http://schemas.openxmlformats.org/officeDocument/2006/extended-properties" xmlns:vt="http://schemas.openxmlformats.org/officeDocument/2006/docPropsVTypes">
  <TotalTime>46812</TotalTime>
  <Words>205</Words>
  <Application>Microsoft Office PowerPoint</Application>
  <PresentationFormat>On-screen Show (4:3)</PresentationFormat>
  <Paragraphs>49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Oregon eWIC Showcase Financial Management</vt:lpstr>
      <vt:lpstr>Daily Draw Requests</vt:lpstr>
      <vt:lpstr>Daily Draw Requests</vt:lpstr>
      <vt:lpstr>PowerPoint Presentation</vt:lpstr>
      <vt:lpstr>What We Learned</vt:lpstr>
      <vt:lpstr>What We Learned</vt:lpstr>
      <vt:lpstr>Integration Funds</vt:lpstr>
      <vt:lpstr>Integration Funds</vt:lpstr>
      <vt:lpstr>Questions</vt:lpstr>
    </vt:vector>
  </TitlesOfParts>
  <Company>DHS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HW</dc:creator>
  <cp:lastModifiedBy>Sloan Sara E</cp:lastModifiedBy>
  <cp:revision>393</cp:revision>
  <cp:lastPrinted>2015-09-26T00:13:17Z</cp:lastPrinted>
  <dcterms:created xsi:type="dcterms:W3CDTF">2012-02-13T22:17:43Z</dcterms:created>
  <dcterms:modified xsi:type="dcterms:W3CDTF">2017-03-21T21:44:51Z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WorkflowChangePath">
    <vt:lpwstr>7a8214dd-047d-4ac3-b198-53133860870f,2;</vt:lpwstr>
  </property>
</Properties>
</file>