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notesSlides/notesSlide8.xml" ContentType="application/vnd.openxmlformats-officedocument.presentationml.notesSlide+xml"/>
  <Override PartName="/ppt/tags/tag22.xml" ContentType="application/vnd.openxmlformats-officedocument.presentationml.tags+xml"/>
  <Override PartName="/ppt/notesSlides/notesSlide9.xml" ContentType="application/vnd.openxmlformats-officedocument.presentationml.notesSlide+xml"/>
  <Override PartName="/ppt/tags/tag23.xml" ContentType="application/vnd.openxmlformats-officedocument.presentationml.tags+xml"/>
  <Override PartName="/ppt/notesSlides/notesSlide10.xml" ContentType="application/vnd.openxmlformats-officedocument.presentationml.notesSlide+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notesSlides/notesSlide12.xml" ContentType="application/vnd.openxmlformats-officedocument.presentationml.notesSlide+xml"/>
  <Override PartName="/ppt/tags/tag26.xml" ContentType="application/vnd.openxmlformats-officedocument.presentationml.tags+xml"/>
  <Override PartName="/ppt/notesSlides/notesSlide13.xml" ContentType="application/vnd.openxmlformats-officedocument.presentationml.notesSlide+xml"/>
  <Override PartName="/ppt/tags/tag27.xml" ContentType="application/vnd.openxmlformats-officedocument.presentationml.tags+xml"/>
  <Override PartName="/ppt/notesSlides/notesSlide14.xml" ContentType="application/vnd.openxmlformats-officedocument.presentationml.notesSlide+xml"/>
  <Override PartName="/ppt/tags/tag28.xml" ContentType="application/vnd.openxmlformats-officedocument.presentationml.tags+xml"/>
  <Override PartName="/ppt/notesSlides/notesSlide15.xml" ContentType="application/vnd.openxmlformats-officedocument.presentationml.notesSlide+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notesSlides/notesSlide17.xml" ContentType="application/vnd.openxmlformats-officedocument.presentationml.notesSlide+xml"/>
  <Override PartName="/ppt/tags/tag31.xml" ContentType="application/vnd.openxmlformats-officedocument.presentationml.tags+xml"/>
  <Override PartName="/ppt/notesSlides/notesSlide18.xml" ContentType="application/vnd.openxmlformats-officedocument.presentationml.notesSlide+xml"/>
  <Override PartName="/ppt/tags/tag32.xml" ContentType="application/vnd.openxmlformats-officedocument.presentationml.tags+xml"/>
  <Override PartName="/ppt/notesSlides/notesSlide19.xml" ContentType="application/vnd.openxmlformats-officedocument.presentationml.notesSlide+xml"/>
  <Override PartName="/ppt/tags/tag33.xml" ContentType="application/vnd.openxmlformats-officedocument.presentationml.tags+xml"/>
  <Override PartName="/ppt/notesSlides/notesSlide20.xml" ContentType="application/vnd.openxmlformats-officedocument.presentationml.notesSlide+xml"/>
  <Override PartName="/ppt/tags/tag34.xml" ContentType="application/vnd.openxmlformats-officedocument.presentationml.tags+xml"/>
  <Override PartName="/ppt/notesSlides/notesSlide21.xml" ContentType="application/vnd.openxmlformats-officedocument.presentationml.notesSlide+xml"/>
  <Override PartName="/ppt/tags/tag35.xml" ContentType="application/vnd.openxmlformats-officedocument.presentationml.tags+xml"/>
  <Override PartName="/ppt/notesSlides/notesSlide22.xml" ContentType="application/vnd.openxmlformats-officedocument.presentationml.notesSlide+xml"/>
  <Override PartName="/ppt/tags/tag36.xml" ContentType="application/vnd.openxmlformats-officedocument.presentationml.tags+xml"/>
  <Override PartName="/ppt/notesSlides/notesSlide23.xml" ContentType="application/vnd.openxmlformats-officedocument.presentationml.notesSlide+xml"/>
  <Override PartName="/ppt/tags/tag37.xml" ContentType="application/vnd.openxmlformats-officedocument.presentationml.tags+xml"/>
  <Override PartName="/ppt/notesSlides/notesSlide24.xml" ContentType="application/vnd.openxmlformats-officedocument.presentationml.notesSlide+xml"/>
  <Override PartName="/ppt/tags/tag38.xml" ContentType="application/vnd.openxmlformats-officedocument.presentationml.tags+xml"/>
  <Override PartName="/ppt/notesSlides/notesSlide25.xml" ContentType="application/vnd.openxmlformats-officedocument.presentationml.notesSlide+xml"/>
  <Override PartName="/ppt/tags/tag39.xml" ContentType="application/vnd.openxmlformats-officedocument.presentationml.tags+xml"/>
  <Override PartName="/ppt/notesSlides/notesSlide26.xml" ContentType="application/vnd.openxmlformats-officedocument.presentationml.notesSlide+xml"/>
  <Override PartName="/ppt/tags/tag40.xml" ContentType="application/vnd.openxmlformats-officedocument.presentationml.tags+xml"/>
  <Override PartName="/ppt/notesSlides/notesSlide27.xml" ContentType="application/vnd.openxmlformats-officedocument.presentationml.notesSlide+xml"/>
  <Override PartName="/ppt/tags/tag41.xml" ContentType="application/vnd.openxmlformats-officedocument.presentationml.tags+xml"/>
  <Override PartName="/ppt/notesSlides/notesSlide28.xml" ContentType="application/vnd.openxmlformats-officedocument.presentationml.notesSlide+xml"/>
  <Override PartName="/ppt/tags/tag42.xml" ContentType="application/vnd.openxmlformats-officedocument.presentationml.tags+xml"/>
  <Override PartName="/ppt/notesSlides/notesSlide29.xml" ContentType="application/vnd.openxmlformats-officedocument.presentationml.notesSlide+xml"/>
  <Override PartName="/ppt/tags/tag43.xml" ContentType="application/vnd.openxmlformats-officedocument.presentationml.tags+xml"/>
  <Override PartName="/ppt/notesSlides/notesSlide30.xml" ContentType="application/vnd.openxmlformats-officedocument.presentationml.notesSlide+xml"/>
  <Override PartName="/ppt/tags/tag44.xml" ContentType="application/vnd.openxmlformats-officedocument.presentationml.tags+xml"/>
  <Override PartName="/ppt/notesSlides/notesSlide31.xml" ContentType="application/vnd.openxmlformats-officedocument.presentationml.notesSlide+xml"/>
  <Override PartName="/ppt/tags/tag45.xml" ContentType="application/vnd.openxmlformats-officedocument.presentationml.tags+xml"/>
  <Override PartName="/ppt/notesSlides/notesSlide32.xml" ContentType="application/vnd.openxmlformats-officedocument.presentationml.notesSlide+xml"/>
  <Override PartName="/ppt/tags/tag46.xml" ContentType="application/vnd.openxmlformats-officedocument.presentationml.tags+xml"/>
  <Override PartName="/ppt/notesSlides/notesSlide33.xml" ContentType="application/vnd.openxmlformats-officedocument.presentationml.notesSlide+xml"/>
  <Override PartName="/ppt/tags/tag47.xml" ContentType="application/vnd.openxmlformats-officedocument.presentationml.tags+xml"/>
  <Override PartName="/ppt/notesSlides/notesSlide34.xml" ContentType="application/vnd.openxmlformats-officedocument.presentationml.notesSlide+xml"/>
  <Override PartName="/ppt/tags/tag48.xml" ContentType="application/vnd.openxmlformats-officedocument.presentationml.tags+xml"/>
  <Override PartName="/ppt/notesSlides/notesSlide35.xml" ContentType="application/vnd.openxmlformats-officedocument.presentationml.notesSlide+xml"/>
  <Override PartName="/ppt/tags/tag49.xml" ContentType="application/vnd.openxmlformats-officedocument.presentationml.tags+xml"/>
  <Override PartName="/ppt/notesSlides/notesSlide36.xml" ContentType="application/vnd.openxmlformats-officedocument.presentationml.notesSlide+xml"/>
  <Override PartName="/ppt/tags/tag50.xml" ContentType="application/vnd.openxmlformats-officedocument.presentationml.tags+xml"/>
  <Override PartName="/ppt/notesSlides/notesSlide37.xml" ContentType="application/vnd.openxmlformats-officedocument.presentationml.notesSlide+xml"/>
  <Override PartName="/ppt/tags/tag51.xml" ContentType="application/vnd.openxmlformats-officedocument.presentationml.tags+xml"/>
  <Override PartName="/ppt/notesSlides/notesSlide38.xml" ContentType="application/vnd.openxmlformats-officedocument.presentationml.notesSlide+xml"/>
  <Override PartName="/ppt/tags/tag52.xml" ContentType="application/vnd.openxmlformats-officedocument.presentationml.tags+xml"/>
  <Override PartName="/ppt/notesSlides/notesSlide39.xml" ContentType="application/vnd.openxmlformats-officedocument.presentationml.notesSlide+xml"/>
  <Override PartName="/ppt/tags/tag53.xml" ContentType="application/vnd.openxmlformats-officedocument.presentationml.tags+xml"/>
  <Override PartName="/ppt/notesSlides/notesSlide40.xml" ContentType="application/vnd.openxmlformats-officedocument.presentationml.notesSlide+xml"/>
  <Override PartName="/ppt/tags/tag54.xml" ContentType="application/vnd.openxmlformats-officedocument.presentationml.tags+xml"/>
  <Override PartName="/ppt/notesSlides/notesSlide41.xml" ContentType="application/vnd.openxmlformats-officedocument.presentationml.notesSlide+xml"/>
  <Override PartName="/ppt/tags/tag55.xml" ContentType="application/vnd.openxmlformats-officedocument.presentationml.tags+xml"/>
  <Override PartName="/ppt/notesSlides/notesSlide42.xml" ContentType="application/vnd.openxmlformats-officedocument.presentationml.notesSlide+xml"/>
  <Override PartName="/ppt/tags/tag56.xml" ContentType="application/vnd.openxmlformats-officedocument.presentationml.tags+xml"/>
  <Override PartName="/ppt/notesSlides/notesSlide43.xml" ContentType="application/vnd.openxmlformats-officedocument.presentationml.notesSlide+xml"/>
  <Override PartName="/ppt/tags/tag57.xml" ContentType="application/vnd.openxmlformats-officedocument.presentationml.tags+xml"/>
  <Override PartName="/ppt/notesSlides/notesSlide44.xml" ContentType="application/vnd.openxmlformats-officedocument.presentationml.notesSlide+xml"/>
  <Override PartName="/ppt/tags/tag58.xml" ContentType="application/vnd.openxmlformats-officedocument.presentationml.tags+xml"/>
  <Override PartName="/ppt/notesSlides/notesSlide45.xml" ContentType="application/vnd.openxmlformats-officedocument.presentationml.notesSlide+xml"/>
  <Override PartName="/ppt/tags/tag59.xml" ContentType="application/vnd.openxmlformats-officedocument.presentationml.tags+xml"/>
  <Override PartName="/ppt/notesSlides/notesSlide46.xml" ContentType="application/vnd.openxmlformats-officedocument.presentationml.notesSlide+xml"/>
  <Override PartName="/ppt/tags/tag60.xml" ContentType="application/vnd.openxmlformats-officedocument.presentationml.tags+xml"/>
  <Override PartName="/ppt/notesSlides/notesSlide47.xml" ContentType="application/vnd.openxmlformats-officedocument.presentationml.notesSlide+xml"/>
  <Override PartName="/ppt/tags/tag61.xml" ContentType="application/vnd.openxmlformats-officedocument.presentationml.tags+xml"/>
  <Override PartName="/ppt/notesSlides/notesSlide48.xml" ContentType="application/vnd.openxmlformats-officedocument.presentationml.notesSlide+xml"/>
  <Override PartName="/ppt/tags/tag62.xml" ContentType="application/vnd.openxmlformats-officedocument.presentationml.tags+xml"/>
  <Override PartName="/ppt/notesSlides/notesSlide49.xml" ContentType="application/vnd.openxmlformats-officedocument.presentationml.notesSlide+xml"/>
  <Override PartName="/ppt/tags/tag63.xml" ContentType="application/vnd.openxmlformats-officedocument.presentationml.tags+xml"/>
  <Override PartName="/ppt/notesSlides/notesSlide50.xml" ContentType="application/vnd.openxmlformats-officedocument.presentationml.notesSlide+xml"/>
  <Override PartName="/ppt/tags/tag64.xml" ContentType="application/vnd.openxmlformats-officedocument.presentationml.tags+xml"/>
  <Override PartName="/ppt/notesSlides/notesSlide51.xml" ContentType="application/vnd.openxmlformats-officedocument.presentationml.notesSlide+xml"/>
  <Override PartName="/ppt/tags/tag65.xml" ContentType="application/vnd.openxmlformats-officedocument.presentationml.tags+xml"/>
  <Override PartName="/ppt/notesSlides/notesSlide52.xml" ContentType="application/vnd.openxmlformats-officedocument.presentationml.notesSlide+xml"/>
  <Override PartName="/ppt/tags/tag66.xml" ContentType="application/vnd.openxmlformats-officedocument.presentationml.tags+xml"/>
  <Override PartName="/ppt/notesSlides/notesSlide53.xml" ContentType="application/vnd.openxmlformats-officedocument.presentationml.notesSlide+xml"/>
  <Override PartName="/ppt/tags/tag67.xml" ContentType="application/vnd.openxmlformats-officedocument.presentationml.tags+xml"/>
  <Override PartName="/ppt/notesSlides/notesSlide54.xml" ContentType="application/vnd.openxmlformats-officedocument.presentationml.notesSlide+xml"/>
  <Override PartName="/ppt/tags/tag68.xml" ContentType="application/vnd.openxmlformats-officedocument.presentationml.tags+xml"/>
  <Override PartName="/ppt/notesSlides/notesSlide55.xml" ContentType="application/vnd.openxmlformats-officedocument.presentationml.notesSlide+xml"/>
  <Override PartName="/ppt/tags/tag69.xml" ContentType="application/vnd.openxmlformats-officedocument.presentationml.tags+xml"/>
  <Override PartName="/ppt/notesSlides/notesSlide56.xml" ContentType="application/vnd.openxmlformats-officedocument.presentationml.notesSlide+xml"/>
  <Override PartName="/ppt/tags/tag70.xml" ContentType="application/vnd.openxmlformats-officedocument.presentationml.tags+xml"/>
  <Override PartName="/ppt/notesSlides/notesSlide57.xml" ContentType="application/vnd.openxmlformats-officedocument.presentationml.notesSlide+xml"/>
  <Override PartName="/ppt/tags/tag71.xml" ContentType="application/vnd.openxmlformats-officedocument.presentationml.tags+xml"/>
  <Override PartName="/ppt/notesSlides/notesSlide58.xml" ContentType="application/vnd.openxmlformats-officedocument.presentationml.notesSlide+xml"/>
  <Override PartName="/ppt/tags/tag72.xml" ContentType="application/vnd.openxmlformats-officedocument.presentationml.tags+xml"/>
  <Override PartName="/ppt/notesSlides/notesSlide59.xml" ContentType="application/vnd.openxmlformats-officedocument.presentationml.notesSlide+xml"/>
  <Override PartName="/ppt/tags/tag73.xml" ContentType="application/vnd.openxmlformats-officedocument.presentationml.tags+xml"/>
  <Override PartName="/ppt/notesSlides/notesSlide60.xml" ContentType="application/vnd.openxmlformats-officedocument.presentationml.notesSlide+xml"/>
  <Override PartName="/ppt/tags/tag74.xml" ContentType="application/vnd.openxmlformats-officedocument.presentationml.tags+xml"/>
  <Override PartName="/ppt/notesSlides/notesSlide61.xml" ContentType="application/vnd.openxmlformats-officedocument.presentationml.notesSlide+xml"/>
  <Override PartName="/ppt/tags/tag75.xml" ContentType="application/vnd.openxmlformats-officedocument.presentationml.tags+xml"/>
  <Override PartName="/ppt/notesSlides/notesSlide62.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63.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6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050" r:id="rId4"/>
  </p:sldMasterIdLst>
  <p:notesMasterIdLst>
    <p:notesMasterId r:id="rId71"/>
  </p:notesMasterIdLst>
  <p:handoutMasterIdLst>
    <p:handoutMasterId r:id="rId72"/>
  </p:handoutMasterIdLst>
  <p:sldIdLst>
    <p:sldId id="384" r:id="rId5"/>
    <p:sldId id="381" r:id="rId6"/>
    <p:sldId id="256" r:id="rId7"/>
    <p:sldId id="257" r:id="rId8"/>
    <p:sldId id="307" r:id="rId9"/>
    <p:sldId id="267" r:id="rId10"/>
    <p:sldId id="308" r:id="rId11"/>
    <p:sldId id="382" r:id="rId12"/>
    <p:sldId id="383" r:id="rId13"/>
    <p:sldId id="311" r:id="rId14"/>
    <p:sldId id="312" r:id="rId15"/>
    <p:sldId id="313" r:id="rId16"/>
    <p:sldId id="314" r:id="rId17"/>
    <p:sldId id="315" r:id="rId18"/>
    <p:sldId id="316" r:id="rId19"/>
    <p:sldId id="317" r:id="rId20"/>
    <p:sldId id="318" r:id="rId21"/>
    <p:sldId id="379" r:id="rId22"/>
    <p:sldId id="380" r:id="rId23"/>
    <p:sldId id="375" r:id="rId24"/>
    <p:sldId id="378" r:id="rId25"/>
    <p:sldId id="377" r:id="rId26"/>
    <p:sldId id="376" r:id="rId27"/>
    <p:sldId id="355" r:id="rId28"/>
    <p:sldId id="310" r:id="rId29"/>
    <p:sldId id="372" r:id="rId30"/>
    <p:sldId id="319" r:id="rId31"/>
    <p:sldId id="320" r:id="rId32"/>
    <p:sldId id="353" r:id="rId33"/>
    <p:sldId id="354" r:id="rId34"/>
    <p:sldId id="335" r:id="rId35"/>
    <p:sldId id="336" r:id="rId36"/>
    <p:sldId id="356" r:id="rId37"/>
    <p:sldId id="324" r:id="rId38"/>
    <p:sldId id="325" r:id="rId39"/>
    <p:sldId id="326" r:id="rId40"/>
    <p:sldId id="327" r:id="rId41"/>
    <p:sldId id="328" r:id="rId42"/>
    <p:sldId id="329" r:id="rId43"/>
    <p:sldId id="330" r:id="rId44"/>
    <p:sldId id="331" r:id="rId45"/>
    <p:sldId id="332" r:id="rId46"/>
    <p:sldId id="333" r:id="rId47"/>
    <p:sldId id="334" r:id="rId48"/>
    <p:sldId id="337" r:id="rId49"/>
    <p:sldId id="338" r:id="rId50"/>
    <p:sldId id="321" r:id="rId51"/>
    <p:sldId id="322" r:id="rId52"/>
    <p:sldId id="339" r:id="rId53"/>
    <p:sldId id="340" r:id="rId54"/>
    <p:sldId id="341" r:id="rId55"/>
    <p:sldId id="358" r:id="rId56"/>
    <p:sldId id="343" r:id="rId57"/>
    <p:sldId id="344" r:id="rId58"/>
    <p:sldId id="345" r:id="rId59"/>
    <p:sldId id="346" r:id="rId60"/>
    <p:sldId id="347" r:id="rId61"/>
    <p:sldId id="348" r:id="rId62"/>
    <p:sldId id="367" r:id="rId63"/>
    <p:sldId id="368" r:id="rId64"/>
    <p:sldId id="349" r:id="rId65"/>
    <p:sldId id="350" r:id="rId66"/>
    <p:sldId id="365" r:id="rId67"/>
    <p:sldId id="361" r:id="rId68"/>
    <p:sldId id="373" r:id="rId69"/>
    <p:sldId id="362" r:id="rId70"/>
  </p:sldIdLst>
  <p:sldSz cx="9144000" cy="6858000" type="screen4x3"/>
  <p:notesSz cx="7010400" cy="9296400"/>
  <p:custDataLst>
    <p:tags r:id="rId73"/>
  </p:custDataLst>
  <p:defaultTextStyle>
    <a:defPPr>
      <a:defRPr lang="en-US"/>
    </a:defPPr>
    <a:lvl1pPr algn="l" rtl="0" eaLnBrk="0" fontAlgn="base" hangingPunct="0">
      <a:spcBef>
        <a:spcPct val="0"/>
      </a:spcBef>
      <a:spcAft>
        <a:spcPct val="0"/>
      </a:spcAft>
      <a:defRPr sz="96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96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96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96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96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96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96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96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96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6B542B-2312-3F3B-F434-50B80D4C82CD}" name="irn coury (they/them)" initials="ic(" userId="S::Irn.D.Coury@dhsoha.state.or.us::6ae01841-bdea-44ae-a522-07735733b41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0E0FF"/>
    <a:srgbClr val="FFCC66"/>
    <a:srgbClr val="438FFF"/>
    <a:srgbClr val="99CCFF"/>
    <a:srgbClr val="3366FF"/>
    <a:srgbClr val="6699FF"/>
    <a:srgbClr val="00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B46C4A-9C7D-4B31-94E8-87034AC96DEF}" v="6" vWet="8" dt="2023-12-11T18:45:23.708"/>
    <p1510:client id="{AFEF8BD6-7FFD-4695-3ACF-6181A6ADE2BE}" v="9" dt="2023-12-11T18:31:49.215"/>
    <p1510:client id="{E79CAEB0-6A5A-250E-FA34-7BB33967EF1A}" v="230" dt="2023-12-11T21:54:35.9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136"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79" Type="http://schemas.microsoft.com/office/2018/10/relationships/authors" Target="author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gs" Target="tags/tag1.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id="{429B40C0-33BE-4C6E-807A-19BB5363CB79}"/>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sz="1200"/>
            </a:lvl1pPr>
          </a:lstStyle>
          <a:p>
            <a:pPr>
              <a:defRPr/>
            </a:pPr>
            <a:endParaRPr lang="en-US" altLang="en-US"/>
          </a:p>
        </p:txBody>
      </p:sp>
      <p:sp>
        <p:nvSpPr>
          <p:cNvPr id="252931" name="Rectangle 3">
            <a:extLst>
              <a:ext uri="{FF2B5EF4-FFF2-40B4-BE49-F238E27FC236}">
                <a16:creationId xmlns:a16="http://schemas.microsoft.com/office/drawing/2014/main" id="{55FA84BD-5E0F-4DB3-9943-E56051F4D7B7}"/>
              </a:ext>
            </a:extLst>
          </p:cNvPr>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ltLang="en-US"/>
          </a:p>
        </p:txBody>
      </p:sp>
      <p:sp>
        <p:nvSpPr>
          <p:cNvPr id="252932" name="Rectangle 4">
            <a:extLst>
              <a:ext uri="{FF2B5EF4-FFF2-40B4-BE49-F238E27FC236}">
                <a16:creationId xmlns:a16="http://schemas.microsoft.com/office/drawing/2014/main" id="{3ADCB850-A5F3-4108-B26B-3863364CDC25}"/>
              </a:ext>
            </a:extLst>
          </p:cNvPr>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200"/>
            </a:lvl1pPr>
          </a:lstStyle>
          <a:p>
            <a:pPr>
              <a:defRPr/>
            </a:pPr>
            <a:endParaRPr lang="en-US" altLang="en-US"/>
          </a:p>
        </p:txBody>
      </p:sp>
      <p:sp>
        <p:nvSpPr>
          <p:cNvPr id="252933" name="Rectangle 5">
            <a:extLst>
              <a:ext uri="{FF2B5EF4-FFF2-40B4-BE49-F238E27FC236}">
                <a16:creationId xmlns:a16="http://schemas.microsoft.com/office/drawing/2014/main" id="{C0E49BA4-5DBC-405F-A7C0-60E234013FFD}"/>
              </a:ext>
            </a:extLst>
          </p:cNvPr>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F2BED11C-35A4-4A78-83D2-E159CA0529D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1906" name="Rectangle 2">
            <a:extLst>
              <a:ext uri="{FF2B5EF4-FFF2-40B4-BE49-F238E27FC236}">
                <a16:creationId xmlns:a16="http://schemas.microsoft.com/office/drawing/2014/main" id="{D0803988-8A49-464A-B39D-5DFB4C5D0B7A}"/>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sz="1200"/>
            </a:lvl1pPr>
          </a:lstStyle>
          <a:p>
            <a:pPr>
              <a:defRPr/>
            </a:pPr>
            <a:endParaRPr lang="en-US" altLang="en-US"/>
          </a:p>
        </p:txBody>
      </p:sp>
      <p:sp>
        <p:nvSpPr>
          <p:cNvPr id="251907" name="Rectangle 3">
            <a:extLst>
              <a:ext uri="{FF2B5EF4-FFF2-40B4-BE49-F238E27FC236}">
                <a16:creationId xmlns:a16="http://schemas.microsoft.com/office/drawing/2014/main" id="{972A0B46-0FB5-469C-A6F4-6121070A3DDC}"/>
              </a:ext>
            </a:extLst>
          </p:cNvPr>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ltLang="en-US"/>
          </a:p>
        </p:txBody>
      </p:sp>
      <p:sp>
        <p:nvSpPr>
          <p:cNvPr id="13316" name="Rectangle 4">
            <a:extLst>
              <a:ext uri="{FF2B5EF4-FFF2-40B4-BE49-F238E27FC236}">
                <a16:creationId xmlns:a16="http://schemas.microsoft.com/office/drawing/2014/main" id="{8421A8ED-41F6-4318-94E4-BDBFF43B20B4}"/>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9" name="Rectangle 5">
            <a:extLst>
              <a:ext uri="{FF2B5EF4-FFF2-40B4-BE49-F238E27FC236}">
                <a16:creationId xmlns:a16="http://schemas.microsoft.com/office/drawing/2014/main" id="{511DAC04-7C1F-4129-8B57-19A969CA6681}"/>
              </a:ext>
            </a:extLst>
          </p:cNvPr>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51910" name="Rectangle 6">
            <a:extLst>
              <a:ext uri="{FF2B5EF4-FFF2-40B4-BE49-F238E27FC236}">
                <a16:creationId xmlns:a16="http://schemas.microsoft.com/office/drawing/2014/main" id="{A0E2BB13-D04F-4802-8CC4-00ABBEF3E520}"/>
              </a:ext>
            </a:extLst>
          </p:cNvPr>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200"/>
            </a:lvl1pPr>
          </a:lstStyle>
          <a:p>
            <a:pPr>
              <a:defRPr/>
            </a:pPr>
            <a:endParaRPr lang="en-US" altLang="en-US"/>
          </a:p>
        </p:txBody>
      </p:sp>
      <p:sp>
        <p:nvSpPr>
          <p:cNvPr id="251911" name="Rectangle 7">
            <a:extLst>
              <a:ext uri="{FF2B5EF4-FFF2-40B4-BE49-F238E27FC236}">
                <a16:creationId xmlns:a16="http://schemas.microsoft.com/office/drawing/2014/main" id="{45B8E103-26B9-4F31-9AE3-F35F08481F4B}"/>
              </a:ext>
            </a:extLst>
          </p:cNvPr>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3E1B0397-48E1-4BC8-8879-90C31D762D9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65"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E1B0397-48E1-4BC8-8879-90C31D762D9A}" type="slidenum">
              <a:rPr lang="en-US" altLang="en-US" smtClean="0"/>
              <a:pPr>
                <a:defRPr/>
              </a:pPr>
              <a:t>1</a:t>
            </a:fld>
            <a:endParaRPr lang="en-US" altLang="en-US"/>
          </a:p>
        </p:txBody>
      </p:sp>
    </p:spTree>
    <p:extLst>
      <p:ext uri="{BB962C8B-B14F-4D97-AF65-F5344CB8AC3E}">
        <p14:creationId xmlns:p14="http://schemas.microsoft.com/office/powerpoint/2010/main" val="781540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E288ABB1-B21F-46E7-849D-2A49F2397A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9C993292-F51C-46B0-9371-09D886902468}" type="slidenum">
              <a:rPr lang="en-US" altLang="en-US" sz="1200" smtClean="0"/>
              <a:pPr/>
              <a:t>10</a:t>
            </a:fld>
            <a:endParaRPr lang="en-US" altLang="en-US" sz="1200"/>
          </a:p>
        </p:txBody>
      </p:sp>
      <p:sp>
        <p:nvSpPr>
          <p:cNvPr id="33795" name="Rectangle 2">
            <a:extLst>
              <a:ext uri="{FF2B5EF4-FFF2-40B4-BE49-F238E27FC236}">
                <a16:creationId xmlns:a16="http://schemas.microsoft.com/office/drawing/2014/main" id="{EE7661EC-5914-4B17-B7F7-037D8A48F014}"/>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F3F5CFD4-E699-4709-AE54-6411527565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cs typeface="Times New Roman"/>
              </a:rPr>
              <a:t>WHO 400 </a:t>
            </a: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8EA258EC-B0AD-4E12-AA91-1976E7DE3E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32E54895-C456-4A0E-A386-E4B4649EFE5F}" type="slidenum">
              <a:rPr lang="en-US" altLang="en-US" sz="1200" smtClean="0"/>
              <a:pPr/>
              <a:t>11</a:t>
            </a:fld>
            <a:endParaRPr lang="en-US" altLang="en-US" sz="1200"/>
          </a:p>
        </p:txBody>
      </p:sp>
      <p:sp>
        <p:nvSpPr>
          <p:cNvPr id="35843" name="Rectangle 2">
            <a:extLst>
              <a:ext uri="{FF2B5EF4-FFF2-40B4-BE49-F238E27FC236}">
                <a16:creationId xmlns:a16="http://schemas.microsoft.com/office/drawing/2014/main" id="{40E5DDFE-39A5-4FF4-A2DF-11B1466BD7CA}"/>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E192D012-E873-4FAB-B9D1-B7115B792F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a:ea typeface="ＭＳ Ｐゴシック"/>
                <a:cs typeface="Times New Roman"/>
              </a:rPr>
              <a:t>WHO 400 Answer</a:t>
            </a: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B931F13C-A789-4BC6-9124-7387DEA1E3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1A8F8E60-4DB1-4EFB-899A-F81E67B9AD2E}" type="slidenum">
              <a:rPr lang="en-US" altLang="en-US" sz="1200" smtClean="0"/>
              <a:pPr/>
              <a:t>12</a:t>
            </a:fld>
            <a:endParaRPr lang="en-US" altLang="en-US" sz="1200"/>
          </a:p>
        </p:txBody>
      </p:sp>
      <p:sp>
        <p:nvSpPr>
          <p:cNvPr id="37891" name="Rectangle 2">
            <a:extLst>
              <a:ext uri="{FF2B5EF4-FFF2-40B4-BE49-F238E27FC236}">
                <a16:creationId xmlns:a16="http://schemas.microsoft.com/office/drawing/2014/main" id="{D562DB4E-586C-4C46-8F7B-B7949EF37E8A}"/>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CF778D22-F3C0-4381-A1F3-3D162A1AFF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a:ea typeface="ＭＳ Ｐゴシック"/>
                <a:cs typeface="Times New Roman"/>
              </a:rPr>
              <a:t>WHO 500 </a:t>
            </a: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B2EF0F49-38C3-4733-97E7-5F45143052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867CC67F-B77F-4552-8694-AF960BF724D0}" type="slidenum">
              <a:rPr lang="en-US" altLang="en-US" sz="1200" smtClean="0"/>
              <a:pPr/>
              <a:t>13</a:t>
            </a:fld>
            <a:endParaRPr lang="en-US" altLang="en-US" sz="1200"/>
          </a:p>
        </p:txBody>
      </p:sp>
      <p:sp>
        <p:nvSpPr>
          <p:cNvPr id="39939" name="Rectangle 2">
            <a:extLst>
              <a:ext uri="{FF2B5EF4-FFF2-40B4-BE49-F238E27FC236}">
                <a16:creationId xmlns:a16="http://schemas.microsoft.com/office/drawing/2014/main" id="{094D7C56-9ADE-4DA0-97C9-E9BCDAB9A4DC}"/>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C998FC30-ED7D-4A1F-9B2C-93137F2488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a:ea typeface="ＭＳ Ｐゴシック"/>
                <a:cs typeface="Times New Roman"/>
              </a:rPr>
              <a:t>WHO 500 Answer</a:t>
            </a: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7F683F7F-3BF6-45C4-8149-BB79BE099B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3C6DFAE7-164E-44BB-81D0-3F6AE8F7C009}" type="slidenum">
              <a:rPr lang="en-US" altLang="en-US" sz="1200" smtClean="0"/>
              <a:pPr/>
              <a:t>14</a:t>
            </a:fld>
            <a:endParaRPr lang="en-US" altLang="en-US" sz="1200"/>
          </a:p>
        </p:txBody>
      </p:sp>
      <p:sp>
        <p:nvSpPr>
          <p:cNvPr id="41987" name="Rectangle 2">
            <a:extLst>
              <a:ext uri="{FF2B5EF4-FFF2-40B4-BE49-F238E27FC236}">
                <a16:creationId xmlns:a16="http://schemas.microsoft.com/office/drawing/2014/main" id="{B6A9F2D6-A3C8-4942-AC5D-72E8968BBF9E}"/>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126C3F7E-757E-4766-B3D8-A1CAEE53EB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a:ea typeface="ＭＳ Ｐゴシック"/>
                <a:cs typeface="Times New Roman"/>
              </a:rPr>
              <a:t>TERM 100</a:t>
            </a: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701FE21B-5E06-409C-A860-4B858CE7BD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BB8D43CA-EAEA-4C0D-B9DC-685FB5CC4D07}" type="slidenum">
              <a:rPr lang="en-US" altLang="en-US" sz="1200" smtClean="0"/>
              <a:pPr/>
              <a:t>15</a:t>
            </a:fld>
            <a:endParaRPr lang="en-US" altLang="en-US" sz="1200"/>
          </a:p>
        </p:txBody>
      </p:sp>
      <p:sp>
        <p:nvSpPr>
          <p:cNvPr id="44035" name="Rectangle 2">
            <a:extLst>
              <a:ext uri="{FF2B5EF4-FFF2-40B4-BE49-F238E27FC236}">
                <a16:creationId xmlns:a16="http://schemas.microsoft.com/office/drawing/2014/main" id="{513A8EAE-93D9-4155-998E-D64E5314D7EB}"/>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E42F0D92-4DE2-455E-80B6-D9D5D00BA8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a:ea typeface="ＭＳ Ｐゴシック"/>
                <a:cs typeface="Times New Roman"/>
              </a:rPr>
              <a:t>Term 100 Answer</a:t>
            </a: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186A004F-AFF7-4026-AF18-B4EA080B9B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D4BAD5C8-8B09-4F1B-859E-23D73A4AE72E}" type="slidenum">
              <a:rPr lang="en-US" altLang="en-US" sz="1200" smtClean="0"/>
              <a:pPr/>
              <a:t>16</a:t>
            </a:fld>
            <a:endParaRPr lang="en-US" altLang="en-US" sz="1200"/>
          </a:p>
        </p:txBody>
      </p:sp>
      <p:sp>
        <p:nvSpPr>
          <p:cNvPr id="46083" name="Rectangle 2">
            <a:extLst>
              <a:ext uri="{FF2B5EF4-FFF2-40B4-BE49-F238E27FC236}">
                <a16:creationId xmlns:a16="http://schemas.microsoft.com/office/drawing/2014/main" id="{E531F3F6-C1FA-4EC7-BB31-F58E01C37B72}"/>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AC4FE8FA-5981-46F1-B84D-1814351800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a:ea typeface="ＭＳ Ｐゴシック"/>
                <a:cs typeface="Times New Roman"/>
              </a:rPr>
              <a:t>TERM 200</a:t>
            </a: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DE08D9BB-FF47-465C-B377-C44721A583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5E6BCBB5-5F1C-4F78-BBED-CC64673E9840}" type="slidenum">
              <a:rPr lang="en-US" altLang="en-US" sz="1200" smtClean="0"/>
              <a:pPr/>
              <a:t>17</a:t>
            </a:fld>
            <a:endParaRPr lang="en-US" altLang="en-US" sz="1200"/>
          </a:p>
        </p:txBody>
      </p:sp>
      <p:sp>
        <p:nvSpPr>
          <p:cNvPr id="48131" name="Rectangle 2">
            <a:extLst>
              <a:ext uri="{FF2B5EF4-FFF2-40B4-BE49-F238E27FC236}">
                <a16:creationId xmlns:a16="http://schemas.microsoft.com/office/drawing/2014/main" id="{54BC8E48-B353-4D19-A083-421B6208FF7A}"/>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A9C36525-FBF3-4970-A49D-7DB1ED8853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a:ea typeface="ＭＳ Ｐゴシック"/>
                <a:cs typeface="Times New Roman"/>
              </a:rPr>
              <a:t>TERM 200 Answer</a:t>
            </a: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ＭＳ Ｐゴシック"/>
                <a:cs typeface="Calibri"/>
              </a:rPr>
              <a:t>TERM 300 </a:t>
            </a:r>
            <a:endParaRPr lang="en-US">
              <a:latin typeface="Calibri"/>
              <a:cs typeface="Calibri"/>
            </a:endParaRPr>
          </a:p>
        </p:txBody>
      </p:sp>
      <p:sp>
        <p:nvSpPr>
          <p:cNvPr id="4" name="Slide Number Placeholder 3"/>
          <p:cNvSpPr>
            <a:spLocks noGrp="1"/>
          </p:cNvSpPr>
          <p:nvPr>
            <p:ph type="sldNum" sz="quarter" idx="5"/>
          </p:nvPr>
        </p:nvSpPr>
        <p:spPr/>
        <p:txBody>
          <a:bodyPr/>
          <a:lstStyle/>
          <a:p>
            <a:pPr>
              <a:defRPr/>
            </a:pPr>
            <a:fld id="{3E1B0397-48E1-4BC8-8879-90C31D762D9A}" type="slidenum">
              <a:rPr lang="en-US" altLang="en-US"/>
              <a:pPr>
                <a:defRPr/>
              </a:pPr>
              <a:t>18</a:t>
            </a:fld>
            <a:endParaRPr lang="en-US" altLang="en-US"/>
          </a:p>
        </p:txBody>
      </p:sp>
    </p:spTree>
    <p:extLst>
      <p:ext uri="{BB962C8B-B14F-4D97-AF65-F5344CB8AC3E}">
        <p14:creationId xmlns:p14="http://schemas.microsoft.com/office/powerpoint/2010/main" val="1505938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ＭＳ Ｐゴシック"/>
                <a:cs typeface="Calibri"/>
              </a:rPr>
              <a:t>TERM 300 Answer</a:t>
            </a:r>
            <a:endParaRPr lang="en-US">
              <a:latin typeface="Calibri"/>
              <a:cs typeface="Calibri"/>
            </a:endParaRPr>
          </a:p>
        </p:txBody>
      </p:sp>
      <p:sp>
        <p:nvSpPr>
          <p:cNvPr id="4" name="Slide Number Placeholder 3"/>
          <p:cNvSpPr>
            <a:spLocks noGrp="1"/>
          </p:cNvSpPr>
          <p:nvPr>
            <p:ph type="sldNum" sz="quarter" idx="5"/>
          </p:nvPr>
        </p:nvSpPr>
        <p:spPr/>
        <p:txBody>
          <a:bodyPr/>
          <a:lstStyle/>
          <a:p>
            <a:pPr>
              <a:defRPr/>
            </a:pPr>
            <a:fld id="{3E1B0397-48E1-4BC8-8879-90C31D762D9A}" type="slidenum">
              <a:rPr lang="en-US" altLang="en-US"/>
              <a:pPr>
                <a:defRPr/>
              </a:pPr>
              <a:t>19</a:t>
            </a:fld>
            <a:endParaRPr lang="en-US" altLang="en-US"/>
          </a:p>
        </p:txBody>
      </p:sp>
    </p:spTree>
    <p:extLst>
      <p:ext uri="{BB962C8B-B14F-4D97-AF65-F5344CB8AC3E}">
        <p14:creationId xmlns:p14="http://schemas.microsoft.com/office/powerpoint/2010/main" val="3709699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7D91978E-9EFA-42B6-A94F-928FD2D02F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2295A73E-F473-4D89-B0F9-594B28352961}" type="slidenum">
              <a:rPr lang="en-US" altLang="en-US" sz="1200" smtClean="0"/>
              <a:pPr/>
              <a:t>2</a:t>
            </a:fld>
            <a:endParaRPr lang="en-US" altLang="en-US" sz="1200"/>
          </a:p>
        </p:txBody>
      </p:sp>
      <p:sp>
        <p:nvSpPr>
          <p:cNvPr id="19459" name="Rectangle 2">
            <a:extLst>
              <a:ext uri="{FF2B5EF4-FFF2-40B4-BE49-F238E27FC236}">
                <a16:creationId xmlns:a16="http://schemas.microsoft.com/office/drawing/2014/main" id="{5CC883F2-764C-421B-B77D-ED64B9FC952A}"/>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092D059C-208F-4553-95E1-45FD6B41C2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135818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186A004F-AFF7-4026-AF18-B4EA080B9B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D4BAD5C8-8B09-4F1B-859E-23D73A4AE72E}" type="slidenum">
              <a:rPr lang="en-US" altLang="en-US" sz="1200" smtClean="0"/>
              <a:pPr/>
              <a:t>20</a:t>
            </a:fld>
            <a:endParaRPr lang="en-US" altLang="en-US" sz="1200"/>
          </a:p>
        </p:txBody>
      </p:sp>
      <p:sp>
        <p:nvSpPr>
          <p:cNvPr id="46083" name="Rectangle 2">
            <a:extLst>
              <a:ext uri="{FF2B5EF4-FFF2-40B4-BE49-F238E27FC236}">
                <a16:creationId xmlns:a16="http://schemas.microsoft.com/office/drawing/2014/main" id="{E531F3F6-C1FA-4EC7-BB31-F58E01C37B72}"/>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AC4FE8FA-5981-46F1-B84D-1814351800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a:ea typeface="ＭＳ Ｐゴシック"/>
                <a:cs typeface="Times New Roman"/>
              </a:rPr>
              <a:t>TERM 400</a:t>
            </a:r>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024413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E4AEE8EB-0705-42FB-96FB-773DF251AB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A3F63842-14FB-4C85-844C-8B669F43CF9B}" type="slidenum">
              <a:rPr lang="en-US" altLang="en-US" sz="1200" smtClean="0"/>
              <a:pPr/>
              <a:t>21</a:t>
            </a:fld>
            <a:endParaRPr lang="en-US" altLang="en-US" sz="1200"/>
          </a:p>
        </p:txBody>
      </p:sp>
      <p:sp>
        <p:nvSpPr>
          <p:cNvPr id="80899" name="Rectangle 2">
            <a:extLst>
              <a:ext uri="{FF2B5EF4-FFF2-40B4-BE49-F238E27FC236}">
                <a16:creationId xmlns:a16="http://schemas.microsoft.com/office/drawing/2014/main" id="{05FB6DB0-21D7-41C3-B127-23585C7CC073}"/>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E50707B4-77CD-4BE1-996C-D6F8E1DB3A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a:ea typeface="ＭＳ Ｐゴシック"/>
                <a:cs typeface="Times New Roman"/>
              </a:rPr>
              <a:t>TERM 400 Answer</a:t>
            </a:r>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207692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186A004F-AFF7-4026-AF18-B4EA080B9B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D4BAD5C8-8B09-4F1B-859E-23D73A4AE72E}" type="slidenum">
              <a:rPr lang="en-US" altLang="en-US" sz="1200" smtClean="0"/>
              <a:pPr/>
              <a:t>22</a:t>
            </a:fld>
            <a:endParaRPr lang="en-US" altLang="en-US" sz="1200"/>
          </a:p>
        </p:txBody>
      </p:sp>
      <p:sp>
        <p:nvSpPr>
          <p:cNvPr id="46083" name="Rectangle 2">
            <a:extLst>
              <a:ext uri="{FF2B5EF4-FFF2-40B4-BE49-F238E27FC236}">
                <a16:creationId xmlns:a16="http://schemas.microsoft.com/office/drawing/2014/main" id="{E531F3F6-C1FA-4EC7-BB31-F58E01C37B72}"/>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AC4FE8FA-5981-46F1-B84D-1814351800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a:ea typeface="ＭＳ Ｐゴシック"/>
                <a:cs typeface="Times New Roman"/>
              </a:rPr>
              <a:t>Term 500 </a:t>
            </a:r>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868688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DE08D9BB-FF47-465C-B377-C44721A583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5E6BCBB5-5F1C-4F78-BBED-CC64673E9840}" type="slidenum">
              <a:rPr lang="en-US" altLang="en-US" sz="1200" smtClean="0"/>
              <a:pPr/>
              <a:t>23</a:t>
            </a:fld>
            <a:endParaRPr lang="en-US" altLang="en-US" sz="1200"/>
          </a:p>
        </p:txBody>
      </p:sp>
      <p:sp>
        <p:nvSpPr>
          <p:cNvPr id="48131" name="Rectangle 2">
            <a:extLst>
              <a:ext uri="{FF2B5EF4-FFF2-40B4-BE49-F238E27FC236}">
                <a16:creationId xmlns:a16="http://schemas.microsoft.com/office/drawing/2014/main" id="{54BC8E48-B353-4D19-A083-421B6208FF7A}"/>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A9C36525-FBF3-4970-A49D-7DB1ED8853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a:ea typeface="ＭＳ Ｐゴシック"/>
                <a:cs typeface="Times New Roman"/>
              </a:rPr>
              <a:t>Term 500 Answer</a:t>
            </a:r>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5937027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AFD3E5E7-7749-44B3-82B7-FB4CA15211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722673C6-B632-4E8F-989D-A17AF3BA1A5F}" type="slidenum">
              <a:rPr lang="en-US" altLang="en-US" sz="1200" smtClean="0"/>
              <a:pPr/>
              <a:t>24</a:t>
            </a:fld>
            <a:endParaRPr lang="en-US" altLang="en-US" sz="1200"/>
          </a:p>
        </p:txBody>
      </p:sp>
      <p:sp>
        <p:nvSpPr>
          <p:cNvPr id="29699" name="Rectangle 2">
            <a:extLst>
              <a:ext uri="{FF2B5EF4-FFF2-40B4-BE49-F238E27FC236}">
                <a16:creationId xmlns:a16="http://schemas.microsoft.com/office/drawing/2014/main" id="{05C544CF-2945-4FFE-AD9F-159B7AEAB636}"/>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94F1B948-0E77-485B-8169-569660EDAC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a:ea typeface="ＭＳ Ｐゴシック"/>
                <a:cs typeface="Times New Roman"/>
              </a:rPr>
              <a:t>REQ 100</a:t>
            </a: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6AC28AAD-3DFE-4772-9D23-01100B497A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BD4120AB-E6F4-44EF-82DA-92F5FC344A30}" type="slidenum">
              <a:rPr lang="en-US" altLang="en-US" sz="1200" smtClean="0"/>
              <a:pPr/>
              <a:t>25</a:t>
            </a:fld>
            <a:endParaRPr lang="en-US" altLang="en-US" sz="1200"/>
          </a:p>
        </p:txBody>
      </p:sp>
      <p:sp>
        <p:nvSpPr>
          <p:cNvPr id="31747" name="Rectangle 2">
            <a:extLst>
              <a:ext uri="{FF2B5EF4-FFF2-40B4-BE49-F238E27FC236}">
                <a16:creationId xmlns:a16="http://schemas.microsoft.com/office/drawing/2014/main" id="{474B21EC-360C-49C3-8759-8DD2F91BAE76}"/>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9CBE3A1C-5CD9-489D-8903-D24FDF5F07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a:ea typeface="ＭＳ Ｐゴシック"/>
                <a:cs typeface="Times New Roman"/>
              </a:rPr>
              <a:t>REQ 100 Answer</a:t>
            </a: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E1B0397-48E1-4BC8-8879-90C31D762D9A}" type="slidenum">
              <a:rPr lang="en-US" altLang="en-US" smtClean="0"/>
              <a:pPr>
                <a:defRPr/>
              </a:pPr>
              <a:t>26</a:t>
            </a:fld>
            <a:endParaRPr lang="en-US" altLang="en-US"/>
          </a:p>
        </p:txBody>
      </p:sp>
    </p:spTree>
    <p:extLst>
      <p:ext uri="{BB962C8B-B14F-4D97-AF65-F5344CB8AC3E}">
        <p14:creationId xmlns:p14="http://schemas.microsoft.com/office/powerpoint/2010/main" val="32984985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4C9BD1B5-31B2-4C2E-8DDE-41E78D312F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02FB57B3-BF92-4775-AD49-A813BD3FDAEA}" type="slidenum">
              <a:rPr lang="en-US" altLang="en-US" sz="1200" smtClean="0"/>
              <a:pPr/>
              <a:t>27</a:t>
            </a:fld>
            <a:endParaRPr lang="en-US" altLang="en-US" sz="1200"/>
          </a:p>
        </p:txBody>
      </p:sp>
      <p:sp>
        <p:nvSpPr>
          <p:cNvPr id="51203" name="Rectangle 2">
            <a:extLst>
              <a:ext uri="{FF2B5EF4-FFF2-40B4-BE49-F238E27FC236}">
                <a16:creationId xmlns:a16="http://schemas.microsoft.com/office/drawing/2014/main" id="{328DC591-9823-4BC2-BB84-59E19F7CA2E5}"/>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D3819BAA-4364-4A97-8F08-41FC6E02C2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REQ 200</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6750AD4F-B473-4E9F-944A-690396804A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E1E4C5C2-8ECE-4A1F-A8C7-67FCD17584F6}" type="slidenum">
              <a:rPr lang="en-US" altLang="en-US" sz="1200" smtClean="0"/>
              <a:pPr/>
              <a:t>28</a:t>
            </a:fld>
            <a:endParaRPr lang="en-US" altLang="en-US" sz="1200"/>
          </a:p>
        </p:txBody>
      </p:sp>
      <p:sp>
        <p:nvSpPr>
          <p:cNvPr id="53251" name="Rectangle 2">
            <a:extLst>
              <a:ext uri="{FF2B5EF4-FFF2-40B4-BE49-F238E27FC236}">
                <a16:creationId xmlns:a16="http://schemas.microsoft.com/office/drawing/2014/main" id="{BF3CC4F8-FF96-4094-94F6-84DDFC45C9B6}"/>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77486053-C421-4ADE-B010-903970B26A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REQ 200 Answer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B3C9A0E6-55D7-4667-9F2D-4A9EB6ED1C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F2E0E913-32FC-4041-A3BB-D8810B7F9857}" type="slidenum">
              <a:rPr lang="en-US" altLang="en-US" sz="1200" smtClean="0"/>
              <a:pPr/>
              <a:t>29</a:t>
            </a:fld>
            <a:endParaRPr lang="en-US" altLang="en-US" sz="1200"/>
          </a:p>
        </p:txBody>
      </p:sp>
      <p:sp>
        <p:nvSpPr>
          <p:cNvPr id="119811" name="Rectangle 2">
            <a:extLst>
              <a:ext uri="{FF2B5EF4-FFF2-40B4-BE49-F238E27FC236}">
                <a16:creationId xmlns:a16="http://schemas.microsoft.com/office/drawing/2014/main" id="{C15E14AC-B956-42CA-AA05-48476D483472}"/>
              </a:ext>
            </a:extLst>
          </p:cNvPr>
          <p:cNvSpPr>
            <a:spLocks noGrp="1" noRot="1" noChangeAspect="1" noChangeArrowheads="1" noTextEdit="1"/>
          </p:cNvSpPr>
          <p:nvPr>
            <p:ph type="sldImg"/>
          </p:nvPr>
        </p:nvSpPr>
        <p:spPr>
          <a:ln/>
        </p:spPr>
      </p:sp>
      <p:sp>
        <p:nvSpPr>
          <p:cNvPr id="119812" name="Rectangle 3">
            <a:extLst>
              <a:ext uri="{FF2B5EF4-FFF2-40B4-BE49-F238E27FC236}">
                <a16:creationId xmlns:a16="http://schemas.microsoft.com/office/drawing/2014/main" id="{4BDF90EA-AA50-46FE-A0A0-6E8964D1D2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a:ea typeface="ＭＳ Ｐゴシック"/>
                <a:cs typeface="Times New Roman"/>
              </a:rPr>
              <a:t>REQ 300</a:t>
            </a: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7D91978E-9EFA-42B6-A94F-928FD2D02F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2295A73E-F473-4D89-B0F9-594B28352961}" type="slidenum">
              <a:rPr lang="en-US" altLang="en-US" sz="1200" smtClean="0"/>
              <a:pPr/>
              <a:t>3</a:t>
            </a:fld>
            <a:endParaRPr lang="en-US" altLang="en-US" sz="1200"/>
          </a:p>
        </p:txBody>
      </p:sp>
      <p:sp>
        <p:nvSpPr>
          <p:cNvPr id="19459" name="Rectangle 2">
            <a:extLst>
              <a:ext uri="{FF2B5EF4-FFF2-40B4-BE49-F238E27FC236}">
                <a16:creationId xmlns:a16="http://schemas.microsoft.com/office/drawing/2014/main" id="{5CC883F2-764C-421B-B77D-ED64B9FC952A}"/>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092D059C-208F-4553-95E1-45FD6B41C2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FC4AB0F4-761A-4CB9-82D1-950C2F4936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414B1E5D-A261-4078-84E7-14E991E7F099}" type="slidenum">
              <a:rPr lang="en-US" altLang="en-US" sz="1200" smtClean="0"/>
              <a:pPr/>
              <a:t>30</a:t>
            </a:fld>
            <a:endParaRPr lang="en-US" altLang="en-US" sz="1200"/>
          </a:p>
        </p:txBody>
      </p:sp>
      <p:sp>
        <p:nvSpPr>
          <p:cNvPr id="121859" name="Rectangle 2">
            <a:extLst>
              <a:ext uri="{FF2B5EF4-FFF2-40B4-BE49-F238E27FC236}">
                <a16:creationId xmlns:a16="http://schemas.microsoft.com/office/drawing/2014/main" id="{0881EFB8-732A-431E-B1CC-E90F829453BC}"/>
              </a:ext>
            </a:extLst>
          </p:cNvPr>
          <p:cNvSpPr>
            <a:spLocks noGrp="1" noRot="1" noChangeAspect="1" noChangeArrowheads="1" noTextEdit="1"/>
          </p:cNvSpPr>
          <p:nvPr>
            <p:ph type="sldImg"/>
          </p:nvPr>
        </p:nvSpPr>
        <p:spPr>
          <a:ln/>
        </p:spPr>
      </p:sp>
      <p:sp>
        <p:nvSpPr>
          <p:cNvPr id="121860" name="Rectangle 3">
            <a:extLst>
              <a:ext uri="{FF2B5EF4-FFF2-40B4-BE49-F238E27FC236}">
                <a16:creationId xmlns:a16="http://schemas.microsoft.com/office/drawing/2014/main" id="{07E68704-EDB2-4384-89C7-4E7740C69A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a:ea typeface="ＭＳ Ｐゴシック"/>
                <a:cs typeface="Times New Roman"/>
              </a:rPr>
              <a:t>REQ 300 Answer</a:t>
            </a: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3FC4734B-D598-40A7-90D2-F4BE82F5F9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BAC77193-F6FA-46B9-96B7-5C11EA304EFE}" type="slidenum">
              <a:rPr lang="en-US" altLang="en-US" sz="1200" smtClean="0"/>
              <a:pPr/>
              <a:t>31</a:t>
            </a:fld>
            <a:endParaRPr lang="en-US" altLang="en-US" sz="1200"/>
          </a:p>
        </p:txBody>
      </p:sp>
      <p:sp>
        <p:nvSpPr>
          <p:cNvPr id="82947" name="Rectangle 2">
            <a:extLst>
              <a:ext uri="{FF2B5EF4-FFF2-40B4-BE49-F238E27FC236}">
                <a16:creationId xmlns:a16="http://schemas.microsoft.com/office/drawing/2014/main" id="{6D24F580-C860-4B4F-8635-2A2DF91C1D6E}"/>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EE323B12-9B0D-4D13-BEAF-6CB18CBF71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a:ea typeface="ＭＳ Ｐゴシック"/>
                <a:cs typeface="Times New Roman"/>
              </a:rPr>
              <a:t>REQ 400</a:t>
            </a: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CC97B1E1-64E0-4950-B24C-5A37524E1B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B71E7C91-57AD-4A32-8107-906B370A00B7}" type="slidenum">
              <a:rPr lang="en-US" altLang="en-US" sz="1200" smtClean="0"/>
              <a:pPr/>
              <a:t>32</a:t>
            </a:fld>
            <a:endParaRPr lang="en-US" altLang="en-US" sz="1200"/>
          </a:p>
        </p:txBody>
      </p:sp>
      <p:sp>
        <p:nvSpPr>
          <p:cNvPr id="84995" name="Rectangle 2">
            <a:extLst>
              <a:ext uri="{FF2B5EF4-FFF2-40B4-BE49-F238E27FC236}">
                <a16:creationId xmlns:a16="http://schemas.microsoft.com/office/drawing/2014/main" id="{70CDFBA5-1454-47BE-BEB8-F7DB67424520}"/>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7D01021B-6DB6-44A1-A851-C710E3E943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a:ea typeface="ＭＳ Ｐゴシック"/>
                <a:cs typeface="Times New Roman"/>
              </a:rPr>
              <a:t>REQ 400 Answer</a:t>
            </a: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REQ 500</a:t>
            </a:r>
          </a:p>
        </p:txBody>
      </p:sp>
      <p:sp>
        <p:nvSpPr>
          <p:cNvPr id="4" name="Slide Number Placeholder 3"/>
          <p:cNvSpPr>
            <a:spLocks noGrp="1"/>
          </p:cNvSpPr>
          <p:nvPr>
            <p:ph type="sldNum" sz="quarter" idx="5"/>
          </p:nvPr>
        </p:nvSpPr>
        <p:spPr/>
        <p:txBody>
          <a:bodyPr/>
          <a:lstStyle/>
          <a:p>
            <a:pPr>
              <a:defRPr/>
            </a:pPr>
            <a:fld id="{3E1B0397-48E1-4BC8-8879-90C31D762D9A}" type="slidenum">
              <a:rPr lang="en-US" altLang="en-US" smtClean="0"/>
              <a:pPr>
                <a:defRPr/>
              </a:pPr>
              <a:t>33</a:t>
            </a:fld>
            <a:endParaRPr lang="en-US" altLang="en-US"/>
          </a:p>
        </p:txBody>
      </p:sp>
    </p:spTree>
    <p:extLst>
      <p:ext uri="{BB962C8B-B14F-4D97-AF65-F5344CB8AC3E}">
        <p14:creationId xmlns:p14="http://schemas.microsoft.com/office/powerpoint/2010/main" val="20483855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08101201-2D53-4F9E-AAC2-49B3A9FC8D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AF3266A9-195F-4453-8036-ADE11FAFC374}" type="slidenum">
              <a:rPr lang="en-US" altLang="en-US" sz="1200" smtClean="0"/>
              <a:pPr/>
              <a:t>34</a:t>
            </a:fld>
            <a:endParaRPr lang="en-US" altLang="en-US" sz="1200"/>
          </a:p>
        </p:txBody>
      </p:sp>
      <p:sp>
        <p:nvSpPr>
          <p:cNvPr id="60419" name="Rectangle 2">
            <a:extLst>
              <a:ext uri="{FF2B5EF4-FFF2-40B4-BE49-F238E27FC236}">
                <a16:creationId xmlns:a16="http://schemas.microsoft.com/office/drawing/2014/main" id="{9FADA047-1709-4AA6-9B69-1AD4386B7CDB}"/>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B1DFF623-50D4-45BA-BC20-6FB1F9FECD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REQ 500 Answer</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69D7750F-0184-414D-AC3D-1F421DEB0A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E8AFF118-6ECB-4571-ADB3-E25C20EC2BE6}" type="slidenum">
              <a:rPr lang="en-US" altLang="en-US" sz="1200" smtClean="0"/>
              <a:pPr/>
              <a:t>35</a:t>
            </a:fld>
            <a:endParaRPr lang="en-US" altLang="en-US" sz="1200"/>
          </a:p>
        </p:txBody>
      </p:sp>
      <p:sp>
        <p:nvSpPr>
          <p:cNvPr id="62467" name="Rectangle 2">
            <a:extLst>
              <a:ext uri="{FF2B5EF4-FFF2-40B4-BE49-F238E27FC236}">
                <a16:creationId xmlns:a16="http://schemas.microsoft.com/office/drawing/2014/main" id="{D20F59A5-E390-44D2-85B9-808C9D3D77E9}"/>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DE298D78-14E8-4F54-B444-23943335EA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a:ea typeface="ＭＳ Ｐゴシック"/>
                <a:cs typeface="Times New Roman"/>
              </a:rPr>
              <a:t>CLASS 100</a:t>
            </a: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937ECE1F-9C76-4A0F-B7DC-C24DA480A4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25E2BA59-D9D2-46DB-AC9F-BA85977F555C}" type="slidenum">
              <a:rPr lang="en-US" altLang="en-US" sz="1200" smtClean="0"/>
              <a:pPr/>
              <a:t>36</a:t>
            </a:fld>
            <a:endParaRPr lang="en-US" altLang="en-US" sz="1200"/>
          </a:p>
        </p:txBody>
      </p:sp>
      <p:sp>
        <p:nvSpPr>
          <p:cNvPr id="64515" name="Rectangle 2">
            <a:extLst>
              <a:ext uri="{FF2B5EF4-FFF2-40B4-BE49-F238E27FC236}">
                <a16:creationId xmlns:a16="http://schemas.microsoft.com/office/drawing/2014/main" id="{12F6BEC5-E997-48BD-B1EF-FBB9C8D66B1B}"/>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5074A941-EB87-43CB-88A1-6389363776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a:ea typeface="ＭＳ Ｐゴシック"/>
                <a:cs typeface="Times New Roman"/>
              </a:rPr>
              <a:t>CLASS 100 Answer</a:t>
            </a:r>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570DDF4B-DA9D-4A44-BA0D-C83143966A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7613FA7A-93E3-4067-8EE8-A7F27552D3FF}" type="slidenum">
              <a:rPr lang="en-US" altLang="en-US" sz="1200" smtClean="0"/>
              <a:pPr/>
              <a:t>37</a:t>
            </a:fld>
            <a:endParaRPr lang="en-US" altLang="en-US" sz="1200"/>
          </a:p>
        </p:txBody>
      </p:sp>
      <p:sp>
        <p:nvSpPr>
          <p:cNvPr id="66563" name="Rectangle 2">
            <a:extLst>
              <a:ext uri="{FF2B5EF4-FFF2-40B4-BE49-F238E27FC236}">
                <a16:creationId xmlns:a16="http://schemas.microsoft.com/office/drawing/2014/main" id="{FEA60175-B51D-4B63-BA7E-91AED5D0BCDD}"/>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8466BF06-086F-46A9-8717-8A25B90081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a:ea typeface="ＭＳ Ｐゴシック"/>
                <a:cs typeface="Times New Roman"/>
              </a:rPr>
              <a:t>Class 200</a:t>
            </a: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398CAC06-2D18-46C3-AC43-4F25E59E39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6DD60BCC-AF87-428F-831E-2CA17BE9E96A}" type="slidenum">
              <a:rPr lang="en-US" altLang="en-US" sz="1200" smtClean="0"/>
              <a:pPr/>
              <a:t>38</a:t>
            </a:fld>
            <a:endParaRPr lang="en-US" altLang="en-US" sz="1200"/>
          </a:p>
        </p:txBody>
      </p:sp>
      <p:sp>
        <p:nvSpPr>
          <p:cNvPr id="68611" name="Rectangle 2">
            <a:extLst>
              <a:ext uri="{FF2B5EF4-FFF2-40B4-BE49-F238E27FC236}">
                <a16:creationId xmlns:a16="http://schemas.microsoft.com/office/drawing/2014/main" id="{EA22752B-AC10-4D35-A532-200734D09AD6}"/>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C8482606-DD12-4343-AF15-4CC3695B09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a:ea typeface="ＭＳ Ｐゴシック"/>
                <a:cs typeface="Times New Roman"/>
              </a:rPr>
              <a:t>CLASS 200 Answer</a:t>
            </a: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CD22A3BE-370C-4C71-8C5A-0F7CB6AA1B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527F8377-7DB4-4812-AFCD-AC4F0D1D615B}" type="slidenum">
              <a:rPr lang="en-US" altLang="en-US" sz="1200" smtClean="0"/>
              <a:pPr/>
              <a:t>39</a:t>
            </a:fld>
            <a:endParaRPr lang="en-US" altLang="en-US" sz="1200"/>
          </a:p>
        </p:txBody>
      </p:sp>
      <p:sp>
        <p:nvSpPr>
          <p:cNvPr id="70659" name="Rectangle 2">
            <a:extLst>
              <a:ext uri="{FF2B5EF4-FFF2-40B4-BE49-F238E27FC236}">
                <a16:creationId xmlns:a16="http://schemas.microsoft.com/office/drawing/2014/main" id="{1DCB28B8-41CB-41F1-B186-3986536A3CC4}"/>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64D3C40A-E942-4C62-B571-ED0818E3FF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a:ea typeface="ＭＳ Ｐゴシック"/>
                <a:cs typeface="Times New Roman"/>
              </a:rPr>
              <a:t>CLASS 300 </a:t>
            </a: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364C46F6-3EEF-47FF-819F-AC5D1512D1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7A9294FF-97A9-4812-84B3-DDC00EF3A226}" type="slidenum">
              <a:rPr lang="en-US" altLang="en-US" sz="1200" smtClean="0"/>
              <a:pPr/>
              <a:t>4</a:t>
            </a:fld>
            <a:endParaRPr lang="en-US" altLang="en-US" sz="1200"/>
          </a:p>
        </p:txBody>
      </p:sp>
      <p:sp>
        <p:nvSpPr>
          <p:cNvPr id="21507" name="Rectangle 2">
            <a:extLst>
              <a:ext uri="{FF2B5EF4-FFF2-40B4-BE49-F238E27FC236}">
                <a16:creationId xmlns:a16="http://schemas.microsoft.com/office/drawing/2014/main" id="{02D1F0E8-5D24-4FCE-BDD0-4FE8863C26F4}"/>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3C6CBA32-3B3A-436F-A20F-6CD1CF6BAD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a:ea typeface="ＭＳ Ｐゴシック"/>
                <a:cs typeface="Times New Roman"/>
              </a:rPr>
              <a:t>WHO 100</a:t>
            </a: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AC6D787D-365A-4CE7-B546-FDE51E7731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BF60F5D5-D890-4FF5-8F2C-D2750441D145}" type="slidenum">
              <a:rPr lang="en-US" altLang="en-US" sz="1200" smtClean="0"/>
              <a:pPr/>
              <a:t>40</a:t>
            </a:fld>
            <a:endParaRPr lang="en-US" altLang="en-US" sz="1200"/>
          </a:p>
        </p:txBody>
      </p:sp>
      <p:sp>
        <p:nvSpPr>
          <p:cNvPr id="72707" name="Rectangle 2">
            <a:extLst>
              <a:ext uri="{FF2B5EF4-FFF2-40B4-BE49-F238E27FC236}">
                <a16:creationId xmlns:a16="http://schemas.microsoft.com/office/drawing/2014/main" id="{CF6BE4E2-F9E8-408A-8E39-78FB3FBCC1A8}"/>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D3DC1B2E-B6ED-4124-B377-64B2A6ABD5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a:ea typeface="ＭＳ Ｐゴシック"/>
                <a:cs typeface="Times New Roman"/>
              </a:rPr>
              <a:t>CLASS 300 Answer</a:t>
            </a: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E1A3941B-BC04-4C36-87B8-039BE1D905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7AE3C7A2-76DF-4C37-ABFA-6C63AFDC7285}" type="slidenum">
              <a:rPr lang="en-US" altLang="en-US" sz="1200" smtClean="0"/>
              <a:pPr/>
              <a:t>41</a:t>
            </a:fld>
            <a:endParaRPr lang="en-US" altLang="en-US" sz="1200"/>
          </a:p>
        </p:txBody>
      </p:sp>
      <p:sp>
        <p:nvSpPr>
          <p:cNvPr id="74755" name="Rectangle 2">
            <a:extLst>
              <a:ext uri="{FF2B5EF4-FFF2-40B4-BE49-F238E27FC236}">
                <a16:creationId xmlns:a16="http://schemas.microsoft.com/office/drawing/2014/main" id="{DC149D60-22DE-4EEE-9586-5DDCFD76CD63}"/>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19FCD57B-6303-4030-A844-AF924010F8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a:ea typeface="ＭＳ Ｐゴシック"/>
                <a:cs typeface="Times New Roman"/>
              </a:rPr>
              <a:t>CLAS 400 </a:t>
            </a:r>
            <a:endParaRPr lang="en-US" altLang="en-US">
              <a:latin typeface="Times New Roman"/>
              <a:ea typeface="ＭＳ Ｐゴシック"/>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DC35CE6C-823C-4D25-B559-1409408CE2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7DA998C3-DF52-4654-9AE9-31DA1E677512}" type="slidenum">
              <a:rPr lang="en-US" altLang="en-US" sz="1200" smtClean="0"/>
              <a:pPr/>
              <a:t>42</a:t>
            </a:fld>
            <a:endParaRPr lang="en-US" altLang="en-US" sz="1200"/>
          </a:p>
        </p:txBody>
      </p:sp>
      <p:sp>
        <p:nvSpPr>
          <p:cNvPr id="76803" name="Rectangle 2">
            <a:extLst>
              <a:ext uri="{FF2B5EF4-FFF2-40B4-BE49-F238E27FC236}">
                <a16:creationId xmlns:a16="http://schemas.microsoft.com/office/drawing/2014/main" id="{C132E846-F421-43A1-A575-FED7C97A7000}"/>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63E1E62D-DE30-4928-A3DB-5A6588CB8C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a:ea typeface="ＭＳ Ｐゴシック"/>
                <a:cs typeface="Times New Roman"/>
              </a:rPr>
              <a:t>CLASS 400 Answer</a:t>
            </a: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043DC769-8A49-4D73-BFBB-307AB9AF35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307D779C-6977-4374-B4CF-DF998E31E039}" type="slidenum">
              <a:rPr lang="en-US" altLang="en-US" sz="1200" smtClean="0"/>
              <a:pPr/>
              <a:t>43</a:t>
            </a:fld>
            <a:endParaRPr lang="en-US" altLang="en-US" sz="1200"/>
          </a:p>
        </p:txBody>
      </p:sp>
      <p:sp>
        <p:nvSpPr>
          <p:cNvPr id="78851" name="Rectangle 2">
            <a:extLst>
              <a:ext uri="{FF2B5EF4-FFF2-40B4-BE49-F238E27FC236}">
                <a16:creationId xmlns:a16="http://schemas.microsoft.com/office/drawing/2014/main" id="{56C1F317-CA02-42E1-A8DA-B3EA2D829499}"/>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3D487288-4376-4642-A096-D66341BECA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a:ea typeface="ＭＳ Ｐゴシック"/>
                <a:cs typeface="Times New Roman"/>
              </a:rPr>
              <a:t>CLASS 500</a:t>
            </a:r>
            <a:endParaRPr lang="en-US" altLang="en-US">
              <a:latin typeface="Times New Roman"/>
              <a:ea typeface="ＭＳ Ｐゴシック"/>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E4AEE8EB-0705-42FB-96FB-773DF251AB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A3F63842-14FB-4C85-844C-8B669F43CF9B}" type="slidenum">
              <a:rPr lang="en-US" altLang="en-US" sz="1200" smtClean="0"/>
              <a:pPr/>
              <a:t>44</a:t>
            </a:fld>
            <a:endParaRPr lang="en-US" altLang="en-US" sz="1200"/>
          </a:p>
        </p:txBody>
      </p:sp>
      <p:sp>
        <p:nvSpPr>
          <p:cNvPr id="80899" name="Rectangle 2">
            <a:extLst>
              <a:ext uri="{FF2B5EF4-FFF2-40B4-BE49-F238E27FC236}">
                <a16:creationId xmlns:a16="http://schemas.microsoft.com/office/drawing/2014/main" id="{05FB6DB0-21D7-41C3-B127-23585C7CC073}"/>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E50707B4-77CD-4BE1-996C-D6F8E1DB3A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a:ea typeface="ＭＳ Ｐゴシック"/>
                <a:cs typeface="Times New Roman"/>
              </a:rPr>
              <a:t>CLASS 500 Answer</a:t>
            </a: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077B2256-07F2-4542-BE30-3BFF86BCF9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07562E72-B258-433A-A32C-CAF968C7DBC2}" type="slidenum">
              <a:rPr lang="en-US" altLang="en-US" sz="1200" smtClean="0"/>
              <a:pPr/>
              <a:t>45</a:t>
            </a:fld>
            <a:endParaRPr lang="en-US" altLang="en-US" sz="1200"/>
          </a:p>
        </p:txBody>
      </p:sp>
      <p:sp>
        <p:nvSpPr>
          <p:cNvPr id="87043" name="Rectangle 2">
            <a:extLst>
              <a:ext uri="{FF2B5EF4-FFF2-40B4-BE49-F238E27FC236}">
                <a16:creationId xmlns:a16="http://schemas.microsoft.com/office/drawing/2014/main" id="{7BB43452-4025-47C3-95CF-CFBAF99874E3}"/>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CB0F5309-FA38-46D0-A8CE-DEC9632386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a:ea typeface="ＭＳ Ｐゴシック"/>
                <a:cs typeface="Times New Roman"/>
              </a:rPr>
              <a:t>TOOLS 100</a:t>
            </a: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A784E416-1C02-4406-88A1-DD13FB81D5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7F918171-E1CA-432D-A299-473608E48468}" type="slidenum">
              <a:rPr lang="en-US" altLang="en-US" sz="1200" smtClean="0"/>
              <a:pPr/>
              <a:t>46</a:t>
            </a:fld>
            <a:endParaRPr lang="en-US" altLang="en-US" sz="1200"/>
          </a:p>
        </p:txBody>
      </p:sp>
      <p:sp>
        <p:nvSpPr>
          <p:cNvPr id="89091" name="Rectangle 2">
            <a:extLst>
              <a:ext uri="{FF2B5EF4-FFF2-40B4-BE49-F238E27FC236}">
                <a16:creationId xmlns:a16="http://schemas.microsoft.com/office/drawing/2014/main" id="{5703947D-FC38-4799-AF3D-61FEDE4E2496}"/>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64041868-51AD-405A-8859-5BB54654D0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a:ea typeface="ＭＳ Ｐゴシック"/>
                <a:cs typeface="Times New Roman"/>
              </a:rPr>
              <a:t>TOOLS 100 Answer</a:t>
            </a: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1B5D7F7F-5487-4660-80C1-30DE36F49E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BC63D61B-1508-4BFB-B146-869FA19A25C5}" type="slidenum">
              <a:rPr lang="en-US" altLang="en-US" sz="1200" smtClean="0"/>
              <a:pPr/>
              <a:t>47</a:t>
            </a:fld>
            <a:endParaRPr lang="en-US" altLang="en-US" sz="1200"/>
          </a:p>
        </p:txBody>
      </p:sp>
      <p:sp>
        <p:nvSpPr>
          <p:cNvPr id="55299" name="Rectangle 2">
            <a:extLst>
              <a:ext uri="{FF2B5EF4-FFF2-40B4-BE49-F238E27FC236}">
                <a16:creationId xmlns:a16="http://schemas.microsoft.com/office/drawing/2014/main" id="{38DE69C0-189B-4767-A25C-05220C09B554}"/>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8CE98BA4-D158-4269-8C1A-48A898A31F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TOOLS 200</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435B597C-EDCE-46FE-BF63-0B19F91E10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696152F6-6B3E-42BE-A67E-3088E35A4A92}" type="slidenum">
              <a:rPr lang="en-US" altLang="en-US" sz="1200" smtClean="0"/>
              <a:pPr/>
              <a:t>48</a:t>
            </a:fld>
            <a:endParaRPr lang="en-US" altLang="en-US" sz="1200"/>
          </a:p>
        </p:txBody>
      </p:sp>
      <p:sp>
        <p:nvSpPr>
          <p:cNvPr id="57347" name="Rectangle 2">
            <a:extLst>
              <a:ext uri="{FF2B5EF4-FFF2-40B4-BE49-F238E27FC236}">
                <a16:creationId xmlns:a16="http://schemas.microsoft.com/office/drawing/2014/main" id="{7139A518-20A5-4F0B-BA30-A1FC9929FE3C}"/>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20DEFAF8-D251-48E7-8609-2D61187845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TOOLS 200 Answer</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8130124C-721E-455D-88E9-A842D615EA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5CD91C47-D930-406C-9F5F-70537DE1B538}" type="slidenum">
              <a:rPr lang="en-US" altLang="en-US" sz="1200" smtClean="0"/>
              <a:pPr/>
              <a:t>49</a:t>
            </a:fld>
            <a:endParaRPr lang="en-US" altLang="en-US" sz="1200"/>
          </a:p>
        </p:txBody>
      </p:sp>
      <p:sp>
        <p:nvSpPr>
          <p:cNvPr id="91139" name="Rectangle 2">
            <a:extLst>
              <a:ext uri="{FF2B5EF4-FFF2-40B4-BE49-F238E27FC236}">
                <a16:creationId xmlns:a16="http://schemas.microsoft.com/office/drawing/2014/main" id="{DB165949-11FF-4EEE-B3CE-F375B8BEAF59}"/>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96728340-1210-4B0C-BD8D-3DCAFD3E59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a:ea typeface="ＭＳ Ｐゴシック"/>
                <a:cs typeface="Times New Roman"/>
              </a:rPr>
              <a:t>TOOLS 300</a:t>
            </a: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7F6C7626-9BC1-4D4D-832C-BB4B48ADA9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BA51E37D-6915-4644-AD4B-91F3D4CC0EF2}" type="slidenum">
              <a:rPr lang="en-US" altLang="en-US" sz="1200" smtClean="0"/>
              <a:pPr/>
              <a:t>5</a:t>
            </a:fld>
            <a:endParaRPr lang="en-US" altLang="en-US" sz="1200"/>
          </a:p>
        </p:txBody>
      </p:sp>
      <p:sp>
        <p:nvSpPr>
          <p:cNvPr id="23555" name="Rectangle 2">
            <a:extLst>
              <a:ext uri="{FF2B5EF4-FFF2-40B4-BE49-F238E27FC236}">
                <a16:creationId xmlns:a16="http://schemas.microsoft.com/office/drawing/2014/main" id="{58B27A16-F5F9-4AA0-AC98-5DF77DC92E1D}"/>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2C4898DD-6542-4799-9EAD-8F757A2F70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a:ea typeface="ＭＳ Ｐゴシック"/>
                <a:cs typeface="Times New Roman"/>
              </a:rPr>
              <a:t>WHO 100 Answer</a:t>
            </a: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F531A268-0EB5-47AF-9F81-91341FDCB9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2B7310C2-0276-413F-A688-3FCA3BCAB341}" type="slidenum">
              <a:rPr lang="en-US" altLang="en-US" sz="1200" smtClean="0"/>
              <a:pPr/>
              <a:t>50</a:t>
            </a:fld>
            <a:endParaRPr lang="en-US" altLang="en-US" sz="1200"/>
          </a:p>
        </p:txBody>
      </p:sp>
      <p:sp>
        <p:nvSpPr>
          <p:cNvPr id="93187" name="Rectangle 2">
            <a:extLst>
              <a:ext uri="{FF2B5EF4-FFF2-40B4-BE49-F238E27FC236}">
                <a16:creationId xmlns:a16="http://schemas.microsoft.com/office/drawing/2014/main" id="{6CC36690-E82A-43FB-9D80-CDD084ADCB86}"/>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A6247F4C-2F72-47F2-83EA-82D10F1A61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a:ea typeface="ＭＳ Ｐゴシック"/>
                <a:cs typeface="Times New Roman"/>
              </a:rPr>
              <a:t>TOOLS 300 Answer</a:t>
            </a: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AD797DC4-FCEF-43D3-AA16-5A5DAE925B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63713685-6B5E-4870-AAB4-C815A2B31F40}" type="slidenum">
              <a:rPr lang="en-US" altLang="en-US" sz="1200" smtClean="0"/>
              <a:pPr/>
              <a:t>51</a:t>
            </a:fld>
            <a:endParaRPr lang="en-US" altLang="en-US" sz="1200"/>
          </a:p>
        </p:txBody>
      </p:sp>
      <p:sp>
        <p:nvSpPr>
          <p:cNvPr id="95235" name="Rectangle 2">
            <a:extLst>
              <a:ext uri="{FF2B5EF4-FFF2-40B4-BE49-F238E27FC236}">
                <a16:creationId xmlns:a16="http://schemas.microsoft.com/office/drawing/2014/main" id="{02C4C552-427A-4EBA-9A66-44C587A369B4}"/>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4A2050B4-1161-4FC5-A52F-CB294F2238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a:ea typeface="ＭＳ Ｐゴシック"/>
                <a:cs typeface="Times New Roman"/>
              </a:rPr>
              <a:t>TOOLS 400</a:t>
            </a: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8F4F791C-555A-4640-AA76-4C2E3FD73E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8B355582-6A5B-4A87-98DE-9AE71ABE609B}" type="slidenum">
              <a:rPr lang="en-US" altLang="en-US" sz="1200" smtClean="0"/>
              <a:pPr/>
              <a:t>52</a:t>
            </a:fld>
            <a:endParaRPr lang="en-US" altLang="en-US" sz="1200"/>
          </a:p>
        </p:txBody>
      </p:sp>
      <p:sp>
        <p:nvSpPr>
          <p:cNvPr id="97283" name="Rectangle 2">
            <a:extLst>
              <a:ext uri="{FF2B5EF4-FFF2-40B4-BE49-F238E27FC236}">
                <a16:creationId xmlns:a16="http://schemas.microsoft.com/office/drawing/2014/main" id="{9C469ACA-CC77-45DE-B1BF-87F461B0479F}"/>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B53AD011-2D6A-48CF-A6CC-A0CDEB687B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a:ea typeface="ＭＳ Ｐゴシック"/>
                <a:cs typeface="Times New Roman"/>
              </a:rPr>
              <a:t>TOOLS 400 Answer</a:t>
            </a: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2AF31B43-705E-47A4-9E56-F8AE2B0DF3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1109C799-A5E2-44EE-B00C-7D69D7BF3DAB}" type="slidenum">
              <a:rPr lang="en-US" altLang="en-US" sz="1200" smtClean="0"/>
              <a:pPr/>
              <a:t>53</a:t>
            </a:fld>
            <a:endParaRPr lang="en-US" altLang="en-US" sz="1200"/>
          </a:p>
        </p:txBody>
      </p:sp>
      <p:sp>
        <p:nvSpPr>
          <p:cNvPr id="99331" name="Rectangle 2">
            <a:extLst>
              <a:ext uri="{FF2B5EF4-FFF2-40B4-BE49-F238E27FC236}">
                <a16:creationId xmlns:a16="http://schemas.microsoft.com/office/drawing/2014/main" id="{2B15E265-FAF2-447A-B90F-738F8B3AB8EC}"/>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10756B32-7CD1-409E-AAB5-72BF6C98BC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a:ea typeface="ＭＳ Ｐゴシック"/>
                <a:cs typeface="Times New Roman"/>
              </a:rPr>
              <a:t>TOOLS 500</a:t>
            </a: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0F34A7A1-F8BE-4359-81F4-87B0C2AD33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4364E40F-9C2B-4A08-A15D-6FBBA689A22C}" type="slidenum">
              <a:rPr lang="en-US" altLang="en-US" sz="1200" smtClean="0"/>
              <a:pPr/>
              <a:t>54</a:t>
            </a:fld>
            <a:endParaRPr lang="en-US" altLang="en-US" sz="1200"/>
          </a:p>
        </p:txBody>
      </p:sp>
      <p:sp>
        <p:nvSpPr>
          <p:cNvPr id="101379" name="Rectangle 2">
            <a:extLst>
              <a:ext uri="{FF2B5EF4-FFF2-40B4-BE49-F238E27FC236}">
                <a16:creationId xmlns:a16="http://schemas.microsoft.com/office/drawing/2014/main" id="{27C23897-8E67-4249-9383-2C6F19B5F39F}"/>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899948EA-595C-4503-BC28-64C16EE1B6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a:ea typeface="ＭＳ Ｐゴシック"/>
                <a:cs typeface="Times New Roman"/>
              </a:rPr>
              <a:t>TOOLS 500 Answer</a:t>
            </a: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0FF02113-02E0-45EB-A7C5-D04B6D3FB5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29AEFD71-08AF-4E2B-8B4C-093542CBF52A}" type="slidenum">
              <a:rPr lang="en-US" altLang="en-US" sz="1200" smtClean="0"/>
              <a:pPr/>
              <a:t>55</a:t>
            </a:fld>
            <a:endParaRPr lang="en-US" altLang="en-US" sz="1200"/>
          </a:p>
        </p:txBody>
      </p:sp>
      <p:sp>
        <p:nvSpPr>
          <p:cNvPr id="103427" name="Rectangle 2">
            <a:extLst>
              <a:ext uri="{FF2B5EF4-FFF2-40B4-BE49-F238E27FC236}">
                <a16:creationId xmlns:a16="http://schemas.microsoft.com/office/drawing/2014/main" id="{4C6E7FD7-3B2F-48C1-9F87-EE8C7B55619E}"/>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72EA15D7-AA83-43FD-AE00-FC2F4A5558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a:ea typeface="ＭＳ Ｐゴシック"/>
                <a:cs typeface="Times New Roman"/>
              </a:rPr>
              <a:t>REPORT 100</a:t>
            </a: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03DE683D-EE32-4DBD-8E05-EB98678830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08802322-FB0C-4692-BB69-EC869E3E36D7}" type="slidenum">
              <a:rPr lang="en-US" altLang="en-US" sz="1200" smtClean="0"/>
              <a:pPr/>
              <a:t>56</a:t>
            </a:fld>
            <a:endParaRPr lang="en-US" altLang="en-US" sz="1200"/>
          </a:p>
        </p:txBody>
      </p:sp>
      <p:sp>
        <p:nvSpPr>
          <p:cNvPr id="105475" name="Rectangle 2">
            <a:extLst>
              <a:ext uri="{FF2B5EF4-FFF2-40B4-BE49-F238E27FC236}">
                <a16:creationId xmlns:a16="http://schemas.microsoft.com/office/drawing/2014/main" id="{D7575DC3-20BC-4F0B-AD2E-2B0921E8BCAA}"/>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7CC27922-D42A-45FC-86F3-3F9D2B190F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a:ea typeface="ＭＳ Ｐゴシック"/>
                <a:cs typeface="Times New Roman"/>
              </a:rPr>
              <a:t>REPORT 100 Answer</a:t>
            </a: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3EEE1C6D-FADB-4798-843E-2A83E4B28B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DA25D11C-BD1B-4553-BBA4-FFD33E0D357D}" type="slidenum">
              <a:rPr lang="en-US" altLang="en-US" sz="1200" smtClean="0"/>
              <a:pPr/>
              <a:t>57</a:t>
            </a:fld>
            <a:endParaRPr lang="en-US" altLang="en-US" sz="1200"/>
          </a:p>
        </p:txBody>
      </p:sp>
      <p:sp>
        <p:nvSpPr>
          <p:cNvPr id="107523" name="Rectangle 2">
            <a:extLst>
              <a:ext uri="{FF2B5EF4-FFF2-40B4-BE49-F238E27FC236}">
                <a16:creationId xmlns:a16="http://schemas.microsoft.com/office/drawing/2014/main" id="{F9AFA1E6-2177-4F50-9796-F3F49F586A45}"/>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637E9097-DB65-4581-842A-AF60767156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a:ea typeface="ＭＳ Ｐゴシック"/>
                <a:cs typeface="Times New Roman"/>
              </a:rPr>
              <a:t>REPORT 200</a:t>
            </a: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A90C7972-A39D-47B6-80EC-179250F115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91E3E455-D2F5-4B5D-A9D3-44D18A43BCE8}" type="slidenum">
              <a:rPr lang="en-US" altLang="en-US" sz="1200" smtClean="0"/>
              <a:pPr/>
              <a:t>58</a:t>
            </a:fld>
            <a:endParaRPr lang="en-US" altLang="en-US" sz="1200"/>
          </a:p>
        </p:txBody>
      </p:sp>
      <p:sp>
        <p:nvSpPr>
          <p:cNvPr id="109571" name="Rectangle 2">
            <a:extLst>
              <a:ext uri="{FF2B5EF4-FFF2-40B4-BE49-F238E27FC236}">
                <a16:creationId xmlns:a16="http://schemas.microsoft.com/office/drawing/2014/main" id="{275C4807-C6CB-4282-9ADB-9ED939916FD8}"/>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7E0AC2C1-BDDF-4ABB-8F5A-BD7855D982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a:ea typeface="ＭＳ Ｐゴシック"/>
                <a:cs typeface="Times New Roman"/>
              </a:rPr>
              <a:t>REPORT 200 Answer</a:t>
            </a: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549F681F-E1A1-4C02-9680-40A19955EE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E5F12EAC-64C0-4480-AC9C-C38E677D29FE}" type="slidenum">
              <a:rPr lang="en-US" altLang="en-US" sz="1200" smtClean="0"/>
              <a:pPr/>
              <a:t>59</a:t>
            </a:fld>
            <a:endParaRPr lang="en-US" altLang="en-US" sz="1200"/>
          </a:p>
        </p:txBody>
      </p:sp>
      <p:sp>
        <p:nvSpPr>
          <p:cNvPr id="111619" name="Rectangle 2">
            <a:extLst>
              <a:ext uri="{FF2B5EF4-FFF2-40B4-BE49-F238E27FC236}">
                <a16:creationId xmlns:a16="http://schemas.microsoft.com/office/drawing/2014/main" id="{3AAAA839-267E-445F-98F3-AE1AB207A43F}"/>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296E1B1F-4EC3-4854-93F8-B13BD9072E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a:ea typeface="ＭＳ Ｐゴシック"/>
                <a:cs typeface="Times New Roman"/>
              </a:rPr>
              <a:t>REPORT 300</a:t>
            </a: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58AE1EBE-799A-4DB2-AE80-E1FCE82F24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78F526BB-8781-441D-865E-720F21573215}" type="slidenum">
              <a:rPr lang="en-US" altLang="en-US" sz="1200" smtClean="0"/>
              <a:pPr/>
              <a:t>6</a:t>
            </a:fld>
            <a:endParaRPr lang="en-US" altLang="en-US" sz="1200"/>
          </a:p>
        </p:txBody>
      </p:sp>
      <p:sp>
        <p:nvSpPr>
          <p:cNvPr id="25603" name="Rectangle 2">
            <a:extLst>
              <a:ext uri="{FF2B5EF4-FFF2-40B4-BE49-F238E27FC236}">
                <a16:creationId xmlns:a16="http://schemas.microsoft.com/office/drawing/2014/main" id="{861D34EA-B3FC-4744-BD9F-3187CF2BD311}"/>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C2FCDFA8-AC82-42A7-9062-A62FDEDCC5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a:ea typeface="ＭＳ Ｐゴシック"/>
                <a:cs typeface="Times New Roman"/>
              </a:rPr>
              <a:t>WHO 200 </a:t>
            </a: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75D3122B-24A6-46E4-BCA2-5081B979C1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1162E602-0AB6-437E-AD92-B6D43FB0C8DB}" type="slidenum">
              <a:rPr lang="en-US" altLang="en-US" sz="1200" smtClean="0"/>
              <a:pPr/>
              <a:t>60</a:t>
            </a:fld>
            <a:endParaRPr lang="en-US" altLang="en-US" sz="1200"/>
          </a:p>
        </p:txBody>
      </p:sp>
      <p:sp>
        <p:nvSpPr>
          <p:cNvPr id="113667" name="Rectangle 2">
            <a:extLst>
              <a:ext uri="{FF2B5EF4-FFF2-40B4-BE49-F238E27FC236}">
                <a16:creationId xmlns:a16="http://schemas.microsoft.com/office/drawing/2014/main" id="{B67D493F-711C-4880-82F6-53005632E7B1}"/>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D252738D-0EFC-4224-AF37-1806621017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a:ea typeface="ＭＳ Ｐゴシック"/>
                <a:cs typeface="Times New Roman"/>
              </a:rPr>
              <a:t>REPORT 300 Answer</a:t>
            </a: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CBF756FD-3B3E-4B88-A491-D94BED8177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E14B12EF-6397-409A-8694-EF2C21011509}" type="slidenum">
              <a:rPr lang="en-US" altLang="en-US" sz="1200" smtClean="0"/>
              <a:pPr/>
              <a:t>61</a:t>
            </a:fld>
            <a:endParaRPr lang="en-US" altLang="en-US" sz="1200"/>
          </a:p>
        </p:txBody>
      </p:sp>
      <p:sp>
        <p:nvSpPr>
          <p:cNvPr id="115715" name="Rectangle 2">
            <a:extLst>
              <a:ext uri="{FF2B5EF4-FFF2-40B4-BE49-F238E27FC236}">
                <a16:creationId xmlns:a16="http://schemas.microsoft.com/office/drawing/2014/main" id="{C1B1F2F6-FBEB-4C5A-BBF2-2EC6DF7ADB0D}"/>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17951420-5CDC-4799-8E13-206D602133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a:ea typeface="ＭＳ Ｐゴシック"/>
                <a:cs typeface="Times New Roman"/>
              </a:rPr>
              <a:t>REPORT 400 </a:t>
            </a: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56E002B6-2A6A-4816-B3FC-05BE175788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971D2832-7CF1-410A-9B45-4103B3EA5A80}" type="slidenum">
              <a:rPr lang="en-US" altLang="en-US" sz="1200" smtClean="0"/>
              <a:pPr/>
              <a:t>62</a:t>
            </a:fld>
            <a:endParaRPr lang="en-US" altLang="en-US" sz="1200"/>
          </a:p>
        </p:txBody>
      </p:sp>
      <p:sp>
        <p:nvSpPr>
          <p:cNvPr id="117763" name="Rectangle 2">
            <a:extLst>
              <a:ext uri="{FF2B5EF4-FFF2-40B4-BE49-F238E27FC236}">
                <a16:creationId xmlns:a16="http://schemas.microsoft.com/office/drawing/2014/main" id="{DC9ECC57-96C2-4627-85EC-EA44C997CFC9}"/>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27DD36F1-EBC9-4475-B105-B8A9FF9035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a:ea typeface="ＭＳ Ｐゴシック"/>
                <a:cs typeface="Times New Roman"/>
              </a:rPr>
              <a:t>REPORT 400 Answer</a:t>
            </a:r>
            <a:endParaRPr lang="en-US" altLang="en-US">
              <a:latin typeface="Times New Roman"/>
              <a:ea typeface="ＭＳ Ｐゴシック"/>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FA6718AE-23C0-40AC-BD62-545E09D50D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079ACDF8-4B7B-4D13-8393-A1A2E1AF0BB7}" type="slidenum">
              <a:rPr lang="en-US" altLang="en-US" sz="1200" smtClean="0"/>
              <a:pPr/>
              <a:t>64</a:t>
            </a:fld>
            <a:endParaRPr lang="en-US" altLang="en-US" sz="1200"/>
          </a:p>
        </p:txBody>
      </p:sp>
      <p:sp>
        <p:nvSpPr>
          <p:cNvPr id="124931" name="Rectangle 2">
            <a:extLst>
              <a:ext uri="{FF2B5EF4-FFF2-40B4-BE49-F238E27FC236}">
                <a16:creationId xmlns:a16="http://schemas.microsoft.com/office/drawing/2014/main" id="{569F8474-DE11-46F0-ACB5-E3888ACFA311}"/>
              </a:ext>
            </a:extLst>
          </p:cNvPr>
          <p:cNvSpPr>
            <a:spLocks noGrp="1" noRot="1" noChangeAspect="1" noChangeArrowheads="1" noTextEdit="1"/>
          </p:cNvSpPr>
          <p:nvPr>
            <p:ph type="sldImg"/>
          </p:nvPr>
        </p:nvSpPr>
        <p:spPr>
          <a:solidFill>
            <a:srgbClr val="FFFFFF"/>
          </a:solidFill>
          <a:ln/>
        </p:spPr>
      </p:sp>
      <p:sp>
        <p:nvSpPr>
          <p:cNvPr id="124932" name="Rectangle 3">
            <a:extLst>
              <a:ext uri="{FF2B5EF4-FFF2-40B4-BE49-F238E27FC236}">
                <a16:creationId xmlns:a16="http://schemas.microsoft.com/office/drawing/2014/main" id="{D604A9EF-24EA-440B-9914-85A3D0428AEE}"/>
              </a:ext>
            </a:extLst>
          </p:cNvPr>
          <p:cNvSpPr>
            <a:spLocks noGrp="1" noChangeArrowheads="1"/>
          </p:cNvSpPr>
          <p:nvPr>
            <p:ph type="body" idx="1"/>
          </p:nvPr>
        </p:nvSpPr>
        <p:spPr>
          <a:solidFill>
            <a:srgbClr val="FFFFFF"/>
          </a:solidFill>
          <a:ln>
            <a:solidFill>
              <a:srgbClr val="000000"/>
            </a:solidFill>
          </a:ln>
        </p:spPr>
        <p:txBody>
          <a:bodyPr/>
          <a:lstStyle/>
          <a:p>
            <a:r>
              <a:rPr lang="en-US" altLang="en-US">
                <a:latin typeface="Times New Roman" panose="02020603050405020304" pitchFamily="18" charset="0"/>
                <a:ea typeface="ＭＳ Ｐゴシック" panose="020B0600070205080204" pitchFamily="34" charset="-128"/>
              </a:rPr>
              <a:t>FINAL </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49F4B41A-B9C8-4BC2-BACD-C787DAE290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399A57DA-6A07-4A1C-8261-73F4169D4BCF}" type="slidenum">
              <a:rPr lang="en-US" altLang="en-US" sz="1200" smtClean="0"/>
              <a:pPr/>
              <a:t>66</a:t>
            </a:fld>
            <a:endParaRPr lang="en-US" altLang="en-US" sz="1200"/>
          </a:p>
        </p:txBody>
      </p:sp>
      <p:sp>
        <p:nvSpPr>
          <p:cNvPr id="128003" name="Rectangle 2">
            <a:extLst>
              <a:ext uri="{FF2B5EF4-FFF2-40B4-BE49-F238E27FC236}">
                <a16:creationId xmlns:a16="http://schemas.microsoft.com/office/drawing/2014/main" id="{DE52C059-476F-4490-9DAD-BB6D3EDADD3F}"/>
              </a:ext>
            </a:extLst>
          </p:cNvPr>
          <p:cNvSpPr>
            <a:spLocks noGrp="1" noRot="1" noChangeAspect="1" noChangeArrowheads="1" noTextEdit="1"/>
          </p:cNvSpPr>
          <p:nvPr>
            <p:ph type="sldImg"/>
          </p:nvPr>
        </p:nvSpPr>
        <p:spPr>
          <a:solidFill>
            <a:srgbClr val="FFFFFF"/>
          </a:solidFill>
          <a:ln/>
        </p:spPr>
      </p:sp>
      <p:sp>
        <p:nvSpPr>
          <p:cNvPr id="128004" name="Rectangle 3">
            <a:extLst>
              <a:ext uri="{FF2B5EF4-FFF2-40B4-BE49-F238E27FC236}">
                <a16:creationId xmlns:a16="http://schemas.microsoft.com/office/drawing/2014/main" id="{158695A6-1552-4A06-A8B9-8726F738B483}"/>
              </a:ext>
            </a:extLst>
          </p:cNvPr>
          <p:cNvSpPr>
            <a:spLocks noGrp="1" noChangeArrowheads="1"/>
          </p:cNvSpPr>
          <p:nvPr>
            <p:ph type="body" idx="1"/>
          </p:nvPr>
        </p:nvSpPr>
        <p:spPr>
          <a:solidFill>
            <a:srgbClr val="FFFFFF"/>
          </a:solidFill>
          <a:ln>
            <a:solidFill>
              <a:srgbClr val="000000"/>
            </a:solidFill>
          </a:ln>
        </p:spPr>
        <p:txBody>
          <a:bodyPr/>
          <a:lstStyle/>
          <a:p>
            <a:r>
              <a:rPr lang="en-US" altLang="en-US">
                <a:latin typeface="Times New Roman" panose="02020603050405020304" pitchFamily="18" charset="0"/>
                <a:ea typeface="ＭＳ Ｐゴシック" panose="020B0600070205080204" pitchFamily="34" charset="-128"/>
              </a:rPr>
              <a:t>FINAL Answer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7FDD6DD5-5486-4920-B09B-2B4BA72F90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150CEA60-F353-4778-BAEA-CDAD4EDAABED}" type="slidenum">
              <a:rPr lang="en-US" altLang="en-US" sz="1200" smtClean="0"/>
              <a:pPr/>
              <a:t>7</a:t>
            </a:fld>
            <a:endParaRPr lang="en-US" altLang="en-US" sz="1200"/>
          </a:p>
        </p:txBody>
      </p:sp>
      <p:sp>
        <p:nvSpPr>
          <p:cNvPr id="27651" name="Rectangle 2">
            <a:extLst>
              <a:ext uri="{FF2B5EF4-FFF2-40B4-BE49-F238E27FC236}">
                <a16:creationId xmlns:a16="http://schemas.microsoft.com/office/drawing/2014/main" id="{E8EC8CC8-ED99-4D52-BF7F-6D4FD68AE465}"/>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D8910AAF-E42A-4D1D-BDB0-0FC10B2324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a:ea typeface="ＭＳ Ｐゴシック"/>
                <a:cs typeface="Times New Roman"/>
              </a:rPr>
              <a:t>Who 200 Answer</a:t>
            </a: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1B5D7F7F-5487-4660-80C1-30DE36F49E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C63D61B-1508-4BFB-B146-869FA19A25C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5299" name="Rectangle 2">
            <a:extLst>
              <a:ext uri="{FF2B5EF4-FFF2-40B4-BE49-F238E27FC236}">
                <a16:creationId xmlns:a16="http://schemas.microsoft.com/office/drawing/2014/main" id="{38DE69C0-189B-4767-A25C-05220C09B554}"/>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8CE98BA4-D158-4269-8C1A-48A898A31F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WHO 300</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435B597C-EDCE-46FE-BF63-0B19F91E10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8650863" indent="-38185725">
              <a:defRPr sz="9600">
                <a:solidFill>
                  <a:schemeClr val="tx1"/>
                </a:solidFill>
                <a:latin typeface="Times New Roman" panose="02020603050405020304" pitchFamily="18" charset="0"/>
                <a:ea typeface="ＭＳ Ｐゴシック" panose="020B0600070205080204" pitchFamily="34" charset="-128"/>
              </a:defRPr>
            </a:lvl2pPr>
            <a:lvl3pPr marL="1163638" indent="-231775">
              <a:defRPr sz="9600">
                <a:solidFill>
                  <a:schemeClr val="tx1"/>
                </a:solidFill>
                <a:latin typeface="Times New Roman" panose="02020603050405020304" pitchFamily="18" charset="0"/>
                <a:ea typeface="ＭＳ Ｐゴシック" panose="020B0600070205080204" pitchFamily="34" charset="-128"/>
              </a:defRPr>
            </a:lvl3pPr>
            <a:lvl4pPr marL="1630363" indent="-231775">
              <a:defRPr sz="9600">
                <a:solidFill>
                  <a:schemeClr val="tx1"/>
                </a:solidFill>
                <a:latin typeface="Times New Roman" panose="02020603050405020304" pitchFamily="18" charset="0"/>
                <a:ea typeface="ＭＳ Ｐゴシック" panose="020B0600070205080204" pitchFamily="34" charset="-128"/>
              </a:defRPr>
            </a:lvl4pPr>
            <a:lvl5pPr marL="2095500" indent="-231775">
              <a:defRPr sz="9600">
                <a:solidFill>
                  <a:schemeClr val="tx1"/>
                </a:solidFill>
                <a:latin typeface="Times New Roman" panose="02020603050405020304" pitchFamily="18" charset="0"/>
                <a:ea typeface="ＭＳ Ｐゴシック" panose="020B0600070205080204" pitchFamily="34" charset="-128"/>
              </a:defRPr>
            </a:lvl5pPr>
            <a:lvl6pPr marL="25527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30099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671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924300" indent="-231775"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96152F6-6B3E-42BE-A67E-3088E35A4A9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7347" name="Rectangle 2">
            <a:extLst>
              <a:ext uri="{FF2B5EF4-FFF2-40B4-BE49-F238E27FC236}">
                <a16:creationId xmlns:a16="http://schemas.microsoft.com/office/drawing/2014/main" id="{7139A518-20A5-4F0B-BA30-A1FC9929FE3C}"/>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20DEFAF8-D251-48E7-8609-2D61187845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WHO 300 Answer</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930F67F-208F-4CBE-BC54-B5EC7B39704F}"/>
              </a:ext>
            </a:extLst>
          </p:cNvPr>
          <p:cNvSpPr>
            <a:spLocks noGrp="1" noChangeArrowheads="1"/>
          </p:cNvSpPr>
          <p:nvPr>
            <p:ph type="dt" sz="half" idx="10"/>
          </p:nvPr>
        </p:nvSpPr>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E58DBC3-6625-4471-89FB-26C490B7E45A}"/>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D8F3EDA-4F3D-4AE8-AF7E-0FEAF06A2D75}"/>
              </a:ext>
            </a:extLst>
          </p:cNvPr>
          <p:cNvSpPr>
            <a:spLocks noGrp="1" noChangeArrowheads="1"/>
          </p:cNvSpPr>
          <p:nvPr>
            <p:ph type="sldNum" sz="quarter" idx="12"/>
          </p:nvPr>
        </p:nvSpPr>
        <p:spPr/>
        <p:txBody>
          <a:bodyPr/>
          <a:lstStyle>
            <a:lvl1pPr>
              <a:defRPr/>
            </a:lvl1pPr>
          </a:lstStyle>
          <a:p>
            <a:pPr>
              <a:defRPr/>
            </a:pPr>
            <a:fld id="{0EDE3882-9D34-4032-8823-B2ADE83EC65A}" type="slidenum">
              <a:rPr lang="en-US" altLang="en-US" smtClean="0"/>
              <a:pPr>
                <a:defRPr/>
              </a:pPr>
              <a:t>‹#›</a:t>
            </a:fld>
            <a:endParaRPr lang="en-US" altLang="en-US"/>
          </a:p>
        </p:txBody>
      </p:sp>
    </p:spTree>
    <p:custDataLst>
      <p:tags r:id="rId1"/>
    </p:custDataLst>
    <p:extLst>
      <p:ext uri="{BB962C8B-B14F-4D97-AF65-F5344CB8AC3E}">
        <p14:creationId xmlns:p14="http://schemas.microsoft.com/office/powerpoint/2010/main" val="4041472361"/>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3177BEA-A74A-4653-89F1-30BA0D56C8C1}"/>
              </a:ext>
            </a:extLst>
          </p:cNvPr>
          <p:cNvSpPr>
            <a:spLocks noGrp="1" noChangeArrowheads="1"/>
          </p:cNvSpPr>
          <p:nvPr>
            <p:ph type="dt" sz="half" idx="10"/>
          </p:nvPr>
        </p:nvSpPr>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23BAFC1-AC8D-42EC-B906-650AFF3185FE}"/>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2069BD6-7EE3-4EC1-A393-89A35FB12BF4}"/>
              </a:ext>
            </a:extLst>
          </p:cNvPr>
          <p:cNvSpPr>
            <a:spLocks noGrp="1" noChangeArrowheads="1"/>
          </p:cNvSpPr>
          <p:nvPr>
            <p:ph type="sldNum" sz="quarter" idx="12"/>
          </p:nvPr>
        </p:nvSpPr>
        <p:spPr/>
        <p:txBody>
          <a:bodyPr/>
          <a:lstStyle>
            <a:lvl1pPr>
              <a:defRPr/>
            </a:lvl1pPr>
          </a:lstStyle>
          <a:p>
            <a:pPr>
              <a:defRPr/>
            </a:pPr>
            <a:fld id="{CCC0C4CA-E073-46D7-AD35-E6B95A31122C}" type="slidenum">
              <a:rPr lang="en-US" altLang="en-US" smtClean="0"/>
              <a:pPr>
                <a:defRPr/>
              </a:pPr>
              <a:t>‹#›</a:t>
            </a:fld>
            <a:endParaRPr lang="en-US" altLang="en-US"/>
          </a:p>
        </p:txBody>
      </p:sp>
    </p:spTree>
    <p:custDataLst>
      <p:tags r:id="rId1"/>
    </p:custDataLst>
    <p:extLst>
      <p:ext uri="{BB962C8B-B14F-4D97-AF65-F5344CB8AC3E}">
        <p14:creationId xmlns:p14="http://schemas.microsoft.com/office/powerpoint/2010/main" val="1004813214"/>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6793966-437B-4C6C-886A-420B208C0AA5}"/>
              </a:ext>
            </a:extLst>
          </p:cNvPr>
          <p:cNvSpPr>
            <a:spLocks noGrp="1" noChangeArrowheads="1"/>
          </p:cNvSpPr>
          <p:nvPr>
            <p:ph type="dt" sz="half" idx="10"/>
          </p:nvPr>
        </p:nvSpPr>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2FF83AF-4AC5-4C04-9F87-7905CE75E78C}"/>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36E7A48-2EE6-4016-AF90-EC7BB3E426FD}"/>
              </a:ext>
            </a:extLst>
          </p:cNvPr>
          <p:cNvSpPr>
            <a:spLocks noGrp="1" noChangeArrowheads="1"/>
          </p:cNvSpPr>
          <p:nvPr>
            <p:ph type="sldNum" sz="quarter" idx="12"/>
          </p:nvPr>
        </p:nvSpPr>
        <p:spPr/>
        <p:txBody>
          <a:bodyPr/>
          <a:lstStyle>
            <a:lvl1pPr>
              <a:defRPr/>
            </a:lvl1pPr>
          </a:lstStyle>
          <a:p>
            <a:pPr>
              <a:defRPr/>
            </a:pPr>
            <a:fld id="{0B4218A0-F52E-42BF-B213-BB82F595D581}" type="slidenum">
              <a:rPr lang="en-US" altLang="en-US" smtClean="0"/>
              <a:pPr>
                <a:defRPr/>
              </a:pPr>
              <a:t>‹#›</a:t>
            </a:fld>
            <a:endParaRPr lang="en-US" altLang="en-US"/>
          </a:p>
        </p:txBody>
      </p:sp>
    </p:spTree>
    <p:custDataLst>
      <p:tags r:id="rId1"/>
    </p:custDataLst>
    <p:extLst>
      <p:ext uri="{BB962C8B-B14F-4D97-AF65-F5344CB8AC3E}">
        <p14:creationId xmlns:p14="http://schemas.microsoft.com/office/powerpoint/2010/main" val="2564541609"/>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8B7DE53-939F-425B-9B51-EFEBC8374C92}"/>
              </a:ext>
            </a:extLst>
          </p:cNvPr>
          <p:cNvSpPr>
            <a:spLocks noGrp="1" noChangeArrowheads="1"/>
          </p:cNvSpPr>
          <p:nvPr>
            <p:ph type="dt" sz="half" idx="10"/>
          </p:nvPr>
        </p:nvSpPr>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51F57BE-45BB-42BA-8F1A-DCF446CCB63D}"/>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62EAC36-741B-4C7D-B467-4762B26C45A0}"/>
              </a:ext>
            </a:extLst>
          </p:cNvPr>
          <p:cNvSpPr>
            <a:spLocks noGrp="1" noChangeArrowheads="1"/>
          </p:cNvSpPr>
          <p:nvPr>
            <p:ph type="sldNum" sz="quarter" idx="12"/>
          </p:nvPr>
        </p:nvSpPr>
        <p:spPr/>
        <p:txBody>
          <a:bodyPr/>
          <a:lstStyle>
            <a:lvl1pPr>
              <a:defRPr/>
            </a:lvl1pPr>
          </a:lstStyle>
          <a:p>
            <a:pPr>
              <a:defRPr/>
            </a:pPr>
            <a:fld id="{8D982505-534A-490E-9F43-CFB3B7C7D3C4}" type="slidenum">
              <a:rPr lang="en-US" altLang="en-US" smtClean="0"/>
              <a:pPr>
                <a:defRPr/>
              </a:pPr>
              <a:t>‹#›</a:t>
            </a:fld>
            <a:endParaRPr lang="en-US" altLang="en-US"/>
          </a:p>
        </p:txBody>
      </p:sp>
    </p:spTree>
    <p:custDataLst>
      <p:tags r:id="rId1"/>
    </p:custDataLst>
    <p:extLst>
      <p:ext uri="{BB962C8B-B14F-4D97-AF65-F5344CB8AC3E}">
        <p14:creationId xmlns:p14="http://schemas.microsoft.com/office/powerpoint/2010/main" val="283771392"/>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D7B24E6-CF37-4021-83D4-46772CB003CE}"/>
              </a:ext>
            </a:extLst>
          </p:cNvPr>
          <p:cNvSpPr>
            <a:spLocks noGrp="1" noChangeArrowheads="1"/>
          </p:cNvSpPr>
          <p:nvPr>
            <p:ph type="dt" sz="half" idx="10"/>
          </p:nvPr>
        </p:nvSpPr>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51189B4-EF03-42EF-B7E8-80F0AD0D04EA}"/>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092D978-55B9-404C-ABE5-0390B1401A5A}"/>
              </a:ext>
            </a:extLst>
          </p:cNvPr>
          <p:cNvSpPr>
            <a:spLocks noGrp="1" noChangeArrowheads="1"/>
          </p:cNvSpPr>
          <p:nvPr>
            <p:ph type="sldNum" sz="quarter" idx="12"/>
          </p:nvPr>
        </p:nvSpPr>
        <p:spPr/>
        <p:txBody>
          <a:bodyPr/>
          <a:lstStyle>
            <a:lvl1pPr>
              <a:defRPr/>
            </a:lvl1pPr>
          </a:lstStyle>
          <a:p>
            <a:pPr>
              <a:defRPr/>
            </a:pPr>
            <a:fld id="{B6B2A26A-17CD-4A5D-B058-8BBBE573492C}" type="slidenum">
              <a:rPr lang="en-US" altLang="en-US" smtClean="0"/>
              <a:pPr>
                <a:defRPr/>
              </a:pPr>
              <a:t>‹#›</a:t>
            </a:fld>
            <a:endParaRPr lang="en-US" altLang="en-US"/>
          </a:p>
        </p:txBody>
      </p:sp>
    </p:spTree>
    <p:custDataLst>
      <p:tags r:id="rId1"/>
    </p:custDataLst>
    <p:extLst>
      <p:ext uri="{BB962C8B-B14F-4D97-AF65-F5344CB8AC3E}">
        <p14:creationId xmlns:p14="http://schemas.microsoft.com/office/powerpoint/2010/main" val="2746660450"/>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32A280-4F24-44B5-AE71-2BEBCB9B9593}"/>
              </a:ext>
            </a:extLst>
          </p:cNvPr>
          <p:cNvSpPr>
            <a:spLocks noGrp="1" noChangeArrowheads="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9D56AE2E-4FF1-4BEC-8E7B-5269C51FEEFB}"/>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20CAA43D-C43D-4AA1-9C23-3970B2CF7779}"/>
              </a:ext>
            </a:extLst>
          </p:cNvPr>
          <p:cNvSpPr>
            <a:spLocks noGrp="1" noChangeArrowheads="1"/>
          </p:cNvSpPr>
          <p:nvPr>
            <p:ph type="sldNum" sz="quarter" idx="12"/>
          </p:nvPr>
        </p:nvSpPr>
        <p:spPr/>
        <p:txBody>
          <a:bodyPr/>
          <a:lstStyle>
            <a:lvl1pPr>
              <a:defRPr/>
            </a:lvl1pPr>
          </a:lstStyle>
          <a:p>
            <a:pPr>
              <a:defRPr/>
            </a:pPr>
            <a:fld id="{7253939B-3DC8-4B9D-B95D-F4E8288D3CCC}" type="slidenum">
              <a:rPr lang="en-US" altLang="en-US" smtClean="0"/>
              <a:pPr>
                <a:defRPr/>
              </a:pPr>
              <a:t>‹#›</a:t>
            </a:fld>
            <a:endParaRPr lang="en-US" altLang="en-US"/>
          </a:p>
        </p:txBody>
      </p:sp>
    </p:spTree>
    <p:custDataLst>
      <p:tags r:id="rId1"/>
    </p:custDataLst>
    <p:extLst>
      <p:ext uri="{BB962C8B-B14F-4D97-AF65-F5344CB8AC3E}">
        <p14:creationId xmlns:p14="http://schemas.microsoft.com/office/powerpoint/2010/main" val="958515049"/>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93192CA-42B9-43FB-AE60-D9BC4E0A968D}"/>
              </a:ext>
            </a:extLst>
          </p:cNvPr>
          <p:cNvSpPr>
            <a:spLocks noGrp="1" noChangeArrowheads="1"/>
          </p:cNvSpPr>
          <p:nvPr>
            <p:ph type="dt" sz="half" idx="10"/>
          </p:nvPr>
        </p:nvSpPr>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4BC49B1F-1AEA-4DFF-9BFB-73F9B6328B08}"/>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6FB3B493-217D-402D-BEBD-630DA629ED59}"/>
              </a:ext>
            </a:extLst>
          </p:cNvPr>
          <p:cNvSpPr>
            <a:spLocks noGrp="1" noChangeArrowheads="1"/>
          </p:cNvSpPr>
          <p:nvPr>
            <p:ph type="sldNum" sz="quarter" idx="12"/>
          </p:nvPr>
        </p:nvSpPr>
        <p:spPr/>
        <p:txBody>
          <a:bodyPr/>
          <a:lstStyle>
            <a:lvl1pPr>
              <a:defRPr/>
            </a:lvl1pPr>
          </a:lstStyle>
          <a:p>
            <a:pPr>
              <a:defRPr/>
            </a:pPr>
            <a:fld id="{65A6B449-0820-4E05-91A0-CEB71910970F}" type="slidenum">
              <a:rPr lang="en-US" altLang="en-US" smtClean="0"/>
              <a:pPr>
                <a:defRPr/>
              </a:pPr>
              <a:t>‹#›</a:t>
            </a:fld>
            <a:endParaRPr lang="en-US" altLang="en-US"/>
          </a:p>
        </p:txBody>
      </p:sp>
    </p:spTree>
    <p:custDataLst>
      <p:tags r:id="rId1"/>
    </p:custDataLst>
    <p:extLst>
      <p:ext uri="{BB962C8B-B14F-4D97-AF65-F5344CB8AC3E}">
        <p14:creationId xmlns:p14="http://schemas.microsoft.com/office/powerpoint/2010/main" val="223748872"/>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B9E9CE4-2A62-4E27-A06D-105DA7FC8DF4}"/>
              </a:ext>
            </a:extLst>
          </p:cNvPr>
          <p:cNvSpPr>
            <a:spLocks noGrp="1" noChangeArrowheads="1"/>
          </p:cNvSpPr>
          <p:nvPr>
            <p:ph type="dt" sz="half" idx="10"/>
          </p:nvPr>
        </p:nvSpPr>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1ACA5A69-CA12-4D9F-9A5C-3B4A5D7C43BE}"/>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8F74625D-B383-4BD1-9DFA-9D1B52AA72F6}"/>
              </a:ext>
            </a:extLst>
          </p:cNvPr>
          <p:cNvSpPr>
            <a:spLocks noGrp="1" noChangeArrowheads="1"/>
          </p:cNvSpPr>
          <p:nvPr>
            <p:ph type="sldNum" sz="quarter" idx="12"/>
          </p:nvPr>
        </p:nvSpPr>
        <p:spPr/>
        <p:txBody>
          <a:bodyPr/>
          <a:lstStyle>
            <a:lvl1pPr>
              <a:defRPr/>
            </a:lvl1pPr>
          </a:lstStyle>
          <a:p>
            <a:pPr>
              <a:defRPr/>
            </a:pPr>
            <a:fld id="{AEEA9CAC-9682-498E-BA0C-0E8F4DE7CD76}" type="slidenum">
              <a:rPr lang="en-US" altLang="en-US" smtClean="0"/>
              <a:pPr>
                <a:defRPr/>
              </a:pPr>
              <a:t>‹#›</a:t>
            </a:fld>
            <a:endParaRPr lang="en-US" altLang="en-US"/>
          </a:p>
        </p:txBody>
      </p:sp>
    </p:spTree>
    <p:custDataLst>
      <p:tags r:id="rId1"/>
    </p:custDataLst>
    <p:extLst>
      <p:ext uri="{BB962C8B-B14F-4D97-AF65-F5344CB8AC3E}">
        <p14:creationId xmlns:p14="http://schemas.microsoft.com/office/powerpoint/2010/main" val="2590103124"/>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C8F965E-5B85-44B8-80DA-B9C7FFC2718B}"/>
              </a:ext>
            </a:extLst>
          </p:cNvPr>
          <p:cNvSpPr>
            <a:spLocks noGrp="1" noChangeArrowheads="1"/>
          </p:cNvSpPr>
          <p:nvPr>
            <p:ph type="dt" sz="half" idx="10"/>
          </p:nvPr>
        </p:nvSpPr>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CBB2194E-85DB-434C-A7E3-FE10E3642C3B}"/>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757884A1-E24D-48E8-B004-0EEB9B8F1674}"/>
              </a:ext>
            </a:extLst>
          </p:cNvPr>
          <p:cNvSpPr>
            <a:spLocks noGrp="1" noChangeArrowheads="1"/>
          </p:cNvSpPr>
          <p:nvPr>
            <p:ph type="sldNum" sz="quarter" idx="12"/>
          </p:nvPr>
        </p:nvSpPr>
        <p:spPr/>
        <p:txBody>
          <a:bodyPr/>
          <a:lstStyle>
            <a:lvl1pPr>
              <a:defRPr/>
            </a:lvl1pPr>
          </a:lstStyle>
          <a:p>
            <a:pPr>
              <a:defRPr/>
            </a:pPr>
            <a:fld id="{E3EC9E2B-60D6-47A2-A317-3EEFE35DB814}" type="slidenum">
              <a:rPr lang="en-US" altLang="en-US" smtClean="0"/>
              <a:pPr>
                <a:defRPr/>
              </a:pPr>
              <a:t>‹#›</a:t>
            </a:fld>
            <a:endParaRPr lang="en-US" altLang="en-US"/>
          </a:p>
        </p:txBody>
      </p:sp>
    </p:spTree>
    <p:custDataLst>
      <p:tags r:id="rId1"/>
    </p:custDataLst>
    <p:extLst>
      <p:ext uri="{BB962C8B-B14F-4D97-AF65-F5344CB8AC3E}">
        <p14:creationId xmlns:p14="http://schemas.microsoft.com/office/powerpoint/2010/main" val="3017892969"/>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DBC41768-3E48-4755-9546-71391C9C8B3A}"/>
              </a:ext>
            </a:extLst>
          </p:cNvPr>
          <p:cNvSpPr>
            <a:spLocks noGrp="1" noChangeArrowheads="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23F30802-5CD1-4667-9B39-87F56B713B7F}"/>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CD09C9F1-3DE0-4A3B-9857-6A1A31C94B7B}"/>
              </a:ext>
            </a:extLst>
          </p:cNvPr>
          <p:cNvSpPr>
            <a:spLocks noGrp="1" noChangeArrowheads="1"/>
          </p:cNvSpPr>
          <p:nvPr>
            <p:ph type="sldNum" sz="quarter" idx="12"/>
          </p:nvPr>
        </p:nvSpPr>
        <p:spPr/>
        <p:txBody>
          <a:bodyPr/>
          <a:lstStyle>
            <a:lvl1pPr>
              <a:defRPr/>
            </a:lvl1pPr>
          </a:lstStyle>
          <a:p>
            <a:pPr>
              <a:defRPr/>
            </a:pPr>
            <a:fld id="{FA8F9069-3AC5-4DAC-AC57-DC7FB2C8242B}" type="slidenum">
              <a:rPr lang="en-US" altLang="en-US" smtClean="0"/>
              <a:pPr>
                <a:defRPr/>
              </a:pPr>
              <a:t>‹#›</a:t>
            </a:fld>
            <a:endParaRPr lang="en-US" altLang="en-US"/>
          </a:p>
        </p:txBody>
      </p:sp>
    </p:spTree>
    <p:custDataLst>
      <p:tags r:id="rId1"/>
    </p:custDataLst>
    <p:extLst>
      <p:ext uri="{BB962C8B-B14F-4D97-AF65-F5344CB8AC3E}">
        <p14:creationId xmlns:p14="http://schemas.microsoft.com/office/powerpoint/2010/main" val="3407326056"/>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BDF454DA-EBD2-459C-9318-745EDBE33C0B}"/>
              </a:ext>
            </a:extLst>
          </p:cNvPr>
          <p:cNvSpPr>
            <a:spLocks noGrp="1" noChangeArrowheads="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5F9D2674-A298-407C-9760-C9DAE67A0161}"/>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35DA8A5B-29EC-4C28-9442-44233CDCE79B}"/>
              </a:ext>
            </a:extLst>
          </p:cNvPr>
          <p:cNvSpPr>
            <a:spLocks noGrp="1" noChangeArrowheads="1"/>
          </p:cNvSpPr>
          <p:nvPr>
            <p:ph type="sldNum" sz="quarter" idx="12"/>
          </p:nvPr>
        </p:nvSpPr>
        <p:spPr/>
        <p:txBody>
          <a:bodyPr/>
          <a:lstStyle>
            <a:lvl1pPr>
              <a:defRPr/>
            </a:lvl1pPr>
          </a:lstStyle>
          <a:p>
            <a:pPr>
              <a:defRPr/>
            </a:pPr>
            <a:fld id="{986F82E5-8B09-47FB-83E9-DA46ED0947E4}" type="slidenum">
              <a:rPr lang="en-US" altLang="en-US" smtClean="0"/>
              <a:pPr>
                <a:defRPr/>
              </a:pPr>
              <a:t>‹#›</a:t>
            </a:fld>
            <a:endParaRPr lang="en-US" altLang="en-US"/>
          </a:p>
        </p:txBody>
      </p:sp>
    </p:spTree>
    <p:custDataLst>
      <p:tags r:id="rId1"/>
    </p:custDataLst>
    <p:extLst>
      <p:ext uri="{BB962C8B-B14F-4D97-AF65-F5344CB8AC3E}">
        <p14:creationId xmlns:p14="http://schemas.microsoft.com/office/powerpoint/2010/main" val="3085038286"/>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7701442-3E1C-4A2B-ACC0-3FD2943C3FF3}"/>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7A80123-CEC7-49E4-8B81-421D9A4C5D48}"/>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9FE945D-A129-4978-BB44-133668998FCB}"/>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Verdana" panose="020B0604030504040204" pitchFamily="34" charset="0"/>
                <a:ea typeface="Verdana" panose="020B0604030504040204" pitchFamily="34" charset="0"/>
              </a:defRPr>
            </a:lvl1pPr>
          </a:lstStyle>
          <a:p>
            <a:pPr>
              <a:defRPr/>
            </a:pPr>
            <a:endParaRPr lang="en-US" altLang="en-US"/>
          </a:p>
        </p:txBody>
      </p:sp>
      <p:sp>
        <p:nvSpPr>
          <p:cNvPr id="1029" name="Rectangle 5">
            <a:extLst>
              <a:ext uri="{FF2B5EF4-FFF2-40B4-BE49-F238E27FC236}">
                <a16:creationId xmlns:a16="http://schemas.microsoft.com/office/drawing/2014/main" id="{6807A3BA-B099-4493-B55B-1ACA63F5FE63}"/>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Verdana" panose="020B0604030504040204" pitchFamily="34" charset="0"/>
                <a:ea typeface="Verdana" panose="020B0604030504040204" pitchFamily="34" charset="0"/>
              </a:defRPr>
            </a:lvl1pPr>
          </a:lstStyle>
          <a:p>
            <a:pPr>
              <a:defRPr/>
            </a:pPr>
            <a:endParaRPr lang="en-US" altLang="en-US"/>
          </a:p>
        </p:txBody>
      </p:sp>
      <p:sp>
        <p:nvSpPr>
          <p:cNvPr id="1030" name="Rectangle 6">
            <a:extLst>
              <a:ext uri="{FF2B5EF4-FFF2-40B4-BE49-F238E27FC236}">
                <a16:creationId xmlns:a16="http://schemas.microsoft.com/office/drawing/2014/main" id="{0CD228E0-41AF-4775-8B07-59AFF0A6CDFF}"/>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Verdana" panose="020B0604030504040204" pitchFamily="34" charset="0"/>
                <a:ea typeface="Verdana" panose="020B0604030504040204" pitchFamily="34" charset="0"/>
              </a:defRPr>
            </a:lvl1pPr>
          </a:lstStyle>
          <a:p>
            <a:pPr>
              <a:defRPr/>
            </a:pPr>
            <a:fld id="{1186CE53-8401-42AC-9D77-73FF139CC52D}" type="slidenum">
              <a:rPr lang="en-US" altLang="en-US" smtClean="0"/>
              <a:pPr>
                <a:defRPr/>
              </a:pPr>
              <a:t>‹#›</a:t>
            </a:fld>
            <a:endParaRPr lang="en-US" altLang="en-US"/>
          </a:p>
        </p:txBody>
      </p:sp>
    </p:spTree>
    <p:custDataLst>
      <p:tags r:id="rId13"/>
    </p:custDataLst>
    <p:extLst>
      <p:ext uri="{BB962C8B-B14F-4D97-AF65-F5344CB8AC3E}">
        <p14:creationId xmlns:p14="http://schemas.microsoft.com/office/powerpoint/2010/main" val="2274499721"/>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Lst>
  <p:transition>
    <p:zoom/>
  </p:transition>
  <p:txStyles>
    <p:titleStyle>
      <a:lvl1pPr algn="ctr" rtl="0" eaLnBrk="1" fontAlgn="base" hangingPunct="1">
        <a:spcBef>
          <a:spcPct val="0"/>
        </a:spcBef>
        <a:spcAft>
          <a:spcPct val="0"/>
        </a:spcAft>
        <a:defRPr sz="44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algn="ctr" rtl="0" eaLnBrk="1" fontAlgn="base" hangingPunct="1">
        <a:spcBef>
          <a:spcPct val="0"/>
        </a:spcBef>
        <a:spcAft>
          <a:spcPct val="0"/>
        </a:spcAft>
        <a:defRPr sz="4400">
          <a:solidFill>
            <a:schemeClr val="tx2"/>
          </a:solidFill>
          <a:latin typeface="Times New Roman" pitchFamily="-65" charset="0"/>
          <a:ea typeface="ＭＳ Ｐゴシック" pitchFamily="-107" charset="-128"/>
          <a:cs typeface="ＭＳ Ｐゴシック" pitchFamily="-107" charset="-128"/>
        </a:defRPr>
      </a:lvl2pPr>
      <a:lvl3pPr algn="ctr" rtl="0" eaLnBrk="1" fontAlgn="base" hangingPunct="1">
        <a:spcBef>
          <a:spcPct val="0"/>
        </a:spcBef>
        <a:spcAft>
          <a:spcPct val="0"/>
        </a:spcAft>
        <a:defRPr sz="4400">
          <a:solidFill>
            <a:schemeClr val="tx2"/>
          </a:solidFill>
          <a:latin typeface="Times New Roman" pitchFamily="-65" charset="0"/>
          <a:ea typeface="ＭＳ Ｐゴシック" pitchFamily="-107" charset="-128"/>
          <a:cs typeface="ＭＳ Ｐゴシック" pitchFamily="-107" charset="-128"/>
        </a:defRPr>
      </a:lvl3pPr>
      <a:lvl4pPr algn="ctr" rtl="0" eaLnBrk="1" fontAlgn="base" hangingPunct="1">
        <a:spcBef>
          <a:spcPct val="0"/>
        </a:spcBef>
        <a:spcAft>
          <a:spcPct val="0"/>
        </a:spcAft>
        <a:defRPr sz="4400">
          <a:solidFill>
            <a:schemeClr val="tx2"/>
          </a:solidFill>
          <a:latin typeface="Times New Roman" pitchFamily="-65" charset="0"/>
          <a:ea typeface="ＭＳ Ｐゴシック" pitchFamily="-107" charset="-128"/>
          <a:cs typeface="ＭＳ Ｐゴシック" pitchFamily="-107" charset="-128"/>
        </a:defRPr>
      </a:lvl4pPr>
      <a:lvl5pPr algn="ctr" rtl="0" eaLnBrk="1" fontAlgn="base" hangingPunct="1">
        <a:spcBef>
          <a:spcPct val="0"/>
        </a:spcBef>
        <a:spcAft>
          <a:spcPct val="0"/>
        </a:spcAft>
        <a:defRPr sz="4400">
          <a:solidFill>
            <a:schemeClr val="tx2"/>
          </a:solidFill>
          <a:latin typeface="Times New Roman" pitchFamily="-65" charset="0"/>
          <a:ea typeface="ＭＳ Ｐゴシック" pitchFamily="-107" charset="-128"/>
          <a:cs typeface="ＭＳ Ｐゴシック" pitchFamily="-107" charset="-128"/>
        </a:defRPr>
      </a:lvl5pPr>
      <a:lvl6pPr marL="457200" algn="ctr" rtl="0" eaLnBrk="1" fontAlgn="base" hangingPunct="1">
        <a:spcBef>
          <a:spcPct val="0"/>
        </a:spcBef>
        <a:spcAft>
          <a:spcPct val="0"/>
        </a:spcAft>
        <a:defRPr sz="4400">
          <a:solidFill>
            <a:schemeClr val="tx2"/>
          </a:solidFill>
          <a:latin typeface="Times New Roman" pitchFamily="-65" charset="0"/>
        </a:defRPr>
      </a:lvl6pPr>
      <a:lvl7pPr marL="914400" algn="ctr" rtl="0" eaLnBrk="1" fontAlgn="base" hangingPunct="1">
        <a:spcBef>
          <a:spcPct val="0"/>
        </a:spcBef>
        <a:spcAft>
          <a:spcPct val="0"/>
        </a:spcAft>
        <a:defRPr sz="4400">
          <a:solidFill>
            <a:schemeClr val="tx2"/>
          </a:solidFill>
          <a:latin typeface="Times New Roman" pitchFamily="-65" charset="0"/>
        </a:defRPr>
      </a:lvl7pPr>
      <a:lvl8pPr marL="1371600" algn="ctr" rtl="0" eaLnBrk="1" fontAlgn="base" hangingPunct="1">
        <a:spcBef>
          <a:spcPct val="0"/>
        </a:spcBef>
        <a:spcAft>
          <a:spcPct val="0"/>
        </a:spcAft>
        <a:defRPr sz="4400">
          <a:solidFill>
            <a:schemeClr val="tx2"/>
          </a:solidFill>
          <a:latin typeface="Times New Roman" pitchFamily="-65" charset="0"/>
        </a:defRPr>
      </a:lvl8pPr>
      <a:lvl9pPr marL="1828800" algn="ctr" rtl="0" eaLnBrk="1" fontAlgn="base" hangingPunct="1">
        <a:spcBef>
          <a:spcPct val="0"/>
        </a:spcBef>
        <a:spcAft>
          <a:spcPct val="0"/>
        </a:spcAft>
        <a:defRPr sz="4400">
          <a:solidFill>
            <a:schemeClr val="tx2"/>
          </a:solidFill>
          <a:latin typeface="Times New Roman" pitchFamily="-65" charset="0"/>
        </a:defRPr>
      </a:lvl9pPr>
    </p:titleStyle>
    <p:bodyStyle>
      <a:lvl1pPr marL="342900" indent="-342900" algn="l" rtl="0" eaLnBrk="1" fontAlgn="base" hangingPunct="1">
        <a:spcBef>
          <a:spcPct val="20000"/>
        </a:spcBef>
        <a:spcAft>
          <a:spcPct val="0"/>
        </a:spcAft>
        <a:buChar char="•"/>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rtl="0" eaLnBrk="1" fontAlgn="base" hangingPunct="1">
        <a:spcBef>
          <a:spcPct val="20000"/>
        </a:spcBef>
        <a:spcAft>
          <a:spcPct val="0"/>
        </a:spcAft>
        <a:buChar char="–"/>
        <a:defRPr sz="2800">
          <a:solidFill>
            <a:schemeClr val="tx1"/>
          </a:solidFill>
          <a:latin typeface="Verdana" panose="020B0604030504040204" pitchFamily="34" charset="0"/>
          <a:ea typeface="Verdana" panose="020B0604030504040204" pitchFamily="34" charset="0"/>
        </a:defRPr>
      </a:lvl2pPr>
      <a:lvl3pPr marL="1143000" indent="-228600" algn="l" rtl="0" eaLnBrk="1" fontAlgn="base" hangingPunct="1">
        <a:spcBef>
          <a:spcPct val="20000"/>
        </a:spcBef>
        <a:spcAft>
          <a:spcPct val="0"/>
        </a:spcAft>
        <a:buChar char="•"/>
        <a:defRPr sz="2400">
          <a:solidFill>
            <a:schemeClr val="tx1"/>
          </a:solidFill>
          <a:latin typeface="Verdana" panose="020B0604030504040204" pitchFamily="34" charset="0"/>
          <a:ea typeface="Verdana" panose="020B0604030504040204" pitchFamily="34" charset="0"/>
        </a:defRPr>
      </a:lvl3pPr>
      <a:lvl4pPr marL="1600200" indent="-228600" algn="l" rtl="0" eaLnBrk="1" fontAlgn="base" hangingPunct="1">
        <a:spcBef>
          <a:spcPct val="20000"/>
        </a:spcBef>
        <a:spcAft>
          <a:spcPct val="0"/>
        </a:spcAft>
        <a:buChar char="–"/>
        <a:defRPr sz="2000">
          <a:solidFill>
            <a:schemeClr val="tx1"/>
          </a:solidFill>
          <a:latin typeface="Verdana" panose="020B0604030504040204" pitchFamily="34" charset="0"/>
          <a:ea typeface="Verdana" panose="020B0604030504040204" pitchFamily="34" charset="0"/>
        </a:defRPr>
      </a:lvl4pPr>
      <a:lvl5pPr marL="2057400" indent="-228600" algn="l" rtl="0" eaLnBrk="1" fontAlgn="base" hangingPunct="1">
        <a:spcBef>
          <a:spcPct val="20000"/>
        </a:spcBef>
        <a:spcAft>
          <a:spcPct val="0"/>
        </a:spcAft>
        <a:buChar char="»"/>
        <a:defRPr sz="2000">
          <a:solidFill>
            <a:schemeClr val="tx1"/>
          </a:solidFill>
          <a:latin typeface="Verdana" panose="020B0604030504040204" pitchFamily="34" charset="0"/>
          <a:ea typeface="Verdana" panose="020B0604030504040204"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1.mp3"/><Relationship Id="rId7" Type="http://schemas.openxmlformats.org/officeDocument/2006/relationships/image" Target="../media/image2.png"/><Relationship Id="rId2" Type="http://schemas.microsoft.com/office/2007/relationships/media" Target="../media/media1.mp3"/><Relationship Id="rId1" Type="http://schemas.openxmlformats.org/officeDocument/2006/relationships/tags" Target="../tags/tag14.xml"/><Relationship Id="rId6" Type="http://schemas.openxmlformats.org/officeDocument/2006/relationships/image" Target="../media/image1.jpeg"/><Relationship Id="rId5" Type="http://schemas.openxmlformats.org/officeDocument/2006/relationships/notesSlide" Target="../notesSlides/notesSlide1.xml"/><Relationship Id="rId4"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24.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26.xml"/><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28.xml"/><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30.xml"/><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17.xml"/><Relationship Id="rId18" Type="http://schemas.openxmlformats.org/officeDocument/2006/relationships/slide" Target="slide39.xml"/><Relationship Id="rId26" Type="http://schemas.openxmlformats.org/officeDocument/2006/relationships/slide" Target="slide55.xml"/><Relationship Id="rId3" Type="http://schemas.openxmlformats.org/officeDocument/2006/relationships/audio" Target="../media/media2.mp3"/><Relationship Id="rId21" Type="http://schemas.openxmlformats.org/officeDocument/2006/relationships/slide" Target="slide31.xml"/><Relationship Id="rId7" Type="http://schemas.openxmlformats.org/officeDocument/2006/relationships/slide" Target="slide24.xml"/><Relationship Id="rId12" Type="http://schemas.openxmlformats.org/officeDocument/2006/relationships/slide" Target="slide16.xml"/><Relationship Id="rId17" Type="http://schemas.openxmlformats.org/officeDocument/2006/relationships/slide" Target="slide37.xml"/><Relationship Id="rId25" Type="http://schemas.openxmlformats.org/officeDocument/2006/relationships/slide" Target="slide53.xml"/><Relationship Id="rId33" Type="http://schemas.openxmlformats.org/officeDocument/2006/relationships/image" Target="../media/image2.png"/><Relationship Id="rId2" Type="http://schemas.microsoft.com/office/2007/relationships/media" Target="../media/media2.mp3"/><Relationship Id="rId16" Type="http://schemas.openxmlformats.org/officeDocument/2006/relationships/slide" Target="slide35.xml"/><Relationship Id="rId20" Type="http://schemas.openxmlformats.org/officeDocument/2006/relationships/slide" Target="slide43.xml"/><Relationship Id="rId29" Type="http://schemas.openxmlformats.org/officeDocument/2006/relationships/slide" Target="slide61.xml"/><Relationship Id="rId1" Type="http://schemas.openxmlformats.org/officeDocument/2006/relationships/tags" Target="../tags/tag15.xml"/><Relationship Id="rId6" Type="http://schemas.openxmlformats.org/officeDocument/2006/relationships/slide" Target="slide6.xml"/><Relationship Id="rId11" Type="http://schemas.openxmlformats.org/officeDocument/2006/relationships/slide" Target="slide14.xml"/><Relationship Id="rId24" Type="http://schemas.openxmlformats.org/officeDocument/2006/relationships/slide" Target="slide51.xml"/><Relationship Id="rId32" Type="http://schemas.openxmlformats.org/officeDocument/2006/relationships/slide" Target="slide63.xml"/><Relationship Id="rId5" Type="http://schemas.openxmlformats.org/officeDocument/2006/relationships/notesSlide" Target="../notesSlides/notesSlide2.xml"/><Relationship Id="rId15" Type="http://schemas.openxmlformats.org/officeDocument/2006/relationships/slide" Target="slide33.xml"/><Relationship Id="rId23" Type="http://schemas.openxmlformats.org/officeDocument/2006/relationships/slide" Target="slide49.xml"/><Relationship Id="rId28" Type="http://schemas.openxmlformats.org/officeDocument/2006/relationships/slide" Target="slide59.xml"/><Relationship Id="rId10" Type="http://schemas.openxmlformats.org/officeDocument/2006/relationships/slide" Target="slide12.xml"/><Relationship Id="rId19" Type="http://schemas.openxmlformats.org/officeDocument/2006/relationships/slide" Target="slide41.xml"/><Relationship Id="rId31" Type="http://schemas.openxmlformats.org/officeDocument/2006/relationships/slide" Target="slide4.xml"/><Relationship Id="rId4" Type="http://schemas.openxmlformats.org/officeDocument/2006/relationships/slideLayout" Target="../slideLayouts/slideLayout7.xml"/><Relationship Id="rId9" Type="http://schemas.openxmlformats.org/officeDocument/2006/relationships/slide" Target="slide10.xml"/><Relationship Id="rId14" Type="http://schemas.openxmlformats.org/officeDocument/2006/relationships/slide" Target="slide47.xml"/><Relationship Id="rId22" Type="http://schemas.openxmlformats.org/officeDocument/2006/relationships/slide" Target="slide45.xml"/><Relationship Id="rId27" Type="http://schemas.openxmlformats.org/officeDocument/2006/relationships/slide" Target="slide57.xml"/><Relationship Id="rId30" Type="http://schemas.openxmlformats.org/officeDocument/2006/relationships/slide" Target="slide2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34.xml"/><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36.xml"/><Relationship Id="rId4" Type="http://schemas.openxmlformats.org/officeDocument/2006/relationships/slide" Target="slide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38.xml"/><Relationship Id="rId4" Type="http://schemas.openxmlformats.org/officeDocument/2006/relationships/slide" Target="slide3.xml"/></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3.wav"/><Relationship Id="rId7" Type="http://schemas.openxmlformats.org/officeDocument/2006/relationships/notesSlide" Target="../notesSlides/notesSlide26.xml"/><Relationship Id="rId2" Type="http://schemas.microsoft.com/office/2007/relationships/media" Target="../media/media3.wav"/><Relationship Id="rId1" Type="http://schemas.openxmlformats.org/officeDocument/2006/relationships/tags" Target="../tags/tag39.xml"/><Relationship Id="rId6" Type="http://schemas.openxmlformats.org/officeDocument/2006/relationships/slideLayout" Target="../slideLayouts/slideLayout7.xml"/><Relationship Id="rId5" Type="http://schemas.openxmlformats.org/officeDocument/2006/relationships/audio" Target="../media/media4.mp3"/><Relationship Id="rId10" Type="http://schemas.openxmlformats.org/officeDocument/2006/relationships/image" Target="../media/image2.png"/><Relationship Id="rId4" Type="http://schemas.microsoft.com/office/2007/relationships/media" Target="../media/media4.mp3"/><Relationship Id="rId9"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4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41.xml"/><Relationship Id="rId4" Type="http://schemas.openxmlformats.org/officeDocument/2006/relationships/slide" Target="slide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42.xml"/></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6.xml"/><Relationship Id="rId18" Type="http://schemas.openxmlformats.org/officeDocument/2006/relationships/slide" Target="slide33.xml"/><Relationship Id="rId26" Type="http://schemas.openxmlformats.org/officeDocument/2006/relationships/slide" Target="slide51.xml"/><Relationship Id="rId3" Type="http://schemas.openxmlformats.org/officeDocument/2006/relationships/notesSlide" Target="../notesSlides/notesSlide3.xml"/><Relationship Id="rId21" Type="http://schemas.openxmlformats.org/officeDocument/2006/relationships/slide" Target="slide39.xml"/><Relationship Id="rId34" Type="http://schemas.openxmlformats.org/officeDocument/2006/relationships/slide" Target="slide8.xml"/><Relationship Id="rId7" Type="http://schemas.openxmlformats.org/officeDocument/2006/relationships/slide" Target="slide18.xml"/><Relationship Id="rId12" Type="http://schemas.openxmlformats.org/officeDocument/2006/relationships/slide" Target="slide14.xml"/><Relationship Id="rId17" Type="http://schemas.openxmlformats.org/officeDocument/2006/relationships/slide" Target="slide31.xml"/><Relationship Id="rId25" Type="http://schemas.openxmlformats.org/officeDocument/2006/relationships/slide" Target="slide49.xml"/><Relationship Id="rId33" Type="http://schemas.openxmlformats.org/officeDocument/2006/relationships/slide" Target="slide63.xml"/><Relationship Id="rId2" Type="http://schemas.openxmlformats.org/officeDocument/2006/relationships/slideLayout" Target="../slideLayouts/slideLayout7.xml"/><Relationship Id="rId16" Type="http://schemas.openxmlformats.org/officeDocument/2006/relationships/slide" Target="slide47.xml"/><Relationship Id="rId20" Type="http://schemas.openxmlformats.org/officeDocument/2006/relationships/slide" Target="slide37.xml"/><Relationship Id="rId29" Type="http://schemas.openxmlformats.org/officeDocument/2006/relationships/slide" Target="slide57.xml"/><Relationship Id="rId1" Type="http://schemas.openxmlformats.org/officeDocument/2006/relationships/tags" Target="../tags/tag16.xml"/><Relationship Id="rId6" Type="http://schemas.openxmlformats.org/officeDocument/2006/relationships/slide" Target="slide24.xml"/><Relationship Id="rId11" Type="http://schemas.openxmlformats.org/officeDocument/2006/relationships/slide" Target="slide22.xml"/><Relationship Id="rId24" Type="http://schemas.openxmlformats.org/officeDocument/2006/relationships/slide" Target="slide45.xml"/><Relationship Id="rId32" Type="http://schemas.openxmlformats.org/officeDocument/2006/relationships/slide" Target="slide4.xml"/><Relationship Id="rId5" Type="http://schemas.openxmlformats.org/officeDocument/2006/relationships/slide" Target="slide16.xml"/><Relationship Id="rId15" Type="http://schemas.openxmlformats.org/officeDocument/2006/relationships/slide" Target="slide29.xml"/><Relationship Id="rId23" Type="http://schemas.openxmlformats.org/officeDocument/2006/relationships/slide" Target="slide43.xml"/><Relationship Id="rId28" Type="http://schemas.openxmlformats.org/officeDocument/2006/relationships/slide" Target="slide55.xml"/><Relationship Id="rId10" Type="http://schemas.openxmlformats.org/officeDocument/2006/relationships/slide" Target="slide12.xml"/><Relationship Id="rId19" Type="http://schemas.openxmlformats.org/officeDocument/2006/relationships/slide" Target="slide35.xml"/><Relationship Id="rId31" Type="http://schemas.openxmlformats.org/officeDocument/2006/relationships/slide" Target="slide61.xml"/><Relationship Id="rId4" Type="http://schemas.openxmlformats.org/officeDocument/2006/relationships/slide" Target="slide6.xml"/><Relationship Id="rId9" Type="http://schemas.openxmlformats.org/officeDocument/2006/relationships/slide" Target="slide20.xml"/><Relationship Id="rId14" Type="http://schemas.openxmlformats.org/officeDocument/2006/relationships/slide" Target="slide17.xml"/><Relationship Id="rId22" Type="http://schemas.openxmlformats.org/officeDocument/2006/relationships/slide" Target="slide41.xml"/><Relationship Id="rId27" Type="http://schemas.openxmlformats.org/officeDocument/2006/relationships/slide" Target="slide53.xml"/><Relationship Id="rId30" Type="http://schemas.openxmlformats.org/officeDocument/2006/relationships/slide" Target="slide59.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43.xml"/><Relationship Id="rId4" Type="http://schemas.openxmlformats.org/officeDocument/2006/relationships/slide" Target="slide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4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45.xml"/><Relationship Id="rId4" Type="http://schemas.openxmlformats.org/officeDocument/2006/relationships/slide" Target="slide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47.xml"/><Relationship Id="rId4" Type="http://schemas.openxmlformats.org/officeDocument/2006/relationships/slide" Target="slide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48.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49.xml"/><Relationship Id="rId4" Type="http://schemas.openxmlformats.org/officeDocument/2006/relationships/slide" Target="slide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5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ags" Target="../tags/tag51.xml"/><Relationship Id="rId4" Type="http://schemas.openxmlformats.org/officeDocument/2006/relationships/slide" Target="slide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ags" Target="../tags/tag5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53.xml"/><Relationship Id="rId5" Type="http://schemas.openxmlformats.org/officeDocument/2006/relationships/image" Target="../media/image6.jpeg"/><Relationship Id="rId4" Type="http://schemas.openxmlformats.org/officeDocument/2006/relationships/slide" Target="slide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ags" Target="../tags/tag5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tags" Target="../tags/tag55.xml"/><Relationship Id="rId4" Type="http://schemas.openxmlformats.org/officeDocument/2006/relationships/slide" Target="slide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tags" Target="../tags/tag5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tags" Target="../tags/tag57.xml"/><Relationship Id="rId4" Type="http://schemas.openxmlformats.org/officeDocument/2006/relationships/slide" Target="slide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tags" Target="../tags/tag58.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tags" Target="../tags/tag59.xml"/><Relationship Id="rId5" Type="http://schemas.openxmlformats.org/officeDocument/2006/relationships/image" Target="../media/image7.png"/><Relationship Id="rId4" Type="http://schemas.openxmlformats.org/officeDocument/2006/relationships/slide" Target="slide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tags" Target="../tags/tag60.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tags" Target="../tags/tag61.xml"/><Relationship Id="rId4" Type="http://schemas.openxmlformats.org/officeDocument/2006/relationships/slide" Target="slide3.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tags" Target="../tags/tag6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slide" Target="slide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tags" Target="../tags/tag63.xml"/><Relationship Id="rId4" Type="http://schemas.openxmlformats.org/officeDocument/2006/relationships/slide" Target="slide3.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tags" Target="../tags/tag64.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xml"/><Relationship Id="rId1" Type="http://schemas.openxmlformats.org/officeDocument/2006/relationships/tags" Target="../tags/tag65.xml"/><Relationship Id="rId4" Type="http://schemas.openxmlformats.org/officeDocument/2006/relationships/slide" Target="slide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xml"/><Relationship Id="rId1" Type="http://schemas.openxmlformats.org/officeDocument/2006/relationships/tags" Target="../tags/tag66.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xml"/><Relationship Id="rId1" Type="http://schemas.openxmlformats.org/officeDocument/2006/relationships/tags" Target="../tags/tag67.xml"/><Relationship Id="rId4" Type="http://schemas.openxmlformats.org/officeDocument/2006/relationships/slide" Target="slide3.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xml"/><Relationship Id="rId1" Type="http://schemas.openxmlformats.org/officeDocument/2006/relationships/tags" Target="../tags/tag68.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xml"/><Relationship Id="rId1" Type="http://schemas.openxmlformats.org/officeDocument/2006/relationships/tags" Target="../tags/tag69.xml"/><Relationship Id="rId4" Type="http://schemas.openxmlformats.org/officeDocument/2006/relationships/slide" Target="slide3.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xml"/><Relationship Id="rId1" Type="http://schemas.openxmlformats.org/officeDocument/2006/relationships/tags" Target="../tags/tag70.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xml"/><Relationship Id="rId1" Type="http://schemas.openxmlformats.org/officeDocument/2006/relationships/tags" Target="../tags/tag71.xml"/><Relationship Id="rId4" Type="http://schemas.openxmlformats.org/officeDocument/2006/relationships/slide" Target="slide3.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xml"/><Relationship Id="rId1" Type="http://schemas.openxmlformats.org/officeDocument/2006/relationships/tags" Target="../tags/tag7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xml"/><Relationship Id="rId1" Type="http://schemas.openxmlformats.org/officeDocument/2006/relationships/tags" Target="../tags/tag73.xml"/><Relationship Id="rId4" Type="http://schemas.openxmlformats.org/officeDocument/2006/relationships/slide" Target="slide3.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xml"/><Relationship Id="rId1" Type="http://schemas.openxmlformats.org/officeDocument/2006/relationships/tags" Target="../tags/tag74.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xml"/><Relationship Id="rId1" Type="http://schemas.openxmlformats.org/officeDocument/2006/relationships/tags" Target="../tags/tag75.xml"/><Relationship Id="rId4" Type="http://schemas.openxmlformats.org/officeDocument/2006/relationships/slide" Target="slide3.xml"/></Relationships>
</file>

<file path=ppt/slides/_rels/slide6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xml"/><Relationship Id="rId1" Type="http://schemas.openxmlformats.org/officeDocument/2006/relationships/tags" Target="../tags/tag77.xml"/></Relationships>
</file>

<file path=ppt/slides/_rels/slide65.xml.rels><?xml version="1.0" encoding="UTF-8" standalone="yes"?>
<Relationships xmlns="http://schemas.openxmlformats.org/package/2006/relationships"><Relationship Id="rId3" Type="http://schemas.openxmlformats.org/officeDocument/2006/relationships/audio" Target="../media/media5.mp3"/><Relationship Id="rId2" Type="http://schemas.microsoft.com/office/2007/relationships/media" Target="../media/media5.mp3"/><Relationship Id="rId1" Type="http://schemas.openxmlformats.org/officeDocument/2006/relationships/tags" Target="../tags/tag78.xml"/><Relationship Id="rId6" Type="http://schemas.openxmlformats.org/officeDocument/2006/relationships/image" Target="../media/image8.jpeg"/><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xml"/><Relationship Id="rId1" Type="http://schemas.openxmlformats.org/officeDocument/2006/relationships/tags" Target="../tags/tag79.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54DC1B-147D-415B-9382-E30817EC6304}"/>
              </a:ext>
            </a:extLst>
          </p:cNvPr>
          <p:cNvPicPr>
            <a:picLocks noChangeAspect="1"/>
          </p:cNvPicPr>
          <p:nvPr/>
        </p:nvPicPr>
        <p:blipFill>
          <a:blip r:embed="rId6"/>
          <a:stretch>
            <a:fillRect/>
          </a:stretch>
        </p:blipFill>
        <p:spPr>
          <a:xfrm>
            <a:off x="120459" y="2933700"/>
            <a:ext cx="8903082" cy="36855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youtube_19856">
            <a:hlinkClick r:id="" action="ppaction://media"/>
            <a:extLst>
              <a:ext uri="{FF2B5EF4-FFF2-40B4-BE49-F238E27FC236}">
                <a16:creationId xmlns:a16="http://schemas.microsoft.com/office/drawing/2014/main" id="{3CEA14BC-CD1F-47AC-B7AD-9707A2263956}"/>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7968626" y="4944149"/>
            <a:ext cx="609600" cy="609600"/>
          </a:xfrm>
          <a:prstGeom prst="rect">
            <a:avLst/>
          </a:prstGeom>
        </p:spPr>
      </p:pic>
      <p:pic>
        <p:nvPicPr>
          <p:cNvPr id="5" name="Picture 4">
            <a:extLst>
              <a:ext uri="{FF2B5EF4-FFF2-40B4-BE49-F238E27FC236}">
                <a16:creationId xmlns:a16="http://schemas.microsoft.com/office/drawing/2014/main" id="{CFA8B833-46E7-D38E-8503-CF26109CA3E0}"/>
              </a:ext>
            </a:extLst>
          </p:cNvPr>
          <p:cNvPicPr>
            <a:picLocks noChangeAspect="1"/>
          </p:cNvPicPr>
          <p:nvPr/>
        </p:nvPicPr>
        <p:blipFill>
          <a:blip r:embed="rId8"/>
          <a:srcRect/>
          <a:stretch/>
        </p:blipFill>
        <p:spPr>
          <a:xfrm>
            <a:off x="3657600" y="248340"/>
            <a:ext cx="2286005" cy="1227435"/>
          </a:xfrm>
          <a:prstGeom prst="rect">
            <a:avLst/>
          </a:prstGeom>
        </p:spPr>
      </p:pic>
      <p:sp>
        <p:nvSpPr>
          <p:cNvPr id="3" name="TextBox 2">
            <a:extLst>
              <a:ext uri="{FF2B5EF4-FFF2-40B4-BE49-F238E27FC236}">
                <a16:creationId xmlns:a16="http://schemas.microsoft.com/office/drawing/2014/main" id="{581AF587-145D-71CE-BB9E-89322C464C99}"/>
              </a:ext>
            </a:extLst>
          </p:cNvPr>
          <p:cNvSpPr txBox="1"/>
          <p:nvPr/>
        </p:nvSpPr>
        <p:spPr>
          <a:xfrm>
            <a:off x="472440" y="1794298"/>
            <a:ext cx="8336280" cy="1015663"/>
          </a:xfrm>
          <a:prstGeom prst="rect">
            <a:avLst/>
          </a:prstGeom>
          <a:noFill/>
        </p:spPr>
        <p:txBody>
          <a:bodyPr wrap="square" rtlCol="0">
            <a:spAutoFit/>
          </a:bodyPr>
          <a:lstStyle/>
          <a:p>
            <a:r>
              <a:rPr lang="en-US" sz="6000">
                <a:solidFill>
                  <a:srgbClr val="E0E0FF"/>
                </a:solidFill>
                <a:latin typeface="Arial Rounded MT Bold" panose="020F0704030504030204" pitchFamily="34" charset="0"/>
              </a:rPr>
              <a:t>Civil Rights Refresher</a:t>
            </a:r>
          </a:p>
        </p:txBody>
      </p:sp>
    </p:spTree>
    <p:custDataLst>
      <p:tags r:id="rId1"/>
    </p:custDataLst>
    <p:extLst>
      <p:ext uri="{BB962C8B-B14F-4D97-AF65-F5344CB8AC3E}">
        <p14:creationId xmlns:p14="http://schemas.microsoft.com/office/powerpoint/2010/main" val="360600816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768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2770" name="Rectangle 6">
            <a:extLst>
              <a:ext uri="{FF2B5EF4-FFF2-40B4-BE49-F238E27FC236}">
                <a16:creationId xmlns:a16="http://schemas.microsoft.com/office/drawing/2014/main" id="{B495E6F1-6760-479B-916B-B4A3597C3F47}"/>
              </a:ext>
            </a:extLst>
          </p:cNvPr>
          <p:cNvSpPr>
            <a:spLocks noGrp="1" noChangeArrowheads="1"/>
          </p:cNvSpPr>
          <p:nvPr>
            <p:ph type="ctrTitle"/>
          </p:nvPr>
        </p:nvSpPr>
        <p:spPr>
          <a:xfrm>
            <a:off x="685800" y="647700"/>
            <a:ext cx="7772400" cy="5676900"/>
          </a:xfrm>
        </p:spPr>
        <p:txBody>
          <a:bodyPr/>
          <a:lstStyle/>
          <a:p>
            <a:pPr algn="l">
              <a:lnSpc>
                <a:spcPct val="150000"/>
              </a:lnSpc>
            </a:pPr>
            <a:r>
              <a:rPr lang="en-US" altLang="en-US" sz="3600">
                <a:solidFill>
                  <a:srgbClr val="FFC000"/>
                </a:solidFill>
              </a:rPr>
              <a:t>Participants, vendors, member of the public, and local agency WIC staff can file complaints against Oregon WIC, but this group cannot.</a:t>
            </a:r>
            <a:br>
              <a:rPr lang="en-US" altLang="en-US" sz="3600">
                <a:solidFill>
                  <a:srgbClr val="FFC000"/>
                </a:solidFill>
              </a:rPr>
            </a:br>
            <a:endParaRPr lang="en-US" altLang="en-US" sz="3600">
              <a:solidFill>
                <a:srgbClr val="FFC000"/>
              </a:solidFill>
            </a:endParaRPr>
          </a:p>
        </p:txBody>
      </p:sp>
    </p:spTree>
    <p:custDataLst>
      <p:tags r:id="rId1"/>
    </p:custDataLst>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4818" name="Rectangle 8">
            <a:extLst>
              <a:ext uri="{FF2B5EF4-FFF2-40B4-BE49-F238E27FC236}">
                <a16:creationId xmlns:a16="http://schemas.microsoft.com/office/drawing/2014/main" id="{434BDDC6-101F-4628-8A99-B8C4B95ED5E0}"/>
              </a:ext>
            </a:extLst>
          </p:cNvPr>
          <p:cNvSpPr>
            <a:spLocks noGrp="1" noChangeArrowheads="1"/>
          </p:cNvSpPr>
          <p:nvPr>
            <p:ph type="ctrTitle"/>
          </p:nvPr>
        </p:nvSpPr>
        <p:spPr>
          <a:xfrm>
            <a:off x="609600" y="647700"/>
            <a:ext cx="7772400" cy="1143000"/>
          </a:xfrm>
        </p:spPr>
        <p:txBody>
          <a:bodyPr/>
          <a:lstStyle/>
          <a:p>
            <a:pPr algn="l">
              <a:lnSpc>
                <a:spcPct val="114000"/>
              </a:lnSpc>
            </a:pPr>
            <a:r>
              <a:rPr lang="en-US" altLang="en-US" sz="4000">
                <a:solidFill>
                  <a:srgbClr val="FFC000"/>
                </a:solidFill>
              </a:rPr>
              <a:t>Who is </a:t>
            </a:r>
            <a:r>
              <a:rPr lang="en-US" altLang="en-US" sz="4000" b="1">
                <a:solidFill>
                  <a:srgbClr val="FFC000"/>
                </a:solidFill>
              </a:rPr>
              <a:t>Oregon State WIC Staff </a:t>
            </a:r>
            <a:br>
              <a:rPr lang="en-US" altLang="en-US" sz="4000"/>
            </a:br>
            <a:endParaRPr lang="en-US" altLang="en-US" sz="4000">
              <a:solidFill>
                <a:srgbClr val="FFCC66"/>
              </a:solidFill>
            </a:endParaRPr>
          </a:p>
        </p:txBody>
      </p:sp>
      <p:sp>
        <p:nvSpPr>
          <p:cNvPr id="34819" name="Rectangle 9">
            <a:extLst>
              <a:ext uri="{FF2B5EF4-FFF2-40B4-BE49-F238E27FC236}">
                <a16:creationId xmlns:a16="http://schemas.microsoft.com/office/drawing/2014/main" id="{F08F3549-A3F2-4AC1-8232-734573D9D4C5}"/>
              </a:ext>
            </a:extLst>
          </p:cNvPr>
          <p:cNvSpPr>
            <a:spLocks noGrp="1" noChangeArrowheads="1"/>
          </p:cNvSpPr>
          <p:nvPr>
            <p:ph type="subTitle" idx="1"/>
          </p:nvPr>
        </p:nvSpPr>
        <p:spPr>
          <a:xfrm>
            <a:off x="606379" y="2438400"/>
            <a:ext cx="8028034" cy="2775752"/>
          </a:xfrm>
          <a:solidFill>
            <a:srgbClr val="99CCFF"/>
          </a:solidFill>
        </p:spPr>
        <p:txBody>
          <a:bodyPr/>
          <a:lstStyle/>
          <a:p>
            <a:pPr algn="l">
              <a:lnSpc>
                <a:spcPct val="150000"/>
              </a:lnSpc>
            </a:pPr>
            <a:r>
              <a:rPr lang="en-US" altLang="en-US" sz="2800"/>
              <a:t>Civil Rights complaints filed by an Oregon WIC staff member about another Oregon WIC staff member would be filed with Human Resources.</a:t>
            </a:r>
            <a:endParaRPr lang="en-US"/>
          </a:p>
        </p:txBody>
      </p:sp>
      <p:sp>
        <p:nvSpPr>
          <p:cNvPr id="34820" name="AutoShape 4">
            <a:hlinkClick r:id="rId4" action="ppaction://hlinksldjump" highlightClick="1"/>
            <a:extLst>
              <a:ext uri="{FF2B5EF4-FFF2-40B4-BE49-F238E27FC236}">
                <a16:creationId xmlns:a16="http://schemas.microsoft.com/office/drawing/2014/main" id="{6166585E-46B2-46FC-BEC8-107735CB5E67}"/>
              </a:ext>
            </a:extLst>
          </p:cNvPr>
          <p:cNvSpPr>
            <a:spLocks noChangeArrowheads="1"/>
          </p:cNvSpPr>
          <p:nvPr/>
        </p:nvSpPr>
        <p:spPr bwMode="auto">
          <a:xfrm>
            <a:off x="7924800" y="5791200"/>
            <a:ext cx="1219200" cy="1066800"/>
          </a:xfrm>
          <a:prstGeom prst="actionButtonHome">
            <a:avLst/>
          </a:prstGeom>
          <a:solidFill>
            <a:schemeClr val="accent2"/>
          </a:solidFill>
          <a:ln w="9525">
            <a:no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9600">
              <a:latin typeface="Verdana" panose="020B0604030504040204" pitchFamily="34" charset="0"/>
              <a:ea typeface="Verdana" panose="020B0604030504040204" pitchFamily="34" charset="0"/>
            </a:endParaRPr>
          </a:p>
        </p:txBody>
      </p:sp>
    </p:spTree>
    <p:custDataLst>
      <p:tags r:id="rId1"/>
    </p:custDataLst>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6866" name="Rectangle 6">
            <a:extLst>
              <a:ext uri="{FF2B5EF4-FFF2-40B4-BE49-F238E27FC236}">
                <a16:creationId xmlns:a16="http://schemas.microsoft.com/office/drawing/2014/main" id="{619BD8FF-2305-4E8D-8C67-9E82C2674171}"/>
              </a:ext>
            </a:extLst>
          </p:cNvPr>
          <p:cNvSpPr>
            <a:spLocks noGrp="1" noChangeArrowheads="1"/>
          </p:cNvSpPr>
          <p:nvPr>
            <p:ph type="ctrTitle"/>
          </p:nvPr>
        </p:nvSpPr>
        <p:spPr>
          <a:xfrm>
            <a:off x="457200" y="647700"/>
            <a:ext cx="7772400" cy="5829300"/>
          </a:xfrm>
        </p:spPr>
        <p:txBody>
          <a:bodyPr/>
          <a:lstStyle/>
          <a:p>
            <a:pPr algn="l">
              <a:lnSpc>
                <a:spcPct val="150000"/>
              </a:lnSpc>
              <a:spcBef>
                <a:spcPts val="1200"/>
              </a:spcBef>
            </a:pPr>
            <a:r>
              <a:rPr lang="en-US" altLang="en-US" sz="3200" b="0">
                <a:solidFill>
                  <a:srgbClr val="FFC000"/>
                </a:solidFill>
              </a:rPr>
              <a:t>Local agencies are reviewed by </a:t>
            </a:r>
            <a:r>
              <a:rPr lang="en-US" altLang="en-US" sz="3200">
                <a:solidFill>
                  <a:srgbClr val="FFC000"/>
                </a:solidFill>
              </a:rPr>
              <a:t>Oregon WIC </a:t>
            </a:r>
            <a:r>
              <a:rPr lang="en-US" altLang="en-US" sz="3200" b="0">
                <a:solidFill>
                  <a:srgbClr val="FFC000"/>
                </a:solidFill>
              </a:rPr>
              <a:t>for civil rights compliance during their biennial review and the triennial review.</a:t>
            </a:r>
            <a:r>
              <a:rPr lang="en-US" altLang="en-US" sz="3200">
                <a:solidFill>
                  <a:srgbClr val="FFC000"/>
                </a:solidFill>
              </a:rPr>
              <a:t> </a:t>
            </a:r>
            <a:r>
              <a:rPr lang="en-US" altLang="en-US" sz="3200" b="0">
                <a:solidFill>
                  <a:srgbClr val="FFC000"/>
                </a:solidFill>
              </a:rPr>
              <a:t> </a:t>
            </a:r>
            <a:br>
              <a:rPr lang="en-US" altLang="en-US" sz="3200" b="0">
                <a:solidFill>
                  <a:srgbClr val="FFC000"/>
                </a:solidFill>
              </a:rPr>
            </a:br>
            <a:r>
              <a:rPr lang="en-US" altLang="en-US" sz="3200" b="0">
                <a:solidFill>
                  <a:srgbClr val="FFC000"/>
                </a:solidFill>
              </a:rPr>
              <a:t>This agency reviews the state WIC office and can review local agencies.</a:t>
            </a:r>
            <a:r>
              <a:rPr lang="en-US" altLang="en-US" sz="3200">
                <a:solidFill>
                  <a:srgbClr val="FFC000"/>
                </a:solidFill>
              </a:rPr>
              <a:t>  </a:t>
            </a:r>
            <a:endParaRPr lang="en-US"/>
          </a:p>
        </p:txBody>
      </p:sp>
    </p:spTree>
    <p:custDataLst>
      <p:tags r:id="rId1"/>
    </p:custDataLst>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8914" name="Rectangle 9">
            <a:extLst>
              <a:ext uri="{FF2B5EF4-FFF2-40B4-BE49-F238E27FC236}">
                <a16:creationId xmlns:a16="http://schemas.microsoft.com/office/drawing/2014/main" id="{6376AD57-D7F2-48F4-ACF5-7E503D09726B}"/>
              </a:ext>
            </a:extLst>
          </p:cNvPr>
          <p:cNvSpPr>
            <a:spLocks noGrp="1" noChangeArrowheads="1"/>
          </p:cNvSpPr>
          <p:nvPr>
            <p:ph type="ctrTitle"/>
          </p:nvPr>
        </p:nvSpPr>
        <p:spPr>
          <a:xfrm>
            <a:off x="457200" y="381000"/>
            <a:ext cx="7772400" cy="1143000"/>
          </a:xfrm>
        </p:spPr>
        <p:txBody>
          <a:bodyPr/>
          <a:lstStyle/>
          <a:p>
            <a:pPr algn="l">
              <a:lnSpc>
                <a:spcPct val="114000"/>
              </a:lnSpc>
            </a:pPr>
            <a:r>
              <a:rPr lang="en-US" altLang="en-US" sz="4000">
                <a:solidFill>
                  <a:srgbClr val="FFC000"/>
                </a:solidFill>
              </a:rPr>
              <a:t>What is </a:t>
            </a:r>
            <a:r>
              <a:rPr lang="en-US" altLang="en-US" sz="4000" b="1">
                <a:solidFill>
                  <a:srgbClr val="FFC000"/>
                </a:solidFill>
              </a:rPr>
              <a:t>the USDA</a:t>
            </a:r>
            <a:br>
              <a:rPr lang="en-US" altLang="en-US" sz="4000"/>
            </a:br>
            <a:endParaRPr lang="en-US" altLang="en-US" sz="4000">
              <a:solidFill>
                <a:srgbClr val="FFCC66"/>
              </a:solidFill>
            </a:endParaRPr>
          </a:p>
        </p:txBody>
      </p:sp>
      <p:sp>
        <p:nvSpPr>
          <p:cNvPr id="38915" name="Rectangle 10">
            <a:extLst>
              <a:ext uri="{FF2B5EF4-FFF2-40B4-BE49-F238E27FC236}">
                <a16:creationId xmlns:a16="http://schemas.microsoft.com/office/drawing/2014/main" id="{60259F46-EF0D-40B0-984C-B44FB034EF81}"/>
              </a:ext>
            </a:extLst>
          </p:cNvPr>
          <p:cNvSpPr>
            <a:spLocks noGrp="1" noChangeArrowheads="1"/>
          </p:cNvSpPr>
          <p:nvPr>
            <p:ph type="subTitle" idx="1"/>
          </p:nvPr>
        </p:nvSpPr>
        <p:spPr>
          <a:xfrm>
            <a:off x="457200" y="1828800"/>
            <a:ext cx="8229600" cy="3429000"/>
          </a:xfrm>
          <a:solidFill>
            <a:srgbClr val="99CCFF"/>
          </a:solidFill>
        </p:spPr>
        <p:txBody>
          <a:bodyPr/>
          <a:lstStyle/>
          <a:p>
            <a:pPr algn="l">
              <a:lnSpc>
                <a:spcPct val="150000"/>
              </a:lnSpc>
            </a:pPr>
            <a:r>
              <a:rPr lang="en-US" altLang="en-US" sz="2800" b="0"/>
              <a:t>USDA Western Region staff review state and local WIC programs for civil rights compliance.</a:t>
            </a:r>
            <a:endParaRPr lang="en-US" altLang="en-US" sz="2800"/>
          </a:p>
        </p:txBody>
      </p:sp>
      <p:sp>
        <p:nvSpPr>
          <p:cNvPr id="38916" name="AutoShape 4">
            <a:hlinkClick r:id="rId4" action="ppaction://hlinksldjump" highlightClick="1"/>
            <a:extLst>
              <a:ext uri="{FF2B5EF4-FFF2-40B4-BE49-F238E27FC236}">
                <a16:creationId xmlns:a16="http://schemas.microsoft.com/office/drawing/2014/main" id="{9759F645-1E9F-4F46-B0C3-52EDE588097A}"/>
              </a:ext>
            </a:extLst>
          </p:cNvPr>
          <p:cNvSpPr>
            <a:spLocks noChangeArrowheads="1"/>
          </p:cNvSpPr>
          <p:nvPr/>
        </p:nvSpPr>
        <p:spPr bwMode="auto">
          <a:xfrm>
            <a:off x="7924800" y="5791200"/>
            <a:ext cx="1219200" cy="1066800"/>
          </a:xfrm>
          <a:prstGeom prst="actionButtonHome">
            <a:avLst/>
          </a:prstGeom>
          <a:solidFill>
            <a:schemeClr val="accent2"/>
          </a:solidFill>
          <a:ln w="9525">
            <a:no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9600">
              <a:latin typeface="Verdana" panose="020B0604030504040204" pitchFamily="34" charset="0"/>
              <a:ea typeface="Verdana" panose="020B0604030504040204" pitchFamily="34" charset="0"/>
            </a:endParaRPr>
          </a:p>
        </p:txBody>
      </p:sp>
    </p:spTree>
    <p:custDataLst>
      <p:tags r:id="rId1"/>
    </p:custDataLst>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0962" name="Rectangle 6">
            <a:extLst>
              <a:ext uri="{FF2B5EF4-FFF2-40B4-BE49-F238E27FC236}">
                <a16:creationId xmlns:a16="http://schemas.microsoft.com/office/drawing/2014/main" id="{881B7A8B-8459-41A5-BE07-725135C16F5C}"/>
              </a:ext>
            </a:extLst>
          </p:cNvPr>
          <p:cNvSpPr>
            <a:spLocks noGrp="1" noChangeArrowheads="1"/>
          </p:cNvSpPr>
          <p:nvPr>
            <p:ph type="ctrTitle"/>
          </p:nvPr>
        </p:nvSpPr>
        <p:spPr>
          <a:xfrm>
            <a:off x="609600" y="838200"/>
            <a:ext cx="7772400" cy="5638800"/>
          </a:xfrm>
        </p:spPr>
        <p:txBody>
          <a:bodyPr/>
          <a:lstStyle/>
          <a:p>
            <a:pPr algn="l">
              <a:lnSpc>
                <a:spcPct val="150000"/>
              </a:lnSpc>
            </a:pPr>
            <a:r>
              <a:rPr lang="en-US" altLang="en-US" sz="3200">
                <a:solidFill>
                  <a:srgbClr val="FFC000"/>
                </a:solidFill>
              </a:rPr>
              <a:t>This term is defined as "the poor treatment of someone based on their association with a certain category of people". </a:t>
            </a:r>
            <a:endParaRPr lang="en-US"/>
          </a:p>
        </p:txBody>
      </p:sp>
    </p:spTree>
    <p:custDataLst>
      <p:tags r:id="rId1"/>
    </p:custData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3010" name="Rectangle 8">
            <a:extLst>
              <a:ext uri="{FF2B5EF4-FFF2-40B4-BE49-F238E27FC236}">
                <a16:creationId xmlns:a16="http://schemas.microsoft.com/office/drawing/2014/main" id="{34A223E7-6F50-4738-8B36-7035ABE14247}"/>
              </a:ext>
            </a:extLst>
          </p:cNvPr>
          <p:cNvSpPr>
            <a:spLocks noGrp="1" noChangeArrowheads="1"/>
          </p:cNvSpPr>
          <p:nvPr>
            <p:ph type="ctrTitle"/>
          </p:nvPr>
        </p:nvSpPr>
        <p:spPr>
          <a:xfrm>
            <a:off x="741363" y="457200"/>
            <a:ext cx="7772400" cy="1143000"/>
          </a:xfrm>
        </p:spPr>
        <p:txBody>
          <a:bodyPr/>
          <a:lstStyle/>
          <a:p>
            <a:pPr algn="l"/>
            <a:r>
              <a:rPr lang="en-US" altLang="en-US" sz="4000">
                <a:solidFill>
                  <a:srgbClr val="FFC000"/>
                </a:solidFill>
              </a:rPr>
              <a:t>What is </a:t>
            </a:r>
            <a:r>
              <a:rPr lang="en-US" altLang="en-US" sz="4000" b="1">
                <a:solidFill>
                  <a:srgbClr val="FFC000"/>
                </a:solidFill>
              </a:rPr>
              <a:t>Discrimination</a:t>
            </a:r>
            <a:br>
              <a:rPr lang="en-US" altLang="en-US" sz="4000"/>
            </a:br>
            <a:endParaRPr lang="en-US" altLang="en-US" sz="4000">
              <a:solidFill>
                <a:srgbClr val="FFCC66"/>
              </a:solidFill>
            </a:endParaRPr>
          </a:p>
        </p:txBody>
      </p:sp>
      <p:sp>
        <p:nvSpPr>
          <p:cNvPr id="43011" name="Rectangle 9">
            <a:extLst>
              <a:ext uri="{FF2B5EF4-FFF2-40B4-BE49-F238E27FC236}">
                <a16:creationId xmlns:a16="http://schemas.microsoft.com/office/drawing/2014/main" id="{7127613A-A057-41A9-A191-C9C84D48B94E}"/>
              </a:ext>
            </a:extLst>
          </p:cNvPr>
          <p:cNvSpPr>
            <a:spLocks noGrp="1" noChangeArrowheads="1"/>
          </p:cNvSpPr>
          <p:nvPr>
            <p:ph type="subTitle" idx="1"/>
          </p:nvPr>
        </p:nvSpPr>
        <p:spPr>
          <a:xfrm>
            <a:off x="685800" y="1981200"/>
            <a:ext cx="7848600" cy="3352800"/>
          </a:xfrm>
          <a:solidFill>
            <a:srgbClr val="99CCFF"/>
          </a:solidFill>
        </p:spPr>
        <p:txBody>
          <a:bodyPr/>
          <a:lstStyle/>
          <a:p>
            <a:pPr algn="l"/>
            <a:r>
              <a:rPr lang="en-US" sz="2400" err="1">
                <a:cs typeface="Roboto"/>
              </a:rPr>
              <a:t>dis·crim·i·na·tion</a:t>
            </a:r>
            <a:endParaRPr lang="en-US" sz="2400"/>
          </a:p>
          <a:p>
            <a:pPr algn="l"/>
            <a:r>
              <a:rPr lang="en-US" sz="2400">
                <a:cs typeface="Roboto"/>
              </a:rPr>
              <a:t>/</a:t>
            </a:r>
            <a:r>
              <a:rPr lang="en-US" sz="2400" err="1">
                <a:cs typeface="Roboto"/>
              </a:rPr>
              <a:t>dəˌskriməˈnāSHən</a:t>
            </a:r>
            <a:r>
              <a:rPr lang="en-US" sz="2400">
                <a:cs typeface="Roboto"/>
              </a:rPr>
              <a:t>/</a:t>
            </a:r>
            <a:endParaRPr lang="en-US" sz="2400"/>
          </a:p>
          <a:p>
            <a:pPr algn="l"/>
            <a:endParaRPr lang="en-US" sz="2400">
              <a:cs typeface="Roboto"/>
            </a:endParaRPr>
          </a:p>
          <a:p>
            <a:pPr algn="l"/>
            <a:r>
              <a:rPr lang="en-US" sz="2400" i="1">
                <a:cs typeface="Roboto"/>
              </a:rPr>
              <a:t>noun</a:t>
            </a:r>
            <a:endParaRPr lang="en-US" sz="2400"/>
          </a:p>
          <a:p>
            <a:pPr marL="457200" indent="-457200" algn="l">
              <a:buAutoNum type="arabicPeriod"/>
            </a:pPr>
            <a:r>
              <a:rPr lang="en-US" sz="2400">
                <a:cs typeface="Roboto"/>
              </a:rPr>
              <a:t>the unjust or prejudicial treatment of different categories of people, especially on the grounds of ethnicity, age, sex, or disability.</a:t>
            </a:r>
            <a:endParaRPr lang="en-US" sz="2400"/>
          </a:p>
          <a:p>
            <a:pPr algn="l">
              <a:lnSpc>
                <a:spcPct val="120000"/>
              </a:lnSpc>
            </a:pPr>
            <a:endParaRPr lang="en-US" altLang="en-US" sz="2400"/>
          </a:p>
        </p:txBody>
      </p:sp>
      <p:sp>
        <p:nvSpPr>
          <p:cNvPr id="43012" name="AutoShape 4">
            <a:hlinkClick r:id="rId4" action="ppaction://hlinksldjump" highlightClick="1"/>
            <a:extLst>
              <a:ext uri="{FF2B5EF4-FFF2-40B4-BE49-F238E27FC236}">
                <a16:creationId xmlns:a16="http://schemas.microsoft.com/office/drawing/2014/main" id="{78DE5773-B49C-44FE-AD89-A51910AF9B7A}"/>
              </a:ext>
            </a:extLst>
          </p:cNvPr>
          <p:cNvSpPr>
            <a:spLocks noChangeArrowheads="1"/>
          </p:cNvSpPr>
          <p:nvPr/>
        </p:nvSpPr>
        <p:spPr bwMode="auto">
          <a:xfrm>
            <a:off x="7924800" y="5791200"/>
            <a:ext cx="1219200" cy="1066800"/>
          </a:xfrm>
          <a:prstGeom prst="actionButtonHome">
            <a:avLst/>
          </a:prstGeom>
          <a:solidFill>
            <a:schemeClr val="accent2"/>
          </a:solidFill>
          <a:ln w="9525">
            <a:no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9600">
              <a:latin typeface="Verdana" panose="020B0604030504040204" pitchFamily="34" charset="0"/>
              <a:ea typeface="Verdana" panose="020B0604030504040204" pitchFamily="34" charset="0"/>
            </a:endParaRPr>
          </a:p>
        </p:txBody>
      </p:sp>
    </p:spTree>
    <p:custDataLst>
      <p:tags r:id="rId1"/>
    </p:custData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2F90921C-742F-4E29-9789-407B7421914F}"/>
              </a:ext>
            </a:extLst>
          </p:cNvPr>
          <p:cNvSpPr>
            <a:spLocks noGrp="1" noChangeArrowheads="1"/>
          </p:cNvSpPr>
          <p:nvPr>
            <p:ph type="ctrTitle"/>
          </p:nvPr>
        </p:nvSpPr>
        <p:spPr>
          <a:xfrm>
            <a:off x="685800" y="1447800"/>
            <a:ext cx="7772400" cy="3733800"/>
          </a:xfrm>
        </p:spPr>
        <p:txBody>
          <a:bodyPr/>
          <a:lstStyle/>
          <a:p>
            <a:pPr algn="l">
              <a:lnSpc>
                <a:spcPct val="150000"/>
              </a:lnSpc>
            </a:pPr>
            <a:r>
              <a:rPr lang="en-US" altLang="en-US">
                <a:solidFill>
                  <a:srgbClr val="FFC000"/>
                </a:solidFill>
              </a:rPr>
              <a:t>This 1964 law contains the regulations that outline discrimination and protected classes.</a:t>
            </a:r>
            <a:endParaRPr lang="en-US">
              <a:solidFill>
                <a:srgbClr val="FFC000"/>
              </a:solidFill>
            </a:endParaRPr>
          </a:p>
        </p:txBody>
      </p:sp>
    </p:spTree>
    <p:custDataLst>
      <p:tags r:id="rId1"/>
    </p:custData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8CFD1265-C44C-4925-BB5D-D79CC8F877D9}"/>
              </a:ext>
            </a:extLst>
          </p:cNvPr>
          <p:cNvSpPr>
            <a:spLocks noGrp="1" noChangeArrowheads="1"/>
          </p:cNvSpPr>
          <p:nvPr>
            <p:ph type="ctrTitle"/>
          </p:nvPr>
        </p:nvSpPr>
        <p:spPr>
          <a:xfrm>
            <a:off x="533400" y="457200"/>
            <a:ext cx="7772400" cy="1600200"/>
          </a:xfrm>
        </p:spPr>
        <p:txBody>
          <a:bodyPr/>
          <a:lstStyle/>
          <a:p>
            <a:pPr algn="l"/>
            <a:r>
              <a:rPr lang="en-US" altLang="en-US" sz="4000">
                <a:solidFill>
                  <a:srgbClr val="FFC000"/>
                </a:solidFill>
              </a:rPr>
              <a:t>What is </a:t>
            </a:r>
            <a:r>
              <a:rPr lang="en-US" altLang="en-US" sz="4000" b="1">
                <a:solidFill>
                  <a:srgbClr val="FFC000"/>
                </a:solidFill>
              </a:rPr>
              <a:t>The Civil Rights Act of 1964, Title VI</a:t>
            </a:r>
            <a:br>
              <a:rPr lang="en-US" altLang="en-US" sz="4000" b="1"/>
            </a:br>
            <a:endParaRPr lang="en-US" altLang="en-US" sz="4000">
              <a:solidFill>
                <a:srgbClr val="FFCC66"/>
              </a:solidFill>
            </a:endParaRPr>
          </a:p>
        </p:txBody>
      </p:sp>
      <p:sp>
        <p:nvSpPr>
          <p:cNvPr id="47107" name="Rectangle 8">
            <a:extLst>
              <a:ext uri="{FF2B5EF4-FFF2-40B4-BE49-F238E27FC236}">
                <a16:creationId xmlns:a16="http://schemas.microsoft.com/office/drawing/2014/main" id="{DDE0FE3A-21A3-4DA1-902E-C3DADF6E87A0}"/>
              </a:ext>
            </a:extLst>
          </p:cNvPr>
          <p:cNvSpPr>
            <a:spLocks noGrp="1" noChangeArrowheads="1"/>
          </p:cNvSpPr>
          <p:nvPr>
            <p:ph type="subTitle" idx="1"/>
          </p:nvPr>
        </p:nvSpPr>
        <p:spPr>
          <a:xfrm>
            <a:off x="529308" y="1844576"/>
            <a:ext cx="8233692" cy="3827216"/>
          </a:xfrm>
          <a:solidFill>
            <a:srgbClr val="99CCFF"/>
          </a:solidFill>
        </p:spPr>
        <p:txBody>
          <a:bodyPr/>
          <a:lstStyle/>
          <a:p>
            <a:pPr algn="l">
              <a:lnSpc>
                <a:spcPct val="150000"/>
              </a:lnSpc>
            </a:pPr>
            <a:r>
              <a:rPr lang="en-US" sz="2400"/>
              <a:t>Title VI of the Civil Rights Act of 1964 </a:t>
            </a:r>
            <a:r>
              <a:rPr lang="en-US" altLang="en-US" sz="2400"/>
              <a:t>was signed into law by President Lyndon B. Johnson </a:t>
            </a:r>
            <a:r>
              <a:rPr lang="en-US" sz="2400">
                <a:cs typeface="Times New Roman"/>
              </a:rPr>
              <a:t>on</a:t>
            </a:r>
            <a:r>
              <a:rPr lang="en-US" sz="2400">
                <a:cs typeface="+mn-lt"/>
              </a:rPr>
              <a:t> July 2, 1964.  Title VI is a federal law that prohibits discrimination on the basis of race, color, or national origin in all programs or activities receiving federal funding</a:t>
            </a:r>
            <a:r>
              <a:rPr lang="en-US" sz="2400">
                <a:cs typeface="Times New Roman"/>
              </a:rPr>
              <a:t>.  This law has been expanded to six protected classes.</a:t>
            </a:r>
            <a:endParaRPr lang="en-US" altLang="en-US" sz="2400"/>
          </a:p>
        </p:txBody>
      </p:sp>
      <p:sp>
        <p:nvSpPr>
          <p:cNvPr id="47108" name="AutoShape 4">
            <a:hlinkClick r:id="rId4" action="ppaction://hlinksldjump" highlightClick="1"/>
            <a:extLst>
              <a:ext uri="{FF2B5EF4-FFF2-40B4-BE49-F238E27FC236}">
                <a16:creationId xmlns:a16="http://schemas.microsoft.com/office/drawing/2014/main" id="{6A58B628-A0E5-480C-A46C-7032C69D8FAD}"/>
              </a:ext>
            </a:extLst>
          </p:cNvPr>
          <p:cNvSpPr>
            <a:spLocks noChangeArrowheads="1"/>
          </p:cNvSpPr>
          <p:nvPr/>
        </p:nvSpPr>
        <p:spPr bwMode="auto">
          <a:xfrm>
            <a:off x="7924800" y="5791200"/>
            <a:ext cx="1219200" cy="1066800"/>
          </a:xfrm>
          <a:prstGeom prst="actionButtonHome">
            <a:avLst/>
          </a:prstGeom>
          <a:solidFill>
            <a:schemeClr val="accent2"/>
          </a:solidFill>
          <a:ln w="9525">
            <a:no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9600">
              <a:latin typeface="Verdana" panose="020B0604030504040204" pitchFamily="34" charset="0"/>
              <a:ea typeface="Verdana" panose="020B0604030504040204" pitchFamily="34" charset="0"/>
            </a:endParaRPr>
          </a:p>
        </p:txBody>
      </p:sp>
    </p:spTree>
    <p:custDataLst>
      <p:tags r:id="rId1"/>
    </p:custDataLst>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8E131-CFAC-9C56-D00F-6FD704881393}"/>
              </a:ext>
            </a:extLst>
          </p:cNvPr>
          <p:cNvSpPr>
            <a:spLocks noGrp="1"/>
          </p:cNvSpPr>
          <p:nvPr>
            <p:ph type="title"/>
          </p:nvPr>
        </p:nvSpPr>
        <p:spPr>
          <a:xfrm>
            <a:off x="685800" y="609600"/>
            <a:ext cx="7772400" cy="5486400"/>
          </a:xfrm>
        </p:spPr>
        <p:txBody>
          <a:bodyPr/>
          <a:lstStyle/>
          <a:p>
            <a:pPr algn="l">
              <a:lnSpc>
                <a:spcPct val="150000"/>
              </a:lnSpc>
            </a:pPr>
            <a:r>
              <a:rPr lang="en-US" sz="4000">
                <a:solidFill>
                  <a:srgbClr val="FFC000"/>
                </a:solidFill>
              </a:rPr>
              <a:t>This refers to a group of people sharing a common trait who are legally protected from being discriminated against based on  that trait</a:t>
            </a:r>
            <a:r>
              <a:rPr lang="en-US" sz="4400">
                <a:solidFill>
                  <a:srgbClr val="FFC000"/>
                </a:solidFill>
              </a:rPr>
              <a:t>.</a:t>
            </a:r>
            <a:r>
              <a:rPr lang="en-US">
                <a:solidFill>
                  <a:srgbClr val="FFC000"/>
                </a:solidFill>
              </a:rPr>
              <a:t> </a:t>
            </a:r>
            <a:endParaRPr lang="en-US"/>
          </a:p>
        </p:txBody>
      </p:sp>
    </p:spTree>
    <p:custDataLst>
      <p:tags r:id="rId1"/>
    </p:custDataLst>
    <p:extLst>
      <p:ext uri="{BB962C8B-B14F-4D97-AF65-F5344CB8AC3E}">
        <p14:creationId xmlns:p14="http://schemas.microsoft.com/office/powerpoint/2010/main" val="3597085670"/>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39B6A-CBFF-C431-1DCE-24A1E7DF235B}"/>
              </a:ext>
            </a:extLst>
          </p:cNvPr>
          <p:cNvSpPr>
            <a:spLocks noGrp="1"/>
          </p:cNvSpPr>
          <p:nvPr>
            <p:ph type="title"/>
          </p:nvPr>
        </p:nvSpPr>
        <p:spPr/>
        <p:txBody>
          <a:bodyPr/>
          <a:lstStyle/>
          <a:p>
            <a:pPr algn="l"/>
            <a:r>
              <a:rPr lang="en-US" sz="3200">
                <a:solidFill>
                  <a:srgbClr val="FFCC66"/>
                </a:solidFill>
              </a:rPr>
              <a:t>What is </a:t>
            </a:r>
            <a:r>
              <a:rPr lang="en-US" sz="3200" b="1">
                <a:solidFill>
                  <a:srgbClr val="FFCC66"/>
                </a:solidFill>
              </a:rPr>
              <a:t>Protected Class</a:t>
            </a:r>
            <a:endParaRPr lang="en-US" sz="3200"/>
          </a:p>
        </p:txBody>
      </p:sp>
      <p:sp>
        <p:nvSpPr>
          <p:cNvPr id="5" name="Rectangle 8">
            <a:extLst>
              <a:ext uri="{FF2B5EF4-FFF2-40B4-BE49-F238E27FC236}">
                <a16:creationId xmlns:a16="http://schemas.microsoft.com/office/drawing/2014/main" id="{729C27B6-C46D-4155-01F8-59539FE6DE94}"/>
              </a:ext>
            </a:extLst>
          </p:cNvPr>
          <p:cNvSpPr txBox="1">
            <a:spLocks noChangeArrowheads="1"/>
          </p:cNvSpPr>
          <p:nvPr/>
        </p:nvSpPr>
        <p:spPr bwMode="auto">
          <a:xfrm>
            <a:off x="685801" y="2133600"/>
            <a:ext cx="8001000" cy="327025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9pPr>
          </a:lstStyle>
          <a:p>
            <a:pPr marL="0" indent="0">
              <a:lnSpc>
                <a:spcPct val="150000"/>
              </a:lnSpc>
              <a:buNone/>
            </a:pPr>
            <a:r>
              <a:rPr lang="en-US" kern="0">
                <a:latin typeface="Verdana" panose="020B0604030504040204" pitchFamily="34" charset="0"/>
                <a:ea typeface="Verdana" panose="020B0604030504040204" pitchFamily="34" charset="0"/>
              </a:rPr>
              <a:t>The Civil Rights Act of 1964 has been expanded to include six protected classes, including Sex, Race, Color, Country of Origin, Disability, and Age.</a:t>
            </a:r>
          </a:p>
          <a:p>
            <a:pPr>
              <a:lnSpc>
                <a:spcPct val="150000"/>
              </a:lnSpc>
            </a:pPr>
            <a:endParaRPr lang="en-US" altLang="en-US" kern="0">
              <a:latin typeface="Verdana" panose="020B0604030504040204" pitchFamily="34" charset="0"/>
              <a:ea typeface="Verdana" panose="020B0604030504040204" pitchFamily="34" charset="0"/>
            </a:endParaRPr>
          </a:p>
        </p:txBody>
      </p:sp>
      <p:sp>
        <p:nvSpPr>
          <p:cNvPr id="7" name="AutoShape 4">
            <a:hlinkClick r:id="rId4" action="ppaction://hlinksldjump" highlightClick="1"/>
            <a:extLst>
              <a:ext uri="{FF2B5EF4-FFF2-40B4-BE49-F238E27FC236}">
                <a16:creationId xmlns:a16="http://schemas.microsoft.com/office/drawing/2014/main" id="{66A9EB5D-26F3-3E12-FB77-A77153B21F90}"/>
              </a:ext>
            </a:extLst>
          </p:cNvPr>
          <p:cNvSpPr>
            <a:spLocks noChangeArrowheads="1"/>
          </p:cNvSpPr>
          <p:nvPr/>
        </p:nvSpPr>
        <p:spPr bwMode="auto">
          <a:xfrm>
            <a:off x="7924800" y="5791200"/>
            <a:ext cx="1219200" cy="1066800"/>
          </a:xfrm>
          <a:prstGeom prst="actionButtonHome">
            <a:avLst/>
          </a:prstGeom>
          <a:solidFill>
            <a:schemeClr val="accent2"/>
          </a:solidFill>
          <a:ln w="9525">
            <a:no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9600">
              <a:latin typeface="Verdana" panose="020B0604030504040204" pitchFamily="34" charset="0"/>
              <a:ea typeface="Verdana" panose="020B0604030504040204" pitchFamily="34" charset="0"/>
            </a:endParaRPr>
          </a:p>
        </p:txBody>
      </p:sp>
    </p:spTree>
    <p:custDataLst>
      <p:tags r:id="rId1"/>
    </p:custDataLst>
    <p:extLst>
      <p:ext uri="{BB962C8B-B14F-4D97-AF65-F5344CB8AC3E}">
        <p14:creationId xmlns:p14="http://schemas.microsoft.com/office/powerpoint/2010/main" val="2169605046"/>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8434" name="AutoShape 89">
            <a:hlinkClick r:id="rId6" action="ppaction://hlinksldjump" highlightClick="1"/>
            <a:extLst>
              <a:ext uri="{FF2B5EF4-FFF2-40B4-BE49-F238E27FC236}">
                <a16:creationId xmlns:a16="http://schemas.microsoft.com/office/drawing/2014/main" id="{227F7CF3-9F21-4612-8A46-8CA2B9DB4550}"/>
              </a:ext>
            </a:extLst>
          </p:cNvPr>
          <p:cNvSpPr>
            <a:spLocks noChangeArrowheads="1"/>
          </p:cNvSpPr>
          <p:nvPr/>
        </p:nvSpPr>
        <p:spPr bwMode="auto">
          <a:xfrm>
            <a:off x="1508289" y="2286000"/>
            <a:ext cx="1557778" cy="1143000"/>
          </a:xfrm>
          <a:prstGeom prst="actionButtonBlank">
            <a:avLst/>
          </a:prstGeom>
          <a:solidFill>
            <a:schemeClr val="accent2"/>
          </a:solidFill>
          <a:ln w="2857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6" action="ppaction://hlinksldjump">
                  <a:extLst>
                    <a:ext uri="{A12FA001-AC4F-418D-AE19-62706E023703}">
                      <ahyp:hlinkClr xmlns:ahyp="http://schemas.microsoft.com/office/drawing/2018/hyperlinkcolor" val="tx"/>
                    </a:ext>
                  </a:extLst>
                </a:hlinkClick>
              </a:rPr>
              <a:t>200</a:t>
            </a:r>
            <a:endParaRPr lang="en-US" altLang="en-US" sz="3600" b="1">
              <a:solidFill>
                <a:srgbClr val="FFC000"/>
              </a:solidFill>
            </a:endParaRPr>
          </a:p>
        </p:txBody>
      </p:sp>
      <p:sp>
        <p:nvSpPr>
          <p:cNvPr id="18435" name="AutoShape 90">
            <a:hlinkClick r:id="rId7" action="ppaction://hlinksldjump" highlightClick="1"/>
            <a:extLst>
              <a:ext uri="{FF2B5EF4-FFF2-40B4-BE49-F238E27FC236}">
                <a16:creationId xmlns:a16="http://schemas.microsoft.com/office/drawing/2014/main" id="{0D6A4543-C0F5-4C1D-8318-17FB19CDF860}"/>
              </a:ext>
            </a:extLst>
          </p:cNvPr>
          <p:cNvSpPr>
            <a:spLocks noChangeArrowheads="1"/>
          </p:cNvSpPr>
          <p:nvPr/>
        </p:nvSpPr>
        <p:spPr bwMode="auto">
          <a:xfrm>
            <a:off x="1508290" y="3417216"/>
            <a:ext cx="1557778" cy="1143000"/>
          </a:xfrm>
          <a:prstGeom prst="actionButtonBlank">
            <a:avLst/>
          </a:prstGeom>
          <a:solidFill>
            <a:schemeClr val="accent2"/>
          </a:solidFill>
          <a:ln w="2857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8" action="ppaction://hlinksldjump">
                  <a:extLst>
                    <a:ext uri="{A12FA001-AC4F-418D-AE19-62706E023703}">
                      <ahyp:hlinkClr xmlns:ahyp="http://schemas.microsoft.com/office/drawing/2018/hyperlinkcolor" val="tx"/>
                    </a:ext>
                  </a:extLst>
                </a:hlinkClick>
              </a:rPr>
              <a:t>300</a:t>
            </a:r>
            <a:endParaRPr lang="en-US" altLang="en-US" sz="3600" b="1">
              <a:solidFill>
                <a:srgbClr val="FFC000"/>
              </a:solidFill>
              <a:hlinkClick r:id="rId6" action="ppaction://hlinksldjump">
                <a:extLst>
                  <a:ext uri="{A12FA001-AC4F-418D-AE19-62706E023703}">
                    <ahyp:hlinkClr xmlns:ahyp="http://schemas.microsoft.com/office/drawing/2018/hyperlinkcolor" val="tx"/>
                  </a:ext>
                </a:extLst>
              </a:hlinkClick>
            </a:endParaRPr>
          </a:p>
        </p:txBody>
      </p:sp>
      <p:sp>
        <p:nvSpPr>
          <p:cNvPr id="18436" name="AutoShape 91">
            <a:hlinkClick r:id="rId9" action="ppaction://hlinksldjump" highlightClick="1"/>
            <a:extLst>
              <a:ext uri="{FF2B5EF4-FFF2-40B4-BE49-F238E27FC236}">
                <a16:creationId xmlns:a16="http://schemas.microsoft.com/office/drawing/2014/main" id="{3CA49953-D6AE-4885-A39E-8C7F517BAF50}"/>
              </a:ext>
            </a:extLst>
          </p:cNvPr>
          <p:cNvSpPr>
            <a:spLocks noChangeArrowheads="1"/>
          </p:cNvSpPr>
          <p:nvPr/>
        </p:nvSpPr>
        <p:spPr bwMode="auto">
          <a:xfrm>
            <a:off x="1508290" y="4560216"/>
            <a:ext cx="1557778" cy="1143000"/>
          </a:xfrm>
          <a:prstGeom prst="actionButtonBlank">
            <a:avLst/>
          </a:prstGeom>
          <a:solidFill>
            <a:schemeClr val="accent2"/>
          </a:solidFill>
          <a:ln w="2857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9" action="ppaction://hlinksldjump">
                  <a:extLst>
                    <a:ext uri="{A12FA001-AC4F-418D-AE19-62706E023703}">
                      <ahyp:hlinkClr xmlns:ahyp="http://schemas.microsoft.com/office/drawing/2018/hyperlinkcolor" val="tx"/>
                    </a:ext>
                  </a:extLst>
                </a:hlinkClick>
              </a:rPr>
              <a:t>400</a:t>
            </a:r>
            <a:endParaRPr lang="en-US" altLang="en-US" sz="3600" b="1">
              <a:solidFill>
                <a:srgbClr val="FFC000"/>
              </a:solidFill>
              <a:hlinkClick r:id="rId9" action="ppaction://hlinksldjump">
                <a:extLst>
                  <a:ext uri="{A12FA001-AC4F-418D-AE19-62706E023703}">
                    <ahyp:hlinkClr xmlns:ahyp="http://schemas.microsoft.com/office/drawing/2018/hyperlinkcolor" val="tx"/>
                  </a:ext>
                </a:extLst>
              </a:hlinkClick>
            </a:endParaRPr>
          </a:p>
        </p:txBody>
      </p:sp>
      <p:sp>
        <p:nvSpPr>
          <p:cNvPr id="18437" name="AutoShape 92">
            <a:hlinkClick r:id="rId10" action="ppaction://hlinksldjump" highlightClick="1"/>
            <a:extLst>
              <a:ext uri="{FF2B5EF4-FFF2-40B4-BE49-F238E27FC236}">
                <a16:creationId xmlns:a16="http://schemas.microsoft.com/office/drawing/2014/main" id="{99F7B93E-70F1-47F0-A75D-9A3FDA2DECF2}"/>
              </a:ext>
            </a:extLst>
          </p:cNvPr>
          <p:cNvSpPr>
            <a:spLocks noChangeArrowheads="1"/>
          </p:cNvSpPr>
          <p:nvPr/>
        </p:nvSpPr>
        <p:spPr bwMode="auto">
          <a:xfrm>
            <a:off x="1520073" y="5703216"/>
            <a:ext cx="1557778" cy="1143000"/>
          </a:xfrm>
          <a:prstGeom prst="actionButtonBlank">
            <a:avLst/>
          </a:prstGeom>
          <a:solidFill>
            <a:schemeClr val="accent2"/>
          </a:solidFill>
          <a:ln w="2857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10" action="ppaction://hlinksldjump">
                  <a:extLst>
                    <a:ext uri="{A12FA001-AC4F-418D-AE19-62706E023703}">
                      <ahyp:hlinkClr xmlns:ahyp="http://schemas.microsoft.com/office/drawing/2018/hyperlinkcolor" val="tx"/>
                    </a:ext>
                  </a:extLst>
                </a:hlinkClick>
              </a:rPr>
              <a:t>500</a:t>
            </a:r>
            <a:endParaRPr lang="en-US" altLang="en-US" sz="3600" b="1">
              <a:solidFill>
                <a:srgbClr val="FFC000"/>
              </a:solidFill>
            </a:endParaRPr>
          </a:p>
        </p:txBody>
      </p:sp>
      <p:sp>
        <p:nvSpPr>
          <p:cNvPr id="18438" name="AutoShape 101">
            <a:hlinkClick r:id="rId11" action="ppaction://hlinksldjump" highlightClick="1"/>
            <a:extLst>
              <a:ext uri="{FF2B5EF4-FFF2-40B4-BE49-F238E27FC236}">
                <a16:creationId xmlns:a16="http://schemas.microsoft.com/office/drawing/2014/main" id="{99F8C8F4-7182-4502-8598-126848AFADFF}"/>
              </a:ext>
            </a:extLst>
          </p:cNvPr>
          <p:cNvSpPr>
            <a:spLocks noChangeArrowheads="1"/>
          </p:cNvSpPr>
          <p:nvPr/>
        </p:nvSpPr>
        <p:spPr bwMode="auto">
          <a:xfrm>
            <a:off x="2971800" y="1137109"/>
            <a:ext cx="1557778" cy="1143000"/>
          </a:xfrm>
          <a:prstGeom prst="actionButtonBlank">
            <a:avLst/>
          </a:prstGeom>
          <a:solidFill>
            <a:schemeClr val="accent2"/>
          </a:solidFill>
          <a:ln w="2857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11" action="ppaction://hlinksldjump">
                  <a:extLst>
                    <a:ext uri="{A12FA001-AC4F-418D-AE19-62706E023703}">
                      <ahyp:hlinkClr xmlns:ahyp="http://schemas.microsoft.com/office/drawing/2018/hyperlinkcolor" val="tx"/>
                    </a:ext>
                  </a:extLst>
                </a:hlinkClick>
              </a:rPr>
              <a:t>100</a:t>
            </a:r>
            <a:endParaRPr lang="en-US" altLang="en-US" sz="3600" b="1">
              <a:solidFill>
                <a:srgbClr val="FFC000"/>
              </a:solidFill>
            </a:endParaRPr>
          </a:p>
        </p:txBody>
      </p:sp>
      <p:sp>
        <p:nvSpPr>
          <p:cNvPr id="18439" name="AutoShape 102">
            <a:hlinkClick r:id="rId12" action="ppaction://hlinksldjump" highlightClick="1"/>
            <a:extLst>
              <a:ext uri="{FF2B5EF4-FFF2-40B4-BE49-F238E27FC236}">
                <a16:creationId xmlns:a16="http://schemas.microsoft.com/office/drawing/2014/main" id="{E2B69863-4A31-4ADE-81CE-30FF53CA1BC4}"/>
              </a:ext>
            </a:extLst>
          </p:cNvPr>
          <p:cNvSpPr>
            <a:spLocks noChangeArrowheads="1"/>
          </p:cNvSpPr>
          <p:nvPr/>
        </p:nvSpPr>
        <p:spPr bwMode="auto">
          <a:xfrm>
            <a:off x="3018934" y="2297783"/>
            <a:ext cx="1557778" cy="1143000"/>
          </a:xfrm>
          <a:prstGeom prst="actionButtonBlank">
            <a:avLst/>
          </a:prstGeom>
          <a:solidFill>
            <a:schemeClr val="accent2"/>
          </a:solidFill>
          <a:ln w="2857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12" action="ppaction://hlinksldjump">
                  <a:extLst>
                    <a:ext uri="{A12FA001-AC4F-418D-AE19-62706E023703}">
                      <ahyp:hlinkClr xmlns:ahyp="http://schemas.microsoft.com/office/drawing/2018/hyperlinkcolor" val="tx"/>
                    </a:ext>
                  </a:extLst>
                </a:hlinkClick>
              </a:rPr>
              <a:t>200</a:t>
            </a:r>
            <a:endParaRPr lang="en-US" altLang="en-US" sz="3600" b="1">
              <a:solidFill>
                <a:srgbClr val="FFC000"/>
              </a:solidFill>
              <a:hlinkClick r:id="rId12" action="ppaction://hlinksldjump">
                <a:extLst>
                  <a:ext uri="{A12FA001-AC4F-418D-AE19-62706E023703}">
                    <ahyp:hlinkClr xmlns:ahyp="http://schemas.microsoft.com/office/drawing/2018/hyperlinkcolor" val="tx"/>
                  </a:ext>
                </a:extLst>
              </a:hlinkClick>
            </a:endParaRPr>
          </a:p>
        </p:txBody>
      </p:sp>
      <p:sp>
        <p:nvSpPr>
          <p:cNvPr id="18440" name="AutoShape 103">
            <a:hlinkClick r:id="rId13" action="ppaction://hlinksldjump" highlightClick="1"/>
            <a:extLst>
              <a:ext uri="{FF2B5EF4-FFF2-40B4-BE49-F238E27FC236}">
                <a16:creationId xmlns:a16="http://schemas.microsoft.com/office/drawing/2014/main" id="{2636EA08-1740-4C73-8EF7-8376600D7AAB}"/>
              </a:ext>
            </a:extLst>
          </p:cNvPr>
          <p:cNvSpPr>
            <a:spLocks noChangeArrowheads="1"/>
          </p:cNvSpPr>
          <p:nvPr/>
        </p:nvSpPr>
        <p:spPr bwMode="auto">
          <a:xfrm>
            <a:off x="3018934" y="3417216"/>
            <a:ext cx="1557778" cy="1143000"/>
          </a:xfrm>
          <a:prstGeom prst="actionButtonBlank">
            <a:avLst/>
          </a:prstGeom>
          <a:solidFill>
            <a:schemeClr val="accent2"/>
          </a:solidFill>
          <a:ln w="2857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8" action="ppaction://hlinksldjump">
                  <a:extLst>
                    <a:ext uri="{A12FA001-AC4F-418D-AE19-62706E023703}">
                      <ahyp:hlinkClr xmlns:ahyp="http://schemas.microsoft.com/office/drawing/2018/hyperlinkcolor" val="tx"/>
                    </a:ext>
                  </a:extLst>
                </a:hlinkClick>
              </a:rPr>
              <a:t>300</a:t>
            </a:r>
            <a:endParaRPr lang="en-US" altLang="en-US" sz="3600" b="1">
              <a:solidFill>
                <a:srgbClr val="FFC000"/>
              </a:solidFill>
            </a:endParaRPr>
          </a:p>
        </p:txBody>
      </p:sp>
      <p:sp>
        <p:nvSpPr>
          <p:cNvPr id="18441" name="AutoShape 104">
            <a:hlinkClick r:id="rId14" action="ppaction://hlinksldjump" highlightClick="1"/>
            <a:extLst>
              <a:ext uri="{FF2B5EF4-FFF2-40B4-BE49-F238E27FC236}">
                <a16:creationId xmlns:a16="http://schemas.microsoft.com/office/drawing/2014/main" id="{68C5F6B7-79AD-427E-AB1A-388F2C080C40}"/>
              </a:ext>
            </a:extLst>
          </p:cNvPr>
          <p:cNvSpPr>
            <a:spLocks noChangeArrowheads="1"/>
          </p:cNvSpPr>
          <p:nvPr/>
        </p:nvSpPr>
        <p:spPr bwMode="auto">
          <a:xfrm>
            <a:off x="3018934" y="4560216"/>
            <a:ext cx="1557778" cy="1143000"/>
          </a:xfrm>
          <a:prstGeom prst="actionButtonBlank">
            <a:avLst/>
          </a:prstGeom>
          <a:solidFill>
            <a:schemeClr val="accent2"/>
          </a:solidFill>
          <a:ln w="2857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14" action="ppaction://hlinksldjump">
                  <a:extLst>
                    <a:ext uri="{A12FA001-AC4F-418D-AE19-62706E023703}">
                      <ahyp:hlinkClr xmlns:ahyp="http://schemas.microsoft.com/office/drawing/2018/hyperlinkcolor" val="tx"/>
                    </a:ext>
                  </a:extLst>
                </a:hlinkClick>
              </a:rPr>
              <a:t>400</a:t>
            </a:r>
            <a:endParaRPr lang="en-US" altLang="en-US" sz="3600" b="1">
              <a:solidFill>
                <a:srgbClr val="FFC000"/>
              </a:solidFill>
            </a:endParaRPr>
          </a:p>
        </p:txBody>
      </p:sp>
      <p:sp>
        <p:nvSpPr>
          <p:cNvPr id="18442" name="AutoShape 105">
            <a:hlinkClick r:id="rId15" action="ppaction://hlinksldjump" highlightClick="1"/>
            <a:extLst>
              <a:ext uri="{FF2B5EF4-FFF2-40B4-BE49-F238E27FC236}">
                <a16:creationId xmlns:a16="http://schemas.microsoft.com/office/drawing/2014/main" id="{B1411352-39C0-4EBC-88E6-3B6AC8496E17}"/>
              </a:ext>
            </a:extLst>
          </p:cNvPr>
          <p:cNvSpPr>
            <a:spLocks noChangeArrowheads="1"/>
          </p:cNvSpPr>
          <p:nvPr/>
        </p:nvSpPr>
        <p:spPr bwMode="auto">
          <a:xfrm>
            <a:off x="3018934" y="5703216"/>
            <a:ext cx="1557778" cy="1143000"/>
          </a:xfrm>
          <a:prstGeom prst="actionButtonBlank">
            <a:avLst/>
          </a:prstGeom>
          <a:solidFill>
            <a:schemeClr val="accent2"/>
          </a:solidFill>
          <a:ln w="2857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15" action="ppaction://hlinksldjump">
                  <a:extLst>
                    <a:ext uri="{A12FA001-AC4F-418D-AE19-62706E023703}">
                      <ahyp:hlinkClr xmlns:ahyp="http://schemas.microsoft.com/office/drawing/2018/hyperlinkcolor" val="tx"/>
                    </a:ext>
                  </a:extLst>
                </a:hlinkClick>
              </a:rPr>
              <a:t>500</a:t>
            </a:r>
            <a:endParaRPr lang="en-US" altLang="en-US" sz="3600" b="1">
              <a:solidFill>
                <a:srgbClr val="FFC000"/>
              </a:solidFill>
            </a:endParaRPr>
          </a:p>
        </p:txBody>
      </p:sp>
      <p:sp>
        <p:nvSpPr>
          <p:cNvPr id="18443" name="AutoShape 106">
            <a:hlinkClick r:id="rId16" action="ppaction://hlinksldjump" highlightClick="1"/>
            <a:extLst>
              <a:ext uri="{FF2B5EF4-FFF2-40B4-BE49-F238E27FC236}">
                <a16:creationId xmlns:a16="http://schemas.microsoft.com/office/drawing/2014/main" id="{5FC08EE8-60CA-45A3-A34F-69580C7E55CF}"/>
              </a:ext>
            </a:extLst>
          </p:cNvPr>
          <p:cNvSpPr>
            <a:spLocks noChangeArrowheads="1"/>
          </p:cNvSpPr>
          <p:nvPr/>
        </p:nvSpPr>
        <p:spPr bwMode="auto">
          <a:xfrm>
            <a:off x="4529579" y="1154784"/>
            <a:ext cx="1545994" cy="1143000"/>
          </a:xfrm>
          <a:prstGeom prst="actionButtonBlank">
            <a:avLst/>
          </a:prstGeom>
          <a:solidFill>
            <a:schemeClr val="accent2"/>
          </a:solidFill>
          <a:ln w="2857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16" action="ppaction://hlinksldjump">
                  <a:extLst>
                    <a:ext uri="{A12FA001-AC4F-418D-AE19-62706E023703}">
                      <ahyp:hlinkClr xmlns:ahyp="http://schemas.microsoft.com/office/drawing/2018/hyperlinkcolor" val="tx"/>
                    </a:ext>
                  </a:extLst>
                </a:hlinkClick>
              </a:rPr>
              <a:t>100</a:t>
            </a:r>
            <a:endParaRPr lang="en-US" altLang="en-US" sz="3600" b="1">
              <a:solidFill>
                <a:srgbClr val="FFC000"/>
              </a:solidFill>
            </a:endParaRPr>
          </a:p>
        </p:txBody>
      </p:sp>
      <p:sp>
        <p:nvSpPr>
          <p:cNvPr id="18444" name="AutoShape 107">
            <a:hlinkClick r:id="rId17" action="ppaction://hlinksldjump" highlightClick="1"/>
            <a:extLst>
              <a:ext uri="{FF2B5EF4-FFF2-40B4-BE49-F238E27FC236}">
                <a16:creationId xmlns:a16="http://schemas.microsoft.com/office/drawing/2014/main" id="{CD9D1BCA-C665-44F9-BC7E-6F143B2EE628}"/>
              </a:ext>
            </a:extLst>
          </p:cNvPr>
          <p:cNvSpPr>
            <a:spLocks noChangeArrowheads="1"/>
          </p:cNvSpPr>
          <p:nvPr/>
        </p:nvSpPr>
        <p:spPr bwMode="auto">
          <a:xfrm>
            <a:off x="4541363" y="2297784"/>
            <a:ext cx="1545994" cy="1143000"/>
          </a:xfrm>
          <a:prstGeom prst="actionButtonBlank">
            <a:avLst/>
          </a:prstGeom>
          <a:solidFill>
            <a:schemeClr val="accent2"/>
          </a:solidFill>
          <a:ln w="2857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17" action="ppaction://hlinksldjump">
                  <a:extLst>
                    <a:ext uri="{A12FA001-AC4F-418D-AE19-62706E023703}">
                      <ahyp:hlinkClr xmlns:ahyp="http://schemas.microsoft.com/office/drawing/2018/hyperlinkcolor" val="tx"/>
                    </a:ext>
                  </a:extLst>
                </a:hlinkClick>
              </a:rPr>
              <a:t>200</a:t>
            </a:r>
            <a:endParaRPr lang="en-US" altLang="en-US" sz="3600" b="1">
              <a:solidFill>
                <a:srgbClr val="FFC000"/>
              </a:solidFill>
            </a:endParaRPr>
          </a:p>
        </p:txBody>
      </p:sp>
      <p:sp>
        <p:nvSpPr>
          <p:cNvPr id="18445" name="AutoShape 108">
            <a:hlinkClick r:id="rId18" action="ppaction://hlinksldjump" highlightClick="1"/>
            <a:extLst>
              <a:ext uri="{FF2B5EF4-FFF2-40B4-BE49-F238E27FC236}">
                <a16:creationId xmlns:a16="http://schemas.microsoft.com/office/drawing/2014/main" id="{702F4238-5B49-4378-A541-D80BD202D96D}"/>
              </a:ext>
            </a:extLst>
          </p:cNvPr>
          <p:cNvSpPr>
            <a:spLocks noChangeArrowheads="1"/>
          </p:cNvSpPr>
          <p:nvPr/>
        </p:nvSpPr>
        <p:spPr bwMode="auto">
          <a:xfrm>
            <a:off x="4541363" y="3429000"/>
            <a:ext cx="1545994" cy="1143000"/>
          </a:xfrm>
          <a:prstGeom prst="actionButtonBlank">
            <a:avLst/>
          </a:prstGeom>
          <a:solidFill>
            <a:schemeClr val="accent2"/>
          </a:solidFill>
          <a:ln w="2857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18" action="ppaction://hlinksldjump">
                  <a:extLst>
                    <a:ext uri="{A12FA001-AC4F-418D-AE19-62706E023703}">
                      <ahyp:hlinkClr xmlns:ahyp="http://schemas.microsoft.com/office/drawing/2018/hyperlinkcolor" val="tx"/>
                    </a:ext>
                  </a:extLst>
                </a:hlinkClick>
              </a:rPr>
              <a:t>300</a:t>
            </a:r>
            <a:endParaRPr lang="en-US" altLang="en-US" sz="3600" b="1">
              <a:solidFill>
                <a:srgbClr val="FFC000"/>
              </a:solidFill>
            </a:endParaRPr>
          </a:p>
        </p:txBody>
      </p:sp>
      <p:sp>
        <p:nvSpPr>
          <p:cNvPr id="18446" name="AutoShape 109">
            <a:hlinkClick r:id="rId19" action="ppaction://hlinksldjump" highlightClick="1"/>
            <a:extLst>
              <a:ext uri="{FF2B5EF4-FFF2-40B4-BE49-F238E27FC236}">
                <a16:creationId xmlns:a16="http://schemas.microsoft.com/office/drawing/2014/main" id="{D5A2CAEF-F510-457C-991E-1E52166F7B19}"/>
              </a:ext>
            </a:extLst>
          </p:cNvPr>
          <p:cNvSpPr>
            <a:spLocks noChangeArrowheads="1"/>
          </p:cNvSpPr>
          <p:nvPr/>
        </p:nvSpPr>
        <p:spPr bwMode="auto">
          <a:xfrm>
            <a:off x="4541363" y="4560216"/>
            <a:ext cx="1545994" cy="1143000"/>
          </a:xfrm>
          <a:prstGeom prst="actionButtonBlank">
            <a:avLst/>
          </a:prstGeom>
          <a:solidFill>
            <a:schemeClr val="accent2"/>
          </a:solidFill>
          <a:ln w="2857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19" action="ppaction://hlinksldjump">
                  <a:extLst>
                    <a:ext uri="{A12FA001-AC4F-418D-AE19-62706E023703}">
                      <ahyp:hlinkClr xmlns:ahyp="http://schemas.microsoft.com/office/drawing/2018/hyperlinkcolor" val="tx"/>
                    </a:ext>
                  </a:extLst>
                </a:hlinkClick>
              </a:rPr>
              <a:t>400</a:t>
            </a:r>
            <a:endParaRPr lang="en-US" altLang="en-US" sz="3600" b="1">
              <a:solidFill>
                <a:srgbClr val="FFC000"/>
              </a:solidFill>
            </a:endParaRPr>
          </a:p>
        </p:txBody>
      </p:sp>
      <p:sp>
        <p:nvSpPr>
          <p:cNvPr id="18447" name="AutoShape 110">
            <a:hlinkClick r:id="rId20" action="ppaction://hlinksldjump" highlightClick="1"/>
            <a:extLst>
              <a:ext uri="{FF2B5EF4-FFF2-40B4-BE49-F238E27FC236}">
                <a16:creationId xmlns:a16="http://schemas.microsoft.com/office/drawing/2014/main" id="{5C90172B-99EF-4A21-A3C5-383AAC1E3794}"/>
              </a:ext>
            </a:extLst>
          </p:cNvPr>
          <p:cNvSpPr>
            <a:spLocks noChangeArrowheads="1"/>
          </p:cNvSpPr>
          <p:nvPr/>
        </p:nvSpPr>
        <p:spPr bwMode="auto">
          <a:xfrm>
            <a:off x="4529579" y="5703216"/>
            <a:ext cx="1545994" cy="1143000"/>
          </a:xfrm>
          <a:prstGeom prst="actionButtonBlank">
            <a:avLst/>
          </a:prstGeom>
          <a:solidFill>
            <a:schemeClr val="accent2"/>
          </a:solidFill>
          <a:ln w="2857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20" action="ppaction://hlinksldjump">
                  <a:extLst>
                    <a:ext uri="{A12FA001-AC4F-418D-AE19-62706E023703}">
                      <ahyp:hlinkClr xmlns:ahyp="http://schemas.microsoft.com/office/drawing/2018/hyperlinkcolor" val="tx"/>
                    </a:ext>
                  </a:extLst>
                </a:hlinkClick>
              </a:rPr>
              <a:t>500</a:t>
            </a:r>
            <a:endParaRPr lang="en-US" altLang="en-US" sz="3600" b="1">
              <a:solidFill>
                <a:srgbClr val="FFC000"/>
              </a:solidFill>
            </a:endParaRPr>
          </a:p>
        </p:txBody>
      </p:sp>
      <p:sp>
        <p:nvSpPr>
          <p:cNvPr id="18448" name="AutoShape 111">
            <a:hlinkClick r:id="rId21" action="ppaction://hlinksldjump" highlightClick="1"/>
            <a:extLst>
              <a:ext uri="{FF2B5EF4-FFF2-40B4-BE49-F238E27FC236}">
                <a16:creationId xmlns:a16="http://schemas.microsoft.com/office/drawing/2014/main" id="{436816AD-9175-4EA8-9FFF-5C45CD60AFE5}"/>
              </a:ext>
            </a:extLst>
          </p:cNvPr>
          <p:cNvSpPr>
            <a:spLocks noChangeArrowheads="1"/>
          </p:cNvSpPr>
          <p:nvPr/>
        </p:nvSpPr>
        <p:spPr bwMode="auto">
          <a:xfrm>
            <a:off x="6052008" y="1154784"/>
            <a:ext cx="1557778" cy="1143000"/>
          </a:xfrm>
          <a:prstGeom prst="actionButtonBlank">
            <a:avLst/>
          </a:prstGeom>
          <a:solidFill>
            <a:schemeClr val="accent2"/>
          </a:solidFill>
          <a:ln w="2857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21" action="ppaction://hlinksldjump">
                  <a:extLst>
                    <a:ext uri="{A12FA001-AC4F-418D-AE19-62706E023703}">
                      <ahyp:hlinkClr xmlns:ahyp="http://schemas.microsoft.com/office/drawing/2018/hyperlinkcolor" val="tx"/>
                    </a:ext>
                  </a:extLst>
                </a:hlinkClick>
              </a:rPr>
              <a:t>100</a:t>
            </a:r>
            <a:endParaRPr lang="en-US" altLang="en-US" sz="3600" b="1">
              <a:solidFill>
                <a:srgbClr val="FFC000"/>
              </a:solidFill>
            </a:endParaRPr>
          </a:p>
        </p:txBody>
      </p:sp>
      <p:sp>
        <p:nvSpPr>
          <p:cNvPr id="18449" name="AutoShape 112">
            <a:hlinkClick r:id="rId22" action="ppaction://hlinksldjump" highlightClick="1"/>
            <a:extLst>
              <a:ext uri="{FF2B5EF4-FFF2-40B4-BE49-F238E27FC236}">
                <a16:creationId xmlns:a16="http://schemas.microsoft.com/office/drawing/2014/main" id="{F775FB57-0AF6-47B0-B3AE-D11D6E04F2E1}"/>
              </a:ext>
            </a:extLst>
          </p:cNvPr>
          <p:cNvSpPr>
            <a:spLocks noChangeArrowheads="1"/>
          </p:cNvSpPr>
          <p:nvPr/>
        </p:nvSpPr>
        <p:spPr bwMode="auto">
          <a:xfrm>
            <a:off x="6052008" y="2297784"/>
            <a:ext cx="1557778" cy="1143000"/>
          </a:xfrm>
          <a:prstGeom prst="actionButtonBlank">
            <a:avLst/>
          </a:prstGeom>
          <a:solidFill>
            <a:schemeClr val="accent2"/>
          </a:solidFill>
          <a:ln w="2857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22" action="ppaction://hlinksldjump">
                  <a:extLst>
                    <a:ext uri="{A12FA001-AC4F-418D-AE19-62706E023703}">
                      <ahyp:hlinkClr xmlns:ahyp="http://schemas.microsoft.com/office/drawing/2018/hyperlinkcolor" val="tx"/>
                    </a:ext>
                  </a:extLst>
                </a:hlinkClick>
              </a:rPr>
              <a:t>200</a:t>
            </a:r>
            <a:endParaRPr lang="en-US" altLang="en-US" sz="3600" b="1">
              <a:solidFill>
                <a:srgbClr val="FFC000"/>
              </a:solidFill>
            </a:endParaRPr>
          </a:p>
        </p:txBody>
      </p:sp>
      <p:sp>
        <p:nvSpPr>
          <p:cNvPr id="18450" name="AutoShape 113">
            <a:hlinkClick r:id="rId23" action="ppaction://hlinksldjump" highlightClick="1"/>
            <a:extLst>
              <a:ext uri="{FF2B5EF4-FFF2-40B4-BE49-F238E27FC236}">
                <a16:creationId xmlns:a16="http://schemas.microsoft.com/office/drawing/2014/main" id="{FDDCE18F-87EF-49EE-8B2B-49FC2EE819DC}"/>
              </a:ext>
            </a:extLst>
          </p:cNvPr>
          <p:cNvSpPr>
            <a:spLocks noChangeArrowheads="1"/>
          </p:cNvSpPr>
          <p:nvPr/>
        </p:nvSpPr>
        <p:spPr bwMode="auto">
          <a:xfrm>
            <a:off x="6052008" y="3429000"/>
            <a:ext cx="1557778" cy="1143000"/>
          </a:xfrm>
          <a:prstGeom prst="actionButtonBlank">
            <a:avLst/>
          </a:prstGeom>
          <a:solidFill>
            <a:schemeClr val="accent2"/>
          </a:solidFill>
          <a:ln w="2857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23" action="ppaction://hlinksldjump">
                  <a:extLst>
                    <a:ext uri="{A12FA001-AC4F-418D-AE19-62706E023703}">
                      <ahyp:hlinkClr xmlns:ahyp="http://schemas.microsoft.com/office/drawing/2018/hyperlinkcolor" val="tx"/>
                    </a:ext>
                  </a:extLst>
                </a:hlinkClick>
              </a:rPr>
              <a:t>300</a:t>
            </a:r>
            <a:endParaRPr lang="en-US" altLang="en-US" sz="3600" b="1">
              <a:solidFill>
                <a:srgbClr val="FFC000"/>
              </a:solidFill>
            </a:endParaRPr>
          </a:p>
        </p:txBody>
      </p:sp>
      <p:sp>
        <p:nvSpPr>
          <p:cNvPr id="18451" name="AutoShape 114">
            <a:hlinkClick r:id="rId24" action="ppaction://hlinksldjump" highlightClick="1"/>
            <a:extLst>
              <a:ext uri="{FF2B5EF4-FFF2-40B4-BE49-F238E27FC236}">
                <a16:creationId xmlns:a16="http://schemas.microsoft.com/office/drawing/2014/main" id="{598F5644-C508-4C18-92AC-4AF0B4D7056A}"/>
              </a:ext>
            </a:extLst>
          </p:cNvPr>
          <p:cNvSpPr>
            <a:spLocks noChangeArrowheads="1"/>
          </p:cNvSpPr>
          <p:nvPr/>
        </p:nvSpPr>
        <p:spPr bwMode="auto">
          <a:xfrm>
            <a:off x="6052008" y="4560216"/>
            <a:ext cx="1557778" cy="1143000"/>
          </a:xfrm>
          <a:prstGeom prst="actionButtonBlank">
            <a:avLst/>
          </a:prstGeom>
          <a:solidFill>
            <a:schemeClr val="accent2"/>
          </a:solidFill>
          <a:ln w="2857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24" action="ppaction://hlinksldjump">
                  <a:extLst>
                    <a:ext uri="{A12FA001-AC4F-418D-AE19-62706E023703}">
                      <ahyp:hlinkClr xmlns:ahyp="http://schemas.microsoft.com/office/drawing/2018/hyperlinkcolor" val="tx"/>
                    </a:ext>
                  </a:extLst>
                </a:hlinkClick>
              </a:rPr>
              <a:t>400</a:t>
            </a:r>
            <a:endParaRPr lang="en-US" altLang="en-US" sz="3600" b="1">
              <a:solidFill>
                <a:srgbClr val="FFC000"/>
              </a:solidFill>
            </a:endParaRPr>
          </a:p>
        </p:txBody>
      </p:sp>
      <p:sp>
        <p:nvSpPr>
          <p:cNvPr id="18452" name="AutoShape 115">
            <a:hlinkClick r:id="rId25" action="ppaction://hlinksldjump" highlightClick="1"/>
            <a:extLst>
              <a:ext uri="{FF2B5EF4-FFF2-40B4-BE49-F238E27FC236}">
                <a16:creationId xmlns:a16="http://schemas.microsoft.com/office/drawing/2014/main" id="{284076CE-8A42-4B61-A35A-44370B69BE43}"/>
              </a:ext>
            </a:extLst>
          </p:cNvPr>
          <p:cNvSpPr>
            <a:spLocks noChangeArrowheads="1"/>
          </p:cNvSpPr>
          <p:nvPr/>
        </p:nvSpPr>
        <p:spPr bwMode="auto">
          <a:xfrm>
            <a:off x="6052008" y="5703216"/>
            <a:ext cx="1557778" cy="1143000"/>
          </a:xfrm>
          <a:prstGeom prst="actionButtonBlank">
            <a:avLst/>
          </a:prstGeom>
          <a:solidFill>
            <a:schemeClr val="accent2"/>
          </a:solidFill>
          <a:ln w="2857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25" action="ppaction://hlinksldjump">
                  <a:extLst>
                    <a:ext uri="{A12FA001-AC4F-418D-AE19-62706E023703}">
                      <ahyp:hlinkClr xmlns:ahyp="http://schemas.microsoft.com/office/drawing/2018/hyperlinkcolor" val="tx"/>
                    </a:ext>
                  </a:extLst>
                </a:hlinkClick>
              </a:rPr>
              <a:t>500</a:t>
            </a:r>
            <a:endParaRPr lang="en-US" altLang="en-US" sz="3600" b="1">
              <a:solidFill>
                <a:srgbClr val="FFC000"/>
              </a:solidFill>
            </a:endParaRPr>
          </a:p>
        </p:txBody>
      </p:sp>
      <p:sp>
        <p:nvSpPr>
          <p:cNvPr id="18453" name="AutoShape 116">
            <a:hlinkClick r:id="rId26" action="ppaction://hlinksldjump" highlightClick="1"/>
            <a:extLst>
              <a:ext uri="{FF2B5EF4-FFF2-40B4-BE49-F238E27FC236}">
                <a16:creationId xmlns:a16="http://schemas.microsoft.com/office/drawing/2014/main" id="{197CDFB1-FA2C-4107-8A2A-35BCB20E0043}"/>
              </a:ext>
            </a:extLst>
          </p:cNvPr>
          <p:cNvSpPr>
            <a:spLocks noChangeArrowheads="1"/>
          </p:cNvSpPr>
          <p:nvPr/>
        </p:nvSpPr>
        <p:spPr bwMode="auto">
          <a:xfrm>
            <a:off x="7586221" y="1154783"/>
            <a:ext cx="1557778" cy="1143000"/>
          </a:xfrm>
          <a:prstGeom prst="actionButtonBlank">
            <a:avLst/>
          </a:prstGeom>
          <a:solidFill>
            <a:schemeClr val="accent2"/>
          </a:solidFill>
          <a:ln w="2857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26" action="ppaction://hlinksldjump">
                  <a:extLst>
                    <a:ext uri="{A12FA001-AC4F-418D-AE19-62706E023703}">
                      <ahyp:hlinkClr xmlns:ahyp="http://schemas.microsoft.com/office/drawing/2018/hyperlinkcolor" val="tx"/>
                    </a:ext>
                  </a:extLst>
                </a:hlinkClick>
              </a:rPr>
              <a:t>100</a:t>
            </a:r>
            <a:endParaRPr lang="en-US" altLang="en-US" sz="3600" b="1">
              <a:solidFill>
                <a:srgbClr val="FFC000"/>
              </a:solidFill>
            </a:endParaRPr>
          </a:p>
        </p:txBody>
      </p:sp>
      <p:sp>
        <p:nvSpPr>
          <p:cNvPr id="18454" name="AutoShape 117">
            <a:hlinkClick r:id="rId27" action="ppaction://hlinksldjump" highlightClick="1"/>
            <a:extLst>
              <a:ext uri="{FF2B5EF4-FFF2-40B4-BE49-F238E27FC236}">
                <a16:creationId xmlns:a16="http://schemas.microsoft.com/office/drawing/2014/main" id="{CFA99106-FC96-4D31-9112-6DAED8EE4DD3}"/>
              </a:ext>
            </a:extLst>
          </p:cNvPr>
          <p:cNvSpPr>
            <a:spLocks noChangeArrowheads="1"/>
          </p:cNvSpPr>
          <p:nvPr/>
        </p:nvSpPr>
        <p:spPr bwMode="auto">
          <a:xfrm>
            <a:off x="7586221" y="2297783"/>
            <a:ext cx="1557778" cy="1143000"/>
          </a:xfrm>
          <a:prstGeom prst="actionButtonBlank">
            <a:avLst/>
          </a:prstGeom>
          <a:solidFill>
            <a:schemeClr val="accent2"/>
          </a:solidFill>
          <a:ln w="2857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27" action="ppaction://hlinksldjump">
                  <a:extLst>
                    <a:ext uri="{A12FA001-AC4F-418D-AE19-62706E023703}">
                      <ahyp:hlinkClr xmlns:ahyp="http://schemas.microsoft.com/office/drawing/2018/hyperlinkcolor" val="tx"/>
                    </a:ext>
                  </a:extLst>
                </a:hlinkClick>
              </a:rPr>
              <a:t>200</a:t>
            </a:r>
            <a:endParaRPr lang="en-US" altLang="en-US" sz="3600" b="1">
              <a:solidFill>
                <a:srgbClr val="FFC000"/>
              </a:solidFill>
            </a:endParaRPr>
          </a:p>
        </p:txBody>
      </p:sp>
      <p:sp>
        <p:nvSpPr>
          <p:cNvPr id="18455" name="AutoShape 118">
            <a:hlinkClick r:id="rId28" action="ppaction://hlinksldjump" highlightClick="1"/>
            <a:extLst>
              <a:ext uri="{FF2B5EF4-FFF2-40B4-BE49-F238E27FC236}">
                <a16:creationId xmlns:a16="http://schemas.microsoft.com/office/drawing/2014/main" id="{B0A96986-54F5-4870-A79E-B792B8AE00E8}"/>
              </a:ext>
            </a:extLst>
          </p:cNvPr>
          <p:cNvSpPr>
            <a:spLocks noChangeArrowheads="1"/>
          </p:cNvSpPr>
          <p:nvPr/>
        </p:nvSpPr>
        <p:spPr bwMode="auto">
          <a:xfrm>
            <a:off x="7586221" y="3429000"/>
            <a:ext cx="1557778" cy="1143000"/>
          </a:xfrm>
          <a:prstGeom prst="actionButtonBlank">
            <a:avLst/>
          </a:prstGeom>
          <a:solidFill>
            <a:schemeClr val="accent2"/>
          </a:solidFill>
          <a:ln w="2857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29" action="ppaction://hlinksldjump">
                  <a:extLst>
                    <a:ext uri="{A12FA001-AC4F-418D-AE19-62706E023703}">
                      <ahyp:hlinkClr xmlns:ahyp="http://schemas.microsoft.com/office/drawing/2018/hyperlinkcolor" val="tx"/>
                    </a:ext>
                  </a:extLst>
                </a:hlinkClick>
              </a:rPr>
              <a:t>300</a:t>
            </a:r>
            <a:endParaRPr lang="en-US" altLang="en-US" sz="3600" b="1">
              <a:solidFill>
                <a:srgbClr val="FFC000"/>
              </a:solidFill>
            </a:endParaRPr>
          </a:p>
        </p:txBody>
      </p:sp>
      <p:sp>
        <p:nvSpPr>
          <p:cNvPr id="18456" name="AutoShape 119">
            <a:hlinkClick r:id="rId29" action="ppaction://hlinksldjump" highlightClick="1"/>
            <a:extLst>
              <a:ext uri="{FF2B5EF4-FFF2-40B4-BE49-F238E27FC236}">
                <a16:creationId xmlns:a16="http://schemas.microsoft.com/office/drawing/2014/main" id="{B0C26622-81A9-4459-9EE7-5E53B57CE847}"/>
              </a:ext>
            </a:extLst>
          </p:cNvPr>
          <p:cNvSpPr>
            <a:spLocks noChangeArrowheads="1"/>
          </p:cNvSpPr>
          <p:nvPr/>
        </p:nvSpPr>
        <p:spPr bwMode="auto">
          <a:xfrm>
            <a:off x="7586221" y="4572000"/>
            <a:ext cx="1557778" cy="1143000"/>
          </a:xfrm>
          <a:prstGeom prst="actionButtonBlank">
            <a:avLst/>
          </a:prstGeom>
          <a:solidFill>
            <a:schemeClr val="accent2"/>
          </a:solidFill>
          <a:ln w="2857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30" action="ppaction://hlinksldjump">
                  <a:extLst>
                    <a:ext uri="{A12FA001-AC4F-418D-AE19-62706E023703}">
                      <ahyp:hlinkClr xmlns:ahyp="http://schemas.microsoft.com/office/drawing/2018/hyperlinkcolor" val="tx"/>
                    </a:ext>
                  </a:extLst>
                </a:hlinkClick>
              </a:rPr>
              <a:t>400</a:t>
            </a:r>
            <a:endParaRPr lang="en-US" altLang="en-US" sz="3600" b="1">
              <a:solidFill>
                <a:srgbClr val="FFC000"/>
              </a:solidFill>
            </a:endParaRPr>
          </a:p>
        </p:txBody>
      </p:sp>
      <p:sp>
        <p:nvSpPr>
          <p:cNvPr id="18458" name="AutoShape 40">
            <a:hlinkClick r:id="rId31" action="ppaction://hlinksldjump" highlightClick="1"/>
            <a:extLst>
              <a:ext uri="{FF2B5EF4-FFF2-40B4-BE49-F238E27FC236}">
                <a16:creationId xmlns:a16="http://schemas.microsoft.com/office/drawing/2014/main" id="{C5A3A022-1DF8-4976-BD46-8A0A4DE49FCF}"/>
              </a:ext>
            </a:extLst>
          </p:cNvPr>
          <p:cNvSpPr>
            <a:spLocks noChangeArrowheads="1"/>
          </p:cNvSpPr>
          <p:nvPr/>
        </p:nvSpPr>
        <p:spPr bwMode="auto">
          <a:xfrm>
            <a:off x="1461155" y="1143000"/>
            <a:ext cx="1557778" cy="1143000"/>
          </a:xfrm>
          <a:prstGeom prst="actionButtonBlank">
            <a:avLst/>
          </a:prstGeom>
          <a:solidFill>
            <a:schemeClr val="accent2"/>
          </a:solidFill>
          <a:ln w="2857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 action="ppaction://hlinkshowjump?jump=nextslide">
                  <a:extLst>
                    <a:ext uri="{A12FA001-AC4F-418D-AE19-62706E023703}">
                      <ahyp:hlinkClr xmlns:ahyp="http://schemas.microsoft.com/office/drawing/2018/hyperlinkcolor" val="tx"/>
                    </a:ext>
                  </a:extLst>
                </a:hlinkClick>
              </a:rPr>
              <a:t>100</a:t>
            </a:r>
            <a:endParaRPr lang="en-US" altLang="en-US" sz="3600" b="1">
              <a:solidFill>
                <a:srgbClr val="FFC000"/>
              </a:solidFill>
            </a:endParaRPr>
          </a:p>
        </p:txBody>
      </p:sp>
      <p:sp>
        <p:nvSpPr>
          <p:cNvPr id="18459" name="Rectangle 58">
            <a:extLst>
              <a:ext uri="{FF2B5EF4-FFF2-40B4-BE49-F238E27FC236}">
                <a16:creationId xmlns:a16="http://schemas.microsoft.com/office/drawing/2014/main" id="{C09A3383-5B66-45A5-80AC-39573F164D4B}"/>
              </a:ext>
            </a:extLst>
          </p:cNvPr>
          <p:cNvSpPr>
            <a:spLocks noChangeArrowheads="1"/>
          </p:cNvSpPr>
          <p:nvPr/>
        </p:nvSpPr>
        <p:spPr bwMode="auto">
          <a:xfrm>
            <a:off x="1508289" y="0"/>
            <a:ext cx="1557778" cy="1143000"/>
          </a:xfrm>
          <a:prstGeom prst="rect">
            <a:avLst/>
          </a:prstGeom>
          <a:solidFill>
            <a:schemeClr val="accent2"/>
          </a:solidFill>
          <a:ln w="28575">
            <a:solidFill>
              <a:schemeClr val="tx1"/>
            </a:solidFill>
            <a:miter lim="800000"/>
            <a:headEnd/>
            <a:tailEnd/>
          </a:ln>
        </p:spPr>
        <p:txBody>
          <a:bodyPr wrap="none" lIns="91440" tIns="45720" rIns="91440" bIns="45720"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None/>
            </a:pPr>
            <a:r>
              <a:rPr lang="en-US" altLang="en-US" b="1">
                <a:solidFill>
                  <a:srgbClr val="FFFFFF"/>
                </a:solidFill>
                <a:latin typeface="Century Gothic"/>
                <a:ea typeface="ＭＳ Ｐゴシック"/>
              </a:rPr>
              <a:t>???</a:t>
            </a:r>
            <a:endParaRPr lang="en-US"/>
          </a:p>
        </p:txBody>
      </p:sp>
      <p:sp>
        <p:nvSpPr>
          <p:cNvPr id="18460" name="Rectangle 97">
            <a:extLst>
              <a:ext uri="{FF2B5EF4-FFF2-40B4-BE49-F238E27FC236}">
                <a16:creationId xmlns:a16="http://schemas.microsoft.com/office/drawing/2014/main" id="{15AED1E4-1DEC-4CE6-A282-A532DF194188}"/>
              </a:ext>
            </a:extLst>
          </p:cNvPr>
          <p:cNvSpPr>
            <a:spLocks noChangeArrowheads="1"/>
          </p:cNvSpPr>
          <p:nvPr/>
        </p:nvSpPr>
        <p:spPr bwMode="auto">
          <a:xfrm>
            <a:off x="3018934" y="0"/>
            <a:ext cx="1557778" cy="1143000"/>
          </a:xfrm>
          <a:prstGeom prst="rect">
            <a:avLst/>
          </a:prstGeom>
          <a:solidFill>
            <a:schemeClr val="accent2"/>
          </a:solidFill>
          <a:ln w="28575">
            <a:solidFill>
              <a:schemeClr val="tx1"/>
            </a:solidFill>
            <a:miter lim="800000"/>
            <a:headEnd/>
            <a:tailEnd/>
          </a:ln>
        </p:spPr>
        <p:txBody>
          <a:bodyPr wrap="none" lIns="91440" tIns="45720" rIns="91440" bIns="45720"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None/>
            </a:pPr>
            <a:r>
              <a:rPr lang="en-US" b="1">
                <a:solidFill>
                  <a:srgbClr val="FFFFFF"/>
                </a:solidFill>
                <a:latin typeface="Century Gothic"/>
                <a:ea typeface="ＭＳ Ｐゴシック"/>
              </a:rPr>
              <a:t>???</a:t>
            </a:r>
            <a:endParaRPr lang="en-US"/>
          </a:p>
        </p:txBody>
      </p:sp>
      <p:sp>
        <p:nvSpPr>
          <p:cNvPr id="18461" name="Rectangle 98">
            <a:extLst>
              <a:ext uri="{FF2B5EF4-FFF2-40B4-BE49-F238E27FC236}">
                <a16:creationId xmlns:a16="http://schemas.microsoft.com/office/drawing/2014/main" id="{E84981F9-B6D6-4139-93A7-41312D526495}"/>
              </a:ext>
            </a:extLst>
          </p:cNvPr>
          <p:cNvSpPr>
            <a:spLocks noChangeArrowheads="1"/>
          </p:cNvSpPr>
          <p:nvPr/>
        </p:nvSpPr>
        <p:spPr bwMode="auto">
          <a:xfrm>
            <a:off x="4529579" y="11784"/>
            <a:ext cx="1545994" cy="1143000"/>
          </a:xfrm>
          <a:prstGeom prst="rect">
            <a:avLst/>
          </a:prstGeom>
          <a:solidFill>
            <a:schemeClr val="accent2"/>
          </a:solidFill>
          <a:ln w="28575">
            <a:solidFill>
              <a:schemeClr val="tx1"/>
            </a:solidFill>
            <a:miter lim="800000"/>
            <a:headEnd/>
            <a:tailEnd/>
          </a:ln>
        </p:spPr>
        <p:txBody>
          <a:bodyPr wrap="none" lIns="91440" tIns="45720" rIns="91440" bIns="45720"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None/>
            </a:pPr>
            <a:r>
              <a:rPr lang="en-US" b="1">
                <a:solidFill>
                  <a:srgbClr val="FFFFFF"/>
                </a:solidFill>
                <a:latin typeface="Century Gothic"/>
                <a:ea typeface="ＭＳ Ｐゴシック"/>
              </a:rPr>
              <a:t>???</a:t>
            </a:r>
            <a:endParaRPr lang="en-US"/>
          </a:p>
        </p:txBody>
      </p:sp>
      <p:sp>
        <p:nvSpPr>
          <p:cNvPr id="18462" name="Rectangle 99">
            <a:extLst>
              <a:ext uri="{FF2B5EF4-FFF2-40B4-BE49-F238E27FC236}">
                <a16:creationId xmlns:a16="http://schemas.microsoft.com/office/drawing/2014/main" id="{50216729-2118-40BD-88F2-C70836457D04}"/>
              </a:ext>
            </a:extLst>
          </p:cNvPr>
          <p:cNvSpPr>
            <a:spLocks noChangeArrowheads="1"/>
          </p:cNvSpPr>
          <p:nvPr/>
        </p:nvSpPr>
        <p:spPr bwMode="auto">
          <a:xfrm>
            <a:off x="6040224" y="11784"/>
            <a:ext cx="1557778" cy="1143000"/>
          </a:xfrm>
          <a:prstGeom prst="rect">
            <a:avLst/>
          </a:prstGeom>
          <a:solidFill>
            <a:schemeClr val="accent2"/>
          </a:solidFill>
          <a:ln w="28575">
            <a:solidFill>
              <a:schemeClr val="tx1"/>
            </a:solidFill>
            <a:miter lim="800000"/>
            <a:headEnd/>
            <a:tailEnd/>
          </a:ln>
        </p:spPr>
        <p:txBody>
          <a:bodyPr wrap="none" lIns="91440" tIns="45720" rIns="91440" bIns="45720"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None/>
            </a:pPr>
            <a:r>
              <a:rPr lang="en-US" b="1">
                <a:solidFill>
                  <a:srgbClr val="FFFFFF"/>
                </a:solidFill>
                <a:latin typeface="Century Gothic"/>
                <a:ea typeface="ＭＳ Ｐゴシック"/>
              </a:rPr>
              <a:t>???</a:t>
            </a:r>
            <a:endParaRPr lang="en-US"/>
          </a:p>
        </p:txBody>
      </p:sp>
      <p:sp>
        <p:nvSpPr>
          <p:cNvPr id="18463" name="Rectangle 100">
            <a:extLst>
              <a:ext uri="{FF2B5EF4-FFF2-40B4-BE49-F238E27FC236}">
                <a16:creationId xmlns:a16="http://schemas.microsoft.com/office/drawing/2014/main" id="{FD5AC4B5-0309-40E2-B68F-42A5ECA4F192}"/>
              </a:ext>
            </a:extLst>
          </p:cNvPr>
          <p:cNvSpPr>
            <a:spLocks noChangeArrowheads="1"/>
          </p:cNvSpPr>
          <p:nvPr/>
        </p:nvSpPr>
        <p:spPr bwMode="auto">
          <a:xfrm>
            <a:off x="7586220" y="11784"/>
            <a:ext cx="1557778" cy="1143000"/>
          </a:xfrm>
          <a:prstGeom prst="rect">
            <a:avLst/>
          </a:prstGeom>
          <a:solidFill>
            <a:schemeClr val="accent2"/>
          </a:solidFill>
          <a:ln w="28575">
            <a:solidFill>
              <a:schemeClr val="tx1"/>
            </a:solidFill>
            <a:miter lim="800000"/>
            <a:headEnd/>
            <a:tailEnd/>
          </a:ln>
        </p:spPr>
        <p:txBody>
          <a:bodyPr wrap="none" lIns="91440" tIns="45720" rIns="91440" bIns="45720"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None/>
            </a:pPr>
            <a:r>
              <a:rPr lang="en-US" b="1">
                <a:solidFill>
                  <a:srgbClr val="FFFFFF"/>
                </a:solidFill>
                <a:latin typeface="Century Gothic"/>
                <a:ea typeface="ＭＳ Ｐゴシック"/>
              </a:rPr>
              <a:t>???</a:t>
            </a:r>
            <a:endParaRPr lang="en-US"/>
          </a:p>
        </p:txBody>
      </p:sp>
      <p:sp>
        <p:nvSpPr>
          <p:cNvPr id="32" name="AutoShape 120">
            <a:hlinkClick r:id="rId32" action="ppaction://hlinksldjump" highlightClick="1"/>
            <a:extLst>
              <a:ext uri="{FF2B5EF4-FFF2-40B4-BE49-F238E27FC236}">
                <a16:creationId xmlns:a16="http://schemas.microsoft.com/office/drawing/2014/main" id="{338E497A-2860-4072-9858-EC2B7CDD0BF3}"/>
              </a:ext>
            </a:extLst>
          </p:cNvPr>
          <p:cNvSpPr>
            <a:spLocks noChangeArrowheads="1"/>
          </p:cNvSpPr>
          <p:nvPr/>
        </p:nvSpPr>
        <p:spPr bwMode="auto">
          <a:xfrm>
            <a:off x="7598004" y="5703216"/>
            <a:ext cx="1557778" cy="1143000"/>
          </a:xfrm>
          <a:prstGeom prst="actionButtonBlank">
            <a:avLst/>
          </a:prstGeom>
          <a:solidFill>
            <a:schemeClr val="accent2"/>
          </a:solidFill>
          <a:ln w="28575">
            <a:solidFill>
              <a:schemeClr val="tx1"/>
            </a:solidFill>
            <a:miter lim="800000"/>
            <a:headEnd/>
            <a:tailEnd/>
          </a:ln>
        </p:spPr>
        <p:txBody>
          <a:bodyPr wrap="none" lIns="91440" tIns="45720" rIns="91440" bIns="45720"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C66"/>
                </a:solidFill>
                <a:latin typeface="Garamond"/>
                <a:ea typeface="ＭＳ Ｐゴシック"/>
                <a:hlinkClick r:id="rId32" action="ppaction://hlinksldjump">
                  <a:extLst>
                    <a:ext uri="{A12FA001-AC4F-418D-AE19-62706E023703}">
                      <ahyp:hlinkClr xmlns:ahyp="http://schemas.microsoft.com/office/drawing/2018/hyperlinkcolor" val="tx"/>
                    </a:ext>
                  </a:extLst>
                </a:hlinkClick>
              </a:rPr>
              <a:t>Final</a:t>
            </a:r>
            <a:endParaRPr lang="en-US" altLang="en-US" sz="3600" b="1">
              <a:solidFill>
                <a:srgbClr val="FFCC66"/>
              </a:solidFill>
            </a:endParaRPr>
          </a:p>
        </p:txBody>
      </p:sp>
      <p:sp>
        <p:nvSpPr>
          <p:cNvPr id="14" name="AutoShape 89">
            <a:hlinkClick r:id="rId6" action="ppaction://hlinksldjump" highlightClick="1"/>
            <a:extLst>
              <a:ext uri="{FF2B5EF4-FFF2-40B4-BE49-F238E27FC236}">
                <a16:creationId xmlns:a16="http://schemas.microsoft.com/office/drawing/2014/main" id="{73FEDF97-9524-057C-5CCD-70E54058B074}"/>
              </a:ext>
            </a:extLst>
          </p:cNvPr>
          <p:cNvSpPr>
            <a:spLocks noChangeArrowheads="1"/>
          </p:cNvSpPr>
          <p:nvPr/>
        </p:nvSpPr>
        <p:spPr bwMode="auto">
          <a:xfrm>
            <a:off x="1" y="2286000"/>
            <a:ext cx="1557778" cy="1143000"/>
          </a:xfrm>
          <a:prstGeom prst="actionButtonBlank">
            <a:avLst/>
          </a:prstGeom>
          <a:solidFill>
            <a:schemeClr val="accent2"/>
          </a:solidFill>
          <a:ln w="2857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6" action="ppaction://hlinksldjump">
                  <a:extLst>
                    <a:ext uri="{A12FA001-AC4F-418D-AE19-62706E023703}">
                      <ahyp:hlinkClr xmlns:ahyp="http://schemas.microsoft.com/office/drawing/2018/hyperlinkcolor" val="tx"/>
                    </a:ext>
                  </a:extLst>
                </a:hlinkClick>
              </a:rPr>
              <a:t>200</a:t>
            </a:r>
            <a:endParaRPr lang="en-US" altLang="en-US" sz="3600" b="1">
              <a:solidFill>
                <a:srgbClr val="FFC000"/>
              </a:solidFill>
            </a:endParaRPr>
          </a:p>
        </p:txBody>
      </p:sp>
      <p:sp>
        <p:nvSpPr>
          <p:cNvPr id="15" name="AutoShape 90">
            <a:hlinkClick r:id="rId7" action="ppaction://hlinksldjump" highlightClick="1"/>
            <a:extLst>
              <a:ext uri="{FF2B5EF4-FFF2-40B4-BE49-F238E27FC236}">
                <a16:creationId xmlns:a16="http://schemas.microsoft.com/office/drawing/2014/main" id="{6895DF3E-F31E-628D-A55D-3EA03ABD9784}"/>
              </a:ext>
            </a:extLst>
          </p:cNvPr>
          <p:cNvSpPr>
            <a:spLocks noChangeArrowheads="1"/>
          </p:cNvSpPr>
          <p:nvPr/>
        </p:nvSpPr>
        <p:spPr bwMode="auto">
          <a:xfrm>
            <a:off x="1" y="3417217"/>
            <a:ext cx="1557778" cy="1143000"/>
          </a:xfrm>
          <a:prstGeom prst="actionButtonBlank">
            <a:avLst/>
          </a:prstGeom>
          <a:solidFill>
            <a:schemeClr val="accent2"/>
          </a:solidFill>
          <a:ln w="2857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8" action="ppaction://hlinksldjump">
                  <a:extLst>
                    <a:ext uri="{A12FA001-AC4F-418D-AE19-62706E023703}">
                      <ahyp:hlinkClr xmlns:ahyp="http://schemas.microsoft.com/office/drawing/2018/hyperlinkcolor" val="tx"/>
                    </a:ext>
                  </a:extLst>
                </a:hlinkClick>
              </a:rPr>
              <a:t>300</a:t>
            </a:r>
            <a:endParaRPr lang="en-US" altLang="en-US" sz="3600" b="1">
              <a:solidFill>
                <a:srgbClr val="FFC000"/>
              </a:solidFill>
              <a:hlinkClick r:id="rId6" action="ppaction://hlinksldjump">
                <a:extLst>
                  <a:ext uri="{A12FA001-AC4F-418D-AE19-62706E023703}">
                    <ahyp:hlinkClr xmlns:ahyp="http://schemas.microsoft.com/office/drawing/2018/hyperlinkcolor" val="tx"/>
                  </a:ext>
                </a:extLst>
              </a:hlinkClick>
            </a:endParaRPr>
          </a:p>
        </p:txBody>
      </p:sp>
      <p:sp>
        <p:nvSpPr>
          <p:cNvPr id="16" name="AutoShape 91">
            <a:hlinkClick r:id="rId9" action="ppaction://hlinksldjump" highlightClick="1"/>
            <a:extLst>
              <a:ext uri="{FF2B5EF4-FFF2-40B4-BE49-F238E27FC236}">
                <a16:creationId xmlns:a16="http://schemas.microsoft.com/office/drawing/2014/main" id="{C0999C1F-C687-63BF-87CE-3E6B31421E07}"/>
              </a:ext>
            </a:extLst>
          </p:cNvPr>
          <p:cNvSpPr>
            <a:spLocks noChangeArrowheads="1"/>
          </p:cNvSpPr>
          <p:nvPr/>
        </p:nvSpPr>
        <p:spPr bwMode="auto">
          <a:xfrm>
            <a:off x="2" y="4560216"/>
            <a:ext cx="1557778" cy="1143000"/>
          </a:xfrm>
          <a:prstGeom prst="actionButtonBlank">
            <a:avLst/>
          </a:prstGeom>
          <a:solidFill>
            <a:schemeClr val="accent2"/>
          </a:solidFill>
          <a:ln w="2857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9" action="ppaction://hlinksldjump">
                  <a:extLst>
                    <a:ext uri="{A12FA001-AC4F-418D-AE19-62706E023703}">
                      <ahyp:hlinkClr xmlns:ahyp="http://schemas.microsoft.com/office/drawing/2018/hyperlinkcolor" val="tx"/>
                    </a:ext>
                  </a:extLst>
                </a:hlinkClick>
              </a:rPr>
              <a:t>400</a:t>
            </a:r>
            <a:endParaRPr lang="en-US" altLang="en-US" sz="3600" b="1">
              <a:solidFill>
                <a:srgbClr val="FFC000"/>
              </a:solidFill>
              <a:hlinkClick r:id="rId9" action="ppaction://hlinksldjump">
                <a:extLst>
                  <a:ext uri="{A12FA001-AC4F-418D-AE19-62706E023703}">
                    <ahyp:hlinkClr xmlns:ahyp="http://schemas.microsoft.com/office/drawing/2018/hyperlinkcolor" val="tx"/>
                  </a:ext>
                </a:extLst>
              </a:hlinkClick>
            </a:endParaRPr>
          </a:p>
        </p:txBody>
      </p:sp>
      <p:sp>
        <p:nvSpPr>
          <p:cNvPr id="17" name="AutoShape 92">
            <a:hlinkClick r:id="rId10" action="ppaction://hlinksldjump" highlightClick="1"/>
            <a:extLst>
              <a:ext uri="{FF2B5EF4-FFF2-40B4-BE49-F238E27FC236}">
                <a16:creationId xmlns:a16="http://schemas.microsoft.com/office/drawing/2014/main" id="{DC5E4795-F312-710D-7025-BE8CFCC67DC9}"/>
              </a:ext>
            </a:extLst>
          </p:cNvPr>
          <p:cNvSpPr>
            <a:spLocks noChangeArrowheads="1"/>
          </p:cNvSpPr>
          <p:nvPr/>
        </p:nvSpPr>
        <p:spPr bwMode="auto">
          <a:xfrm>
            <a:off x="2" y="5703216"/>
            <a:ext cx="1557778" cy="1143000"/>
          </a:xfrm>
          <a:prstGeom prst="actionButtonBlank">
            <a:avLst/>
          </a:prstGeom>
          <a:solidFill>
            <a:schemeClr val="accent2"/>
          </a:solidFill>
          <a:ln w="2857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10" action="ppaction://hlinksldjump">
                  <a:extLst>
                    <a:ext uri="{A12FA001-AC4F-418D-AE19-62706E023703}">
                      <ahyp:hlinkClr xmlns:ahyp="http://schemas.microsoft.com/office/drawing/2018/hyperlinkcolor" val="tx"/>
                    </a:ext>
                  </a:extLst>
                </a:hlinkClick>
              </a:rPr>
              <a:t>500</a:t>
            </a:r>
            <a:endParaRPr lang="en-US" altLang="en-US" sz="3600" b="1">
              <a:solidFill>
                <a:srgbClr val="FFC000"/>
              </a:solidFill>
            </a:endParaRPr>
          </a:p>
        </p:txBody>
      </p:sp>
      <p:sp>
        <p:nvSpPr>
          <p:cNvPr id="18" name="AutoShape 40">
            <a:hlinkClick r:id="rId31" action="ppaction://hlinksldjump" highlightClick="1"/>
            <a:extLst>
              <a:ext uri="{FF2B5EF4-FFF2-40B4-BE49-F238E27FC236}">
                <a16:creationId xmlns:a16="http://schemas.microsoft.com/office/drawing/2014/main" id="{A448600E-2E47-786C-93BE-F3BBB741E1D2}"/>
              </a:ext>
            </a:extLst>
          </p:cNvPr>
          <p:cNvSpPr>
            <a:spLocks noChangeArrowheads="1"/>
          </p:cNvSpPr>
          <p:nvPr/>
        </p:nvSpPr>
        <p:spPr bwMode="auto">
          <a:xfrm>
            <a:off x="-1" y="1143000"/>
            <a:ext cx="1557778" cy="1143000"/>
          </a:xfrm>
          <a:prstGeom prst="actionButtonBlank">
            <a:avLst/>
          </a:prstGeom>
          <a:solidFill>
            <a:schemeClr val="accent2"/>
          </a:solidFill>
          <a:ln w="2857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 action="ppaction://hlinkshowjump?jump=nextslide">
                  <a:extLst>
                    <a:ext uri="{A12FA001-AC4F-418D-AE19-62706E023703}">
                      <ahyp:hlinkClr xmlns:ahyp="http://schemas.microsoft.com/office/drawing/2018/hyperlinkcolor" val="tx"/>
                    </a:ext>
                  </a:extLst>
                </a:hlinkClick>
              </a:rPr>
              <a:t>100</a:t>
            </a:r>
            <a:endParaRPr lang="en-US" altLang="en-US" sz="3600" b="1">
              <a:solidFill>
                <a:srgbClr val="FFC000"/>
              </a:solidFill>
            </a:endParaRPr>
          </a:p>
        </p:txBody>
      </p:sp>
      <p:sp>
        <p:nvSpPr>
          <p:cNvPr id="19" name="Rectangle 58">
            <a:extLst>
              <a:ext uri="{FF2B5EF4-FFF2-40B4-BE49-F238E27FC236}">
                <a16:creationId xmlns:a16="http://schemas.microsoft.com/office/drawing/2014/main" id="{B413E269-8B09-F8FF-28C4-5E5AA00B5D8E}"/>
              </a:ext>
            </a:extLst>
          </p:cNvPr>
          <p:cNvSpPr>
            <a:spLocks noChangeArrowheads="1"/>
          </p:cNvSpPr>
          <p:nvPr/>
        </p:nvSpPr>
        <p:spPr bwMode="auto">
          <a:xfrm>
            <a:off x="2" y="0"/>
            <a:ext cx="1557778" cy="1143000"/>
          </a:xfrm>
          <a:prstGeom prst="rect">
            <a:avLst/>
          </a:prstGeom>
          <a:solidFill>
            <a:schemeClr val="accent2"/>
          </a:solidFill>
          <a:ln w="28575">
            <a:solidFill>
              <a:schemeClr val="tx1"/>
            </a:solidFill>
            <a:miter lim="800000"/>
            <a:headEnd/>
            <a:tailEnd/>
          </a:ln>
        </p:spPr>
        <p:txBody>
          <a:bodyPr wrap="none" lIns="91440" tIns="45720" rIns="91440" bIns="45720"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None/>
            </a:pPr>
            <a:r>
              <a:rPr lang="en-US" altLang="en-US" b="1">
                <a:solidFill>
                  <a:srgbClr val="FFFFFF"/>
                </a:solidFill>
                <a:latin typeface="Century Gothic"/>
                <a:ea typeface="ＭＳ Ｐゴシック"/>
              </a:rPr>
              <a:t>???</a:t>
            </a:r>
            <a:endParaRPr lang="en-US"/>
          </a:p>
        </p:txBody>
      </p:sp>
      <p:pic>
        <p:nvPicPr>
          <p:cNvPr id="3" name="Board fill">
            <a:hlinkClick r:id="" action="ppaction://media"/>
            <a:extLst>
              <a:ext uri="{FF2B5EF4-FFF2-40B4-BE49-F238E27FC236}">
                <a16:creationId xmlns:a16="http://schemas.microsoft.com/office/drawing/2014/main" id="{75B83076-734F-F54A-DCE8-7AC875574A16}"/>
              </a:ext>
            </a:extLst>
          </p:cNvPr>
          <p:cNvPicPr>
            <a:picLocks noChangeAspect="1"/>
          </p:cNvPicPr>
          <p:nvPr>
            <a:audioFile r:link="rId3"/>
            <p:extLst>
              <p:ext uri="{DAA4B4D4-6D71-4841-9C94-3DE7FCFB9230}">
                <p14:media xmlns:p14="http://schemas.microsoft.com/office/powerpoint/2010/main" r:embed="rId2"/>
              </p:ext>
            </p:extLst>
          </p:nvPr>
        </p:nvPicPr>
        <p:blipFill>
          <a:blip r:embed="rId33"/>
          <a:stretch>
            <a:fillRect/>
          </a:stretch>
        </p:blipFill>
        <p:spPr>
          <a:xfrm>
            <a:off x="4172933" y="3135984"/>
            <a:ext cx="609600" cy="609600"/>
          </a:xfrm>
          <a:prstGeom prst="rect">
            <a:avLst/>
          </a:prstGeom>
        </p:spPr>
      </p:pic>
    </p:spTree>
    <p:custDataLst>
      <p:tags r:id="rId1"/>
    </p:custDataLst>
    <p:extLst>
      <p:ext uri="{BB962C8B-B14F-4D97-AF65-F5344CB8AC3E}">
        <p14:creationId xmlns:p14="http://schemas.microsoft.com/office/powerpoint/2010/main" val="30045839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9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2F90921C-742F-4E29-9789-407B7421914F}"/>
              </a:ext>
            </a:extLst>
          </p:cNvPr>
          <p:cNvSpPr>
            <a:spLocks noGrp="1" noChangeArrowheads="1"/>
          </p:cNvSpPr>
          <p:nvPr>
            <p:ph type="ctrTitle"/>
          </p:nvPr>
        </p:nvSpPr>
        <p:spPr>
          <a:xfrm>
            <a:off x="685800" y="1447800"/>
            <a:ext cx="7772400" cy="4821314"/>
          </a:xfrm>
        </p:spPr>
        <p:txBody>
          <a:bodyPr/>
          <a:lstStyle/>
          <a:p>
            <a:pPr algn="l">
              <a:lnSpc>
                <a:spcPct val="150000"/>
              </a:lnSpc>
            </a:pPr>
            <a:r>
              <a:rPr lang="en-US" sz="4000">
                <a:solidFill>
                  <a:srgbClr val="FFC000"/>
                </a:solidFill>
                <a:cs typeface="Calibri"/>
              </a:rPr>
              <a:t>This is required on anything (print or electronic) that </a:t>
            </a:r>
            <a:br>
              <a:rPr lang="en-US" sz="4000">
                <a:solidFill>
                  <a:srgbClr val="FFC000"/>
                </a:solidFill>
                <a:cs typeface="Calibri"/>
              </a:rPr>
            </a:br>
            <a:r>
              <a:rPr lang="en-US" sz="4000">
                <a:solidFill>
                  <a:srgbClr val="FFC000"/>
                </a:solidFill>
                <a:cs typeface="Calibri"/>
              </a:rPr>
              <a:t>has an outreach message or information on</a:t>
            </a:r>
            <a:br>
              <a:rPr lang="en-US" sz="4000">
                <a:solidFill>
                  <a:srgbClr val="FFC000"/>
                </a:solidFill>
                <a:cs typeface="Calibri"/>
              </a:rPr>
            </a:br>
            <a:r>
              <a:rPr lang="en-US" sz="4000">
                <a:solidFill>
                  <a:srgbClr val="FFC000"/>
                </a:solidFill>
                <a:cs typeface="Calibri"/>
              </a:rPr>
              <a:t> WIC benefits and services</a:t>
            </a:r>
            <a:r>
              <a:rPr lang="en-US">
                <a:solidFill>
                  <a:srgbClr val="FFC000"/>
                </a:solidFill>
                <a:cs typeface="Calibri"/>
              </a:rPr>
              <a:t>.</a:t>
            </a:r>
            <a:endParaRPr lang="en-US">
              <a:solidFill>
                <a:srgbClr val="FFC000"/>
              </a:solidFill>
            </a:endParaRPr>
          </a:p>
          <a:p>
            <a:pPr>
              <a:lnSpc>
                <a:spcPct val="150000"/>
              </a:lnSpc>
            </a:pPr>
            <a:endParaRPr lang="en-US" altLang="en-US">
              <a:solidFill>
                <a:srgbClr val="FFCC66"/>
              </a:solidFill>
            </a:endParaRPr>
          </a:p>
        </p:txBody>
      </p:sp>
    </p:spTree>
    <p:custDataLst>
      <p:tags r:id="rId1"/>
    </p:custDataLst>
    <p:extLst>
      <p:ext uri="{BB962C8B-B14F-4D97-AF65-F5344CB8AC3E}">
        <p14:creationId xmlns:p14="http://schemas.microsoft.com/office/powerpoint/2010/main" val="1402510248"/>
      </p:ext>
    </p:extLst>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FB30EE47-3177-40DA-96B3-9F25991AF1A2}"/>
              </a:ext>
            </a:extLst>
          </p:cNvPr>
          <p:cNvSpPr>
            <a:spLocks noGrp="1" noChangeArrowheads="1"/>
          </p:cNvSpPr>
          <p:nvPr>
            <p:ph type="ctrTitle"/>
          </p:nvPr>
        </p:nvSpPr>
        <p:spPr>
          <a:xfrm>
            <a:off x="628650" y="381000"/>
            <a:ext cx="7772400" cy="1295400"/>
          </a:xfrm>
        </p:spPr>
        <p:txBody>
          <a:bodyPr/>
          <a:lstStyle/>
          <a:p>
            <a:pPr algn="l">
              <a:lnSpc>
                <a:spcPct val="130000"/>
              </a:lnSpc>
            </a:pPr>
            <a:r>
              <a:rPr lang="en-US" altLang="en-US" sz="3600">
                <a:solidFill>
                  <a:srgbClr val="FFC000"/>
                </a:solidFill>
              </a:rPr>
              <a:t>What is </a:t>
            </a:r>
            <a:r>
              <a:rPr lang="en-US" altLang="en-US" sz="3600" b="1">
                <a:solidFill>
                  <a:srgbClr val="FFC000"/>
                </a:solidFill>
              </a:rPr>
              <a:t>the Non-Discrimination Statement</a:t>
            </a:r>
          </a:p>
        </p:txBody>
      </p:sp>
      <p:sp>
        <p:nvSpPr>
          <p:cNvPr id="79875" name="Rectangle 8">
            <a:extLst>
              <a:ext uri="{FF2B5EF4-FFF2-40B4-BE49-F238E27FC236}">
                <a16:creationId xmlns:a16="http://schemas.microsoft.com/office/drawing/2014/main" id="{DA810751-0C13-415A-B764-C52CC175B23D}"/>
              </a:ext>
            </a:extLst>
          </p:cNvPr>
          <p:cNvSpPr>
            <a:spLocks noGrp="1" noChangeArrowheads="1"/>
          </p:cNvSpPr>
          <p:nvPr>
            <p:ph type="subTitle" idx="1"/>
          </p:nvPr>
        </p:nvSpPr>
        <p:spPr>
          <a:xfrm>
            <a:off x="609600" y="2133600"/>
            <a:ext cx="7772400" cy="3048000"/>
          </a:xfrm>
          <a:solidFill>
            <a:srgbClr val="99CCFF"/>
          </a:solidFill>
        </p:spPr>
        <p:txBody>
          <a:bodyPr/>
          <a:lstStyle/>
          <a:p>
            <a:pPr algn="l">
              <a:lnSpc>
                <a:spcPct val="150000"/>
              </a:lnSpc>
            </a:pPr>
            <a:r>
              <a:rPr lang="en-US" sz="2800">
                <a:cs typeface="Calibri"/>
              </a:rPr>
              <a:t>Wording is provided in </a:t>
            </a:r>
            <a:r>
              <a:rPr lang="en-US" sz="2800" b="1">
                <a:cs typeface="Calibri"/>
              </a:rPr>
              <a:t>Policy 452: Civil Rights</a:t>
            </a:r>
            <a:endParaRPr lang="en-US" sz="2800" b="1"/>
          </a:p>
          <a:p>
            <a:pPr algn="l">
              <a:lnSpc>
                <a:spcPct val="150000"/>
              </a:lnSpc>
            </a:pPr>
            <a:r>
              <a:rPr lang="en-US" sz="2800">
                <a:cs typeface="Calibri"/>
              </a:rPr>
              <a:t>Some local agencies will use language </a:t>
            </a:r>
            <a:br>
              <a:rPr lang="en-US" sz="2800">
                <a:cs typeface="Calibri"/>
              </a:rPr>
            </a:br>
            <a:r>
              <a:rPr lang="en-US" sz="2800">
                <a:cs typeface="Calibri"/>
              </a:rPr>
              <a:t>provided by their organization.</a:t>
            </a:r>
            <a:endParaRPr lang="en-US" sz="2800"/>
          </a:p>
          <a:p>
            <a:pPr algn="l">
              <a:lnSpc>
                <a:spcPct val="150000"/>
              </a:lnSpc>
            </a:pPr>
            <a:endParaRPr lang="en-US" altLang="en-US" sz="2800"/>
          </a:p>
        </p:txBody>
      </p:sp>
      <p:sp>
        <p:nvSpPr>
          <p:cNvPr id="79876" name="AutoShape 4">
            <a:hlinkClick r:id="rId4" action="ppaction://hlinksldjump" highlightClick="1"/>
            <a:extLst>
              <a:ext uri="{FF2B5EF4-FFF2-40B4-BE49-F238E27FC236}">
                <a16:creationId xmlns:a16="http://schemas.microsoft.com/office/drawing/2014/main" id="{8A711320-9621-4CE9-A9D6-B4F0093ED2CF}"/>
              </a:ext>
            </a:extLst>
          </p:cNvPr>
          <p:cNvSpPr>
            <a:spLocks noChangeArrowheads="1"/>
          </p:cNvSpPr>
          <p:nvPr/>
        </p:nvSpPr>
        <p:spPr bwMode="auto">
          <a:xfrm>
            <a:off x="7924800" y="5791200"/>
            <a:ext cx="1219200" cy="1066800"/>
          </a:xfrm>
          <a:prstGeom prst="actionButtonHome">
            <a:avLst/>
          </a:prstGeom>
          <a:solidFill>
            <a:schemeClr val="accent2"/>
          </a:solidFill>
          <a:ln w="9525">
            <a:no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30000"/>
              </a:lnSpc>
              <a:spcBef>
                <a:spcPct val="0"/>
              </a:spcBef>
              <a:buFontTx/>
              <a:buNone/>
            </a:pPr>
            <a:endParaRPr lang="en-US" altLang="en-US" sz="3600">
              <a:latin typeface="Verdana" panose="020B0604030504040204" pitchFamily="34" charset="0"/>
              <a:ea typeface="Verdana" panose="020B0604030504040204" pitchFamily="34" charset="0"/>
            </a:endParaRPr>
          </a:p>
        </p:txBody>
      </p:sp>
    </p:spTree>
    <p:custDataLst>
      <p:tags r:id="rId1"/>
    </p:custDataLst>
    <p:extLst>
      <p:ext uri="{BB962C8B-B14F-4D97-AF65-F5344CB8AC3E}">
        <p14:creationId xmlns:p14="http://schemas.microsoft.com/office/powerpoint/2010/main" val="2977529224"/>
      </p:ext>
    </p:extLst>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2F90921C-742F-4E29-9789-407B7421914F}"/>
              </a:ext>
            </a:extLst>
          </p:cNvPr>
          <p:cNvSpPr>
            <a:spLocks noGrp="1" noChangeArrowheads="1"/>
          </p:cNvSpPr>
          <p:nvPr>
            <p:ph type="ctrTitle"/>
          </p:nvPr>
        </p:nvSpPr>
        <p:spPr>
          <a:xfrm>
            <a:off x="685800" y="715393"/>
            <a:ext cx="7772400" cy="5476041"/>
          </a:xfrm>
        </p:spPr>
        <p:txBody>
          <a:bodyPr/>
          <a:lstStyle/>
          <a:p>
            <a:pPr algn="l">
              <a:lnSpc>
                <a:spcPct val="150000"/>
              </a:lnSpc>
            </a:pPr>
            <a:r>
              <a:rPr lang="en-US" sz="4000">
                <a:solidFill>
                  <a:srgbClr val="FFC000"/>
                </a:solidFill>
              </a:rPr>
              <a:t>This term is used when English is not the participant’s primary language and they do not read, speak, write or understand English.</a:t>
            </a:r>
          </a:p>
        </p:txBody>
      </p:sp>
    </p:spTree>
    <p:custDataLst>
      <p:tags r:id="rId1"/>
    </p:custDataLst>
    <p:extLst>
      <p:ext uri="{BB962C8B-B14F-4D97-AF65-F5344CB8AC3E}">
        <p14:creationId xmlns:p14="http://schemas.microsoft.com/office/powerpoint/2010/main" val="3224505681"/>
      </p:ext>
    </p:extLst>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8CFD1265-C44C-4925-BB5D-D79CC8F877D9}"/>
              </a:ext>
            </a:extLst>
          </p:cNvPr>
          <p:cNvSpPr>
            <a:spLocks noGrp="1" noChangeArrowheads="1"/>
          </p:cNvSpPr>
          <p:nvPr>
            <p:ph type="ctrTitle"/>
          </p:nvPr>
        </p:nvSpPr>
        <p:spPr>
          <a:xfrm>
            <a:off x="533400" y="457200"/>
            <a:ext cx="7772400" cy="1129938"/>
          </a:xfrm>
        </p:spPr>
        <p:txBody>
          <a:bodyPr/>
          <a:lstStyle/>
          <a:p>
            <a:pPr algn="l"/>
            <a:r>
              <a:rPr lang="en-US" sz="3600">
                <a:solidFill>
                  <a:srgbClr val="FFC000"/>
                </a:solidFill>
              </a:rPr>
              <a:t>What is </a:t>
            </a:r>
            <a:r>
              <a:rPr lang="en-US" sz="3600" b="1">
                <a:solidFill>
                  <a:srgbClr val="FFC000"/>
                </a:solidFill>
              </a:rPr>
              <a:t>Limited English Proficiency</a:t>
            </a:r>
          </a:p>
        </p:txBody>
      </p:sp>
      <p:sp>
        <p:nvSpPr>
          <p:cNvPr id="47107" name="Rectangle 8">
            <a:extLst>
              <a:ext uri="{FF2B5EF4-FFF2-40B4-BE49-F238E27FC236}">
                <a16:creationId xmlns:a16="http://schemas.microsoft.com/office/drawing/2014/main" id="{DDE0FE3A-21A3-4DA1-902E-C3DADF6E87A0}"/>
              </a:ext>
            </a:extLst>
          </p:cNvPr>
          <p:cNvSpPr>
            <a:spLocks noGrp="1" noChangeArrowheads="1"/>
          </p:cNvSpPr>
          <p:nvPr>
            <p:ph type="subTitle" idx="1"/>
          </p:nvPr>
        </p:nvSpPr>
        <p:spPr>
          <a:xfrm>
            <a:off x="536211" y="1719943"/>
            <a:ext cx="8212184" cy="4204607"/>
          </a:xfrm>
          <a:solidFill>
            <a:srgbClr val="99CCFF"/>
          </a:solidFill>
        </p:spPr>
        <p:txBody>
          <a:bodyPr/>
          <a:lstStyle/>
          <a:p>
            <a:pPr algn="l">
              <a:lnSpc>
                <a:spcPct val="150000"/>
              </a:lnSpc>
            </a:pPr>
            <a:r>
              <a:rPr lang="en-US" sz="2200">
                <a:cs typeface="Calibri"/>
              </a:rPr>
              <a:t>WIC must provide meaningful access to information.  The State WIC office must ensure all rights and responsibilities are read to applicants in the appropriate language.  </a:t>
            </a:r>
            <a:endParaRPr lang="en-US"/>
          </a:p>
          <a:p>
            <a:pPr algn="l">
              <a:lnSpc>
                <a:spcPct val="150000"/>
              </a:lnSpc>
            </a:pPr>
            <a:r>
              <a:rPr lang="en-US" sz="2200">
                <a:cs typeface="Calibri"/>
              </a:rPr>
              <a:t>Other language services may be needed at local clinics, including bilingual staff, 3rd party interpreter services, and printed materials.  See </a:t>
            </a:r>
            <a:r>
              <a:rPr lang="en-US" sz="2200" b="1">
                <a:cs typeface="Calibri"/>
              </a:rPr>
              <a:t>Policy 452: Civil Rights</a:t>
            </a:r>
            <a:r>
              <a:rPr lang="en-US" sz="2200">
                <a:cs typeface="Calibri"/>
              </a:rPr>
              <a:t> for guidance.</a:t>
            </a:r>
            <a:endParaRPr lang="en-US" sz="2200"/>
          </a:p>
          <a:p>
            <a:pPr algn="l">
              <a:lnSpc>
                <a:spcPct val="150000"/>
              </a:lnSpc>
            </a:pPr>
            <a:endParaRPr lang="en-US" altLang="en-US" sz="2200">
              <a:cs typeface="Calibri"/>
            </a:endParaRPr>
          </a:p>
        </p:txBody>
      </p:sp>
      <p:sp>
        <p:nvSpPr>
          <p:cNvPr id="47108" name="AutoShape 4">
            <a:hlinkClick r:id="rId4" action="ppaction://hlinksldjump" highlightClick="1"/>
            <a:extLst>
              <a:ext uri="{FF2B5EF4-FFF2-40B4-BE49-F238E27FC236}">
                <a16:creationId xmlns:a16="http://schemas.microsoft.com/office/drawing/2014/main" id="{6A58B628-A0E5-480C-A46C-7032C69D8FAD}"/>
              </a:ext>
            </a:extLst>
          </p:cNvPr>
          <p:cNvSpPr>
            <a:spLocks noChangeArrowheads="1"/>
          </p:cNvSpPr>
          <p:nvPr/>
        </p:nvSpPr>
        <p:spPr bwMode="auto">
          <a:xfrm>
            <a:off x="7924800" y="5791200"/>
            <a:ext cx="1219200" cy="1066800"/>
          </a:xfrm>
          <a:prstGeom prst="actionButtonHome">
            <a:avLst/>
          </a:prstGeom>
          <a:solidFill>
            <a:schemeClr val="accent2"/>
          </a:solidFill>
          <a:ln w="9525">
            <a:no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9600">
              <a:latin typeface="Verdana" panose="020B0604030504040204" pitchFamily="34" charset="0"/>
              <a:ea typeface="Verdana" panose="020B0604030504040204" pitchFamily="34" charset="0"/>
            </a:endParaRPr>
          </a:p>
        </p:txBody>
      </p:sp>
    </p:spTree>
    <p:custDataLst>
      <p:tags r:id="rId1"/>
    </p:custDataLst>
    <p:extLst>
      <p:ext uri="{BB962C8B-B14F-4D97-AF65-F5344CB8AC3E}">
        <p14:creationId xmlns:p14="http://schemas.microsoft.com/office/powerpoint/2010/main" val="2389992740"/>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1EA1C63-E962-4D6B-9D96-0DB01D098040}"/>
              </a:ext>
            </a:extLst>
          </p:cNvPr>
          <p:cNvSpPr>
            <a:spLocks noGrp="1" noChangeArrowheads="1"/>
          </p:cNvSpPr>
          <p:nvPr>
            <p:ph type="ctrTitle"/>
          </p:nvPr>
        </p:nvSpPr>
        <p:spPr>
          <a:xfrm>
            <a:off x="875190" y="523782"/>
            <a:ext cx="7398798" cy="6390443"/>
          </a:xfrm>
        </p:spPr>
        <p:txBody>
          <a:bodyPr/>
          <a:lstStyle/>
          <a:p>
            <a:pPr algn="l">
              <a:lnSpc>
                <a:spcPct val="150000"/>
              </a:lnSpc>
            </a:pPr>
            <a:r>
              <a:rPr lang="en-US" sz="3600">
                <a:solidFill>
                  <a:srgbClr val="FFC000"/>
                </a:solidFill>
                <a:cs typeface="Calibri"/>
              </a:rPr>
              <a:t>WIC programs are required to provide reasonable accommodations to participants with disabilities to ensure everyone has this type of opportunity to receive WIC services.</a:t>
            </a:r>
            <a:endParaRPr lang="en-US" sz="3600">
              <a:solidFill>
                <a:srgbClr val="FFC000"/>
              </a:solidFill>
            </a:endParaRPr>
          </a:p>
          <a:p>
            <a:pPr>
              <a:lnSpc>
                <a:spcPct val="150000"/>
              </a:lnSpc>
            </a:pPr>
            <a:endParaRPr lang="en-US" altLang="en-US" sz="3600">
              <a:solidFill>
                <a:srgbClr val="FFC000"/>
              </a:solidFill>
            </a:endParaRPr>
          </a:p>
        </p:txBody>
      </p:sp>
    </p:spTree>
    <p:custDataLst>
      <p:tags r:id="rId1"/>
    </p:custDataLst>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0722" name="Rectangle 8">
            <a:extLst>
              <a:ext uri="{FF2B5EF4-FFF2-40B4-BE49-F238E27FC236}">
                <a16:creationId xmlns:a16="http://schemas.microsoft.com/office/drawing/2014/main" id="{2AC6C6A2-CC11-416D-8EE2-F8163EB71BEC}"/>
              </a:ext>
            </a:extLst>
          </p:cNvPr>
          <p:cNvSpPr>
            <a:spLocks noGrp="1" noChangeArrowheads="1"/>
          </p:cNvSpPr>
          <p:nvPr>
            <p:ph type="ctrTitle"/>
          </p:nvPr>
        </p:nvSpPr>
        <p:spPr>
          <a:xfrm>
            <a:off x="533400" y="533400"/>
            <a:ext cx="7772400" cy="1371600"/>
          </a:xfrm>
        </p:spPr>
        <p:txBody>
          <a:bodyPr/>
          <a:lstStyle/>
          <a:p>
            <a:pPr algn="l"/>
            <a:r>
              <a:rPr lang="en-US" altLang="en-US">
                <a:solidFill>
                  <a:srgbClr val="FFC000"/>
                </a:solidFill>
              </a:rPr>
              <a:t>What is </a:t>
            </a:r>
            <a:r>
              <a:rPr lang="en-US" altLang="en-US" b="1">
                <a:solidFill>
                  <a:srgbClr val="FFC000"/>
                </a:solidFill>
              </a:rPr>
              <a:t>equal or equitable</a:t>
            </a:r>
            <a:br>
              <a:rPr lang="en-US" altLang="en-US"/>
            </a:br>
            <a:endParaRPr lang="en-US" altLang="en-US">
              <a:solidFill>
                <a:srgbClr val="FFCC66"/>
              </a:solidFill>
            </a:endParaRPr>
          </a:p>
        </p:txBody>
      </p:sp>
      <p:sp>
        <p:nvSpPr>
          <p:cNvPr id="30723" name="Rectangle 9">
            <a:extLst>
              <a:ext uri="{FF2B5EF4-FFF2-40B4-BE49-F238E27FC236}">
                <a16:creationId xmlns:a16="http://schemas.microsoft.com/office/drawing/2014/main" id="{C2B773D8-FF27-455A-B565-3D31920FA2CC}"/>
              </a:ext>
            </a:extLst>
          </p:cNvPr>
          <p:cNvSpPr>
            <a:spLocks noGrp="1" noChangeArrowheads="1"/>
          </p:cNvSpPr>
          <p:nvPr>
            <p:ph type="subTitle" idx="1"/>
          </p:nvPr>
        </p:nvSpPr>
        <p:spPr>
          <a:xfrm>
            <a:off x="685800" y="2133600"/>
            <a:ext cx="8001785" cy="3226280"/>
          </a:xfrm>
          <a:solidFill>
            <a:srgbClr val="99CCFF"/>
          </a:solidFill>
        </p:spPr>
        <p:txBody>
          <a:bodyPr/>
          <a:lstStyle/>
          <a:p>
            <a:pPr algn="l">
              <a:lnSpc>
                <a:spcPct val="150000"/>
              </a:lnSpc>
            </a:pPr>
            <a:r>
              <a:rPr lang="en-US" altLang="en-US" sz="2400"/>
              <a:t>All WIC locations are required to have equitable access to services, including building access and language services.</a:t>
            </a:r>
          </a:p>
        </p:txBody>
      </p:sp>
      <p:sp>
        <p:nvSpPr>
          <p:cNvPr id="30724" name="AutoShape 4">
            <a:hlinkClick r:id="rId4" action="ppaction://hlinksldjump" highlightClick="1"/>
            <a:extLst>
              <a:ext uri="{FF2B5EF4-FFF2-40B4-BE49-F238E27FC236}">
                <a16:creationId xmlns:a16="http://schemas.microsoft.com/office/drawing/2014/main" id="{E055F9B1-D1F9-4962-B9B4-5A7409CFFC65}"/>
              </a:ext>
            </a:extLst>
          </p:cNvPr>
          <p:cNvSpPr>
            <a:spLocks noChangeArrowheads="1"/>
          </p:cNvSpPr>
          <p:nvPr/>
        </p:nvSpPr>
        <p:spPr bwMode="auto">
          <a:xfrm>
            <a:off x="7924800" y="5791200"/>
            <a:ext cx="1219200" cy="1066800"/>
          </a:xfrm>
          <a:prstGeom prst="actionButtonHome">
            <a:avLst/>
          </a:prstGeom>
          <a:solidFill>
            <a:schemeClr val="accent2"/>
          </a:solidFill>
          <a:ln w="9525">
            <a:no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9600">
              <a:latin typeface="Verdana" panose="020B0604030504040204" pitchFamily="34" charset="0"/>
              <a:ea typeface="Verdana" panose="020B0604030504040204" pitchFamily="34" charset="0"/>
            </a:endParaRPr>
          </a:p>
        </p:txBody>
      </p:sp>
    </p:spTree>
    <p:custDataLst>
      <p:tags r:id="rId1"/>
    </p:custDataLst>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6" name="Jeopardy-DailyDoubleSound.wav">
            <a:hlinkClick r:id="" action="ppaction://media"/>
            <a:extLst>
              <a:ext uri="{FF2B5EF4-FFF2-40B4-BE49-F238E27FC236}">
                <a16:creationId xmlns:a16="http://schemas.microsoft.com/office/drawing/2014/main" id="{445FFED7-8D00-4A72-9FCE-F85806308754}"/>
              </a:ext>
            </a:extLst>
          </p:cNvPr>
          <p:cNvPicPr>
            <a:picLocks noChangeAspect="1"/>
          </p:cNvPicPr>
          <p:nvPr>
            <a:audioFile r:link="rId3"/>
            <p:extLst>
              <p:ext uri="{DAA4B4D4-6D71-4841-9C94-3DE7FCFB9230}">
                <p14:media xmlns:p14="http://schemas.microsoft.com/office/powerpoint/2010/main" r:embed="rId2"/>
              </p:ext>
            </p:extLst>
          </p:nvPr>
        </p:nvPicPr>
        <p:blipFill>
          <a:blip r:embed="rId8">
            <a:extLst>
              <a:ext uri="{28A0092B-C50C-407E-A947-70E740481C1C}">
                <a14:useLocalDpi xmlns:a14="http://schemas.microsoft.com/office/drawing/2010/main" val="0"/>
              </a:ext>
            </a:extLst>
          </a:blip>
          <a:srcRect/>
          <a:stretch>
            <a:fillRect/>
          </a:stretch>
        </p:blipFill>
        <p:spPr bwMode="auto">
          <a:xfrm>
            <a:off x="6956425" y="1927225"/>
            <a:ext cx="2825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97CA8484-5241-4A7D-BE27-BFAD793EF080}"/>
              </a:ext>
            </a:extLst>
          </p:cNvPr>
          <p:cNvPicPr>
            <a:picLocks noChangeAspect="1"/>
          </p:cNvPicPr>
          <p:nvPr/>
        </p:nvPicPr>
        <p:blipFill>
          <a:blip r:embed="rId9"/>
          <a:stretch>
            <a:fillRect/>
          </a:stretch>
        </p:blipFill>
        <p:spPr>
          <a:xfrm>
            <a:off x="135467" y="1066800"/>
            <a:ext cx="8771466" cy="4933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jeopardy-daily-double-sound-effect-from-youtube">
            <a:hlinkClick r:id="" action="ppaction://media"/>
            <a:extLst>
              <a:ext uri="{FF2B5EF4-FFF2-40B4-BE49-F238E27FC236}">
                <a16:creationId xmlns:a16="http://schemas.microsoft.com/office/drawing/2014/main" id="{7864A6CE-9BFF-43F3-9D88-822D37D162B8}"/>
              </a:ext>
            </a:extLst>
          </p:cNvPr>
          <p:cNvPicPr>
            <a:picLocks noChangeAspect="1"/>
          </p:cNvPicPr>
          <p:nvPr>
            <a:audioFile r:link="rId5"/>
            <p:extLst>
              <p:ext uri="{DAA4B4D4-6D71-4841-9C94-3DE7FCFB9230}">
                <p14:media xmlns:p14="http://schemas.microsoft.com/office/powerpoint/2010/main" r:embed="rId4"/>
              </p:ext>
            </p:extLst>
          </p:nvPr>
        </p:nvPicPr>
        <p:blipFill>
          <a:blip r:embed="rId10"/>
          <a:stretch>
            <a:fillRect/>
          </a:stretch>
        </p:blipFill>
        <p:spPr>
          <a:xfrm>
            <a:off x="7848600" y="5257800"/>
            <a:ext cx="609600" cy="609600"/>
          </a:xfrm>
          <a:prstGeom prst="rect">
            <a:avLst/>
          </a:prstGeom>
        </p:spPr>
      </p:pic>
    </p:spTree>
    <p:custDataLst>
      <p:tags r:id="rId1"/>
    </p:custData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000" fill="hold"/>
                                        <p:tgtEl>
                                          <p:spTgt spid="6"/>
                                        </p:tgtEl>
                                      </p:cBhvr>
                                    </p:cmd>
                                  </p:childTnLst>
                                </p:cTn>
                              </p:par>
                            </p:childTnLst>
                          </p:cTn>
                        </p:par>
                        <p:par>
                          <p:cTn id="7" fill="hold">
                            <p:stCondLst>
                              <p:cond delay="4000"/>
                            </p:stCondLst>
                            <p:childTnLst>
                              <p:par>
                                <p:cTn id="8" presetID="1" presetClass="mediacall" presetSubtype="0" fill="hold" nodeType="afterEffect">
                                  <p:stCondLst>
                                    <p:cond delay="0"/>
                                  </p:stCondLst>
                                  <p:childTnLst>
                                    <p:cmd type="call" cmd="playFrom(0.0)">
                                      <p:cBhvr>
                                        <p:cTn id="9" dur="1256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audio>
              <p:cMediaNode vol="80000" showWhenStopped="0">
                <p:cTn id="11" fill="hold" display="0">
                  <p:stCondLst>
                    <p:cond delay="indefinite"/>
                  </p:stCondLst>
                  <p:endCondLst>
                    <p:cond evt="onStopAudio" delay="0">
                      <p:tgtEl>
                        <p:sldTgt/>
                      </p:tgtEl>
                    </p:cond>
                  </p:endCondLst>
                </p:cTn>
                <p:tgtEl>
                  <p:spTgt spid="3"/>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0178" name="Rectangle 6">
            <a:extLst>
              <a:ext uri="{FF2B5EF4-FFF2-40B4-BE49-F238E27FC236}">
                <a16:creationId xmlns:a16="http://schemas.microsoft.com/office/drawing/2014/main" id="{1EE5EB61-16EB-4CCB-B1AD-1A2E59DC2EB0}"/>
              </a:ext>
            </a:extLst>
          </p:cNvPr>
          <p:cNvSpPr>
            <a:spLocks noGrp="1" noChangeArrowheads="1"/>
          </p:cNvSpPr>
          <p:nvPr>
            <p:ph type="ctrTitle"/>
          </p:nvPr>
        </p:nvSpPr>
        <p:spPr>
          <a:xfrm>
            <a:off x="335132" y="977284"/>
            <a:ext cx="8480394" cy="6832475"/>
          </a:xfrm>
        </p:spPr>
        <p:txBody>
          <a:bodyPr/>
          <a:lstStyle/>
          <a:p>
            <a:pPr algn="l">
              <a:lnSpc>
                <a:spcPct val="150000"/>
              </a:lnSpc>
            </a:pPr>
            <a:r>
              <a:rPr lang="en-US" sz="3200">
                <a:solidFill>
                  <a:srgbClr val="FFC000"/>
                </a:solidFill>
                <a:latin typeface="Verdana"/>
                <a:ea typeface="Verdana"/>
                <a:cs typeface="Calibri"/>
              </a:rPr>
              <a:t>This is entered into the system as soon as possible, and should include who was involved, what happened, where it happened, when it happened, why it is a potential violation, and which protected classes may have been involved.</a:t>
            </a:r>
            <a:endParaRPr lang="en-US" sz="3200">
              <a:solidFill>
                <a:srgbClr val="FFC000"/>
              </a:solidFill>
              <a:latin typeface="Verdana"/>
              <a:ea typeface="Verdana"/>
            </a:endParaRPr>
          </a:p>
          <a:p>
            <a:pPr>
              <a:lnSpc>
                <a:spcPct val="150000"/>
              </a:lnSpc>
            </a:pPr>
            <a:endParaRPr lang="en-US" sz="3200">
              <a:solidFill>
                <a:srgbClr val="FFCC66"/>
              </a:solidFill>
              <a:cs typeface="Calibri"/>
            </a:endParaRPr>
          </a:p>
          <a:p>
            <a:pPr>
              <a:lnSpc>
                <a:spcPct val="150000"/>
              </a:lnSpc>
            </a:pPr>
            <a:endParaRPr lang="en-US" altLang="en-US" sz="3200">
              <a:solidFill>
                <a:srgbClr val="FFCC66"/>
              </a:solidFill>
            </a:endParaRPr>
          </a:p>
        </p:txBody>
      </p:sp>
      <p:sp>
        <p:nvSpPr>
          <p:cNvPr id="4" name="TextBox 3">
            <a:extLst>
              <a:ext uri="{FF2B5EF4-FFF2-40B4-BE49-F238E27FC236}">
                <a16:creationId xmlns:a16="http://schemas.microsoft.com/office/drawing/2014/main" id="{B1242897-0218-4AFC-8EFF-FB523FE86CA4}"/>
              </a:ext>
            </a:extLst>
          </p:cNvPr>
          <p:cNvSpPr txBox="1"/>
          <p:nvPr/>
        </p:nvSpPr>
        <p:spPr>
          <a:xfrm rot="16200000">
            <a:off x="7593013" y="1470025"/>
            <a:ext cx="2895600" cy="184150"/>
          </a:xfrm>
          <a:prstGeom prst="rect">
            <a:avLst/>
          </a:prstGeom>
          <a:noFill/>
        </p:spPr>
        <p:txBody>
          <a:bodyPr lIns="91440" tIns="45720" rIns="91440" bIns="45720" anchor="t">
            <a:spAutoFit/>
          </a:bodyPr>
          <a:lstStyle/>
          <a:p>
            <a:pPr algn="ctr">
              <a:defRPr/>
            </a:pPr>
            <a:endParaRPr lang="en-US" sz="600">
              <a:solidFill>
                <a:schemeClr val="bg1">
                  <a:lumMod val="65000"/>
                </a:schemeClr>
              </a:solidFill>
              <a:latin typeface="Verdana" panose="020B0604030504040204" pitchFamily="34" charset="0"/>
              <a:ea typeface="Verdana" panose="020B0604030504040204" pitchFamily="34" charset="0"/>
              <a:cs typeface="Times New Roman"/>
            </a:endParaRPr>
          </a:p>
        </p:txBody>
      </p:sp>
    </p:spTree>
    <p:custDataLst>
      <p:tags r:id="rId1"/>
    </p:custDataLst>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7CBB5FBB-C5A5-49A9-A536-76EE1C6891DF}"/>
              </a:ext>
            </a:extLst>
          </p:cNvPr>
          <p:cNvSpPr>
            <a:spLocks noGrp="1" noChangeArrowheads="1"/>
          </p:cNvSpPr>
          <p:nvPr>
            <p:ph type="ctrTitle"/>
          </p:nvPr>
        </p:nvSpPr>
        <p:spPr>
          <a:xfrm>
            <a:off x="533400" y="457200"/>
            <a:ext cx="7772400" cy="1583562"/>
          </a:xfrm>
        </p:spPr>
        <p:txBody>
          <a:bodyPr/>
          <a:lstStyle/>
          <a:p>
            <a:pPr algn="l"/>
            <a:r>
              <a:rPr lang="en-US" altLang="en-US" sz="3600">
                <a:solidFill>
                  <a:srgbClr val="FFC000"/>
                </a:solidFill>
              </a:rPr>
              <a:t>What is </a:t>
            </a:r>
            <a:r>
              <a:rPr lang="en-US" altLang="en-US" sz="3600" b="1">
                <a:solidFill>
                  <a:srgbClr val="FFC000"/>
                </a:solidFill>
              </a:rPr>
              <a:t>a Complaint </a:t>
            </a:r>
            <a:br>
              <a:rPr lang="en-US" altLang="en-US" sz="3600" b="1"/>
            </a:br>
            <a:endParaRPr lang="en-US" altLang="en-US" sz="3600" b="1">
              <a:solidFill>
                <a:srgbClr val="FFC000"/>
              </a:solidFill>
            </a:endParaRPr>
          </a:p>
        </p:txBody>
      </p:sp>
      <p:sp>
        <p:nvSpPr>
          <p:cNvPr id="52227" name="Rectangle 8">
            <a:extLst>
              <a:ext uri="{FF2B5EF4-FFF2-40B4-BE49-F238E27FC236}">
                <a16:creationId xmlns:a16="http://schemas.microsoft.com/office/drawing/2014/main" id="{AD9A51B8-18E7-408B-8879-C45B248BEECC}"/>
              </a:ext>
            </a:extLst>
          </p:cNvPr>
          <p:cNvSpPr>
            <a:spLocks noGrp="1" noChangeArrowheads="1"/>
          </p:cNvSpPr>
          <p:nvPr>
            <p:ph type="subTitle" idx="1"/>
          </p:nvPr>
        </p:nvSpPr>
        <p:spPr>
          <a:xfrm>
            <a:off x="531920" y="1816346"/>
            <a:ext cx="8113450" cy="4032003"/>
          </a:xfrm>
          <a:solidFill>
            <a:srgbClr val="99CCFF"/>
          </a:solidFill>
        </p:spPr>
        <p:txBody>
          <a:bodyPr/>
          <a:lstStyle/>
          <a:p>
            <a:pPr algn="l">
              <a:lnSpc>
                <a:spcPct val="150000"/>
              </a:lnSpc>
              <a:spcBef>
                <a:spcPct val="0"/>
              </a:spcBef>
            </a:pPr>
            <a:r>
              <a:rPr lang="en-US" sz="2800">
                <a:cs typeface="Calibri"/>
              </a:rPr>
              <a:t>If being flagged as a possible Civil Rights violation include all available documents related to the incident any information about witnesses or people who may have been present during the incident. </a:t>
            </a:r>
            <a:endParaRPr lang="en-US" sz="2800"/>
          </a:p>
        </p:txBody>
      </p:sp>
      <p:sp>
        <p:nvSpPr>
          <p:cNvPr id="52228" name="AutoShape 4">
            <a:hlinkClick r:id="rId4" action="ppaction://hlinksldjump" highlightClick="1"/>
            <a:extLst>
              <a:ext uri="{FF2B5EF4-FFF2-40B4-BE49-F238E27FC236}">
                <a16:creationId xmlns:a16="http://schemas.microsoft.com/office/drawing/2014/main" id="{9952C27F-1268-442C-B6F0-F6D9D23AA840}"/>
              </a:ext>
            </a:extLst>
          </p:cNvPr>
          <p:cNvSpPr>
            <a:spLocks noChangeArrowheads="1"/>
          </p:cNvSpPr>
          <p:nvPr/>
        </p:nvSpPr>
        <p:spPr bwMode="auto">
          <a:xfrm>
            <a:off x="7924800" y="5691809"/>
            <a:ext cx="1219200" cy="1166836"/>
          </a:xfrm>
          <a:prstGeom prst="actionButtonHome">
            <a:avLst/>
          </a:prstGeom>
          <a:solidFill>
            <a:schemeClr val="accent2"/>
          </a:solidFill>
          <a:ln w="9525">
            <a:no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9600">
              <a:latin typeface="Verdana" panose="020B0604030504040204" pitchFamily="34" charset="0"/>
              <a:ea typeface="Verdana" panose="020B0604030504040204" pitchFamily="34" charset="0"/>
            </a:endParaRPr>
          </a:p>
        </p:txBody>
      </p:sp>
    </p:spTree>
    <p:custDataLst>
      <p:tags r:id="rId1"/>
    </p:custDataLst>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18786" name="Title 2">
            <a:extLst>
              <a:ext uri="{FF2B5EF4-FFF2-40B4-BE49-F238E27FC236}">
                <a16:creationId xmlns:a16="http://schemas.microsoft.com/office/drawing/2014/main" id="{BB117DCF-FB00-4FCD-AD86-9DF9FA741487}"/>
              </a:ext>
            </a:extLst>
          </p:cNvPr>
          <p:cNvSpPr>
            <a:spLocks noGrp="1" noChangeArrowheads="1"/>
          </p:cNvSpPr>
          <p:nvPr>
            <p:ph type="ctrTitle"/>
          </p:nvPr>
        </p:nvSpPr>
        <p:spPr>
          <a:xfrm>
            <a:off x="741285" y="543543"/>
            <a:ext cx="7772400" cy="4621596"/>
          </a:xfrm>
        </p:spPr>
        <p:txBody>
          <a:bodyPr/>
          <a:lstStyle/>
          <a:p>
            <a:pPr algn="l">
              <a:lnSpc>
                <a:spcPct val="150000"/>
              </a:lnSpc>
            </a:pPr>
            <a:br>
              <a:rPr lang="en-US" sz="3200">
                <a:cs typeface="Calibri"/>
              </a:rPr>
            </a:br>
            <a:r>
              <a:rPr lang="en-US" sz="3200">
                <a:solidFill>
                  <a:srgbClr val="FFC000"/>
                </a:solidFill>
                <a:latin typeface="Verdana"/>
                <a:ea typeface="Verdana"/>
                <a:cs typeface="Calibri"/>
              </a:rPr>
              <a:t>When a local program is found out of compliance, Nutrition Consultants and the Civil Rights Coordinator will work with local programs to resolve any findings. Any findings related to civil rights are provided in this format.</a:t>
            </a:r>
            <a:endParaRPr lang="en-US" sz="3200">
              <a:solidFill>
                <a:srgbClr val="FFC000"/>
              </a:solidFill>
              <a:cs typeface="Calibri"/>
            </a:endParaRPr>
          </a:p>
        </p:txBody>
      </p:sp>
    </p:spTree>
    <p:custDataLst>
      <p:tags r:id="rId1"/>
    </p:custData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38FFF"/>
        </a:solidFill>
        <a:effectLst/>
      </p:bgPr>
    </p:bg>
    <p:spTree>
      <p:nvGrpSpPr>
        <p:cNvPr id="1" name=""/>
        <p:cNvGrpSpPr/>
        <p:nvPr/>
      </p:nvGrpSpPr>
      <p:grpSpPr>
        <a:xfrm>
          <a:off x="0" y="0"/>
          <a:ext cx="0" cy="0"/>
          <a:chOff x="0" y="0"/>
          <a:chExt cx="0" cy="0"/>
        </a:xfrm>
      </p:grpSpPr>
      <p:sp>
        <p:nvSpPr>
          <p:cNvPr id="18434" name="AutoShape 89">
            <a:hlinkClick r:id="rId4" action="ppaction://hlinksldjump" highlightClick="1"/>
            <a:extLst>
              <a:ext uri="{FF2B5EF4-FFF2-40B4-BE49-F238E27FC236}">
                <a16:creationId xmlns:a16="http://schemas.microsoft.com/office/drawing/2014/main" id="{227F7CF3-9F21-4612-8A46-8CA2B9DB4550}"/>
              </a:ext>
            </a:extLst>
          </p:cNvPr>
          <p:cNvSpPr>
            <a:spLocks noChangeArrowheads="1"/>
          </p:cNvSpPr>
          <p:nvPr/>
        </p:nvSpPr>
        <p:spPr bwMode="auto">
          <a:xfrm>
            <a:off x="1508289" y="2286000"/>
            <a:ext cx="1557778" cy="1143000"/>
          </a:xfrm>
          <a:prstGeom prst="actionButtonBlank">
            <a:avLst/>
          </a:prstGeom>
          <a:solidFill>
            <a:schemeClr val="accent2"/>
          </a:solidFill>
          <a:ln w="1270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5" action="ppaction://hlinksldjump"/>
              </a:rPr>
              <a:t>200</a:t>
            </a:r>
            <a:endParaRPr lang="en-US" altLang="en-US" sz="3600" b="1">
              <a:solidFill>
                <a:srgbClr val="FFC000"/>
              </a:solidFill>
            </a:endParaRPr>
          </a:p>
        </p:txBody>
      </p:sp>
      <p:sp>
        <p:nvSpPr>
          <p:cNvPr id="18435" name="AutoShape 90">
            <a:hlinkClick r:id="rId6" action="ppaction://hlinksldjump" highlightClick="1"/>
            <a:extLst>
              <a:ext uri="{FF2B5EF4-FFF2-40B4-BE49-F238E27FC236}">
                <a16:creationId xmlns:a16="http://schemas.microsoft.com/office/drawing/2014/main" id="{0D6A4543-C0F5-4C1D-8318-17FB19CDF860}"/>
              </a:ext>
            </a:extLst>
          </p:cNvPr>
          <p:cNvSpPr>
            <a:spLocks noChangeArrowheads="1"/>
          </p:cNvSpPr>
          <p:nvPr/>
        </p:nvSpPr>
        <p:spPr bwMode="auto">
          <a:xfrm>
            <a:off x="1508290" y="3417216"/>
            <a:ext cx="1557778" cy="1143000"/>
          </a:xfrm>
          <a:prstGeom prst="actionButtonBlank">
            <a:avLst/>
          </a:prstGeom>
          <a:solidFill>
            <a:schemeClr val="accent2"/>
          </a:solidFill>
          <a:ln w="1270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7" action="ppaction://hlinksldjump"/>
              </a:rPr>
              <a:t>300</a:t>
            </a:r>
            <a:endParaRPr lang="en-US" altLang="en-US" sz="3600" b="1">
              <a:solidFill>
                <a:srgbClr val="FFC000"/>
              </a:solidFill>
              <a:hlinkClick r:id="rId4" action="ppaction://hlinksldjump">
                <a:extLst>
                  <a:ext uri="{A12FA001-AC4F-418D-AE19-62706E023703}">
                    <ahyp:hlinkClr xmlns:ahyp="http://schemas.microsoft.com/office/drawing/2018/hyperlinkcolor" val="tx"/>
                  </a:ext>
                </a:extLst>
              </a:hlinkClick>
            </a:endParaRPr>
          </a:p>
        </p:txBody>
      </p:sp>
      <p:sp>
        <p:nvSpPr>
          <p:cNvPr id="18436" name="AutoShape 91">
            <a:hlinkClick r:id="rId8" action="ppaction://hlinksldjump" highlightClick="1"/>
            <a:extLst>
              <a:ext uri="{FF2B5EF4-FFF2-40B4-BE49-F238E27FC236}">
                <a16:creationId xmlns:a16="http://schemas.microsoft.com/office/drawing/2014/main" id="{3CA49953-D6AE-4885-A39E-8C7F517BAF50}"/>
              </a:ext>
            </a:extLst>
          </p:cNvPr>
          <p:cNvSpPr>
            <a:spLocks noChangeArrowheads="1"/>
          </p:cNvSpPr>
          <p:nvPr/>
        </p:nvSpPr>
        <p:spPr bwMode="auto">
          <a:xfrm>
            <a:off x="1545997" y="4564929"/>
            <a:ext cx="1557778" cy="1143000"/>
          </a:xfrm>
          <a:prstGeom prst="actionButtonBlank">
            <a:avLst/>
          </a:prstGeom>
          <a:solidFill>
            <a:schemeClr val="accent2"/>
          </a:solidFill>
          <a:ln w="1270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9" action="ppaction://hlinksldjump"/>
              </a:rPr>
              <a:t>400</a:t>
            </a:r>
            <a:endParaRPr lang="en-US" altLang="en-US" sz="3600" b="1">
              <a:solidFill>
                <a:srgbClr val="FFC000"/>
              </a:solidFill>
              <a:hlinkClick r:id="rId8" action="ppaction://hlinksldjump">
                <a:extLst>
                  <a:ext uri="{A12FA001-AC4F-418D-AE19-62706E023703}">
                    <ahyp:hlinkClr xmlns:ahyp="http://schemas.microsoft.com/office/drawing/2018/hyperlinkcolor" val="tx"/>
                  </a:ext>
                </a:extLst>
              </a:hlinkClick>
            </a:endParaRPr>
          </a:p>
        </p:txBody>
      </p:sp>
      <p:sp>
        <p:nvSpPr>
          <p:cNvPr id="18437" name="AutoShape 92">
            <a:hlinkClick r:id="rId10" action="ppaction://hlinksldjump" highlightClick="1"/>
            <a:extLst>
              <a:ext uri="{FF2B5EF4-FFF2-40B4-BE49-F238E27FC236}">
                <a16:creationId xmlns:a16="http://schemas.microsoft.com/office/drawing/2014/main" id="{99F7B93E-70F1-47F0-A75D-9A3FDA2DECF2}"/>
              </a:ext>
            </a:extLst>
          </p:cNvPr>
          <p:cNvSpPr>
            <a:spLocks noChangeArrowheads="1"/>
          </p:cNvSpPr>
          <p:nvPr/>
        </p:nvSpPr>
        <p:spPr bwMode="auto">
          <a:xfrm>
            <a:off x="1520073" y="5703216"/>
            <a:ext cx="1557778" cy="1143000"/>
          </a:xfrm>
          <a:prstGeom prst="actionButtonBlank">
            <a:avLst/>
          </a:prstGeom>
          <a:solidFill>
            <a:schemeClr val="accent2"/>
          </a:solidFill>
          <a:ln w="1270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11" action="ppaction://hlinksldjump"/>
              </a:rPr>
              <a:t>500</a:t>
            </a:r>
            <a:endParaRPr lang="en-US" altLang="en-US" sz="3600" b="1">
              <a:solidFill>
                <a:srgbClr val="FFC000"/>
              </a:solidFill>
            </a:endParaRPr>
          </a:p>
        </p:txBody>
      </p:sp>
      <p:sp>
        <p:nvSpPr>
          <p:cNvPr id="18438" name="AutoShape 101">
            <a:hlinkClick r:id="rId12" action="ppaction://hlinksldjump" highlightClick="1"/>
            <a:extLst>
              <a:ext uri="{FF2B5EF4-FFF2-40B4-BE49-F238E27FC236}">
                <a16:creationId xmlns:a16="http://schemas.microsoft.com/office/drawing/2014/main" id="{99F8C8F4-7182-4502-8598-126848AFADFF}"/>
              </a:ext>
            </a:extLst>
          </p:cNvPr>
          <p:cNvSpPr>
            <a:spLocks noChangeArrowheads="1"/>
          </p:cNvSpPr>
          <p:nvPr/>
        </p:nvSpPr>
        <p:spPr bwMode="auto">
          <a:xfrm>
            <a:off x="3009511" y="1166566"/>
            <a:ext cx="1557778" cy="1143000"/>
          </a:xfrm>
          <a:prstGeom prst="actionButtonBlank">
            <a:avLst/>
          </a:prstGeom>
          <a:solidFill>
            <a:schemeClr val="accent2"/>
          </a:solidFill>
          <a:ln w="1270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6" action="ppaction://hlinksldjump"/>
              </a:rPr>
              <a:t>100</a:t>
            </a:r>
            <a:endParaRPr lang="en-US" altLang="en-US" sz="3600" b="1">
              <a:solidFill>
                <a:srgbClr val="FFC000"/>
              </a:solidFill>
            </a:endParaRPr>
          </a:p>
        </p:txBody>
      </p:sp>
      <p:sp>
        <p:nvSpPr>
          <p:cNvPr id="18439" name="AutoShape 102">
            <a:hlinkClick r:id="rId5" action="ppaction://hlinksldjump" highlightClick="1"/>
            <a:extLst>
              <a:ext uri="{FF2B5EF4-FFF2-40B4-BE49-F238E27FC236}">
                <a16:creationId xmlns:a16="http://schemas.microsoft.com/office/drawing/2014/main" id="{E2B69863-4A31-4ADE-81CE-30FF53CA1BC4}"/>
              </a:ext>
            </a:extLst>
          </p:cNvPr>
          <p:cNvSpPr>
            <a:spLocks noChangeArrowheads="1"/>
          </p:cNvSpPr>
          <p:nvPr/>
        </p:nvSpPr>
        <p:spPr bwMode="auto">
          <a:xfrm>
            <a:off x="3018934" y="2297783"/>
            <a:ext cx="1557778" cy="1143000"/>
          </a:xfrm>
          <a:prstGeom prst="actionButtonBlank">
            <a:avLst/>
          </a:prstGeom>
          <a:solidFill>
            <a:schemeClr val="accent2"/>
          </a:solidFill>
          <a:ln w="1270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13" action="ppaction://hlinksldjump"/>
              </a:rPr>
              <a:t>200</a:t>
            </a:r>
            <a:endParaRPr lang="en-US" altLang="en-US" sz="3600" b="1">
              <a:solidFill>
                <a:srgbClr val="FFC000"/>
              </a:solidFill>
              <a:hlinkClick r:id="rId5" action="ppaction://hlinksldjump">
                <a:extLst>
                  <a:ext uri="{A12FA001-AC4F-418D-AE19-62706E023703}">
                    <ahyp:hlinkClr xmlns:ahyp="http://schemas.microsoft.com/office/drawing/2018/hyperlinkcolor" val="tx"/>
                  </a:ext>
                </a:extLst>
              </a:hlinkClick>
            </a:endParaRPr>
          </a:p>
        </p:txBody>
      </p:sp>
      <p:sp>
        <p:nvSpPr>
          <p:cNvPr id="18440" name="AutoShape 103">
            <a:hlinkClick r:id="rId14" action="ppaction://hlinksldjump" highlightClick="1"/>
            <a:extLst>
              <a:ext uri="{FF2B5EF4-FFF2-40B4-BE49-F238E27FC236}">
                <a16:creationId xmlns:a16="http://schemas.microsoft.com/office/drawing/2014/main" id="{2636EA08-1740-4C73-8EF7-8376600D7AAB}"/>
              </a:ext>
            </a:extLst>
          </p:cNvPr>
          <p:cNvSpPr>
            <a:spLocks noChangeArrowheads="1"/>
          </p:cNvSpPr>
          <p:nvPr/>
        </p:nvSpPr>
        <p:spPr bwMode="auto">
          <a:xfrm>
            <a:off x="3018934" y="3417216"/>
            <a:ext cx="1557778" cy="1143000"/>
          </a:xfrm>
          <a:prstGeom prst="actionButtonBlank">
            <a:avLst/>
          </a:prstGeom>
          <a:solidFill>
            <a:schemeClr val="accent2"/>
          </a:solidFill>
          <a:ln w="1270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15" action="ppaction://hlinksldjump"/>
              </a:rPr>
              <a:t>300</a:t>
            </a:r>
            <a:endParaRPr lang="en-US" altLang="en-US" sz="3600" b="1">
              <a:solidFill>
                <a:srgbClr val="FFC000"/>
              </a:solidFill>
            </a:endParaRPr>
          </a:p>
        </p:txBody>
      </p:sp>
      <p:sp>
        <p:nvSpPr>
          <p:cNvPr id="18441" name="AutoShape 104">
            <a:hlinkClick r:id="rId16" action="ppaction://hlinksldjump" highlightClick="1"/>
            <a:extLst>
              <a:ext uri="{FF2B5EF4-FFF2-40B4-BE49-F238E27FC236}">
                <a16:creationId xmlns:a16="http://schemas.microsoft.com/office/drawing/2014/main" id="{68C5F6B7-79AD-427E-AB1A-388F2C080C40}"/>
              </a:ext>
            </a:extLst>
          </p:cNvPr>
          <p:cNvSpPr>
            <a:spLocks noChangeArrowheads="1"/>
          </p:cNvSpPr>
          <p:nvPr/>
        </p:nvSpPr>
        <p:spPr bwMode="auto">
          <a:xfrm>
            <a:off x="3018934" y="4560216"/>
            <a:ext cx="1557778" cy="1143000"/>
          </a:xfrm>
          <a:prstGeom prst="actionButtonBlank">
            <a:avLst/>
          </a:prstGeom>
          <a:solidFill>
            <a:schemeClr val="accent2"/>
          </a:solidFill>
          <a:ln w="1270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17" action="ppaction://hlinksldjump"/>
              </a:rPr>
              <a:t>400</a:t>
            </a:r>
            <a:endParaRPr lang="en-US" altLang="en-US" sz="3600" b="1">
              <a:solidFill>
                <a:srgbClr val="FFC000"/>
              </a:solidFill>
            </a:endParaRPr>
          </a:p>
        </p:txBody>
      </p:sp>
      <p:sp>
        <p:nvSpPr>
          <p:cNvPr id="18442" name="AutoShape 105">
            <a:hlinkClick r:id="rId18" action="ppaction://hlinksldjump" highlightClick="1"/>
            <a:extLst>
              <a:ext uri="{FF2B5EF4-FFF2-40B4-BE49-F238E27FC236}">
                <a16:creationId xmlns:a16="http://schemas.microsoft.com/office/drawing/2014/main" id="{B1411352-39C0-4EBC-88E6-3B6AC8496E17}"/>
              </a:ext>
            </a:extLst>
          </p:cNvPr>
          <p:cNvSpPr>
            <a:spLocks noChangeArrowheads="1"/>
          </p:cNvSpPr>
          <p:nvPr/>
        </p:nvSpPr>
        <p:spPr bwMode="auto">
          <a:xfrm>
            <a:off x="3018934" y="5703216"/>
            <a:ext cx="1557778" cy="1143000"/>
          </a:xfrm>
          <a:prstGeom prst="actionButtonBlank">
            <a:avLst/>
          </a:prstGeom>
          <a:solidFill>
            <a:schemeClr val="accent2"/>
          </a:solidFill>
          <a:ln w="1270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18" action="ppaction://hlinksldjump"/>
              </a:rPr>
              <a:t>500</a:t>
            </a:r>
            <a:endParaRPr lang="en-US" altLang="en-US" sz="3600" b="1">
              <a:solidFill>
                <a:srgbClr val="FFC000"/>
              </a:solidFill>
            </a:endParaRPr>
          </a:p>
        </p:txBody>
      </p:sp>
      <p:sp>
        <p:nvSpPr>
          <p:cNvPr id="18443" name="AutoShape 106">
            <a:hlinkClick r:id="rId19" action="ppaction://hlinksldjump" highlightClick="1"/>
            <a:extLst>
              <a:ext uri="{FF2B5EF4-FFF2-40B4-BE49-F238E27FC236}">
                <a16:creationId xmlns:a16="http://schemas.microsoft.com/office/drawing/2014/main" id="{5FC08EE8-60CA-45A3-A34F-69580C7E55CF}"/>
              </a:ext>
            </a:extLst>
          </p:cNvPr>
          <p:cNvSpPr>
            <a:spLocks noChangeArrowheads="1"/>
          </p:cNvSpPr>
          <p:nvPr/>
        </p:nvSpPr>
        <p:spPr bwMode="auto">
          <a:xfrm>
            <a:off x="4576712" y="1154783"/>
            <a:ext cx="1545994" cy="1143000"/>
          </a:xfrm>
          <a:prstGeom prst="actionButtonBlank">
            <a:avLst/>
          </a:prstGeom>
          <a:solidFill>
            <a:schemeClr val="accent2"/>
          </a:solidFill>
          <a:ln w="1270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19" action="ppaction://hlinksldjump"/>
              </a:rPr>
              <a:t>100</a:t>
            </a:r>
            <a:endParaRPr lang="en-US" altLang="en-US" sz="3600" b="1">
              <a:solidFill>
                <a:srgbClr val="FFC000"/>
              </a:solidFill>
            </a:endParaRPr>
          </a:p>
        </p:txBody>
      </p:sp>
      <p:sp>
        <p:nvSpPr>
          <p:cNvPr id="18444" name="AutoShape 107">
            <a:hlinkClick r:id="rId20" action="ppaction://hlinksldjump" highlightClick="1"/>
            <a:extLst>
              <a:ext uri="{FF2B5EF4-FFF2-40B4-BE49-F238E27FC236}">
                <a16:creationId xmlns:a16="http://schemas.microsoft.com/office/drawing/2014/main" id="{CD9D1BCA-C665-44F9-BC7E-6F143B2EE628}"/>
              </a:ext>
            </a:extLst>
          </p:cNvPr>
          <p:cNvSpPr>
            <a:spLocks noChangeArrowheads="1"/>
          </p:cNvSpPr>
          <p:nvPr/>
        </p:nvSpPr>
        <p:spPr bwMode="auto">
          <a:xfrm>
            <a:off x="4553146" y="2288356"/>
            <a:ext cx="1545994" cy="1143000"/>
          </a:xfrm>
          <a:prstGeom prst="actionButtonBlank">
            <a:avLst/>
          </a:prstGeom>
          <a:solidFill>
            <a:schemeClr val="accent2"/>
          </a:solidFill>
          <a:ln w="1270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20" action="ppaction://hlinksldjump"/>
              </a:rPr>
              <a:t>200</a:t>
            </a:r>
            <a:endParaRPr lang="en-US" altLang="en-US" sz="3600" b="1">
              <a:solidFill>
                <a:srgbClr val="FFC000"/>
              </a:solidFill>
            </a:endParaRPr>
          </a:p>
        </p:txBody>
      </p:sp>
      <p:sp>
        <p:nvSpPr>
          <p:cNvPr id="18445" name="AutoShape 108">
            <a:hlinkClick r:id="rId21" action="ppaction://hlinksldjump" highlightClick="1"/>
            <a:extLst>
              <a:ext uri="{FF2B5EF4-FFF2-40B4-BE49-F238E27FC236}">
                <a16:creationId xmlns:a16="http://schemas.microsoft.com/office/drawing/2014/main" id="{702F4238-5B49-4378-A541-D80BD202D96D}"/>
              </a:ext>
            </a:extLst>
          </p:cNvPr>
          <p:cNvSpPr>
            <a:spLocks noChangeArrowheads="1"/>
          </p:cNvSpPr>
          <p:nvPr/>
        </p:nvSpPr>
        <p:spPr bwMode="auto">
          <a:xfrm>
            <a:off x="4541363" y="3429000"/>
            <a:ext cx="1545994" cy="1143000"/>
          </a:xfrm>
          <a:prstGeom prst="actionButtonBlank">
            <a:avLst/>
          </a:prstGeom>
          <a:solidFill>
            <a:schemeClr val="accent2"/>
          </a:solidFill>
          <a:ln w="1270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21" action="ppaction://hlinksldjump"/>
              </a:rPr>
              <a:t>300</a:t>
            </a:r>
            <a:endParaRPr lang="en-US" altLang="en-US" sz="3600" b="1">
              <a:solidFill>
                <a:srgbClr val="FFC000"/>
              </a:solidFill>
            </a:endParaRPr>
          </a:p>
        </p:txBody>
      </p:sp>
      <p:sp>
        <p:nvSpPr>
          <p:cNvPr id="18446" name="AutoShape 109">
            <a:hlinkClick r:id="rId22" action="ppaction://hlinksldjump" highlightClick="1"/>
            <a:extLst>
              <a:ext uri="{FF2B5EF4-FFF2-40B4-BE49-F238E27FC236}">
                <a16:creationId xmlns:a16="http://schemas.microsoft.com/office/drawing/2014/main" id="{D5A2CAEF-F510-457C-991E-1E52166F7B19}"/>
              </a:ext>
            </a:extLst>
          </p:cNvPr>
          <p:cNvSpPr>
            <a:spLocks noChangeArrowheads="1"/>
          </p:cNvSpPr>
          <p:nvPr/>
        </p:nvSpPr>
        <p:spPr bwMode="auto">
          <a:xfrm>
            <a:off x="4541363" y="4560216"/>
            <a:ext cx="1545994" cy="1143000"/>
          </a:xfrm>
          <a:prstGeom prst="actionButtonBlank">
            <a:avLst/>
          </a:prstGeom>
          <a:solidFill>
            <a:schemeClr val="accent2"/>
          </a:solidFill>
          <a:ln w="1270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22" action="ppaction://hlinksldjump"/>
              </a:rPr>
              <a:t>400</a:t>
            </a:r>
            <a:endParaRPr lang="en-US" altLang="en-US" sz="3600" b="1">
              <a:solidFill>
                <a:srgbClr val="FFC000"/>
              </a:solidFill>
            </a:endParaRPr>
          </a:p>
        </p:txBody>
      </p:sp>
      <p:sp>
        <p:nvSpPr>
          <p:cNvPr id="18447" name="AutoShape 110">
            <a:hlinkClick r:id="rId23" action="ppaction://hlinksldjump" highlightClick="1"/>
            <a:extLst>
              <a:ext uri="{FF2B5EF4-FFF2-40B4-BE49-F238E27FC236}">
                <a16:creationId xmlns:a16="http://schemas.microsoft.com/office/drawing/2014/main" id="{5C90172B-99EF-4A21-A3C5-383AAC1E3794}"/>
              </a:ext>
            </a:extLst>
          </p:cNvPr>
          <p:cNvSpPr>
            <a:spLocks noChangeArrowheads="1"/>
          </p:cNvSpPr>
          <p:nvPr/>
        </p:nvSpPr>
        <p:spPr bwMode="auto">
          <a:xfrm>
            <a:off x="4529579" y="5703216"/>
            <a:ext cx="1545994" cy="1143000"/>
          </a:xfrm>
          <a:prstGeom prst="actionButtonBlank">
            <a:avLst/>
          </a:prstGeom>
          <a:solidFill>
            <a:schemeClr val="accent2"/>
          </a:solidFill>
          <a:ln w="1270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23" action="ppaction://hlinksldjump"/>
              </a:rPr>
              <a:t>500</a:t>
            </a:r>
            <a:endParaRPr lang="en-US" altLang="en-US" sz="3600" b="1">
              <a:solidFill>
                <a:srgbClr val="FFC000"/>
              </a:solidFill>
            </a:endParaRPr>
          </a:p>
        </p:txBody>
      </p:sp>
      <p:sp>
        <p:nvSpPr>
          <p:cNvPr id="18448" name="AutoShape 111">
            <a:hlinkClick r:id="rId17" action="ppaction://hlinksldjump" highlightClick="1"/>
            <a:extLst>
              <a:ext uri="{FF2B5EF4-FFF2-40B4-BE49-F238E27FC236}">
                <a16:creationId xmlns:a16="http://schemas.microsoft.com/office/drawing/2014/main" id="{436816AD-9175-4EA8-9FFF-5C45CD60AFE5}"/>
              </a:ext>
            </a:extLst>
          </p:cNvPr>
          <p:cNvSpPr>
            <a:spLocks noChangeArrowheads="1"/>
          </p:cNvSpPr>
          <p:nvPr/>
        </p:nvSpPr>
        <p:spPr bwMode="auto">
          <a:xfrm>
            <a:off x="6089715" y="1145357"/>
            <a:ext cx="1557778" cy="1143000"/>
          </a:xfrm>
          <a:prstGeom prst="actionButtonBlank">
            <a:avLst/>
          </a:prstGeom>
          <a:solidFill>
            <a:schemeClr val="accent2"/>
          </a:solidFill>
          <a:ln w="1270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24" action="ppaction://hlinksldjump"/>
              </a:rPr>
              <a:t>100</a:t>
            </a:r>
            <a:endParaRPr lang="en-US" altLang="en-US" sz="3600" b="1">
              <a:solidFill>
                <a:srgbClr val="FFC000"/>
              </a:solidFill>
            </a:endParaRPr>
          </a:p>
        </p:txBody>
      </p:sp>
      <p:sp>
        <p:nvSpPr>
          <p:cNvPr id="18449" name="AutoShape 112">
            <a:hlinkClick r:id="rId24" action="ppaction://hlinksldjump" highlightClick="1"/>
            <a:extLst>
              <a:ext uri="{FF2B5EF4-FFF2-40B4-BE49-F238E27FC236}">
                <a16:creationId xmlns:a16="http://schemas.microsoft.com/office/drawing/2014/main" id="{F775FB57-0AF6-47B0-B3AE-D11D6E04F2E1}"/>
              </a:ext>
            </a:extLst>
          </p:cNvPr>
          <p:cNvSpPr>
            <a:spLocks noChangeArrowheads="1"/>
          </p:cNvSpPr>
          <p:nvPr/>
        </p:nvSpPr>
        <p:spPr bwMode="auto">
          <a:xfrm>
            <a:off x="6077932" y="2287179"/>
            <a:ext cx="1557778" cy="1143000"/>
          </a:xfrm>
          <a:prstGeom prst="actionButtonBlank">
            <a:avLst/>
          </a:prstGeom>
          <a:solidFill>
            <a:schemeClr val="accent2"/>
          </a:solidFill>
          <a:ln w="1270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16" action="ppaction://hlinksldjump"/>
              </a:rPr>
              <a:t>200</a:t>
            </a:r>
            <a:endParaRPr lang="en-US" altLang="en-US" sz="3600" b="1">
              <a:solidFill>
                <a:srgbClr val="FFC000"/>
              </a:solidFill>
            </a:endParaRPr>
          </a:p>
        </p:txBody>
      </p:sp>
      <p:sp>
        <p:nvSpPr>
          <p:cNvPr id="18450" name="AutoShape 113">
            <a:hlinkClick r:id="rId25" action="ppaction://hlinksldjump" highlightClick="1"/>
            <a:extLst>
              <a:ext uri="{FF2B5EF4-FFF2-40B4-BE49-F238E27FC236}">
                <a16:creationId xmlns:a16="http://schemas.microsoft.com/office/drawing/2014/main" id="{FDDCE18F-87EF-49EE-8B2B-49FC2EE819DC}"/>
              </a:ext>
            </a:extLst>
          </p:cNvPr>
          <p:cNvSpPr>
            <a:spLocks noChangeArrowheads="1"/>
          </p:cNvSpPr>
          <p:nvPr/>
        </p:nvSpPr>
        <p:spPr bwMode="auto">
          <a:xfrm>
            <a:off x="6052008" y="3429000"/>
            <a:ext cx="1557778" cy="1143000"/>
          </a:xfrm>
          <a:prstGeom prst="actionButtonBlank">
            <a:avLst/>
          </a:prstGeom>
          <a:solidFill>
            <a:schemeClr val="accent2"/>
          </a:solidFill>
          <a:ln w="1270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25" action="ppaction://hlinksldjump"/>
              </a:rPr>
              <a:t>300</a:t>
            </a:r>
            <a:endParaRPr lang="en-US" altLang="en-US" sz="3600" b="1">
              <a:solidFill>
                <a:srgbClr val="FFC000"/>
              </a:solidFill>
            </a:endParaRPr>
          </a:p>
        </p:txBody>
      </p:sp>
      <p:sp>
        <p:nvSpPr>
          <p:cNvPr id="18451" name="AutoShape 114">
            <a:hlinkClick r:id="rId26" action="ppaction://hlinksldjump" highlightClick="1"/>
            <a:extLst>
              <a:ext uri="{FF2B5EF4-FFF2-40B4-BE49-F238E27FC236}">
                <a16:creationId xmlns:a16="http://schemas.microsoft.com/office/drawing/2014/main" id="{598F5644-C508-4C18-92AC-4AF0B4D7056A}"/>
              </a:ext>
            </a:extLst>
          </p:cNvPr>
          <p:cNvSpPr>
            <a:spLocks noChangeArrowheads="1"/>
          </p:cNvSpPr>
          <p:nvPr/>
        </p:nvSpPr>
        <p:spPr bwMode="auto">
          <a:xfrm>
            <a:off x="6052008" y="4560216"/>
            <a:ext cx="1557778" cy="1143000"/>
          </a:xfrm>
          <a:prstGeom prst="actionButtonBlank">
            <a:avLst/>
          </a:prstGeom>
          <a:solidFill>
            <a:schemeClr val="accent2"/>
          </a:solidFill>
          <a:ln w="1270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26" action="ppaction://hlinksldjump"/>
              </a:rPr>
              <a:t>400</a:t>
            </a:r>
            <a:endParaRPr lang="en-US" altLang="en-US" sz="3600" b="1">
              <a:solidFill>
                <a:srgbClr val="FFC000"/>
              </a:solidFill>
            </a:endParaRPr>
          </a:p>
        </p:txBody>
      </p:sp>
      <p:sp>
        <p:nvSpPr>
          <p:cNvPr id="18452" name="AutoShape 115">
            <a:hlinkClick r:id="rId27" action="ppaction://hlinksldjump" highlightClick="1"/>
            <a:extLst>
              <a:ext uri="{FF2B5EF4-FFF2-40B4-BE49-F238E27FC236}">
                <a16:creationId xmlns:a16="http://schemas.microsoft.com/office/drawing/2014/main" id="{284076CE-8A42-4B61-A35A-44370B69BE43}"/>
              </a:ext>
            </a:extLst>
          </p:cNvPr>
          <p:cNvSpPr>
            <a:spLocks noChangeArrowheads="1"/>
          </p:cNvSpPr>
          <p:nvPr/>
        </p:nvSpPr>
        <p:spPr bwMode="auto">
          <a:xfrm>
            <a:off x="6052008" y="5703216"/>
            <a:ext cx="1557778" cy="1143000"/>
          </a:xfrm>
          <a:prstGeom prst="actionButtonBlank">
            <a:avLst/>
          </a:prstGeom>
          <a:solidFill>
            <a:schemeClr val="accent2"/>
          </a:solidFill>
          <a:ln w="1270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27" action="ppaction://hlinksldjump"/>
              </a:rPr>
              <a:t>500</a:t>
            </a:r>
            <a:endParaRPr lang="en-US" altLang="en-US" sz="3600" b="1">
              <a:solidFill>
                <a:srgbClr val="FFC000"/>
              </a:solidFill>
            </a:endParaRPr>
          </a:p>
        </p:txBody>
      </p:sp>
      <p:sp>
        <p:nvSpPr>
          <p:cNvPr id="18453" name="AutoShape 116">
            <a:hlinkClick r:id="rId28" action="ppaction://hlinksldjump" highlightClick="1"/>
            <a:extLst>
              <a:ext uri="{FF2B5EF4-FFF2-40B4-BE49-F238E27FC236}">
                <a16:creationId xmlns:a16="http://schemas.microsoft.com/office/drawing/2014/main" id="{197CDFB1-FA2C-4107-8A2A-35BCB20E0043}"/>
              </a:ext>
            </a:extLst>
          </p:cNvPr>
          <p:cNvSpPr>
            <a:spLocks noChangeArrowheads="1"/>
          </p:cNvSpPr>
          <p:nvPr/>
        </p:nvSpPr>
        <p:spPr bwMode="auto">
          <a:xfrm>
            <a:off x="7586221" y="1154783"/>
            <a:ext cx="1557778" cy="1143000"/>
          </a:xfrm>
          <a:prstGeom prst="actionButtonBlank">
            <a:avLst/>
          </a:prstGeom>
          <a:solidFill>
            <a:schemeClr val="accent2"/>
          </a:solidFill>
          <a:ln w="1270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28" action="ppaction://hlinksldjump"/>
              </a:rPr>
              <a:t>100</a:t>
            </a:r>
            <a:endParaRPr lang="en-US" altLang="en-US" sz="3600" b="1">
              <a:solidFill>
                <a:srgbClr val="FFC000"/>
              </a:solidFill>
            </a:endParaRPr>
          </a:p>
        </p:txBody>
      </p:sp>
      <p:sp>
        <p:nvSpPr>
          <p:cNvPr id="18454" name="AutoShape 117">
            <a:hlinkClick r:id="rId29" action="ppaction://hlinksldjump" highlightClick="1"/>
            <a:extLst>
              <a:ext uri="{FF2B5EF4-FFF2-40B4-BE49-F238E27FC236}">
                <a16:creationId xmlns:a16="http://schemas.microsoft.com/office/drawing/2014/main" id="{CFA99106-FC96-4D31-9112-6DAED8EE4DD3}"/>
              </a:ext>
            </a:extLst>
          </p:cNvPr>
          <p:cNvSpPr>
            <a:spLocks noChangeArrowheads="1"/>
          </p:cNvSpPr>
          <p:nvPr/>
        </p:nvSpPr>
        <p:spPr bwMode="auto">
          <a:xfrm>
            <a:off x="7586221" y="2297783"/>
            <a:ext cx="1557778" cy="1143000"/>
          </a:xfrm>
          <a:prstGeom prst="actionButtonBlank">
            <a:avLst/>
          </a:prstGeom>
          <a:solidFill>
            <a:schemeClr val="accent2"/>
          </a:solidFill>
          <a:ln w="1270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29" action="ppaction://hlinksldjump"/>
              </a:rPr>
              <a:t>200</a:t>
            </a:r>
            <a:endParaRPr lang="en-US" altLang="en-US" sz="3600" b="1">
              <a:solidFill>
                <a:srgbClr val="FFC000"/>
              </a:solidFill>
            </a:endParaRPr>
          </a:p>
        </p:txBody>
      </p:sp>
      <p:sp>
        <p:nvSpPr>
          <p:cNvPr id="18455" name="AutoShape 118">
            <a:hlinkClick r:id="rId30" action="ppaction://hlinksldjump" highlightClick="1"/>
            <a:extLst>
              <a:ext uri="{FF2B5EF4-FFF2-40B4-BE49-F238E27FC236}">
                <a16:creationId xmlns:a16="http://schemas.microsoft.com/office/drawing/2014/main" id="{B0A96986-54F5-4870-A79E-B792B8AE00E8}"/>
              </a:ext>
            </a:extLst>
          </p:cNvPr>
          <p:cNvSpPr>
            <a:spLocks noChangeArrowheads="1"/>
          </p:cNvSpPr>
          <p:nvPr/>
        </p:nvSpPr>
        <p:spPr bwMode="auto">
          <a:xfrm>
            <a:off x="7586221" y="3429000"/>
            <a:ext cx="1557778" cy="1143000"/>
          </a:xfrm>
          <a:prstGeom prst="actionButtonBlank">
            <a:avLst/>
          </a:prstGeom>
          <a:solidFill>
            <a:schemeClr val="accent2"/>
          </a:solidFill>
          <a:ln w="1270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30" action="ppaction://hlinksldjump"/>
              </a:rPr>
              <a:t>300</a:t>
            </a:r>
            <a:endParaRPr lang="en-US" altLang="en-US" sz="3600" b="1">
              <a:solidFill>
                <a:srgbClr val="FFC000"/>
              </a:solidFill>
            </a:endParaRPr>
          </a:p>
        </p:txBody>
      </p:sp>
      <p:sp>
        <p:nvSpPr>
          <p:cNvPr id="18456" name="AutoShape 119">
            <a:hlinkClick r:id="rId31" action="ppaction://hlinksldjump" highlightClick="1"/>
            <a:extLst>
              <a:ext uri="{FF2B5EF4-FFF2-40B4-BE49-F238E27FC236}">
                <a16:creationId xmlns:a16="http://schemas.microsoft.com/office/drawing/2014/main" id="{B0C26622-81A9-4459-9EE7-5E53B57CE847}"/>
              </a:ext>
            </a:extLst>
          </p:cNvPr>
          <p:cNvSpPr>
            <a:spLocks noChangeArrowheads="1"/>
          </p:cNvSpPr>
          <p:nvPr/>
        </p:nvSpPr>
        <p:spPr bwMode="auto">
          <a:xfrm>
            <a:off x="7586221" y="4572000"/>
            <a:ext cx="1557778" cy="1143000"/>
          </a:xfrm>
          <a:prstGeom prst="actionButtonBlank">
            <a:avLst/>
          </a:prstGeom>
          <a:solidFill>
            <a:schemeClr val="accent2"/>
          </a:solidFill>
          <a:ln w="1270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31" action="ppaction://hlinksldjump"/>
              </a:rPr>
              <a:t>400</a:t>
            </a:r>
            <a:endParaRPr lang="en-US" altLang="en-US" sz="3600" b="1">
              <a:solidFill>
                <a:srgbClr val="FFC000"/>
              </a:solidFill>
            </a:endParaRPr>
          </a:p>
        </p:txBody>
      </p:sp>
      <p:sp>
        <p:nvSpPr>
          <p:cNvPr id="18458" name="AutoShape 40">
            <a:hlinkClick r:id="rId32" action="ppaction://hlinksldjump" highlightClick="1"/>
            <a:extLst>
              <a:ext uri="{FF2B5EF4-FFF2-40B4-BE49-F238E27FC236}">
                <a16:creationId xmlns:a16="http://schemas.microsoft.com/office/drawing/2014/main" id="{C5A3A022-1DF8-4976-BD46-8A0A4DE49FCF}"/>
              </a:ext>
            </a:extLst>
          </p:cNvPr>
          <p:cNvSpPr>
            <a:spLocks noChangeArrowheads="1"/>
          </p:cNvSpPr>
          <p:nvPr/>
        </p:nvSpPr>
        <p:spPr bwMode="auto">
          <a:xfrm>
            <a:off x="1461155" y="1143000"/>
            <a:ext cx="1557778" cy="1143000"/>
          </a:xfrm>
          <a:prstGeom prst="actionButtonBlank">
            <a:avLst/>
          </a:prstGeom>
          <a:solidFill>
            <a:schemeClr val="accent2"/>
          </a:solidFill>
          <a:ln w="1270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12" action="ppaction://hlinksldjump"/>
              </a:rPr>
              <a:t>100</a:t>
            </a:r>
            <a:endParaRPr lang="en-US" altLang="en-US" sz="3600" b="1">
              <a:solidFill>
                <a:srgbClr val="FFC000"/>
              </a:solidFill>
            </a:endParaRPr>
          </a:p>
        </p:txBody>
      </p:sp>
      <p:sp>
        <p:nvSpPr>
          <p:cNvPr id="18459" name="Rectangle 58">
            <a:extLst>
              <a:ext uri="{FF2B5EF4-FFF2-40B4-BE49-F238E27FC236}">
                <a16:creationId xmlns:a16="http://schemas.microsoft.com/office/drawing/2014/main" id="{C09A3383-5B66-45A5-80AC-39573F164D4B}"/>
              </a:ext>
            </a:extLst>
          </p:cNvPr>
          <p:cNvSpPr>
            <a:spLocks noChangeArrowheads="1"/>
          </p:cNvSpPr>
          <p:nvPr/>
        </p:nvSpPr>
        <p:spPr bwMode="auto">
          <a:xfrm>
            <a:off x="1508289" y="0"/>
            <a:ext cx="1557778" cy="1143000"/>
          </a:xfrm>
          <a:prstGeom prst="rect">
            <a:avLst/>
          </a:prstGeom>
          <a:solidFill>
            <a:srgbClr val="438FFF"/>
          </a:solidFill>
          <a:ln w="12700">
            <a:solidFill>
              <a:schemeClr val="tx1"/>
            </a:solidFill>
            <a:miter lim="800000"/>
            <a:headEnd/>
            <a:tailEnd/>
          </a:ln>
        </p:spPr>
        <p:txBody>
          <a:bodyPr wrap="none" lIns="91440" tIns="45720" rIns="91440" bIns="45720"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None/>
            </a:pPr>
            <a:r>
              <a:rPr lang="en-US" altLang="en-US" sz="2400" b="1">
                <a:solidFill>
                  <a:srgbClr val="FFC000"/>
                </a:solidFill>
                <a:latin typeface="Century Gothic"/>
                <a:ea typeface="ＭＳ Ｐゴシック"/>
              </a:rPr>
              <a:t>TERMS</a:t>
            </a:r>
            <a:endParaRPr lang="en-US">
              <a:solidFill>
                <a:srgbClr val="FFC000"/>
              </a:solidFill>
            </a:endParaRPr>
          </a:p>
        </p:txBody>
      </p:sp>
      <p:sp>
        <p:nvSpPr>
          <p:cNvPr id="18460" name="Rectangle 97">
            <a:extLst>
              <a:ext uri="{FF2B5EF4-FFF2-40B4-BE49-F238E27FC236}">
                <a16:creationId xmlns:a16="http://schemas.microsoft.com/office/drawing/2014/main" id="{15AED1E4-1DEC-4CE6-A282-A532DF194188}"/>
              </a:ext>
            </a:extLst>
          </p:cNvPr>
          <p:cNvSpPr>
            <a:spLocks noChangeArrowheads="1"/>
          </p:cNvSpPr>
          <p:nvPr/>
        </p:nvSpPr>
        <p:spPr bwMode="auto">
          <a:xfrm>
            <a:off x="3028361" y="0"/>
            <a:ext cx="1557778" cy="1143000"/>
          </a:xfrm>
          <a:prstGeom prst="rect">
            <a:avLst/>
          </a:prstGeom>
          <a:solidFill>
            <a:srgbClr val="438FFF"/>
          </a:solidFill>
          <a:ln w="12700">
            <a:solidFill>
              <a:schemeClr val="tx1"/>
            </a:solidFill>
            <a:miter lim="800000"/>
            <a:headEnd/>
            <a:tailEnd/>
          </a:ln>
        </p:spPr>
        <p:txBody>
          <a:bodyPr wrap="none" lIns="91440" tIns="45720" rIns="91440" bIns="45720"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None/>
            </a:pPr>
            <a:r>
              <a:rPr lang="en-US" altLang="en-US" sz="2400" b="1">
                <a:solidFill>
                  <a:srgbClr val="FFC000"/>
                </a:solidFill>
                <a:latin typeface="Century Gothic"/>
                <a:ea typeface="ＭＳ Ｐゴシック"/>
              </a:rPr>
              <a:t>REGs &amp;</a:t>
            </a:r>
          </a:p>
          <a:p>
            <a:pPr algn="ctr">
              <a:spcBef>
                <a:spcPct val="0"/>
              </a:spcBef>
              <a:buNone/>
            </a:pPr>
            <a:r>
              <a:rPr lang="en-US" altLang="en-US" sz="2400" b="1">
                <a:solidFill>
                  <a:srgbClr val="FFC000"/>
                </a:solidFill>
                <a:latin typeface="Century Gothic"/>
                <a:ea typeface="ＭＳ Ｐゴシック"/>
              </a:rPr>
              <a:t>REQs</a:t>
            </a:r>
            <a:endParaRPr lang="en-US" altLang="en-US" sz="2400" b="1">
              <a:solidFill>
                <a:srgbClr val="FFC000"/>
              </a:solidFill>
              <a:latin typeface="Century Gothic"/>
            </a:endParaRPr>
          </a:p>
        </p:txBody>
      </p:sp>
      <p:sp>
        <p:nvSpPr>
          <p:cNvPr id="18461" name="Rectangle 98">
            <a:extLst>
              <a:ext uri="{FF2B5EF4-FFF2-40B4-BE49-F238E27FC236}">
                <a16:creationId xmlns:a16="http://schemas.microsoft.com/office/drawing/2014/main" id="{E84981F9-B6D6-4139-93A7-41312D526495}"/>
              </a:ext>
            </a:extLst>
          </p:cNvPr>
          <p:cNvSpPr>
            <a:spLocks noChangeArrowheads="1"/>
          </p:cNvSpPr>
          <p:nvPr/>
        </p:nvSpPr>
        <p:spPr bwMode="auto">
          <a:xfrm>
            <a:off x="4531936" y="-3535"/>
            <a:ext cx="1545994" cy="1143000"/>
          </a:xfrm>
          <a:prstGeom prst="rect">
            <a:avLst/>
          </a:prstGeom>
          <a:solidFill>
            <a:srgbClr val="438FFF"/>
          </a:solidFill>
          <a:ln w="12700">
            <a:solidFill>
              <a:schemeClr val="tx1"/>
            </a:solidFill>
            <a:miter lim="800000"/>
            <a:headEnd/>
            <a:tailEnd/>
          </a:ln>
        </p:spPr>
        <p:txBody>
          <a:bodyPr wrap="none" lIns="91440" tIns="45720" rIns="91440" bIns="45720"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None/>
            </a:pPr>
            <a:r>
              <a:rPr lang="en-US" altLang="en-US" sz="2400" b="1">
                <a:solidFill>
                  <a:srgbClr val="FFC000"/>
                </a:solidFill>
                <a:latin typeface="Century Gothic"/>
                <a:ea typeface="ＭＳ Ｐゴシック"/>
              </a:rPr>
              <a:t>CLASS</a:t>
            </a:r>
            <a:endParaRPr lang="en-US">
              <a:solidFill>
                <a:srgbClr val="FFC000"/>
              </a:solidFill>
            </a:endParaRPr>
          </a:p>
          <a:p>
            <a:pPr algn="ctr">
              <a:spcBef>
                <a:spcPct val="0"/>
              </a:spcBef>
              <a:buFontTx/>
              <a:buNone/>
            </a:pPr>
            <a:r>
              <a:rPr lang="en-US" altLang="en-US" sz="2400" b="1">
                <a:solidFill>
                  <a:srgbClr val="FFC000"/>
                </a:solidFill>
                <a:latin typeface="Century Gothic"/>
                <a:ea typeface="ＭＳ Ｐゴシック"/>
              </a:rPr>
              <a:t>ACT</a:t>
            </a:r>
            <a:endParaRPr lang="en-US">
              <a:solidFill>
                <a:srgbClr val="FFC000"/>
              </a:solidFill>
            </a:endParaRPr>
          </a:p>
        </p:txBody>
      </p:sp>
      <p:sp>
        <p:nvSpPr>
          <p:cNvPr id="18462" name="Rectangle 99">
            <a:extLst>
              <a:ext uri="{FF2B5EF4-FFF2-40B4-BE49-F238E27FC236}">
                <a16:creationId xmlns:a16="http://schemas.microsoft.com/office/drawing/2014/main" id="{50216729-2118-40BD-88F2-C70836457D04}"/>
              </a:ext>
            </a:extLst>
          </p:cNvPr>
          <p:cNvSpPr>
            <a:spLocks noChangeArrowheads="1"/>
          </p:cNvSpPr>
          <p:nvPr/>
        </p:nvSpPr>
        <p:spPr bwMode="auto">
          <a:xfrm>
            <a:off x="6040224" y="11784"/>
            <a:ext cx="1557778" cy="1143000"/>
          </a:xfrm>
          <a:prstGeom prst="rect">
            <a:avLst/>
          </a:prstGeom>
          <a:solidFill>
            <a:srgbClr val="438FFF"/>
          </a:solidFill>
          <a:ln w="12700">
            <a:solidFill>
              <a:schemeClr val="tx1"/>
            </a:solidFill>
            <a:miter lim="800000"/>
            <a:headEnd/>
            <a:tailEnd/>
          </a:ln>
        </p:spPr>
        <p:txBody>
          <a:bodyPr wrap="none" lIns="91440" tIns="45720" rIns="91440" bIns="45720"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None/>
            </a:pPr>
            <a:r>
              <a:rPr lang="en-US" altLang="en-US" sz="2400" b="1">
                <a:solidFill>
                  <a:srgbClr val="FFC000"/>
                </a:solidFill>
                <a:latin typeface="Century Gothic"/>
                <a:ea typeface="ＭＳ Ｐゴシック"/>
              </a:rPr>
              <a:t>NUTS &amp;</a:t>
            </a:r>
            <a:endParaRPr lang="en-US" altLang="en-US" sz="2400" b="1">
              <a:solidFill>
                <a:srgbClr val="FFC000"/>
              </a:solidFill>
              <a:latin typeface="Century Gothic" panose="020B0502020202020204" pitchFamily="34" charset="0"/>
            </a:endParaRPr>
          </a:p>
          <a:p>
            <a:pPr algn="ctr">
              <a:spcBef>
                <a:spcPct val="0"/>
              </a:spcBef>
              <a:buNone/>
            </a:pPr>
            <a:r>
              <a:rPr lang="en-US" altLang="en-US" sz="2400" b="1">
                <a:solidFill>
                  <a:srgbClr val="FFC000"/>
                </a:solidFill>
                <a:latin typeface="Century Gothic"/>
                <a:ea typeface="ＭＳ Ｐゴシック"/>
              </a:rPr>
              <a:t>BOLTS</a:t>
            </a:r>
            <a:endParaRPr lang="en-US" altLang="en-US" sz="2400" b="1">
              <a:solidFill>
                <a:srgbClr val="FFC000"/>
              </a:solidFill>
              <a:latin typeface="Century Gothic" panose="020B0502020202020204" pitchFamily="34" charset="0"/>
            </a:endParaRPr>
          </a:p>
        </p:txBody>
      </p:sp>
      <p:sp>
        <p:nvSpPr>
          <p:cNvPr id="18463" name="Rectangle 100">
            <a:extLst>
              <a:ext uri="{FF2B5EF4-FFF2-40B4-BE49-F238E27FC236}">
                <a16:creationId xmlns:a16="http://schemas.microsoft.com/office/drawing/2014/main" id="{FD5AC4B5-0309-40E2-B68F-42A5ECA4F192}"/>
              </a:ext>
            </a:extLst>
          </p:cNvPr>
          <p:cNvSpPr>
            <a:spLocks noChangeArrowheads="1"/>
          </p:cNvSpPr>
          <p:nvPr/>
        </p:nvSpPr>
        <p:spPr bwMode="auto">
          <a:xfrm>
            <a:off x="7574437" y="11784"/>
            <a:ext cx="1557778" cy="1143000"/>
          </a:xfrm>
          <a:prstGeom prst="rect">
            <a:avLst/>
          </a:prstGeom>
          <a:solidFill>
            <a:schemeClr val="accent2"/>
          </a:solidFill>
          <a:ln w="12700">
            <a:solidFill>
              <a:schemeClr val="tx1"/>
            </a:solidFill>
            <a:miter lim="800000"/>
            <a:headEnd/>
            <a:tailEnd/>
          </a:ln>
        </p:spPr>
        <p:txBody>
          <a:bodyPr wrap="none" lIns="91440" tIns="45720" rIns="91440" bIns="45720"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None/>
            </a:pPr>
            <a:r>
              <a:rPr lang="en-US" altLang="en-US" sz="2400" b="1">
                <a:solidFill>
                  <a:schemeClr val="bg1"/>
                </a:solidFill>
                <a:latin typeface="Century Gothic"/>
                <a:ea typeface="ＭＳ Ｐゴシック"/>
              </a:rPr>
              <a:t>REPORT </a:t>
            </a:r>
            <a:endParaRPr lang="en-US">
              <a:solidFill>
                <a:schemeClr val="bg1"/>
              </a:solidFill>
            </a:endParaRPr>
          </a:p>
          <a:p>
            <a:pPr algn="ctr">
              <a:spcBef>
                <a:spcPct val="0"/>
              </a:spcBef>
              <a:buNone/>
            </a:pPr>
            <a:r>
              <a:rPr lang="en-US" altLang="en-US" sz="2400" b="1">
                <a:solidFill>
                  <a:schemeClr val="bg1"/>
                </a:solidFill>
                <a:latin typeface="Century Gothic"/>
                <a:ea typeface="ＭＳ Ｐゴシック"/>
              </a:rPr>
              <a:t>OR NOT?!</a:t>
            </a:r>
            <a:endParaRPr lang="en-US">
              <a:solidFill>
                <a:schemeClr val="bg1"/>
              </a:solidFill>
            </a:endParaRPr>
          </a:p>
        </p:txBody>
      </p:sp>
      <p:sp>
        <p:nvSpPr>
          <p:cNvPr id="32" name="AutoShape 120">
            <a:hlinkClick r:id="rId33" action="ppaction://hlinksldjump" highlightClick="1"/>
            <a:extLst>
              <a:ext uri="{FF2B5EF4-FFF2-40B4-BE49-F238E27FC236}">
                <a16:creationId xmlns:a16="http://schemas.microsoft.com/office/drawing/2014/main" id="{338E497A-2860-4072-9858-EC2B7CDD0BF3}"/>
              </a:ext>
            </a:extLst>
          </p:cNvPr>
          <p:cNvSpPr>
            <a:spLocks noChangeArrowheads="1"/>
          </p:cNvSpPr>
          <p:nvPr/>
        </p:nvSpPr>
        <p:spPr bwMode="auto">
          <a:xfrm>
            <a:off x="7588577" y="5703216"/>
            <a:ext cx="1557778" cy="1143000"/>
          </a:xfrm>
          <a:prstGeom prst="actionButtonBlank">
            <a:avLst/>
          </a:prstGeom>
          <a:solidFill>
            <a:schemeClr val="accent2"/>
          </a:solidFill>
          <a:ln w="12700">
            <a:solidFill>
              <a:schemeClr val="tx1"/>
            </a:solidFill>
            <a:miter lim="800000"/>
            <a:headEnd/>
            <a:tailEnd/>
          </a:ln>
        </p:spPr>
        <p:txBody>
          <a:bodyPr wrap="none" lIns="91440" tIns="45720" rIns="91440" bIns="45720"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a:ea typeface="ＭＳ Ｐゴシック"/>
                <a:hlinkClick r:id="rId33" action="ppaction://hlinksldjump"/>
              </a:rPr>
              <a:t>Final</a:t>
            </a:r>
            <a:endParaRPr lang="en-US" altLang="en-US" sz="3600" b="1">
              <a:solidFill>
                <a:srgbClr val="FFC000"/>
              </a:solidFill>
            </a:endParaRPr>
          </a:p>
        </p:txBody>
      </p:sp>
      <p:sp>
        <p:nvSpPr>
          <p:cNvPr id="14" name="AutoShape 89">
            <a:hlinkClick r:id="rId4" action="ppaction://hlinksldjump" highlightClick="1"/>
            <a:extLst>
              <a:ext uri="{FF2B5EF4-FFF2-40B4-BE49-F238E27FC236}">
                <a16:creationId xmlns:a16="http://schemas.microsoft.com/office/drawing/2014/main" id="{73FEDF97-9524-057C-5CCD-70E54058B074}"/>
              </a:ext>
            </a:extLst>
          </p:cNvPr>
          <p:cNvSpPr>
            <a:spLocks noChangeArrowheads="1"/>
          </p:cNvSpPr>
          <p:nvPr/>
        </p:nvSpPr>
        <p:spPr bwMode="auto">
          <a:xfrm>
            <a:off x="1" y="2286000"/>
            <a:ext cx="1557778" cy="1143000"/>
          </a:xfrm>
          <a:prstGeom prst="actionButtonBlank">
            <a:avLst/>
          </a:prstGeom>
          <a:solidFill>
            <a:schemeClr val="accent2"/>
          </a:solidFill>
          <a:ln w="1270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4" action="ppaction://hlinksldjump"/>
              </a:rPr>
              <a:t>200</a:t>
            </a:r>
            <a:endParaRPr lang="en-US" altLang="en-US" sz="3600" b="1">
              <a:solidFill>
                <a:srgbClr val="FFC000"/>
              </a:solidFill>
            </a:endParaRPr>
          </a:p>
        </p:txBody>
      </p:sp>
      <p:sp>
        <p:nvSpPr>
          <p:cNvPr id="15" name="AutoShape 90">
            <a:hlinkClick r:id="rId6" action="ppaction://hlinksldjump" highlightClick="1"/>
            <a:extLst>
              <a:ext uri="{FF2B5EF4-FFF2-40B4-BE49-F238E27FC236}">
                <a16:creationId xmlns:a16="http://schemas.microsoft.com/office/drawing/2014/main" id="{6895DF3E-F31E-628D-A55D-3EA03ABD9784}"/>
              </a:ext>
            </a:extLst>
          </p:cNvPr>
          <p:cNvSpPr>
            <a:spLocks noChangeArrowheads="1"/>
          </p:cNvSpPr>
          <p:nvPr/>
        </p:nvSpPr>
        <p:spPr bwMode="auto">
          <a:xfrm>
            <a:off x="1" y="3417217"/>
            <a:ext cx="1557778" cy="1143000"/>
          </a:xfrm>
          <a:prstGeom prst="actionButtonBlank">
            <a:avLst/>
          </a:prstGeom>
          <a:solidFill>
            <a:schemeClr val="accent2"/>
          </a:solidFill>
          <a:ln w="1270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34" action="ppaction://hlinksldjump"/>
              </a:rPr>
              <a:t>300</a:t>
            </a:r>
            <a:endParaRPr lang="en-US" altLang="en-US" sz="3600" b="1">
              <a:solidFill>
                <a:srgbClr val="FFC000"/>
              </a:solidFill>
              <a:hlinkClick r:id="rId4" action="ppaction://hlinksldjump">
                <a:extLst>
                  <a:ext uri="{A12FA001-AC4F-418D-AE19-62706E023703}">
                    <ahyp:hlinkClr xmlns:ahyp="http://schemas.microsoft.com/office/drawing/2018/hyperlinkcolor" val="tx"/>
                  </a:ext>
                </a:extLst>
              </a:hlinkClick>
            </a:endParaRPr>
          </a:p>
        </p:txBody>
      </p:sp>
      <p:sp>
        <p:nvSpPr>
          <p:cNvPr id="16" name="AutoShape 91">
            <a:hlinkClick r:id="rId8" action="ppaction://hlinksldjump" highlightClick="1"/>
            <a:extLst>
              <a:ext uri="{FF2B5EF4-FFF2-40B4-BE49-F238E27FC236}">
                <a16:creationId xmlns:a16="http://schemas.microsoft.com/office/drawing/2014/main" id="{C0999C1F-C687-63BF-87CE-3E6B31421E07}"/>
              </a:ext>
            </a:extLst>
          </p:cNvPr>
          <p:cNvSpPr>
            <a:spLocks noChangeArrowheads="1"/>
          </p:cNvSpPr>
          <p:nvPr/>
        </p:nvSpPr>
        <p:spPr bwMode="auto">
          <a:xfrm>
            <a:off x="9428" y="4562573"/>
            <a:ext cx="1557778" cy="1143000"/>
          </a:xfrm>
          <a:prstGeom prst="actionButtonBlank">
            <a:avLst/>
          </a:prstGeom>
          <a:solidFill>
            <a:schemeClr val="accent2"/>
          </a:solidFill>
          <a:ln w="1270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8" action="ppaction://hlinksldjump"/>
              </a:rPr>
              <a:t>400</a:t>
            </a:r>
            <a:endParaRPr lang="en-US" altLang="en-US" sz="3600" b="1">
              <a:solidFill>
                <a:srgbClr val="FFC000"/>
              </a:solidFill>
              <a:hlinkClick r:id="rId8" action="ppaction://hlinksldjump">
                <a:extLst>
                  <a:ext uri="{A12FA001-AC4F-418D-AE19-62706E023703}">
                    <ahyp:hlinkClr xmlns:ahyp="http://schemas.microsoft.com/office/drawing/2018/hyperlinkcolor" val="tx"/>
                  </a:ext>
                </a:extLst>
              </a:hlinkClick>
            </a:endParaRPr>
          </a:p>
        </p:txBody>
      </p:sp>
      <p:sp>
        <p:nvSpPr>
          <p:cNvPr id="17" name="AutoShape 92">
            <a:hlinkClick r:id="rId10" action="ppaction://hlinksldjump" highlightClick="1"/>
            <a:extLst>
              <a:ext uri="{FF2B5EF4-FFF2-40B4-BE49-F238E27FC236}">
                <a16:creationId xmlns:a16="http://schemas.microsoft.com/office/drawing/2014/main" id="{DC5E4795-F312-710D-7025-BE8CFCC67DC9}"/>
              </a:ext>
            </a:extLst>
          </p:cNvPr>
          <p:cNvSpPr>
            <a:spLocks noChangeArrowheads="1"/>
          </p:cNvSpPr>
          <p:nvPr/>
        </p:nvSpPr>
        <p:spPr bwMode="auto">
          <a:xfrm>
            <a:off x="2" y="5703216"/>
            <a:ext cx="1557778" cy="1143000"/>
          </a:xfrm>
          <a:prstGeom prst="actionButtonBlank">
            <a:avLst/>
          </a:prstGeom>
          <a:solidFill>
            <a:schemeClr val="accent2"/>
          </a:solidFill>
          <a:ln w="1270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10" action="ppaction://hlinksldjump"/>
              </a:rPr>
              <a:t>500</a:t>
            </a:r>
            <a:endParaRPr lang="en-US" altLang="en-US" sz="3600" b="1">
              <a:solidFill>
                <a:srgbClr val="FFC000"/>
              </a:solidFill>
            </a:endParaRPr>
          </a:p>
        </p:txBody>
      </p:sp>
      <p:sp>
        <p:nvSpPr>
          <p:cNvPr id="18" name="AutoShape 40">
            <a:hlinkClick r:id="rId32" action="ppaction://hlinksldjump"/>
            <a:extLst>
              <a:ext uri="{FF2B5EF4-FFF2-40B4-BE49-F238E27FC236}">
                <a16:creationId xmlns:a16="http://schemas.microsoft.com/office/drawing/2014/main" id="{A448600E-2E47-786C-93BE-F3BBB741E1D2}"/>
              </a:ext>
            </a:extLst>
          </p:cNvPr>
          <p:cNvSpPr>
            <a:spLocks noChangeArrowheads="1"/>
          </p:cNvSpPr>
          <p:nvPr/>
        </p:nvSpPr>
        <p:spPr bwMode="auto">
          <a:xfrm>
            <a:off x="-1" y="1143000"/>
            <a:ext cx="1557778" cy="1143000"/>
          </a:xfrm>
          <a:prstGeom prst="actionButtonBlank">
            <a:avLst/>
          </a:prstGeom>
          <a:solidFill>
            <a:schemeClr val="accent2"/>
          </a:solidFill>
          <a:ln w="1270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a:solidFill>
                  <a:srgbClr val="FFC000"/>
                </a:solidFill>
                <a:latin typeface="Garamond" panose="02020404030301010803" pitchFamily="18" charset="0"/>
                <a:hlinkClick r:id="rId32" action="ppaction://hlinksldjump"/>
              </a:rPr>
              <a:t>100</a:t>
            </a:r>
            <a:endParaRPr lang="en-US" altLang="en-US" sz="3600" b="1">
              <a:solidFill>
                <a:srgbClr val="FFC000"/>
              </a:solidFill>
            </a:endParaRPr>
          </a:p>
        </p:txBody>
      </p:sp>
      <p:sp>
        <p:nvSpPr>
          <p:cNvPr id="19" name="Rectangle 58">
            <a:extLst>
              <a:ext uri="{FF2B5EF4-FFF2-40B4-BE49-F238E27FC236}">
                <a16:creationId xmlns:a16="http://schemas.microsoft.com/office/drawing/2014/main" id="{B413E269-8B09-F8FF-28C4-5E5AA00B5D8E}"/>
              </a:ext>
            </a:extLst>
          </p:cNvPr>
          <p:cNvSpPr>
            <a:spLocks noChangeArrowheads="1"/>
          </p:cNvSpPr>
          <p:nvPr/>
        </p:nvSpPr>
        <p:spPr bwMode="auto">
          <a:xfrm>
            <a:off x="2" y="0"/>
            <a:ext cx="1557778" cy="1143000"/>
          </a:xfrm>
          <a:prstGeom prst="rect">
            <a:avLst/>
          </a:prstGeom>
          <a:solidFill>
            <a:srgbClr val="438FFF"/>
          </a:solidFill>
          <a:ln w="12700">
            <a:solidFill>
              <a:schemeClr val="tx1"/>
            </a:solidFill>
            <a:miter lim="800000"/>
            <a:headEnd/>
            <a:tailEnd/>
          </a:ln>
        </p:spPr>
        <p:txBody>
          <a:bodyPr wrap="none" lIns="91440" tIns="45720" rIns="91440" bIns="45720"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None/>
            </a:pPr>
            <a:r>
              <a:rPr lang="en-US" altLang="en-US" sz="2400" b="1">
                <a:solidFill>
                  <a:srgbClr val="FFC000"/>
                </a:solidFill>
                <a:latin typeface="Century Gothic"/>
                <a:ea typeface="ＭＳ Ｐゴシック"/>
              </a:rPr>
              <a:t>WHO?</a:t>
            </a:r>
            <a:endParaRPr lang="en-US" altLang="en-US" sz="2400" b="1">
              <a:solidFill>
                <a:srgbClr val="FFC000"/>
              </a:solidFill>
              <a:latin typeface="Century Gothic" panose="020B0502020202020204" pitchFamily="34" charset="0"/>
            </a:endParaRPr>
          </a:p>
        </p:txBody>
      </p:sp>
      <p:sp>
        <p:nvSpPr>
          <p:cNvPr id="2" name="Rectangle 58">
            <a:extLst>
              <a:ext uri="{FF2B5EF4-FFF2-40B4-BE49-F238E27FC236}">
                <a16:creationId xmlns:a16="http://schemas.microsoft.com/office/drawing/2014/main" id="{85CC92BA-37E3-285E-859C-5D23D052CD1B}"/>
              </a:ext>
            </a:extLst>
          </p:cNvPr>
          <p:cNvSpPr>
            <a:spLocks noChangeArrowheads="1"/>
          </p:cNvSpPr>
          <p:nvPr/>
        </p:nvSpPr>
        <p:spPr bwMode="auto">
          <a:xfrm>
            <a:off x="1548353" y="0"/>
            <a:ext cx="1557778" cy="1143000"/>
          </a:xfrm>
          <a:prstGeom prst="rect">
            <a:avLst/>
          </a:prstGeom>
          <a:solidFill>
            <a:srgbClr val="438FFF"/>
          </a:solidFill>
          <a:ln w="12700">
            <a:solidFill>
              <a:schemeClr val="tx1"/>
            </a:solidFill>
            <a:miter lim="800000"/>
            <a:headEnd/>
            <a:tailEnd/>
          </a:ln>
        </p:spPr>
        <p:txBody>
          <a:bodyPr wrap="none" lIns="91440" tIns="45720" rIns="91440" bIns="45720"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None/>
            </a:pPr>
            <a:r>
              <a:rPr lang="en-US" altLang="en-US" sz="2400" b="1">
                <a:solidFill>
                  <a:srgbClr val="FFC000"/>
                </a:solidFill>
                <a:latin typeface="Century Gothic"/>
                <a:ea typeface="ＭＳ Ｐゴシック"/>
              </a:rPr>
              <a:t>TERMS</a:t>
            </a:r>
            <a:endParaRPr lang="en-US">
              <a:solidFill>
                <a:srgbClr val="FFC000"/>
              </a:solidFill>
            </a:endParaRPr>
          </a:p>
        </p:txBody>
      </p:sp>
      <p:sp>
        <p:nvSpPr>
          <p:cNvPr id="3" name="Rectangle 97">
            <a:extLst>
              <a:ext uri="{FF2B5EF4-FFF2-40B4-BE49-F238E27FC236}">
                <a16:creationId xmlns:a16="http://schemas.microsoft.com/office/drawing/2014/main" id="{36B548D7-07BD-5A8D-6A1F-98D0DF84F4A0}"/>
              </a:ext>
            </a:extLst>
          </p:cNvPr>
          <p:cNvSpPr>
            <a:spLocks noChangeArrowheads="1"/>
          </p:cNvSpPr>
          <p:nvPr/>
        </p:nvSpPr>
        <p:spPr bwMode="auto">
          <a:xfrm>
            <a:off x="3068425" y="0"/>
            <a:ext cx="1557778" cy="1143000"/>
          </a:xfrm>
          <a:prstGeom prst="rect">
            <a:avLst/>
          </a:prstGeom>
          <a:solidFill>
            <a:srgbClr val="438FFF"/>
          </a:solidFill>
          <a:ln w="12700">
            <a:solidFill>
              <a:schemeClr val="tx1"/>
            </a:solidFill>
            <a:miter lim="800000"/>
            <a:headEnd/>
            <a:tailEnd/>
          </a:ln>
        </p:spPr>
        <p:txBody>
          <a:bodyPr wrap="none" lIns="91440" tIns="45720" rIns="91440" bIns="45720"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None/>
            </a:pPr>
            <a:r>
              <a:rPr lang="en-US" altLang="en-US" sz="2400" b="1">
                <a:solidFill>
                  <a:srgbClr val="FFC000"/>
                </a:solidFill>
                <a:latin typeface="Century Gothic"/>
                <a:ea typeface="ＭＳ Ｐゴシック"/>
              </a:rPr>
              <a:t>REGs &amp;</a:t>
            </a:r>
          </a:p>
          <a:p>
            <a:pPr algn="ctr">
              <a:spcBef>
                <a:spcPct val="0"/>
              </a:spcBef>
              <a:buNone/>
            </a:pPr>
            <a:r>
              <a:rPr lang="en-US" altLang="en-US" sz="2400" b="1">
                <a:solidFill>
                  <a:srgbClr val="FFC000"/>
                </a:solidFill>
                <a:latin typeface="Century Gothic"/>
                <a:ea typeface="ＭＳ Ｐゴシック"/>
              </a:rPr>
              <a:t>REQs</a:t>
            </a:r>
            <a:endParaRPr lang="en-US" altLang="en-US" sz="2400" b="1">
              <a:solidFill>
                <a:srgbClr val="FFC000"/>
              </a:solidFill>
              <a:latin typeface="Century Gothic"/>
            </a:endParaRPr>
          </a:p>
        </p:txBody>
      </p:sp>
      <p:sp>
        <p:nvSpPr>
          <p:cNvPr id="4" name="Rectangle 98">
            <a:extLst>
              <a:ext uri="{FF2B5EF4-FFF2-40B4-BE49-F238E27FC236}">
                <a16:creationId xmlns:a16="http://schemas.microsoft.com/office/drawing/2014/main" id="{F94D96F2-6194-F6DD-D678-A6A3867148DE}"/>
              </a:ext>
            </a:extLst>
          </p:cNvPr>
          <p:cNvSpPr>
            <a:spLocks noChangeArrowheads="1"/>
          </p:cNvSpPr>
          <p:nvPr/>
        </p:nvSpPr>
        <p:spPr bwMode="auto">
          <a:xfrm>
            <a:off x="4572000" y="-3535"/>
            <a:ext cx="1545994" cy="1143000"/>
          </a:xfrm>
          <a:prstGeom prst="rect">
            <a:avLst/>
          </a:prstGeom>
          <a:solidFill>
            <a:srgbClr val="438FFF"/>
          </a:solidFill>
          <a:ln w="12700">
            <a:solidFill>
              <a:schemeClr val="tx1"/>
            </a:solidFill>
            <a:miter lim="800000"/>
            <a:headEnd/>
            <a:tailEnd/>
          </a:ln>
        </p:spPr>
        <p:txBody>
          <a:bodyPr wrap="none" lIns="91440" tIns="45720" rIns="91440" bIns="45720"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None/>
            </a:pPr>
            <a:r>
              <a:rPr lang="en-US" altLang="en-US" sz="2400" b="1">
                <a:solidFill>
                  <a:srgbClr val="FFC000"/>
                </a:solidFill>
                <a:latin typeface="Century Gothic"/>
                <a:ea typeface="ＭＳ Ｐゴシック"/>
              </a:rPr>
              <a:t>CLASS</a:t>
            </a:r>
            <a:endParaRPr lang="en-US">
              <a:solidFill>
                <a:srgbClr val="FFC000"/>
              </a:solidFill>
            </a:endParaRPr>
          </a:p>
          <a:p>
            <a:pPr algn="ctr">
              <a:spcBef>
                <a:spcPct val="0"/>
              </a:spcBef>
              <a:buFontTx/>
              <a:buNone/>
            </a:pPr>
            <a:r>
              <a:rPr lang="en-US" altLang="en-US" sz="2400" b="1">
                <a:solidFill>
                  <a:srgbClr val="FFC000"/>
                </a:solidFill>
                <a:latin typeface="Century Gothic"/>
                <a:ea typeface="ＭＳ Ｐゴシック"/>
              </a:rPr>
              <a:t>ACT</a:t>
            </a:r>
            <a:endParaRPr lang="en-US">
              <a:solidFill>
                <a:srgbClr val="FFC000"/>
              </a:solidFill>
            </a:endParaRPr>
          </a:p>
        </p:txBody>
      </p:sp>
      <p:sp>
        <p:nvSpPr>
          <p:cNvPr id="5" name="Rectangle 58">
            <a:extLst>
              <a:ext uri="{FF2B5EF4-FFF2-40B4-BE49-F238E27FC236}">
                <a16:creationId xmlns:a16="http://schemas.microsoft.com/office/drawing/2014/main" id="{6E99F0A6-8E6A-9D57-2F87-D1266742861F}"/>
              </a:ext>
            </a:extLst>
          </p:cNvPr>
          <p:cNvSpPr>
            <a:spLocks noChangeArrowheads="1"/>
          </p:cNvSpPr>
          <p:nvPr/>
        </p:nvSpPr>
        <p:spPr bwMode="auto">
          <a:xfrm>
            <a:off x="40066" y="0"/>
            <a:ext cx="1557778" cy="1143000"/>
          </a:xfrm>
          <a:prstGeom prst="rect">
            <a:avLst/>
          </a:prstGeom>
          <a:solidFill>
            <a:srgbClr val="438FFF"/>
          </a:solidFill>
          <a:ln w="12700">
            <a:solidFill>
              <a:schemeClr val="tx1"/>
            </a:solidFill>
            <a:miter lim="800000"/>
            <a:headEnd/>
            <a:tailEnd/>
          </a:ln>
        </p:spPr>
        <p:txBody>
          <a:bodyPr wrap="none" lIns="91440" tIns="45720" rIns="91440" bIns="45720"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None/>
            </a:pPr>
            <a:r>
              <a:rPr lang="en-US" altLang="en-US" sz="2400" b="1">
                <a:solidFill>
                  <a:srgbClr val="FFC000"/>
                </a:solidFill>
                <a:latin typeface="Century Gothic"/>
                <a:ea typeface="ＭＳ Ｐゴシック"/>
              </a:rPr>
              <a:t>WHO?</a:t>
            </a:r>
            <a:endParaRPr lang="en-US" altLang="en-US" sz="2400" b="1">
              <a:solidFill>
                <a:srgbClr val="FFC000"/>
              </a:solidFill>
              <a:latin typeface="Century Gothic" panose="020B0502020202020204" pitchFamily="34" charset="0"/>
            </a:endParaRPr>
          </a:p>
        </p:txBody>
      </p:sp>
      <p:sp>
        <p:nvSpPr>
          <p:cNvPr id="6" name="Rectangle 99">
            <a:extLst>
              <a:ext uri="{FF2B5EF4-FFF2-40B4-BE49-F238E27FC236}">
                <a16:creationId xmlns:a16="http://schemas.microsoft.com/office/drawing/2014/main" id="{AC58D880-2D91-3F15-135F-FEEB737BA594}"/>
              </a:ext>
            </a:extLst>
          </p:cNvPr>
          <p:cNvSpPr>
            <a:spLocks noChangeArrowheads="1"/>
          </p:cNvSpPr>
          <p:nvPr/>
        </p:nvSpPr>
        <p:spPr bwMode="auto">
          <a:xfrm>
            <a:off x="6061433" y="14141"/>
            <a:ext cx="1557778" cy="1143000"/>
          </a:xfrm>
          <a:prstGeom prst="rect">
            <a:avLst/>
          </a:prstGeom>
          <a:solidFill>
            <a:schemeClr val="accent2"/>
          </a:solidFill>
          <a:ln w="12700">
            <a:solidFill>
              <a:schemeClr val="tx1"/>
            </a:solidFill>
            <a:miter lim="800000"/>
            <a:headEnd/>
            <a:tailEnd/>
          </a:ln>
        </p:spPr>
        <p:txBody>
          <a:bodyPr wrap="none" lIns="91440" tIns="45720" rIns="91440" bIns="45720"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None/>
            </a:pPr>
            <a:r>
              <a:rPr lang="en-US" altLang="en-US" sz="2400" b="1">
                <a:solidFill>
                  <a:schemeClr val="bg1"/>
                </a:solidFill>
                <a:latin typeface="Century Gothic"/>
                <a:ea typeface="ＭＳ Ｐゴシック"/>
              </a:rPr>
              <a:t>NUTS &amp;</a:t>
            </a:r>
            <a:endParaRPr lang="en-US" altLang="en-US" sz="2400" b="1">
              <a:solidFill>
                <a:schemeClr val="bg1"/>
              </a:solidFill>
              <a:latin typeface="Century Gothic" panose="020B0502020202020204" pitchFamily="34" charset="0"/>
            </a:endParaRPr>
          </a:p>
          <a:p>
            <a:pPr algn="ctr">
              <a:spcBef>
                <a:spcPct val="0"/>
              </a:spcBef>
              <a:buNone/>
            </a:pPr>
            <a:r>
              <a:rPr lang="en-US" altLang="en-US" sz="2400" b="1">
                <a:solidFill>
                  <a:schemeClr val="bg1"/>
                </a:solidFill>
                <a:latin typeface="Century Gothic"/>
                <a:ea typeface="ＭＳ Ｐゴシック"/>
              </a:rPr>
              <a:t>BOLTS</a:t>
            </a:r>
            <a:endParaRPr lang="en-US" altLang="en-US" sz="2400" b="1">
              <a:solidFill>
                <a:schemeClr val="bg1"/>
              </a:solidFill>
              <a:latin typeface="Century Gothic" panose="020B0502020202020204" pitchFamily="34" charset="0"/>
            </a:endParaRPr>
          </a:p>
        </p:txBody>
      </p:sp>
      <p:sp>
        <p:nvSpPr>
          <p:cNvPr id="7" name="Rectangle 58">
            <a:extLst>
              <a:ext uri="{FF2B5EF4-FFF2-40B4-BE49-F238E27FC236}">
                <a16:creationId xmlns:a16="http://schemas.microsoft.com/office/drawing/2014/main" id="{4406A290-14BA-9B93-51C3-83685A4F82D6}"/>
              </a:ext>
            </a:extLst>
          </p:cNvPr>
          <p:cNvSpPr>
            <a:spLocks noChangeArrowheads="1"/>
          </p:cNvSpPr>
          <p:nvPr/>
        </p:nvSpPr>
        <p:spPr bwMode="auto">
          <a:xfrm>
            <a:off x="1496507" y="23566"/>
            <a:ext cx="1557778" cy="1143000"/>
          </a:xfrm>
          <a:prstGeom prst="rect">
            <a:avLst/>
          </a:prstGeom>
          <a:solidFill>
            <a:schemeClr val="accent2"/>
          </a:solidFill>
          <a:ln w="12700">
            <a:solidFill>
              <a:schemeClr val="tx1"/>
            </a:solidFill>
            <a:miter lim="800000"/>
            <a:headEnd/>
            <a:tailEnd/>
          </a:ln>
        </p:spPr>
        <p:txBody>
          <a:bodyPr wrap="none" lIns="91440" tIns="45720" rIns="91440" bIns="45720"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None/>
            </a:pPr>
            <a:r>
              <a:rPr lang="en-US" altLang="en-US" sz="2400" b="1">
                <a:solidFill>
                  <a:schemeClr val="bg1"/>
                </a:solidFill>
                <a:latin typeface="Century Gothic"/>
                <a:ea typeface="ＭＳ Ｐゴシック"/>
              </a:rPr>
              <a:t>TERMS</a:t>
            </a:r>
            <a:endParaRPr lang="en-US">
              <a:solidFill>
                <a:schemeClr val="bg1"/>
              </a:solidFill>
            </a:endParaRPr>
          </a:p>
        </p:txBody>
      </p:sp>
      <p:sp>
        <p:nvSpPr>
          <p:cNvPr id="8" name="Rectangle 97">
            <a:extLst>
              <a:ext uri="{FF2B5EF4-FFF2-40B4-BE49-F238E27FC236}">
                <a16:creationId xmlns:a16="http://schemas.microsoft.com/office/drawing/2014/main" id="{2EFD28C2-B3DE-005A-EF31-4CDEE683FC49}"/>
              </a:ext>
            </a:extLst>
          </p:cNvPr>
          <p:cNvSpPr>
            <a:spLocks noChangeArrowheads="1"/>
          </p:cNvSpPr>
          <p:nvPr/>
        </p:nvSpPr>
        <p:spPr bwMode="auto">
          <a:xfrm>
            <a:off x="3016579" y="23566"/>
            <a:ext cx="1557778" cy="1143000"/>
          </a:xfrm>
          <a:prstGeom prst="rect">
            <a:avLst/>
          </a:prstGeom>
          <a:solidFill>
            <a:schemeClr val="accent2"/>
          </a:solidFill>
          <a:ln w="12700">
            <a:solidFill>
              <a:schemeClr val="tx1"/>
            </a:solidFill>
            <a:miter lim="800000"/>
            <a:headEnd/>
            <a:tailEnd/>
          </a:ln>
        </p:spPr>
        <p:txBody>
          <a:bodyPr wrap="none" lIns="91440" tIns="45720" rIns="91440" bIns="45720"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None/>
            </a:pPr>
            <a:r>
              <a:rPr lang="en-US" altLang="en-US" sz="2400" b="1">
                <a:solidFill>
                  <a:schemeClr val="bg1"/>
                </a:solidFill>
                <a:latin typeface="Century Gothic"/>
                <a:ea typeface="ＭＳ Ｐゴシック"/>
              </a:rPr>
              <a:t>REGs &amp;</a:t>
            </a:r>
          </a:p>
          <a:p>
            <a:pPr algn="ctr">
              <a:spcBef>
                <a:spcPct val="0"/>
              </a:spcBef>
              <a:buNone/>
            </a:pPr>
            <a:r>
              <a:rPr lang="en-US" altLang="en-US" sz="2400" b="1">
                <a:solidFill>
                  <a:schemeClr val="bg1"/>
                </a:solidFill>
                <a:latin typeface="Century Gothic"/>
                <a:ea typeface="ＭＳ Ｐゴシック"/>
              </a:rPr>
              <a:t>REQs</a:t>
            </a:r>
            <a:endParaRPr lang="en-US" altLang="en-US" sz="2400" b="1">
              <a:solidFill>
                <a:schemeClr val="bg1"/>
              </a:solidFill>
              <a:latin typeface="Century Gothic"/>
            </a:endParaRPr>
          </a:p>
        </p:txBody>
      </p:sp>
      <p:sp>
        <p:nvSpPr>
          <p:cNvPr id="9" name="Rectangle 98">
            <a:extLst>
              <a:ext uri="{FF2B5EF4-FFF2-40B4-BE49-F238E27FC236}">
                <a16:creationId xmlns:a16="http://schemas.microsoft.com/office/drawing/2014/main" id="{F450E637-D353-6167-877F-BC8936AAD293}"/>
              </a:ext>
            </a:extLst>
          </p:cNvPr>
          <p:cNvSpPr>
            <a:spLocks noChangeArrowheads="1"/>
          </p:cNvSpPr>
          <p:nvPr/>
        </p:nvSpPr>
        <p:spPr bwMode="auto">
          <a:xfrm>
            <a:off x="4569643" y="28279"/>
            <a:ext cx="1545994" cy="1143000"/>
          </a:xfrm>
          <a:prstGeom prst="rect">
            <a:avLst/>
          </a:prstGeom>
          <a:solidFill>
            <a:schemeClr val="accent2"/>
          </a:solidFill>
          <a:ln w="12700">
            <a:solidFill>
              <a:schemeClr val="tx1"/>
            </a:solidFill>
            <a:miter lim="800000"/>
            <a:headEnd/>
            <a:tailEnd/>
          </a:ln>
        </p:spPr>
        <p:txBody>
          <a:bodyPr wrap="none" lIns="91440" tIns="45720" rIns="91440" bIns="45720"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None/>
            </a:pPr>
            <a:r>
              <a:rPr lang="en-US" altLang="en-US" sz="2400" b="1">
                <a:solidFill>
                  <a:schemeClr val="bg1"/>
                </a:solidFill>
                <a:latin typeface="Century Gothic"/>
                <a:ea typeface="ＭＳ Ｐゴシック"/>
              </a:rPr>
              <a:t>CLASS</a:t>
            </a:r>
            <a:endParaRPr lang="en-US">
              <a:solidFill>
                <a:schemeClr val="bg1"/>
              </a:solidFill>
            </a:endParaRPr>
          </a:p>
          <a:p>
            <a:pPr algn="ctr">
              <a:spcBef>
                <a:spcPct val="0"/>
              </a:spcBef>
              <a:buFontTx/>
              <a:buNone/>
            </a:pPr>
            <a:r>
              <a:rPr lang="en-US" altLang="en-US" sz="2400" b="1">
                <a:solidFill>
                  <a:schemeClr val="bg1"/>
                </a:solidFill>
                <a:latin typeface="Century Gothic"/>
                <a:ea typeface="ＭＳ Ｐゴシック"/>
              </a:rPr>
              <a:t>ACT</a:t>
            </a:r>
            <a:endParaRPr lang="en-US">
              <a:solidFill>
                <a:schemeClr val="bg1"/>
              </a:solidFill>
            </a:endParaRPr>
          </a:p>
        </p:txBody>
      </p:sp>
      <p:sp>
        <p:nvSpPr>
          <p:cNvPr id="10" name="Rectangle 58">
            <a:extLst>
              <a:ext uri="{FF2B5EF4-FFF2-40B4-BE49-F238E27FC236}">
                <a16:creationId xmlns:a16="http://schemas.microsoft.com/office/drawing/2014/main" id="{AD12615F-47BB-DF97-6C8F-5708F6F661E7}"/>
              </a:ext>
            </a:extLst>
          </p:cNvPr>
          <p:cNvSpPr>
            <a:spLocks noChangeArrowheads="1"/>
          </p:cNvSpPr>
          <p:nvPr/>
        </p:nvSpPr>
        <p:spPr bwMode="auto">
          <a:xfrm>
            <a:off x="-11780" y="23566"/>
            <a:ext cx="1557778" cy="1143000"/>
          </a:xfrm>
          <a:prstGeom prst="rect">
            <a:avLst/>
          </a:prstGeom>
          <a:solidFill>
            <a:schemeClr val="accent2"/>
          </a:solidFill>
          <a:ln w="12700">
            <a:solidFill>
              <a:schemeClr val="tx1"/>
            </a:solidFill>
            <a:miter lim="800000"/>
            <a:headEnd/>
            <a:tailEnd/>
          </a:ln>
        </p:spPr>
        <p:txBody>
          <a:bodyPr wrap="none" lIns="91440" tIns="45720" rIns="91440" bIns="45720"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None/>
            </a:pPr>
            <a:r>
              <a:rPr lang="en-US" altLang="en-US" sz="2400" b="1">
                <a:solidFill>
                  <a:schemeClr val="bg1"/>
                </a:solidFill>
                <a:latin typeface="Century Gothic"/>
                <a:ea typeface="ＭＳ Ｐゴシック"/>
              </a:rPr>
              <a:t>WHO?</a:t>
            </a:r>
            <a:endParaRPr lang="en-US" altLang="en-US" sz="2400" b="1">
              <a:solidFill>
                <a:schemeClr val="bg1"/>
              </a:solidFill>
              <a:latin typeface="Century Gothic" panose="020B0502020202020204" pitchFamily="34" charset="0"/>
            </a:endParaRPr>
          </a:p>
        </p:txBody>
      </p:sp>
    </p:spTree>
    <p:custDataLst>
      <p:tags r:id="rId1"/>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CF72BBA7-ADBC-4FD5-A063-7936A7E0336F}"/>
              </a:ext>
            </a:extLst>
          </p:cNvPr>
          <p:cNvSpPr>
            <a:spLocks noGrp="1" noChangeArrowheads="1"/>
          </p:cNvSpPr>
          <p:nvPr>
            <p:ph type="ctrTitle"/>
          </p:nvPr>
        </p:nvSpPr>
        <p:spPr>
          <a:xfrm>
            <a:off x="533400" y="533400"/>
            <a:ext cx="7772400" cy="2064058"/>
          </a:xfrm>
        </p:spPr>
        <p:txBody>
          <a:bodyPr/>
          <a:lstStyle/>
          <a:p>
            <a:pPr algn="l">
              <a:lnSpc>
                <a:spcPct val="130000"/>
              </a:lnSpc>
            </a:pPr>
            <a:r>
              <a:rPr lang="en-US" altLang="en-US" sz="4000">
                <a:solidFill>
                  <a:srgbClr val="FFC000"/>
                </a:solidFill>
                <a:latin typeface="Verdana"/>
                <a:ea typeface="Verdana"/>
              </a:rPr>
              <a:t>What is </a:t>
            </a:r>
            <a:r>
              <a:rPr lang="en-US" altLang="en-US" sz="4000" b="1">
                <a:solidFill>
                  <a:srgbClr val="FFC000"/>
                </a:solidFill>
                <a:latin typeface="Verdana"/>
                <a:ea typeface="Verdana"/>
              </a:rPr>
              <a:t>written </a:t>
            </a:r>
            <a:r>
              <a:rPr lang="en-US" altLang="en-US" sz="4000" b="1" err="1">
                <a:solidFill>
                  <a:srgbClr val="FFC000"/>
                </a:solidFill>
                <a:latin typeface="Verdana"/>
                <a:ea typeface="Verdana"/>
              </a:rPr>
              <a:t>comunication</a:t>
            </a:r>
            <a:r>
              <a:rPr lang="en-US" altLang="en-US" sz="4000" b="1">
                <a:solidFill>
                  <a:srgbClr val="FFC000"/>
                </a:solidFill>
                <a:latin typeface="Verdana"/>
                <a:ea typeface="Verdana"/>
              </a:rPr>
              <a:t>.</a:t>
            </a:r>
            <a:br>
              <a:rPr lang="en-US" altLang="en-US" sz="4000"/>
            </a:br>
            <a:endParaRPr lang="en-US" altLang="en-US" sz="4000">
              <a:solidFill>
                <a:srgbClr val="FFCC66"/>
              </a:solidFill>
            </a:endParaRPr>
          </a:p>
        </p:txBody>
      </p:sp>
      <p:sp>
        <p:nvSpPr>
          <p:cNvPr id="120835" name="Rectangle 8">
            <a:extLst>
              <a:ext uri="{FF2B5EF4-FFF2-40B4-BE49-F238E27FC236}">
                <a16:creationId xmlns:a16="http://schemas.microsoft.com/office/drawing/2014/main" id="{3F8A7A1D-8EAE-4998-AE89-BA192632F797}"/>
              </a:ext>
            </a:extLst>
          </p:cNvPr>
          <p:cNvSpPr>
            <a:spLocks noGrp="1" noChangeArrowheads="1"/>
          </p:cNvSpPr>
          <p:nvPr>
            <p:ph type="subTitle" idx="1"/>
          </p:nvPr>
        </p:nvSpPr>
        <p:spPr>
          <a:xfrm>
            <a:off x="533400" y="2590800"/>
            <a:ext cx="8229600" cy="1905000"/>
          </a:xfrm>
          <a:solidFill>
            <a:srgbClr val="99CCFF"/>
          </a:solidFill>
        </p:spPr>
        <p:txBody>
          <a:bodyPr/>
          <a:lstStyle/>
          <a:p>
            <a:pPr algn="l">
              <a:lnSpc>
                <a:spcPct val="150000"/>
              </a:lnSpc>
            </a:pPr>
            <a:r>
              <a:rPr lang="en-US" sz="2400">
                <a:latin typeface="Verdana"/>
                <a:ea typeface="Verdana"/>
              </a:rPr>
              <a:t>When reports are filed, Oregon WIC communicates findings to programs in writing. </a:t>
            </a:r>
            <a:endParaRPr lang="en-US"/>
          </a:p>
          <a:p>
            <a:pPr algn="l">
              <a:lnSpc>
                <a:spcPct val="150000"/>
              </a:lnSpc>
              <a:spcBef>
                <a:spcPct val="0"/>
              </a:spcBef>
            </a:pPr>
            <a:endParaRPr lang="en-US" altLang="en-US" sz="2400"/>
          </a:p>
          <a:p>
            <a:pPr algn="l">
              <a:lnSpc>
                <a:spcPct val="150000"/>
              </a:lnSpc>
              <a:spcBef>
                <a:spcPct val="0"/>
              </a:spcBef>
            </a:pPr>
            <a:endParaRPr lang="en-US" altLang="en-US" sz="2400"/>
          </a:p>
        </p:txBody>
      </p:sp>
      <p:sp>
        <p:nvSpPr>
          <p:cNvPr id="120836" name="AutoShape 4">
            <a:hlinkClick r:id="rId4" action="ppaction://hlinksldjump" highlightClick="1"/>
            <a:extLst>
              <a:ext uri="{FF2B5EF4-FFF2-40B4-BE49-F238E27FC236}">
                <a16:creationId xmlns:a16="http://schemas.microsoft.com/office/drawing/2014/main" id="{C4866F05-4D44-4913-B038-A2561DDC8001}"/>
              </a:ext>
            </a:extLst>
          </p:cNvPr>
          <p:cNvSpPr>
            <a:spLocks noChangeArrowheads="1"/>
          </p:cNvSpPr>
          <p:nvPr/>
        </p:nvSpPr>
        <p:spPr bwMode="auto">
          <a:xfrm>
            <a:off x="7924800" y="5791200"/>
            <a:ext cx="1219200" cy="1066800"/>
          </a:xfrm>
          <a:prstGeom prst="actionButtonHome">
            <a:avLst/>
          </a:prstGeom>
          <a:solidFill>
            <a:schemeClr val="accent2"/>
          </a:solidFill>
          <a:ln w="9525">
            <a:no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30000"/>
              </a:lnSpc>
              <a:spcBef>
                <a:spcPct val="0"/>
              </a:spcBef>
              <a:buFontTx/>
              <a:buNone/>
            </a:pPr>
            <a:endParaRPr lang="en-US" altLang="en-US" sz="3600">
              <a:latin typeface="Verdana" panose="020B0604030504040204" pitchFamily="34" charset="0"/>
              <a:ea typeface="Verdana" panose="020B0604030504040204" pitchFamily="34" charset="0"/>
            </a:endParaRPr>
          </a:p>
        </p:txBody>
      </p:sp>
    </p:spTree>
    <p:custDataLst>
      <p:tags r:id="rId1"/>
    </p:custDataLst>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1922" name="Rectangle 6">
            <a:extLst>
              <a:ext uri="{FF2B5EF4-FFF2-40B4-BE49-F238E27FC236}">
                <a16:creationId xmlns:a16="http://schemas.microsoft.com/office/drawing/2014/main" id="{52922EC5-698A-422D-AAF7-8B2BA38BA04A}"/>
              </a:ext>
            </a:extLst>
          </p:cNvPr>
          <p:cNvSpPr>
            <a:spLocks noGrp="1" noChangeArrowheads="1"/>
          </p:cNvSpPr>
          <p:nvPr>
            <p:ph type="ctrTitle"/>
          </p:nvPr>
        </p:nvSpPr>
        <p:spPr>
          <a:xfrm>
            <a:off x="685800" y="762000"/>
            <a:ext cx="7696200" cy="5257800"/>
          </a:xfrm>
        </p:spPr>
        <p:txBody>
          <a:bodyPr/>
          <a:lstStyle/>
          <a:p>
            <a:pPr algn="l">
              <a:lnSpc>
                <a:spcPct val="130000"/>
              </a:lnSpc>
            </a:pPr>
            <a:r>
              <a:rPr lang="en-US" altLang="en-US" sz="4000">
                <a:solidFill>
                  <a:srgbClr val="FFC000"/>
                </a:solidFill>
              </a:rPr>
              <a:t>Sometimes found hiding in supply closets and under desks during Local Agency Reviews, this item must be displayed in an easy-to-see location in every WIC office.</a:t>
            </a:r>
            <a:r>
              <a:rPr lang="en-US" altLang="en-US" sz="4000">
                <a:solidFill>
                  <a:srgbClr val="FFCC66"/>
                </a:solidFill>
              </a:rPr>
              <a:t> </a:t>
            </a:r>
            <a:endParaRPr lang="en-US"/>
          </a:p>
        </p:txBody>
      </p:sp>
    </p:spTree>
    <p:custDataLst>
      <p:tags r:id="rId1"/>
    </p:custDataLst>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114DBE79-3273-4EDE-BC33-D998B81C51E5}"/>
              </a:ext>
            </a:extLst>
          </p:cNvPr>
          <p:cNvSpPr>
            <a:spLocks noGrp="1" noChangeArrowheads="1"/>
          </p:cNvSpPr>
          <p:nvPr>
            <p:ph type="ctrTitle"/>
          </p:nvPr>
        </p:nvSpPr>
        <p:spPr>
          <a:xfrm>
            <a:off x="685800" y="457200"/>
            <a:ext cx="7772400" cy="1143000"/>
          </a:xfrm>
        </p:spPr>
        <p:txBody>
          <a:bodyPr/>
          <a:lstStyle/>
          <a:p>
            <a:pPr algn="l">
              <a:lnSpc>
                <a:spcPct val="130000"/>
              </a:lnSpc>
            </a:pPr>
            <a:r>
              <a:rPr lang="en-US" altLang="en-US" sz="3600">
                <a:solidFill>
                  <a:srgbClr val="FFC000"/>
                </a:solidFill>
              </a:rPr>
              <a:t>What is </a:t>
            </a:r>
            <a:r>
              <a:rPr lang="en-US" altLang="en-US" sz="3600" b="1">
                <a:solidFill>
                  <a:srgbClr val="FFC000"/>
                </a:solidFill>
              </a:rPr>
              <a:t>The “And Justice for All” Poster </a:t>
            </a:r>
            <a:endParaRPr lang="en-US" altLang="en-US" sz="3600">
              <a:solidFill>
                <a:srgbClr val="FFCC66"/>
              </a:solidFill>
            </a:endParaRPr>
          </a:p>
        </p:txBody>
      </p:sp>
      <p:sp>
        <p:nvSpPr>
          <p:cNvPr id="83971" name="Rectangle 8">
            <a:extLst>
              <a:ext uri="{FF2B5EF4-FFF2-40B4-BE49-F238E27FC236}">
                <a16:creationId xmlns:a16="http://schemas.microsoft.com/office/drawing/2014/main" id="{0B0BE2D9-3CE2-41BA-B0F5-E9C6A323C68D}"/>
              </a:ext>
            </a:extLst>
          </p:cNvPr>
          <p:cNvSpPr>
            <a:spLocks noGrp="1" noChangeArrowheads="1"/>
          </p:cNvSpPr>
          <p:nvPr>
            <p:ph type="subTitle" idx="1"/>
          </p:nvPr>
        </p:nvSpPr>
        <p:spPr>
          <a:xfrm>
            <a:off x="838200" y="2057400"/>
            <a:ext cx="7620000" cy="2743200"/>
          </a:xfrm>
          <a:solidFill>
            <a:srgbClr val="99CCFF"/>
          </a:solidFill>
        </p:spPr>
        <p:txBody>
          <a:bodyPr anchor="ctr"/>
          <a:lstStyle/>
          <a:p>
            <a:pPr algn="l">
              <a:lnSpc>
                <a:spcPct val="130000"/>
              </a:lnSpc>
              <a:spcBef>
                <a:spcPct val="0"/>
              </a:spcBef>
            </a:pPr>
            <a:r>
              <a:rPr lang="en-US" altLang="en-US" sz="2800"/>
              <a:t>Copies of the poster are available for all local agencies through the Oregon WIC Shopify store.  </a:t>
            </a:r>
          </a:p>
        </p:txBody>
      </p:sp>
      <p:sp>
        <p:nvSpPr>
          <p:cNvPr id="83972" name="AutoShape 4">
            <a:hlinkClick r:id="rId4" action="ppaction://hlinksldjump" highlightClick="1"/>
            <a:extLst>
              <a:ext uri="{FF2B5EF4-FFF2-40B4-BE49-F238E27FC236}">
                <a16:creationId xmlns:a16="http://schemas.microsoft.com/office/drawing/2014/main" id="{696C3D11-D12A-4D77-9D06-89E442C22004}"/>
              </a:ext>
            </a:extLst>
          </p:cNvPr>
          <p:cNvSpPr>
            <a:spLocks noChangeArrowheads="1"/>
          </p:cNvSpPr>
          <p:nvPr/>
        </p:nvSpPr>
        <p:spPr bwMode="auto">
          <a:xfrm>
            <a:off x="7848600" y="5715000"/>
            <a:ext cx="1219200" cy="1066800"/>
          </a:xfrm>
          <a:prstGeom prst="actionButtonHome">
            <a:avLst/>
          </a:prstGeom>
          <a:solidFill>
            <a:schemeClr val="accent2"/>
          </a:solidFill>
          <a:ln w="9525">
            <a:no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30000"/>
              </a:lnSpc>
              <a:spcBef>
                <a:spcPct val="0"/>
              </a:spcBef>
              <a:buFontTx/>
              <a:buNone/>
            </a:pPr>
            <a:endParaRPr lang="en-US" altLang="en-US" sz="3600">
              <a:latin typeface="Verdana" panose="020B0604030504040204" pitchFamily="34" charset="0"/>
              <a:ea typeface="Verdana" panose="020B0604030504040204" pitchFamily="34" charset="0"/>
            </a:endParaRPr>
          </a:p>
        </p:txBody>
      </p:sp>
    </p:spTree>
    <p:custDataLst>
      <p:tags r:id="rId1"/>
    </p:custDataLst>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81C68684-6688-4E74-A0D8-956555B5B6AD}"/>
              </a:ext>
            </a:extLst>
          </p:cNvPr>
          <p:cNvSpPr txBox="1">
            <a:spLocks noChangeArrowheads="1"/>
          </p:cNvSpPr>
          <p:nvPr/>
        </p:nvSpPr>
        <p:spPr bwMode="auto">
          <a:xfrm>
            <a:off x="533400" y="1295400"/>
            <a:ext cx="7772400" cy="4347838"/>
          </a:xfrm>
          <a:prstGeom prst="rect">
            <a:avLst/>
          </a:prstGeom>
          <a:noFill/>
          <a:ln>
            <a:noFill/>
          </a:ln>
        </p:spPr>
        <p:txBody>
          <a:bodyPr lIns="91440" tIns="45720" rIns="91440" bIns="45720" anchor="ctr"/>
          <a:lstStyle>
            <a:lvl1pPr algn="ctr" rtl="0" eaLnBrk="0" fontAlgn="base" hangingPunct="0">
              <a:spcBef>
                <a:spcPct val="0"/>
              </a:spcBef>
              <a:spcAft>
                <a:spcPct val="0"/>
              </a:spcAft>
              <a:defRPr sz="4400" b="0" i="0" u="none">
                <a:solidFill>
                  <a:schemeClr val="tx2"/>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a:solidFill>
                  <a:schemeClr val="tx2"/>
                </a:solidFill>
                <a:latin typeface="Times New Roman" pitchFamily="-65"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a:solidFill>
                  <a:schemeClr val="tx2"/>
                </a:solidFill>
                <a:latin typeface="Times New Roman" pitchFamily="-65"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a:solidFill>
                  <a:schemeClr val="tx2"/>
                </a:solidFill>
                <a:latin typeface="Times New Roman" pitchFamily="-65"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a:solidFill>
                  <a:schemeClr val="tx2"/>
                </a:solidFill>
                <a:latin typeface="Times New Roman" pitchFamily="-65" charset="0"/>
                <a:ea typeface="ＭＳ Ｐゴシック" pitchFamily="-107" charset="-128"/>
                <a:cs typeface="ＭＳ Ｐゴシック" pitchFamily="-107" charset="-128"/>
              </a:defRPr>
            </a:lvl5pPr>
            <a:lvl6pPr marL="457200" algn="ctr" rtl="0" eaLnBrk="0" fontAlgn="base" hangingPunct="0">
              <a:spcBef>
                <a:spcPct val="0"/>
              </a:spcBef>
              <a:spcAft>
                <a:spcPct val="0"/>
              </a:spcAft>
              <a:defRPr sz="4400">
                <a:solidFill>
                  <a:schemeClr val="tx2"/>
                </a:solidFill>
                <a:latin typeface="Times New Roman" pitchFamily="-65" charset="0"/>
              </a:defRPr>
            </a:lvl6pPr>
            <a:lvl7pPr marL="914400" algn="ctr" rtl="0" eaLnBrk="0" fontAlgn="base" hangingPunct="0">
              <a:spcBef>
                <a:spcPct val="0"/>
              </a:spcBef>
              <a:spcAft>
                <a:spcPct val="0"/>
              </a:spcAft>
              <a:defRPr sz="4400">
                <a:solidFill>
                  <a:schemeClr val="tx2"/>
                </a:solidFill>
                <a:latin typeface="Times New Roman" pitchFamily="-65" charset="0"/>
              </a:defRPr>
            </a:lvl7pPr>
            <a:lvl8pPr marL="1371600" algn="ctr" rtl="0" eaLnBrk="0" fontAlgn="base" hangingPunct="0">
              <a:spcBef>
                <a:spcPct val="0"/>
              </a:spcBef>
              <a:spcAft>
                <a:spcPct val="0"/>
              </a:spcAft>
              <a:defRPr sz="4400">
                <a:solidFill>
                  <a:schemeClr val="tx2"/>
                </a:solidFill>
                <a:latin typeface="Times New Roman" pitchFamily="-65" charset="0"/>
              </a:defRPr>
            </a:lvl8pPr>
            <a:lvl9pPr marL="1828800" algn="ctr" rtl="0" eaLnBrk="0" fontAlgn="base" hangingPunct="0">
              <a:spcBef>
                <a:spcPct val="0"/>
              </a:spcBef>
              <a:spcAft>
                <a:spcPct val="0"/>
              </a:spcAft>
              <a:defRPr sz="4400">
                <a:solidFill>
                  <a:schemeClr val="tx2"/>
                </a:solidFill>
                <a:latin typeface="Times New Roman" pitchFamily="-65" charset="0"/>
              </a:defRPr>
            </a:lvl9pPr>
          </a:lstStyle>
          <a:p>
            <a:pPr algn="l">
              <a:lnSpc>
                <a:spcPct val="120000"/>
              </a:lnSpc>
              <a:defRPr/>
            </a:pPr>
            <a:r>
              <a:rPr lang="en-US" altLang="en-US" sz="4000" kern="0">
                <a:solidFill>
                  <a:srgbClr val="FFC000"/>
                </a:solidFill>
                <a:latin typeface="Verdana" panose="020B0604030504040204" pitchFamily="34" charset="0"/>
                <a:ea typeface="Verdana" panose="020B0604030504040204" pitchFamily="34" charset="0"/>
              </a:rPr>
              <a:t>When applying for benefits, participants must choose at least one of the five choices for race, but can only choose one of these.</a:t>
            </a:r>
          </a:p>
        </p:txBody>
      </p:sp>
    </p:spTree>
    <p:custDataLst>
      <p:tags r:id="rId1"/>
    </p:custDataLst>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9394" name="AutoShape 4">
            <a:hlinkClick r:id="rId4" action="ppaction://hlinksldjump" highlightClick="1"/>
            <a:extLst>
              <a:ext uri="{FF2B5EF4-FFF2-40B4-BE49-F238E27FC236}">
                <a16:creationId xmlns:a16="http://schemas.microsoft.com/office/drawing/2014/main" id="{CBC878BC-5815-46E7-8454-36D74D1C670E}"/>
              </a:ext>
            </a:extLst>
          </p:cNvPr>
          <p:cNvSpPr>
            <a:spLocks noChangeArrowheads="1"/>
          </p:cNvSpPr>
          <p:nvPr/>
        </p:nvSpPr>
        <p:spPr bwMode="auto">
          <a:xfrm>
            <a:off x="7924800" y="5791200"/>
            <a:ext cx="1219200" cy="1066800"/>
          </a:xfrm>
          <a:prstGeom prst="actionButtonHome">
            <a:avLst/>
          </a:prstGeom>
          <a:solidFill>
            <a:schemeClr val="accent2"/>
          </a:solidFill>
          <a:ln w="9525">
            <a:no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9600">
              <a:latin typeface="Verdana" panose="020B0604030504040204" pitchFamily="34" charset="0"/>
              <a:ea typeface="Verdana" panose="020B0604030504040204" pitchFamily="34" charset="0"/>
            </a:endParaRPr>
          </a:p>
        </p:txBody>
      </p:sp>
      <p:sp>
        <p:nvSpPr>
          <p:cNvPr id="59395" name="Title 2">
            <a:extLst>
              <a:ext uri="{FF2B5EF4-FFF2-40B4-BE49-F238E27FC236}">
                <a16:creationId xmlns:a16="http://schemas.microsoft.com/office/drawing/2014/main" id="{42F49398-075D-4C2B-A63B-46EAFE555CD8}"/>
              </a:ext>
            </a:extLst>
          </p:cNvPr>
          <p:cNvSpPr>
            <a:spLocks noGrp="1" noChangeArrowheads="1"/>
          </p:cNvSpPr>
          <p:nvPr>
            <p:ph type="ctrTitle"/>
          </p:nvPr>
        </p:nvSpPr>
        <p:spPr>
          <a:xfrm>
            <a:off x="685800" y="1597765"/>
            <a:ext cx="7772400" cy="3955772"/>
          </a:xfrm>
          <a:solidFill>
            <a:srgbClr val="99CCFF"/>
          </a:solidFill>
        </p:spPr>
        <p:txBody>
          <a:bodyPr/>
          <a:lstStyle/>
          <a:p>
            <a:pPr algn="l">
              <a:lnSpc>
                <a:spcPct val="150000"/>
              </a:lnSpc>
            </a:pPr>
            <a:r>
              <a:rPr lang="en-US" sz="2300">
                <a:cs typeface="Calibri"/>
              </a:rPr>
              <a:t>Participants must choose at least one race option, including American Indian/Alaskan Native, Asian, Black/African American, Native Hawaiian/other Pacific Islander, or White.  However, they can only choose one option for </a:t>
            </a:r>
            <a:r>
              <a:rPr lang="en-US" sz="2300">
                <a:cs typeface="Arial"/>
              </a:rPr>
              <a:t>ethnicity as "</a:t>
            </a:r>
            <a:r>
              <a:rPr lang="en-US" sz="2300">
                <a:cs typeface="Calibri"/>
              </a:rPr>
              <a:t>Hispanic or Latino" or "Not Hispanic or Latino".</a:t>
            </a:r>
          </a:p>
        </p:txBody>
      </p:sp>
      <p:sp>
        <p:nvSpPr>
          <p:cNvPr id="7" name="Rectangle 7">
            <a:extLst>
              <a:ext uri="{FF2B5EF4-FFF2-40B4-BE49-F238E27FC236}">
                <a16:creationId xmlns:a16="http://schemas.microsoft.com/office/drawing/2014/main" id="{2DC2B1A1-7EFF-4800-9F47-36C186ED8642}"/>
              </a:ext>
            </a:extLst>
          </p:cNvPr>
          <p:cNvSpPr txBox="1">
            <a:spLocks noChangeArrowheads="1"/>
          </p:cNvSpPr>
          <p:nvPr/>
        </p:nvSpPr>
        <p:spPr bwMode="auto">
          <a:xfrm>
            <a:off x="457200" y="533400"/>
            <a:ext cx="7772400" cy="1143000"/>
          </a:xfrm>
          <a:prstGeom prst="rect">
            <a:avLst/>
          </a:prstGeom>
          <a:noFill/>
          <a:ln>
            <a:noFill/>
          </a:ln>
        </p:spPr>
        <p:txBody>
          <a:bodyPr lIns="91440" tIns="45720" rIns="91440" bIns="45720" anchor="ctr"/>
          <a:lstStyle>
            <a:lvl1pPr algn="ctr" rtl="0" eaLnBrk="0" fontAlgn="base" hangingPunct="0">
              <a:spcBef>
                <a:spcPct val="0"/>
              </a:spcBef>
              <a:spcAft>
                <a:spcPct val="0"/>
              </a:spcAft>
              <a:defRPr sz="4400" b="0" i="0" u="none">
                <a:solidFill>
                  <a:schemeClr val="tx2"/>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a:solidFill>
                  <a:schemeClr val="tx2"/>
                </a:solidFill>
                <a:latin typeface="Times New Roman" pitchFamily="-65"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a:solidFill>
                  <a:schemeClr val="tx2"/>
                </a:solidFill>
                <a:latin typeface="Times New Roman" pitchFamily="-65"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a:solidFill>
                  <a:schemeClr val="tx2"/>
                </a:solidFill>
                <a:latin typeface="Times New Roman" pitchFamily="-65"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a:solidFill>
                  <a:schemeClr val="tx2"/>
                </a:solidFill>
                <a:latin typeface="Times New Roman" pitchFamily="-65" charset="0"/>
                <a:ea typeface="ＭＳ Ｐゴシック" pitchFamily="-107" charset="-128"/>
                <a:cs typeface="ＭＳ Ｐゴシック" pitchFamily="-107" charset="-128"/>
              </a:defRPr>
            </a:lvl5pPr>
            <a:lvl6pPr marL="457200" algn="ctr" rtl="0" eaLnBrk="0" fontAlgn="base" hangingPunct="0">
              <a:spcBef>
                <a:spcPct val="0"/>
              </a:spcBef>
              <a:spcAft>
                <a:spcPct val="0"/>
              </a:spcAft>
              <a:defRPr sz="4400">
                <a:solidFill>
                  <a:schemeClr val="tx2"/>
                </a:solidFill>
                <a:latin typeface="Times New Roman" pitchFamily="-65" charset="0"/>
              </a:defRPr>
            </a:lvl6pPr>
            <a:lvl7pPr marL="914400" algn="ctr" rtl="0" eaLnBrk="0" fontAlgn="base" hangingPunct="0">
              <a:spcBef>
                <a:spcPct val="0"/>
              </a:spcBef>
              <a:spcAft>
                <a:spcPct val="0"/>
              </a:spcAft>
              <a:defRPr sz="4400">
                <a:solidFill>
                  <a:schemeClr val="tx2"/>
                </a:solidFill>
                <a:latin typeface="Times New Roman" pitchFamily="-65" charset="0"/>
              </a:defRPr>
            </a:lvl7pPr>
            <a:lvl8pPr marL="1371600" algn="ctr" rtl="0" eaLnBrk="0" fontAlgn="base" hangingPunct="0">
              <a:spcBef>
                <a:spcPct val="0"/>
              </a:spcBef>
              <a:spcAft>
                <a:spcPct val="0"/>
              </a:spcAft>
              <a:defRPr sz="4400">
                <a:solidFill>
                  <a:schemeClr val="tx2"/>
                </a:solidFill>
                <a:latin typeface="Times New Roman" pitchFamily="-65" charset="0"/>
              </a:defRPr>
            </a:lvl8pPr>
            <a:lvl9pPr marL="1828800" algn="ctr" rtl="0" eaLnBrk="0" fontAlgn="base" hangingPunct="0">
              <a:spcBef>
                <a:spcPct val="0"/>
              </a:spcBef>
              <a:spcAft>
                <a:spcPct val="0"/>
              </a:spcAft>
              <a:defRPr sz="4400">
                <a:solidFill>
                  <a:schemeClr val="tx2"/>
                </a:solidFill>
                <a:latin typeface="Times New Roman" pitchFamily="-65" charset="0"/>
              </a:defRPr>
            </a:lvl9pPr>
          </a:lstStyle>
          <a:p>
            <a:pPr algn="l">
              <a:lnSpc>
                <a:spcPct val="120000"/>
              </a:lnSpc>
              <a:defRPr/>
            </a:pPr>
            <a:r>
              <a:rPr lang="en-US" altLang="en-US" sz="3600" kern="0">
                <a:solidFill>
                  <a:srgbClr val="FFC000"/>
                </a:solidFill>
                <a:latin typeface="Verdana" panose="020B0604030504040204" pitchFamily="34" charset="0"/>
                <a:ea typeface="Verdana" panose="020B0604030504040204" pitchFamily="34" charset="0"/>
              </a:rPr>
              <a:t>What is </a:t>
            </a:r>
            <a:r>
              <a:rPr lang="en-US" altLang="en-US" sz="3600" b="1" kern="0">
                <a:solidFill>
                  <a:srgbClr val="FFC000"/>
                </a:solidFill>
                <a:latin typeface="Verdana" panose="020B0604030504040204" pitchFamily="34" charset="0"/>
                <a:ea typeface="Verdana" panose="020B0604030504040204" pitchFamily="34" charset="0"/>
              </a:rPr>
              <a:t>Ethnicity </a:t>
            </a:r>
          </a:p>
        </p:txBody>
      </p:sp>
    </p:spTree>
    <p:custDataLst>
      <p:tags r:id="rId1"/>
    </p:custDataLst>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1442" name="Rectangle 6">
            <a:extLst>
              <a:ext uri="{FF2B5EF4-FFF2-40B4-BE49-F238E27FC236}">
                <a16:creationId xmlns:a16="http://schemas.microsoft.com/office/drawing/2014/main" id="{8CCD0A2B-A3DD-45FF-9463-73D8DF535D10}"/>
              </a:ext>
            </a:extLst>
          </p:cNvPr>
          <p:cNvSpPr>
            <a:spLocks noGrp="1" noChangeArrowheads="1"/>
          </p:cNvSpPr>
          <p:nvPr>
            <p:ph type="ctrTitle"/>
          </p:nvPr>
        </p:nvSpPr>
        <p:spPr>
          <a:xfrm>
            <a:off x="493713" y="381000"/>
            <a:ext cx="8229600" cy="5257800"/>
          </a:xfrm>
        </p:spPr>
        <p:txBody>
          <a:bodyPr/>
          <a:lstStyle/>
          <a:p>
            <a:pPr algn="l">
              <a:lnSpc>
                <a:spcPct val="150000"/>
              </a:lnSpc>
            </a:pPr>
            <a:r>
              <a:rPr lang="en-US" altLang="en-US" sz="4000">
                <a:solidFill>
                  <a:srgbClr val="FFC000"/>
                </a:solidFill>
              </a:rPr>
              <a:t>This Protected Class is determined by a pigment in the skin called melanin that helps block harmful UV radiation</a:t>
            </a:r>
            <a:endParaRPr lang="en-US">
              <a:solidFill>
                <a:srgbClr val="FFC000"/>
              </a:solidFill>
            </a:endParaRPr>
          </a:p>
        </p:txBody>
      </p:sp>
    </p:spTree>
    <p:custDataLst>
      <p:tags r:id="rId1"/>
    </p:custDataLst>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B6104F0D-D38E-49B4-A81A-DDB1F48AE27E}"/>
              </a:ext>
            </a:extLst>
          </p:cNvPr>
          <p:cNvSpPr>
            <a:spLocks noGrp="1" noChangeArrowheads="1"/>
          </p:cNvSpPr>
          <p:nvPr>
            <p:ph type="ctrTitle"/>
          </p:nvPr>
        </p:nvSpPr>
        <p:spPr>
          <a:xfrm>
            <a:off x="525463" y="381000"/>
            <a:ext cx="7772400" cy="1143000"/>
          </a:xfrm>
        </p:spPr>
        <p:txBody>
          <a:bodyPr/>
          <a:lstStyle/>
          <a:p>
            <a:pPr algn="l">
              <a:lnSpc>
                <a:spcPct val="130000"/>
              </a:lnSpc>
            </a:pPr>
            <a:r>
              <a:rPr lang="en-US" altLang="en-US" sz="4800">
                <a:solidFill>
                  <a:srgbClr val="FFC000"/>
                </a:solidFill>
              </a:rPr>
              <a:t>What is </a:t>
            </a:r>
            <a:r>
              <a:rPr lang="en-US" altLang="en-US" sz="4800" b="1">
                <a:solidFill>
                  <a:srgbClr val="FFC000"/>
                </a:solidFill>
              </a:rPr>
              <a:t>Color.</a:t>
            </a:r>
            <a:br>
              <a:rPr lang="en-US" altLang="en-US" sz="3600"/>
            </a:br>
            <a:endParaRPr lang="en-US" altLang="en-US" sz="3600">
              <a:solidFill>
                <a:srgbClr val="FFCC66"/>
              </a:solidFill>
            </a:endParaRPr>
          </a:p>
        </p:txBody>
      </p:sp>
      <p:sp>
        <p:nvSpPr>
          <p:cNvPr id="63491" name="Rectangle 8">
            <a:extLst>
              <a:ext uri="{FF2B5EF4-FFF2-40B4-BE49-F238E27FC236}">
                <a16:creationId xmlns:a16="http://schemas.microsoft.com/office/drawing/2014/main" id="{C9C0974B-A50C-4A9C-B504-BB743D3EC934}"/>
              </a:ext>
            </a:extLst>
          </p:cNvPr>
          <p:cNvSpPr>
            <a:spLocks noGrp="1" noChangeArrowheads="1"/>
          </p:cNvSpPr>
          <p:nvPr>
            <p:ph type="subTitle" idx="1"/>
          </p:nvPr>
        </p:nvSpPr>
        <p:spPr>
          <a:xfrm>
            <a:off x="304800" y="1752600"/>
            <a:ext cx="8291513" cy="3581400"/>
          </a:xfrm>
          <a:solidFill>
            <a:srgbClr val="99CCFF"/>
          </a:solidFill>
        </p:spPr>
        <p:txBody>
          <a:bodyPr anchor="ctr"/>
          <a:lstStyle/>
          <a:p>
            <a:pPr algn="l">
              <a:lnSpc>
                <a:spcPct val="150000"/>
              </a:lnSpc>
            </a:pPr>
            <a:r>
              <a:rPr lang="en-US"/>
              <a:t>Poor treatment of someone based on the color of their skin is considered discrimination.</a:t>
            </a:r>
          </a:p>
        </p:txBody>
      </p:sp>
      <p:sp>
        <p:nvSpPr>
          <p:cNvPr id="63492" name="AutoShape 4">
            <a:hlinkClick r:id="rId4" action="ppaction://hlinksldjump" highlightClick="1"/>
            <a:extLst>
              <a:ext uri="{FF2B5EF4-FFF2-40B4-BE49-F238E27FC236}">
                <a16:creationId xmlns:a16="http://schemas.microsoft.com/office/drawing/2014/main" id="{7AC1D444-3CB1-4DF3-BB96-9E1261D0D824}"/>
              </a:ext>
            </a:extLst>
          </p:cNvPr>
          <p:cNvSpPr>
            <a:spLocks noChangeArrowheads="1"/>
          </p:cNvSpPr>
          <p:nvPr/>
        </p:nvSpPr>
        <p:spPr bwMode="auto">
          <a:xfrm>
            <a:off x="7924800" y="5791200"/>
            <a:ext cx="1219200" cy="1066800"/>
          </a:xfrm>
          <a:prstGeom prst="actionButtonHome">
            <a:avLst/>
          </a:prstGeom>
          <a:solidFill>
            <a:schemeClr val="accent2"/>
          </a:solidFill>
          <a:ln w="9525">
            <a:no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30000"/>
              </a:lnSpc>
              <a:spcBef>
                <a:spcPct val="0"/>
              </a:spcBef>
              <a:buFontTx/>
              <a:buNone/>
            </a:pPr>
            <a:endParaRPr lang="en-US" altLang="en-US" sz="2800">
              <a:latin typeface="Verdana" panose="020B0604030504040204" pitchFamily="34" charset="0"/>
              <a:ea typeface="Verdana" panose="020B0604030504040204" pitchFamily="34" charset="0"/>
            </a:endParaRPr>
          </a:p>
        </p:txBody>
      </p:sp>
    </p:spTree>
    <p:custDataLst>
      <p:tags r:id="rId1"/>
    </p:custDataLst>
  </p:cSld>
  <p:clrMapOvr>
    <a:masterClrMapping/>
  </p:clrMapOvr>
  <p:transition>
    <p:zoom/>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5538" name="Rectangle 6">
            <a:extLst>
              <a:ext uri="{FF2B5EF4-FFF2-40B4-BE49-F238E27FC236}">
                <a16:creationId xmlns:a16="http://schemas.microsoft.com/office/drawing/2014/main" id="{ECF12848-7C8B-4C59-8DA1-267756345D7E}"/>
              </a:ext>
            </a:extLst>
          </p:cNvPr>
          <p:cNvSpPr>
            <a:spLocks noGrp="1" noChangeArrowheads="1"/>
          </p:cNvSpPr>
          <p:nvPr>
            <p:ph type="ctrTitle"/>
          </p:nvPr>
        </p:nvSpPr>
        <p:spPr>
          <a:xfrm>
            <a:off x="609600" y="762000"/>
            <a:ext cx="7467600" cy="5121275"/>
          </a:xfrm>
        </p:spPr>
        <p:txBody>
          <a:bodyPr/>
          <a:lstStyle/>
          <a:p>
            <a:pPr algn="l">
              <a:lnSpc>
                <a:spcPct val="150000"/>
              </a:lnSpc>
            </a:pPr>
            <a:r>
              <a:rPr lang="en-US" altLang="en-US" sz="4000">
                <a:solidFill>
                  <a:srgbClr val="FFC000"/>
                </a:solidFill>
              </a:rPr>
              <a:t>Sex as a Protected Class includes whether a person is male or female, their sexual orientation, and this type of identity.</a:t>
            </a:r>
            <a:endParaRPr lang="en-US">
              <a:solidFill>
                <a:srgbClr val="FFC000"/>
              </a:solidFill>
            </a:endParaRPr>
          </a:p>
        </p:txBody>
      </p:sp>
    </p:spTree>
    <p:custDataLst>
      <p:tags r:id="rId1"/>
    </p:custDataLst>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7586" name="AutoShape 4">
            <a:hlinkClick r:id="rId4" action="ppaction://hlinksldjump" highlightClick="1"/>
            <a:extLst>
              <a:ext uri="{FF2B5EF4-FFF2-40B4-BE49-F238E27FC236}">
                <a16:creationId xmlns:a16="http://schemas.microsoft.com/office/drawing/2014/main" id="{BD557070-3234-4971-BC4A-C034C4BC5BB8}"/>
              </a:ext>
            </a:extLst>
          </p:cNvPr>
          <p:cNvSpPr>
            <a:spLocks noChangeArrowheads="1"/>
          </p:cNvSpPr>
          <p:nvPr/>
        </p:nvSpPr>
        <p:spPr bwMode="auto">
          <a:xfrm>
            <a:off x="7924800" y="5791200"/>
            <a:ext cx="1219200" cy="1066800"/>
          </a:xfrm>
          <a:prstGeom prst="actionButtonHome">
            <a:avLst/>
          </a:prstGeom>
          <a:solidFill>
            <a:schemeClr val="accent2"/>
          </a:solidFill>
          <a:ln w="9525">
            <a:no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30000"/>
              </a:lnSpc>
              <a:spcBef>
                <a:spcPct val="0"/>
              </a:spcBef>
              <a:buFontTx/>
              <a:buNone/>
            </a:pPr>
            <a:endParaRPr lang="en-US" altLang="en-US" sz="9600">
              <a:latin typeface="Verdana" panose="020B0604030504040204" pitchFamily="34" charset="0"/>
              <a:ea typeface="Verdana" panose="020B0604030504040204" pitchFamily="34" charset="0"/>
            </a:endParaRPr>
          </a:p>
        </p:txBody>
      </p:sp>
      <p:sp>
        <p:nvSpPr>
          <p:cNvPr id="67587" name="Title 3">
            <a:extLst>
              <a:ext uri="{FF2B5EF4-FFF2-40B4-BE49-F238E27FC236}">
                <a16:creationId xmlns:a16="http://schemas.microsoft.com/office/drawing/2014/main" id="{92F4A02A-1F93-4320-8438-9601724160D9}"/>
              </a:ext>
            </a:extLst>
          </p:cNvPr>
          <p:cNvSpPr>
            <a:spLocks noGrp="1" noChangeArrowheads="1"/>
          </p:cNvSpPr>
          <p:nvPr>
            <p:ph type="ctrTitle"/>
          </p:nvPr>
        </p:nvSpPr>
        <p:spPr>
          <a:xfrm>
            <a:off x="457200" y="533400"/>
            <a:ext cx="7772400" cy="1470025"/>
          </a:xfrm>
        </p:spPr>
        <p:txBody>
          <a:bodyPr/>
          <a:lstStyle/>
          <a:p>
            <a:pPr algn="l">
              <a:lnSpc>
                <a:spcPct val="130000"/>
              </a:lnSpc>
            </a:pPr>
            <a:r>
              <a:rPr lang="en-US" altLang="en-US">
                <a:solidFill>
                  <a:srgbClr val="FFC000"/>
                </a:solidFill>
              </a:rPr>
              <a:t>What is </a:t>
            </a:r>
            <a:r>
              <a:rPr lang="en-US" altLang="en-US" b="1">
                <a:solidFill>
                  <a:srgbClr val="FFC000"/>
                </a:solidFill>
              </a:rPr>
              <a:t>Gender Identity.</a:t>
            </a:r>
            <a:br>
              <a:rPr lang="en-US" altLang="en-US"/>
            </a:br>
            <a:endParaRPr lang="en-US" altLang="en-US">
              <a:solidFill>
                <a:srgbClr val="FFCC66"/>
              </a:solidFill>
            </a:endParaRPr>
          </a:p>
        </p:txBody>
      </p:sp>
      <p:sp>
        <p:nvSpPr>
          <p:cNvPr id="2" name="Rectangle 8">
            <a:extLst>
              <a:ext uri="{FF2B5EF4-FFF2-40B4-BE49-F238E27FC236}">
                <a16:creationId xmlns:a16="http://schemas.microsoft.com/office/drawing/2014/main" id="{7D54D3B1-6A7C-6BF0-8599-9AC6EBB25CC0}"/>
              </a:ext>
            </a:extLst>
          </p:cNvPr>
          <p:cNvSpPr>
            <a:spLocks noGrp="1" noChangeArrowheads="1"/>
          </p:cNvSpPr>
          <p:nvPr>
            <p:ph type="subTitle" idx="1"/>
          </p:nvPr>
        </p:nvSpPr>
        <p:spPr>
          <a:xfrm>
            <a:off x="304800" y="1475173"/>
            <a:ext cx="8291513" cy="3954590"/>
          </a:xfrm>
          <a:solidFill>
            <a:srgbClr val="99CCFF"/>
          </a:solidFill>
        </p:spPr>
        <p:txBody>
          <a:bodyPr anchor="ctr"/>
          <a:lstStyle/>
          <a:p>
            <a:pPr algn="l">
              <a:lnSpc>
                <a:spcPct val="150000"/>
              </a:lnSpc>
            </a:pPr>
            <a:r>
              <a:rPr lang="en-US" sz="3000"/>
              <a:t>Poor treatment of someone based on their sex, sexual orientation, or gender identity is considered discrimination.  Gender Identity and sexual orientation were added under “Sex” as a Protected Class in 2022.</a:t>
            </a:r>
          </a:p>
        </p:txBody>
      </p:sp>
    </p:spTree>
    <p:custDataLst>
      <p:tags r:id="rId1"/>
    </p:custDataLst>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3F57605-DBE5-43B3-9A64-64F1AE5CB704}"/>
              </a:ext>
            </a:extLst>
          </p:cNvPr>
          <p:cNvSpPr txBox="1">
            <a:spLocks noChangeArrowheads="1"/>
          </p:cNvSpPr>
          <p:nvPr/>
        </p:nvSpPr>
        <p:spPr bwMode="auto">
          <a:xfrm>
            <a:off x="685800" y="685800"/>
            <a:ext cx="7772400" cy="4800600"/>
          </a:xfrm>
          <a:prstGeom prst="rect">
            <a:avLst/>
          </a:prstGeom>
          <a:noFill/>
          <a:ln>
            <a:noFill/>
          </a:ln>
        </p:spPr>
        <p:txBody>
          <a:bodyPr anchor="ctr"/>
          <a:lstStyle>
            <a:lvl1pPr algn="ctr" rtl="0" eaLnBrk="0" fontAlgn="base" hangingPunct="0">
              <a:spcBef>
                <a:spcPct val="0"/>
              </a:spcBef>
              <a:spcAft>
                <a:spcPct val="0"/>
              </a:spcAft>
              <a:defRPr sz="4400" b="0" i="0" u="none">
                <a:solidFill>
                  <a:schemeClr val="tx2"/>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a:solidFill>
                  <a:schemeClr val="tx2"/>
                </a:solidFill>
                <a:latin typeface="Times New Roman" pitchFamily="-65"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a:solidFill>
                  <a:schemeClr val="tx2"/>
                </a:solidFill>
                <a:latin typeface="Times New Roman" pitchFamily="-65"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a:solidFill>
                  <a:schemeClr val="tx2"/>
                </a:solidFill>
                <a:latin typeface="Times New Roman" pitchFamily="-65"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a:solidFill>
                  <a:schemeClr val="tx2"/>
                </a:solidFill>
                <a:latin typeface="Times New Roman" pitchFamily="-65" charset="0"/>
                <a:ea typeface="ＭＳ Ｐゴシック" pitchFamily="-107" charset="-128"/>
                <a:cs typeface="ＭＳ Ｐゴシック" pitchFamily="-107" charset="-128"/>
              </a:defRPr>
            </a:lvl5pPr>
            <a:lvl6pPr marL="457200" algn="ctr" rtl="0" eaLnBrk="0" fontAlgn="base" hangingPunct="0">
              <a:spcBef>
                <a:spcPct val="0"/>
              </a:spcBef>
              <a:spcAft>
                <a:spcPct val="0"/>
              </a:spcAft>
              <a:defRPr sz="4400">
                <a:solidFill>
                  <a:schemeClr val="tx2"/>
                </a:solidFill>
                <a:latin typeface="Times New Roman" pitchFamily="-65" charset="0"/>
              </a:defRPr>
            </a:lvl6pPr>
            <a:lvl7pPr marL="914400" algn="ctr" rtl="0" eaLnBrk="0" fontAlgn="base" hangingPunct="0">
              <a:spcBef>
                <a:spcPct val="0"/>
              </a:spcBef>
              <a:spcAft>
                <a:spcPct val="0"/>
              </a:spcAft>
              <a:defRPr sz="4400">
                <a:solidFill>
                  <a:schemeClr val="tx2"/>
                </a:solidFill>
                <a:latin typeface="Times New Roman" pitchFamily="-65" charset="0"/>
              </a:defRPr>
            </a:lvl7pPr>
            <a:lvl8pPr marL="1371600" algn="ctr" rtl="0" eaLnBrk="0" fontAlgn="base" hangingPunct="0">
              <a:spcBef>
                <a:spcPct val="0"/>
              </a:spcBef>
              <a:spcAft>
                <a:spcPct val="0"/>
              </a:spcAft>
              <a:defRPr sz="4400">
                <a:solidFill>
                  <a:schemeClr val="tx2"/>
                </a:solidFill>
                <a:latin typeface="Times New Roman" pitchFamily="-65" charset="0"/>
              </a:defRPr>
            </a:lvl8pPr>
            <a:lvl9pPr marL="1828800" algn="ctr" rtl="0" eaLnBrk="0" fontAlgn="base" hangingPunct="0">
              <a:spcBef>
                <a:spcPct val="0"/>
              </a:spcBef>
              <a:spcAft>
                <a:spcPct val="0"/>
              </a:spcAft>
              <a:defRPr sz="4400">
                <a:solidFill>
                  <a:schemeClr val="tx2"/>
                </a:solidFill>
                <a:latin typeface="Times New Roman" pitchFamily="-65" charset="0"/>
              </a:defRPr>
            </a:lvl9pPr>
          </a:lstStyle>
          <a:p>
            <a:pPr algn="l">
              <a:lnSpc>
                <a:spcPct val="130000"/>
              </a:lnSpc>
              <a:defRPr/>
            </a:pPr>
            <a:endParaRPr lang="en-US" altLang="en-US" kern="0">
              <a:solidFill>
                <a:srgbClr val="FFCC66"/>
              </a:solidFill>
              <a:latin typeface="Verdana" panose="020B0604030504040204" pitchFamily="34" charset="0"/>
              <a:ea typeface="Verdana" panose="020B0604030504040204" pitchFamily="34" charset="0"/>
            </a:endParaRPr>
          </a:p>
        </p:txBody>
      </p:sp>
      <p:sp>
        <p:nvSpPr>
          <p:cNvPr id="2" name="Title 1">
            <a:extLst>
              <a:ext uri="{FF2B5EF4-FFF2-40B4-BE49-F238E27FC236}">
                <a16:creationId xmlns:a16="http://schemas.microsoft.com/office/drawing/2014/main" id="{2C45BF42-3DF7-1D4C-39F1-CD69C315BD52}"/>
              </a:ext>
            </a:extLst>
          </p:cNvPr>
          <p:cNvSpPr>
            <a:spLocks noGrp="1"/>
          </p:cNvSpPr>
          <p:nvPr>
            <p:ph type="ctrTitle"/>
          </p:nvPr>
        </p:nvSpPr>
        <p:spPr>
          <a:xfrm>
            <a:off x="685800" y="2297929"/>
            <a:ext cx="7772400" cy="3371850"/>
          </a:xfrm>
        </p:spPr>
        <p:txBody>
          <a:bodyPr/>
          <a:lstStyle/>
          <a:p>
            <a:pPr algn="l">
              <a:lnSpc>
                <a:spcPct val="150000"/>
              </a:lnSpc>
            </a:pPr>
            <a:r>
              <a:rPr lang="en-US" altLang="en-US" kern="0">
                <a:solidFill>
                  <a:srgbClr val="FFC000"/>
                </a:solidFill>
              </a:rPr>
              <a:t>Individuals belonging to this Protected Class may have first-hand experience with rotary phones. </a:t>
            </a:r>
            <a:br>
              <a:rPr lang="en-US" altLang="en-US" kern="0"/>
            </a:br>
            <a:endParaRPr lang="en-US"/>
          </a:p>
        </p:txBody>
      </p:sp>
    </p:spTree>
    <p:custDataLst>
      <p:tags r:id="rId1"/>
    </p:custDataLst>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61FB4CE5-ED92-469E-907B-B011E74533DA}"/>
              </a:ext>
            </a:extLst>
          </p:cNvPr>
          <p:cNvSpPr txBox="1">
            <a:spLocks noChangeArrowheads="1"/>
          </p:cNvSpPr>
          <p:nvPr/>
        </p:nvSpPr>
        <p:spPr bwMode="auto">
          <a:xfrm>
            <a:off x="1447800" y="3170238"/>
            <a:ext cx="624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3600">
              <a:solidFill>
                <a:schemeClr val="bg1"/>
              </a:solidFill>
            </a:endParaRPr>
          </a:p>
        </p:txBody>
      </p:sp>
      <p:sp>
        <p:nvSpPr>
          <p:cNvPr id="20483" name="Text Box 3">
            <a:extLst>
              <a:ext uri="{FF2B5EF4-FFF2-40B4-BE49-F238E27FC236}">
                <a16:creationId xmlns:a16="http://schemas.microsoft.com/office/drawing/2014/main" id="{465022A1-89D9-446F-AA67-501F2B113C0B}"/>
              </a:ext>
            </a:extLst>
          </p:cNvPr>
          <p:cNvSpPr txBox="1">
            <a:spLocks noChangeArrowheads="1"/>
          </p:cNvSpPr>
          <p:nvPr/>
        </p:nvSpPr>
        <p:spPr bwMode="auto">
          <a:xfrm>
            <a:off x="4937125" y="28638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buFontTx/>
              <a:buNone/>
            </a:pPr>
            <a:endParaRPr lang="en-US" altLang="en-US" sz="2400"/>
          </a:p>
        </p:txBody>
      </p:sp>
      <p:sp>
        <p:nvSpPr>
          <p:cNvPr id="20484" name="Rectangle 5">
            <a:extLst>
              <a:ext uri="{FF2B5EF4-FFF2-40B4-BE49-F238E27FC236}">
                <a16:creationId xmlns:a16="http://schemas.microsoft.com/office/drawing/2014/main" id="{A852DFD3-4FC5-4A07-A1DA-2D8E138CC3BF}"/>
              </a:ext>
            </a:extLst>
          </p:cNvPr>
          <p:cNvSpPr>
            <a:spLocks noGrp="1" noChangeArrowheads="1"/>
          </p:cNvSpPr>
          <p:nvPr>
            <p:ph type="ctrTitle"/>
          </p:nvPr>
        </p:nvSpPr>
        <p:spPr>
          <a:xfrm>
            <a:off x="685800" y="1136469"/>
            <a:ext cx="7772400" cy="4526279"/>
          </a:xfrm>
        </p:spPr>
        <p:txBody>
          <a:bodyPr/>
          <a:lstStyle/>
          <a:p>
            <a:pPr algn="l">
              <a:lnSpc>
                <a:spcPct val="150000"/>
              </a:lnSpc>
            </a:pPr>
            <a:r>
              <a:rPr lang="en-US" altLang="en-US" sz="4000">
                <a:solidFill>
                  <a:srgbClr val="FFC000"/>
                </a:solidFill>
              </a:rPr>
              <a:t>This group assists clients who have a chosen language other than English. </a:t>
            </a:r>
            <a:endParaRPr lang="en-US">
              <a:solidFill>
                <a:srgbClr val="FFC000"/>
              </a:solidFill>
            </a:endParaRPr>
          </a:p>
        </p:txBody>
      </p:sp>
    </p:spTree>
    <p:custDataLst>
      <p:tags r:id="rId1"/>
    </p:custDataLst>
  </p:cSld>
  <p:clrMapOvr>
    <a:masterClrMapping/>
  </p:clrMapOvr>
  <p:transition>
    <p:zoom/>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2F59F7E7-D376-433E-9ECE-E7BEFE93FD40}"/>
              </a:ext>
            </a:extLst>
          </p:cNvPr>
          <p:cNvSpPr txBox="1">
            <a:spLocks noChangeArrowheads="1"/>
          </p:cNvSpPr>
          <p:nvPr/>
        </p:nvSpPr>
        <p:spPr bwMode="auto">
          <a:xfrm>
            <a:off x="762000" y="304800"/>
            <a:ext cx="7772400" cy="1143000"/>
          </a:xfrm>
          <a:prstGeom prst="rect">
            <a:avLst/>
          </a:prstGeom>
          <a:noFill/>
          <a:ln>
            <a:noFill/>
          </a:ln>
        </p:spPr>
        <p:txBody>
          <a:bodyPr lIns="91440" tIns="45720" rIns="91440" bIns="45720" anchor="ctr"/>
          <a:lstStyle>
            <a:lvl1pPr algn="ctr" rtl="0" eaLnBrk="0" fontAlgn="base" hangingPunct="0">
              <a:spcBef>
                <a:spcPct val="0"/>
              </a:spcBef>
              <a:spcAft>
                <a:spcPct val="0"/>
              </a:spcAft>
              <a:defRPr sz="4400" b="0" i="0" u="none">
                <a:solidFill>
                  <a:schemeClr val="tx2"/>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a:solidFill>
                  <a:schemeClr val="tx2"/>
                </a:solidFill>
                <a:latin typeface="Times New Roman" pitchFamily="-65"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a:solidFill>
                  <a:schemeClr val="tx2"/>
                </a:solidFill>
                <a:latin typeface="Times New Roman" pitchFamily="-65"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a:solidFill>
                  <a:schemeClr val="tx2"/>
                </a:solidFill>
                <a:latin typeface="Times New Roman" pitchFamily="-65"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a:solidFill>
                  <a:schemeClr val="tx2"/>
                </a:solidFill>
                <a:latin typeface="Times New Roman" pitchFamily="-65" charset="0"/>
                <a:ea typeface="ＭＳ Ｐゴシック" pitchFamily="-107" charset="-128"/>
                <a:cs typeface="ＭＳ Ｐゴシック" pitchFamily="-107" charset="-128"/>
              </a:defRPr>
            </a:lvl5pPr>
            <a:lvl6pPr marL="457200" algn="ctr" rtl="0" eaLnBrk="0" fontAlgn="base" hangingPunct="0">
              <a:spcBef>
                <a:spcPct val="0"/>
              </a:spcBef>
              <a:spcAft>
                <a:spcPct val="0"/>
              </a:spcAft>
              <a:defRPr sz="4400">
                <a:solidFill>
                  <a:schemeClr val="tx2"/>
                </a:solidFill>
                <a:latin typeface="Times New Roman" pitchFamily="-65" charset="0"/>
              </a:defRPr>
            </a:lvl6pPr>
            <a:lvl7pPr marL="914400" algn="ctr" rtl="0" eaLnBrk="0" fontAlgn="base" hangingPunct="0">
              <a:spcBef>
                <a:spcPct val="0"/>
              </a:spcBef>
              <a:spcAft>
                <a:spcPct val="0"/>
              </a:spcAft>
              <a:defRPr sz="4400">
                <a:solidFill>
                  <a:schemeClr val="tx2"/>
                </a:solidFill>
                <a:latin typeface="Times New Roman" pitchFamily="-65" charset="0"/>
              </a:defRPr>
            </a:lvl7pPr>
            <a:lvl8pPr marL="1371600" algn="ctr" rtl="0" eaLnBrk="0" fontAlgn="base" hangingPunct="0">
              <a:spcBef>
                <a:spcPct val="0"/>
              </a:spcBef>
              <a:spcAft>
                <a:spcPct val="0"/>
              </a:spcAft>
              <a:defRPr sz="4400">
                <a:solidFill>
                  <a:schemeClr val="tx2"/>
                </a:solidFill>
                <a:latin typeface="Times New Roman" pitchFamily="-65" charset="0"/>
              </a:defRPr>
            </a:lvl8pPr>
            <a:lvl9pPr marL="1828800" algn="ctr" rtl="0" eaLnBrk="0" fontAlgn="base" hangingPunct="0">
              <a:spcBef>
                <a:spcPct val="0"/>
              </a:spcBef>
              <a:spcAft>
                <a:spcPct val="0"/>
              </a:spcAft>
              <a:defRPr sz="4400">
                <a:solidFill>
                  <a:schemeClr val="tx2"/>
                </a:solidFill>
                <a:latin typeface="Times New Roman" pitchFamily="-65" charset="0"/>
              </a:defRPr>
            </a:lvl9pPr>
          </a:lstStyle>
          <a:p>
            <a:pPr algn="l">
              <a:lnSpc>
                <a:spcPct val="130000"/>
              </a:lnSpc>
              <a:defRPr/>
            </a:pPr>
            <a:r>
              <a:rPr lang="en-US" altLang="en-US" kern="0">
                <a:solidFill>
                  <a:srgbClr val="FFC000"/>
                </a:solidFill>
                <a:latin typeface="Verdana" panose="020B0604030504040204" pitchFamily="34" charset="0"/>
                <a:ea typeface="Verdana" panose="020B0604030504040204" pitchFamily="34" charset="0"/>
              </a:rPr>
              <a:t>What is </a:t>
            </a:r>
            <a:r>
              <a:rPr lang="en-US" altLang="en-US" b="1" kern="0">
                <a:solidFill>
                  <a:srgbClr val="FFC000"/>
                </a:solidFill>
                <a:latin typeface="Verdana" panose="020B0604030504040204" pitchFamily="34" charset="0"/>
                <a:ea typeface="Verdana" panose="020B0604030504040204" pitchFamily="34" charset="0"/>
              </a:rPr>
              <a:t>Age.</a:t>
            </a:r>
            <a:endParaRPr lang="en-US" altLang="en-US" kern="0">
              <a:solidFill>
                <a:srgbClr val="FFC000"/>
              </a:solidFill>
              <a:latin typeface="Verdana" panose="020B0604030504040204" pitchFamily="34" charset="0"/>
              <a:ea typeface="Verdana" panose="020B0604030504040204" pitchFamily="34" charset="0"/>
            </a:endParaRPr>
          </a:p>
        </p:txBody>
      </p:sp>
      <p:sp>
        <p:nvSpPr>
          <p:cNvPr id="71684" name="Rectangle 7">
            <a:extLst>
              <a:ext uri="{FF2B5EF4-FFF2-40B4-BE49-F238E27FC236}">
                <a16:creationId xmlns:a16="http://schemas.microsoft.com/office/drawing/2014/main" id="{B0A15683-0992-4D37-BEA0-2C79CD3307A5}"/>
              </a:ext>
            </a:extLst>
          </p:cNvPr>
          <p:cNvSpPr txBox="1">
            <a:spLocks noChangeArrowheads="1"/>
          </p:cNvSpPr>
          <p:nvPr/>
        </p:nvSpPr>
        <p:spPr bwMode="auto">
          <a:xfrm>
            <a:off x="762000" y="1905000"/>
            <a:ext cx="7772400" cy="362283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50000"/>
              </a:lnSpc>
              <a:buNone/>
            </a:pPr>
            <a:r>
              <a:rPr lang="en-US">
                <a:latin typeface="Verdana" panose="020B0604030504040204" pitchFamily="34" charset="0"/>
                <a:ea typeface="Verdana" panose="020B0604030504040204" pitchFamily="34" charset="0"/>
              </a:rPr>
              <a:t>Poor treatment of someone based on their age is considered discrimination.</a:t>
            </a:r>
          </a:p>
        </p:txBody>
      </p:sp>
      <p:sp>
        <p:nvSpPr>
          <p:cNvPr id="2" name="AutoShape 4">
            <a:hlinkClick r:id="rId4" action="ppaction://hlinksldjump" highlightClick="1"/>
            <a:extLst>
              <a:ext uri="{FF2B5EF4-FFF2-40B4-BE49-F238E27FC236}">
                <a16:creationId xmlns:a16="http://schemas.microsoft.com/office/drawing/2014/main" id="{6A2949E5-7527-5E82-1B2D-6538FA7E0E4E}"/>
              </a:ext>
            </a:extLst>
          </p:cNvPr>
          <p:cNvSpPr>
            <a:spLocks noChangeArrowheads="1"/>
          </p:cNvSpPr>
          <p:nvPr/>
        </p:nvSpPr>
        <p:spPr bwMode="auto">
          <a:xfrm>
            <a:off x="7924800" y="5791200"/>
            <a:ext cx="1219200" cy="1066800"/>
          </a:xfrm>
          <a:prstGeom prst="actionButtonHome">
            <a:avLst/>
          </a:prstGeom>
          <a:solidFill>
            <a:schemeClr val="accent2"/>
          </a:solidFill>
          <a:ln w="9525">
            <a:no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30000"/>
              </a:lnSpc>
              <a:spcBef>
                <a:spcPct val="0"/>
              </a:spcBef>
              <a:buFontTx/>
              <a:buNone/>
            </a:pPr>
            <a:endParaRPr lang="en-US" altLang="en-US" sz="9600">
              <a:latin typeface="Verdana" panose="020B0604030504040204" pitchFamily="34" charset="0"/>
              <a:ea typeface="Verdana" panose="020B0604030504040204" pitchFamily="34" charset="0"/>
            </a:endParaRPr>
          </a:p>
        </p:txBody>
      </p:sp>
      <p:pic>
        <p:nvPicPr>
          <p:cNvPr id="3" name="Picture 9" descr="Retro phone and couch">
            <a:extLst>
              <a:ext uri="{FF2B5EF4-FFF2-40B4-BE49-F238E27FC236}">
                <a16:creationId xmlns:a16="http://schemas.microsoft.com/office/drawing/2014/main" id="{BE78FF2B-5C23-66B4-A834-40D961A861ED}"/>
              </a:ext>
            </a:extLst>
          </p:cNvPr>
          <p:cNvPicPr>
            <a:picLocks noChangeAspect="1" noChangeArrowheads="1"/>
          </p:cNvPicPr>
          <p:nvPr/>
        </p:nvPicPr>
        <p:blipFill rotWithShape="1">
          <a:blip r:embed="rId5"/>
          <a:srcRect l="41429" t="11958" r="373" b="-3707"/>
          <a:stretch/>
        </p:blipFill>
        <p:spPr bwMode="auto">
          <a:xfrm>
            <a:off x="6705600" y="609600"/>
            <a:ext cx="2029521"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zoom/>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3730" name="Rectangle 6">
            <a:extLst>
              <a:ext uri="{FF2B5EF4-FFF2-40B4-BE49-F238E27FC236}">
                <a16:creationId xmlns:a16="http://schemas.microsoft.com/office/drawing/2014/main" id="{C3BC79A1-508E-4BAC-A477-F6F0D44B2260}"/>
              </a:ext>
            </a:extLst>
          </p:cNvPr>
          <p:cNvSpPr>
            <a:spLocks noGrp="1" noChangeArrowheads="1"/>
          </p:cNvSpPr>
          <p:nvPr>
            <p:ph type="ctrTitle"/>
          </p:nvPr>
        </p:nvSpPr>
        <p:spPr>
          <a:xfrm>
            <a:off x="685800" y="457200"/>
            <a:ext cx="7772400" cy="5562600"/>
          </a:xfrm>
        </p:spPr>
        <p:txBody>
          <a:bodyPr/>
          <a:lstStyle/>
          <a:p>
            <a:pPr algn="l">
              <a:lnSpc>
                <a:spcPct val="150000"/>
              </a:lnSpc>
            </a:pPr>
            <a:r>
              <a:rPr lang="en-US" altLang="en-US">
                <a:solidFill>
                  <a:srgbClr val="FFC000"/>
                </a:solidFill>
              </a:rPr>
              <a:t>Belonging to the Protected Class has 195 possibilities, not including Vatican City.</a:t>
            </a:r>
            <a:endParaRPr lang="en-US" altLang="en-US" sz="2800">
              <a:solidFill>
                <a:srgbClr val="FFC000"/>
              </a:solidFill>
            </a:endParaRPr>
          </a:p>
        </p:txBody>
      </p:sp>
    </p:spTree>
    <p:custDataLst>
      <p:tags r:id="rId1"/>
    </p:custDataLst>
  </p:cSld>
  <p:clrMapOvr>
    <a:masterClrMapping/>
  </p:clrMapOvr>
  <p:transition>
    <p:zoom/>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1045FBCB-7AF6-4A4F-85E7-E101F63B7207}"/>
              </a:ext>
            </a:extLst>
          </p:cNvPr>
          <p:cNvSpPr>
            <a:spLocks noGrp="1" noChangeArrowheads="1"/>
          </p:cNvSpPr>
          <p:nvPr>
            <p:ph type="ctrTitle"/>
          </p:nvPr>
        </p:nvSpPr>
        <p:spPr>
          <a:xfrm>
            <a:off x="533400" y="685800"/>
            <a:ext cx="7772400" cy="1490663"/>
          </a:xfrm>
        </p:spPr>
        <p:txBody>
          <a:bodyPr/>
          <a:lstStyle/>
          <a:p>
            <a:pPr algn="l">
              <a:lnSpc>
                <a:spcPct val="130000"/>
              </a:lnSpc>
            </a:pPr>
            <a:r>
              <a:rPr lang="en-US" altLang="en-US" sz="4000">
                <a:solidFill>
                  <a:srgbClr val="FFC000"/>
                </a:solidFill>
              </a:rPr>
              <a:t>What is </a:t>
            </a:r>
            <a:r>
              <a:rPr lang="en-US" altLang="en-US" sz="4000" b="1">
                <a:solidFill>
                  <a:srgbClr val="FFC000"/>
                </a:solidFill>
              </a:rPr>
              <a:t>Country of Origin</a:t>
            </a:r>
            <a:br>
              <a:rPr lang="en-US" altLang="en-US" sz="4000"/>
            </a:br>
            <a:endParaRPr lang="en-US" altLang="en-US" sz="4000">
              <a:solidFill>
                <a:srgbClr val="FFCC66"/>
              </a:solidFill>
            </a:endParaRPr>
          </a:p>
        </p:txBody>
      </p:sp>
      <p:sp>
        <p:nvSpPr>
          <p:cNvPr id="75779" name="Rectangle 8">
            <a:extLst>
              <a:ext uri="{FF2B5EF4-FFF2-40B4-BE49-F238E27FC236}">
                <a16:creationId xmlns:a16="http://schemas.microsoft.com/office/drawing/2014/main" id="{55F6CBF0-3C87-4EA3-8C6E-7846DE5FA8DF}"/>
              </a:ext>
            </a:extLst>
          </p:cNvPr>
          <p:cNvSpPr>
            <a:spLocks noGrp="1" noChangeArrowheads="1"/>
          </p:cNvSpPr>
          <p:nvPr>
            <p:ph type="subTitle" idx="1"/>
          </p:nvPr>
        </p:nvSpPr>
        <p:spPr>
          <a:xfrm>
            <a:off x="457200" y="2185988"/>
            <a:ext cx="8077200" cy="3200400"/>
          </a:xfrm>
          <a:solidFill>
            <a:srgbClr val="99CCFF"/>
          </a:solidFill>
        </p:spPr>
        <p:txBody>
          <a:bodyPr anchor="ctr"/>
          <a:lstStyle/>
          <a:p>
            <a:pPr algn="l">
              <a:lnSpc>
                <a:spcPct val="150000"/>
              </a:lnSpc>
            </a:pPr>
            <a:r>
              <a:rPr lang="en-US"/>
              <a:t>Poor treatment of someone based on their country of origin is considered discrimination.</a:t>
            </a:r>
          </a:p>
        </p:txBody>
      </p:sp>
      <p:sp>
        <p:nvSpPr>
          <p:cNvPr id="75780" name="AutoShape 4">
            <a:hlinkClick r:id="rId4" action="ppaction://hlinksldjump" highlightClick="1"/>
            <a:extLst>
              <a:ext uri="{FF2B5EF4-FFF2-40B4-BE49-F238E27FC236}">
                <a16:creationId xmlns:a16="http://schemas.microsoft.com/office/drawing/2014/main" id="{8138AF09-D610-4408-8582-2430161C0D3E}"/>
              </a:ext>
            </a:extLst>
          </p:cNvPr>
          <p:cNvSpPr>
            <a:spLocks noChangeArrowheads="1"/>
          </p:cNvSpPr>
          <p:nvPr/>
        </p:nvSpPr>
        <p:spPr bwMode="auto">
          <a:xfrm>
            <a:off x="7924800" y="5791200"/>
            <a:ext cx="1219200" cy="1066800"/>
          </a:xfrm>
          <a:prstGeom prst="actionButtonHome">
            <a:avLst/>
          </a:prstGeom>
          <a:solidFill>
            <a:schemeClr val="accent2"/>
          </a:solidFill>
          <a:ln w="9525">
            <a:no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30000"/>
              </a:lnSpc>
              <a:spcBef>
                <a:spcPct val="0"/>
              </a:spcBef>
              <a:buFontTx/>
              <a:buNone/>
            </a:pPr>
            <a:endParaRPr lang="en-US" altLang="en-US" sz="3600">
              <a:latin typeface="Verdana" panose="020B0604030504040204" pitchFamily="34" charset="0"/>
              <a:ea typeface="Verdana" panose="020B0604030504040204" pitchFamily="34" charset="0"/>
            </a:endParaRPr>
          </a:p>
        </p:txBody>
      </p:sp>
    </p:spTree>
    <p:custDataLst>
      <p:tags r:id="rId1"/>
    </p:custDataLst>
  </p:cSld>
  <p:clrMapOvr>
    <a:masterClrMapping/>
  </p:clrMapOvr>
  <p:transition>
    <p:zoom/>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7826" name="Rectangle 6">
            <a:extLst>
              <a:ext uri="{FF2B5EF4-FFF2-40B4-BE49-F238E27FC236}">
                <a16:creationId xmlns:a16="http://schemas.microsoft.com/office/drawing/2014/main" id="{37F2FBF0-D4E4-4F99-BF60-133B465AEAE5}"/>
              </a:ext>
            </a:extLst>
          </p:cNvPr>
          <p:cNvSpPr>
            <a:spLocks noGrp="1" noChangeArrowheads="1"/>
          </p:cNvSpPr>
          <p:nvPr>
            <p:ph type="ctrTitle"/>
          </p:nvPr>
        </p:nvSpPr>
        <p:spPr>
          <a:xfrm>
            <a:off x="609600" y="609600"/>
            <a:ext cx="7772400" cy="5562600"/>
          </a:xfrm>
        </p:spPr>
        <p:txBody>
          <a:bodyPr/>
          <a:lstStyle/>
          <a:p>
            <a:pPr algn="l">
              <a:lnSpc>
                <a:spcPct val="150000"/>
              </a:lnSpc>
            </a:pPr>
            <a:r>
              <a:rPr lang="en-US" altLang="en-US" sz="4000">
                <a:solidFill>
                  <a:srgbClr val="FFC000"/>
                </a:solidFill>
              </a:rPr>
              <a:t>Information on this Protected Class will be collected in OTIS. </a:t>
            </a:r>
            <a:endParaRPr lang="en-US"/>
          </a:p>
        </p:txBody>
      </p:sp>
    </p:spTree>
    <p:custDataLst>
      <p:tags r:id="rId1"/>
    </p:custDataLst>
  </p:cSld>
  <p:clrMapOvr>
    <a:masterClrMapping/>
  </p:clrMapOvr>
  <p:transition>
    <p:zoom/>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FB30EE47-3177-40DA-96B3-9F25991AF1A2}"/>
              </a:ext>
            </a:extLst>
          </p:cNvPr>
          <p:cNvSpPr>
            <a:spLocks noGrp="1" noChangeArrowheads="1"/>
          </p:cNvSpPr>
          <p:nvPr>
            <p:ph type="ctrTitle"/>
          </p:nvPr>
        </p:nvSpPr>
        <p:spPr>
          <a:xfrm>
            <a:off x="628650" y="381000"/>
            <a:ext cx="7772400" cy="1295400"/>
          </a:xfrm>
        </p:spPr>
        <p:txBody>
          <a:bodyPr/>
          <a:lstStyle/>
          <a:p>
            <a:pPr algn="l">
              <a:lnSpc>
                <a:spcPct val="130000"/>
              </a:lnSpc>
            </a:pPr>
            <a:r>
              <a:rPr lang="en-US" altLang="en-US" sz="3600">
                <a:solidFill>
                  <a:srgbClr val="FFC000"/>
                </a:solidFill>
              </a:rPr>
              <a:t>What is </a:t>
            </a:r>
            <a:r>
              <a:rPr lang="en-US" altLang="en-US" sz="3600" b="1">
                <a:solidFill>
                  <a:srgbClr val="FFC000"/>
                </a:solidFill>
              </a:rPr>
              <a:t>Disability</a:t>
            </a:r>
            <a:br>
              <a:rPr lang="en-US" altLang="en-US" sz="3600"/>
            </a:br>
            <a:endParaRPr lang="en-US" altLang="en-US" sz="3600">
              <a:solidFill>
                <a:srgbClr val="FFCC66"/>
              </a:solidFill>
            </a:endParaRPr>
          </a:p>
        </p:txBody>
      </p:sp>
      <p:sp>
        <p:nvSpPr>
          <p:cNvPr id="79875" name="Rectangle 8">
            <a:extLst>
              <a:ext uri="{FF2B5EF4-FFF2-40B4-BE49-F238E27FC236}">
                <a16:creationId xmlns:a16="http://schemas.microsoft.com/office/drawing/2014/main" id="{DA810751-0C13-415A-B764-C52CC175B23D}"/>
              </a:ext>
            </a:extLst>
          </p:cNvPr>
          <p:cNvSpPr>
            <a:spLocks noGrp="1" noChangeArrowheads="1"/>
          </p:cNvSpPr>
          <p:nvPr>
            <p:ph type="subTitle" idx="1"/>
          </p:nvPr>
        </p:nvSpPr>
        <p:spPr>
          <a:xfrm>
            <a:off x="609600" y="2133600"/>
            <a:ext cx="7772400" cy="3048000"/>
          </a:xfrm>
          <a:solidFill>
            <a:srgbClr val="99CCFF"/>
          </a:solidFill>
        </p:spPr>
        <p:txBody>
          <a:bodyPr/>
          <a:lstStyle/>
          <a:p>
            <a:pPr algn="l">
              <a:lnSpc>
                <a:spcPct val="150000"/>
              </a:lnSpc>
            </a:pPr>
            <a:r>
              <a:rPr lang="en-US" altLang="en-US" sz="2800"/>
              <a:t>OTIS will collect REAL-D demographics, including disability.  </a:t>
            </a:r>
          </a:p>
        </p:txBody>
      </p:sp>
      <p:sp>
        <p:nvSpPr>
          <p:cNvPr id="79876" name="AutoShape 4">
            <a:hlinkClick r:id="rId4" action="ppaction://hlinksldjump" highlightClick="1"/>
            <a:extLst>
              <a:ext uri="{FF2B5EF4-FFF2-40B4-BE49-F238E27FC236}">
                <a16:creationId xmlns:a16="http://schemas.microsoft.com/office/drawing/2014/main" id="{8A711320-9621-4CE9-A9D6-B4F0093ED2CF}"/>
              </a:ext>
            </a:extLst>
          </p:cNvPr>
          <p:cNvSpPr>
            <a:spLocks noChangeArrowheads="1"/>
          </p:cNvSpPr>
          <p:nvPr/>
        </p:nvSpPr>
        <p:spPr bwMode="auto">
          <a:xfrm>
            <a:off x="7924800" y="5791200"/>
            <a:ext cx="1219200" cy="1066800"/>
          </a:xfrm>
          <a:prstGeom prst="actionButtonHome">
            <a:avLst/>
          </a:prstGeom>
          <a:solidFill>
            <a:schemeClr val="accent2"/>
          </a:solidFill>
          <a:ln w="9525">
            <a:no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30000"/>
              </a:lnSpc>
              <a:spcBef>
                <a:spcPct val="0"/>
              </a:spcBef>
              <a:buFontTx/>
              <a:buNone/>
            </a:pPr>
            <a:endParaRPr lang="en-US" altLang="en-US" sz="3600">
              <a:latin typeface="Verdana" panose="020B0604030504040204" pitchFamily="34" charset="0"/>
              <a:ea typeface="Verdana" panose="020B0604030504040204" pitchFamily="34" charset="0"/>
            </a:endParaRPr>
          </a:p>
        </p:txBody>
      </p:sp>
    </p:spTree>
    <p:custDataLst>
      <p:tags r:id="rId1"/>
    </p:custDataLst>
  </p:cSld>
  <p:clrMapOvr>
    <a:masterClrMapping/>
  </p:clrMapOvr>
  <p:transition>
    <p:zoom/>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F97E1E-172A-89F1-725A-B11B46C4FD13}"/>
              </a:ext>
            </a:extLst>
          </p:cNvPr>
          <p:cNvSpPr>
            <a:spLocks noGrp="1"/>
          </p:cNvSpPr>
          <p:nvPr>
            <p:ph type="ctrTitle"/>
          </p:nvPr>
        </p:nvSpPr>
        <p:spPr>
          <a:xfrm>
            <a:off x="685800" y="2030552"/>
            <a:ext cx="7772400" cy="2890452"/>
          </a:xfrm>
        </p:spPr>
        <p:txBody>
          <a:bodyPr/>
          <a:lstStyle/>
          <a:p>
            <a:pPr algn="l">
              <a:lnSpc>
                <a:spcPct val="150000"/>
              </a:lnSpc>
            </a:pPr>
            <a:r>
              <a:rPr lang="en-US" altLang="en-US" sz="4400" kern="0">
                <a:solidFill>
                  <a:srgbClr val="FFC000"/>
                </a:solidFill>
              </a:rPr>
              <a:t>Interpreters </a:t>
            </a:r>
            <a:r>
              <a:rPr lang="en-US" altLang="en-US">
                <a:solidFill>
                  <a:srgbClr val="FFC000"/>
                </a:solidFill>
              </a:rPr>
              <a:t>can be</a:t>
            </a:r>
            <a:r>
              <a:rPr lang="en-US" altLang="en-US" sz="4400" kern="0">
                <a:solidFill>
                  <a:srgbClr val="FFC000"/>
                </a:solidFill>
              </a:rPr>
              <a:t> contacted via this technological resource.</a:t>
            </a:r>
            <a:br>
              <a:rPr lang="en-US" altLang="en-US" sz="4400" kern="0"/>
            </a:br>
            <a:endParaRPr lang="en-US"/>
          </a:p>
        </p:txBody>
      </p:sp>
    </p:spTree>
    <p:custDataLst>
      <p:tags r:id="rId1"/>
    </p:custDataLst>
  </p:cSld>
  <p:clrMapOvr>
    <a:masterClrMapping/>
  </p:clrMapOvr>
  <p:transition>
    <p:zoom/>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8A936915-D2D4-4242-939B-75D711375872}"/>
              </a:ext>
            </a:extLst>
          </p:cNvPr>
          <p:cNvSpPr>
            <a:spLocks noGrp="1" noChangeArrowheads="1"/>
          </p:cNvSpPr>
          <p:nvPr>
            <p:ph type="ctrTitle"/>
          </p:nvPr>
        </p:nvSpPr>
        <p:spPr>
          <a:xfrm>
            <a:off x="762000" y="533400"/>
            <a:ext cx="7772400" cy="1143000"/>
          </a:xfrm>
        </p:spPr>
        <p:txBody>
          <a:bodyPr/>
          <a:lstStyle/>
          <a:p>
            <a:pPr algn="l">
              <a:lnSpc>
                <a:spcPct val="130000"/>
              </a:lnSpc>
            </a:pPr>
            <a:r>
              <a:rPr lang="en-US" altLang="en-US" sz="3600">
                <a:solidFill>
                  <a:srgbClr val="FFC000"/>
                </a:solidFill>
              </a:rPr>
              <a:t>What is</a:t>
            </a:r>
            <a:r>
              <a:rPr lang="en-US" altLang="en-US" sz="3600" b="1">
                <a:solidFill>
                  <a:srgbClr val="FFC000"/>
                </a:solidFill>
              </a:rPr>
              <a:t> Language Services</a:t>
            </a:r>
            <a:r>
              <a:rPr lang="en-US" altLang="en-US" sz="3600" b="1">
                <a:solidFill>
                  <a:srgbClr val="FFCC66"/>
                </a:solidFill>
              </a:rPr>
              <a:t> </a:t>
            </a:r>
          </a:p>
        </p:txBody>
      </p:sp>
      <p:sp>
        <p:nvSpPr>
          <p:cNvPr id="88067" name="Rectangle 8">
            <a:extLst>
              <a:ext uri="{FF2B5EF4-FFF2-40B4-BE49-F238E27FC236}">
                <a16:creationId xmlns:a16="http://schemas.microsoft.com/office/drawing/2014/main" id="{ADEDC306-A379-44AF-B46D-05501DE523CB}"/>
              </a:ext>
            </a:extLst>
          </p:cNvPr>
          <p:cNvSpPr>
            <a:spLocks noGrp="1" noChangeArrowheads="1"/>
          </p:cNvSpPr>
          <p:nvPr>
            <p:ph type="subTitle" idx="1"/>
          </p:nvPr>
        </p:nvSpPr>
        <p:spPr>
          <a:xfrm>
            <a:off x="762000" y="1756300"/>
            <a:ext cx="8001000" cy="3425300"/>
          </a:xfrm>
          <a:solidFill>
            <a:srgbClr val="99CCFF"/>
          </a:solidFill>
        </p:spPr>
        <p:txBody>
          <a:bodyPr anchor="ctr"/>
          <a:lstStyle/>
          <a:p>
            <a:pPr algn="l">
              <a:lnSpc>
                <a:spcPct val="130000"/>
              </a:lnSpc>
              <a:spcBef>
                <a:spcPct val="0"/>
              </a:spcBef>
            </a:pPr>
            <a:r>
              <a:rPr lang="en-US" sz="2400">
                <a:effectLst/>
              </a:rPr>
              <a:t>Local agencies use different language service resources. Use the language services available to you through your local agencies. Some examples include the language line or an in-house interpreter.</a:t>
            </a:r>
            <a:endParaRPr lang="en-US" altLang="en-US" sz="6000"/>
          </a:p>
        </p:txBody>
      </p:sp>
      <p:sp>
        <p:nvSpPr>
          <p:cNvPr id="88068" name="AutoShape 4">
            <a:hlinkClick r:id="rId4" action="ppaction://hlinksldjump" highlightClick="1"/>
            <a:extLst>
              <a:ext uri="{FF2B5EF4-FFF2-40B4-BE49-F238E27FC236}">
                <a16:creationId xmlns:a16="http://schemas.microsoft.com/office/drawing/2014/main" id="{7BE934C0-848F-4D10-9EB3-EA6DA32FB01E}"/>
              </a:ext>
            </a:extLst>
          </p:cNvPr>
          <p:cNvSpPr>
            <a:spLocks noChangeArrowheads="1"/>
          </p:cNvSpPr>
          <p:nvPr/>
        </p:nvSpPr>
        <p:spPr bwMode="auto">
          <a:xfrm>
            <a:off x="7924800" y="5791200"/>
            <a:ext cx="1219200" cy="1066800"/>
          </a:xfrm>
          <a:prstGeom prst="actionButtonHome">
            <a:avLst/>
          </a:prstGeom>
          <a:solidFill>
            <a:schemeClr val="accent2"/>
          </a:solidFill>
          <a:ln w="9525">
            <a:no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9600">
              <a:latin typeface="Verdana" panose="020B0604030504040204" pitchFamily="34" charset="0"/>
              <a:ea typeface="Verdana" panose="020B0604030504040204" pitchFamily="34" charset="0"/>
            </a:endParaRPr>
          </a:p>
        </p:txBody>
      </p:sp>
      <p:pic>
        <p:nvPicPr>
          <p:cNvPr id="1028" name="Picture 4" descr="image">
            <a:extLst>
              <a:ext uri="{FF2B5EF4-FFF2-40B4-BE49-F238E27FC236}">
                <a16:creationId xmlns:a16="http://schemas.microsoft.com/office/drawing/2014/main" id="{48FA8918-9ADA-D7D1-66F9-0695890D43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6650" y="4741878"/>
            <a:ext cx="1943100" cy="12668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zoom/>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4274" name="Rectangle 6">
            <a:extLst>
              <a:ext uri="{FF2B5EF4-FFF2-40B4-BE49-F238E27FC236}">
                <a16:creationId xmlns:a16="http://schemas.microsoft.com/office/drawing/2014/main" id="{65DA00F8-A440-4E33-ACB6-C8A4327B6EBB}"/>
              </a:ext>
            </a:extLst>
          </p:cNvPr>
          <p:cNvSpPr>
            <a:spLocks noGrp="1" noChangeArrowheads="1"/>
          </p:cNvSpPr>
          <p:nvPr>
            <p:ph type="ctrTitle"/>
          </p:nvPr>
        </p:nvSpPr>
        <p:spPr>
          <a:xfrm>
            <a:off x="533400" y="571500"/>
            <a:ext cx="7772400" cy="5715000"/>
          </a:xfrm>
        </p:spPr>
        <p:txBody>
          <a:bodyPr/>
          <a:lstStyle/>
          <a:p>
            <a:pPr algn="l">
              <a:lnSpc>
                <a:spcPct val="150000"/>
              </a:lnSpc>
              <a:spcBef>
                <a:spcPts val="1200"/>
              </a:spcBef>
            </a:pPr>
            <a:r>
              <a:rPr lang="en-US" altLang="en-US" sz="4000" b="1">
                <a:solidFill>
                  <a:srgbClr val="002060"/>
                </a:solidFill>
              </a:rPr>
              <a:t>L.O.V.E </a:t>
            </a:r>
            <a:r>
              <a:rPr lang="en-US" altLang="en-US" sz="4000">
                <a:solidFill>
                  <a:srgbClr val="FFC000"/>
                </a:solidFill>
              </a:rPr>
              <a:t>is an acronym used when resolving conflict when participants are angry.  It stands for </a:t>
            </a:r>
            <a:r>
              <a:rPr lang="en-US" altLang="en-US" sz="4000" b="1">
                <a:solidFill>
                  <a:srgbClr val="002060"/>
                </a:solidFill>
              </a:rPr>
              <a:t>L</a:t>
            </a:r>
            <a:r>
              <a:rPr lang="en-US" altLang="en-US" sz="4000">
                <a:solidFill>
                  <a:srgbClr val="002060"/>
                </a:solidFill>
              </a:rPr>
              <a:t>isten</a:t>
            </a:r>
            <a:r>
              <a:rPr lang="en-US" altLang="en-US" sz="4000">
                <a:solidFill>
                  <a:srgbClr val="FFC000"/>
                </a:solidFill>
              </a:rPr>
              <a:t>, ask </a:t>
            </a:r>
            <a:r>
              <a:rPr lang="en-US" altLang="en-US" sz="4000" b="1">
                <a:solidFill>
                  <a:srgbClr val="002060"/>
                </a:solidFill>
              </a:rPr>
              <a:t>O</a:t>
            </a:r>
            <a:r>
              <a:rPr lang="en-US" altLang="en-US" sz="4000">
                <a:solidFill>
                  <a:srgbClr val="002060"/>
                </a:solidFill>
              </a:rPr>
              <a:t>pen-ended</a:t>
            </a:r>
            <a:r>
              <a:rPr lang="en-US" altLang="en-US" sz="4000">
                <a:solidFill>
                  <a:srgbClr val="FFC000"/>
                </a:solidFill>
              </a:rPr>
              <a:t> questions, </a:t>
            </a:r>
            <a:r>
              <a:rPr lang="en-US" altLang="en-US" sz="4000" b="1">
                <a:solidFill>
                  <a:srgbClr val="002060"/>
                </a:solidFill>
              </a:rPr>
              <a:t>V</a:t>
            </a:r>
            <a:r>
              <a:rPr lang="en-US" altLang="en-US" sz="4000">
                <a:solidFill>
                  <a:srgbClr val="002060"/>
                </a:solidFill>
              </a:rPr>
              <a:t>alidate</a:t>
            </a:r>
            <a:r>
              <a:rPr lang="en-US" altLang="en-US" sz="4000">
                <a:solidFill>
                  <a:srgbClr val="FFC000"/>
                </a:solidFill>
              </a:rPr>
              <a:t>, and this "</a:t>
            </a:r>
            <a:r>
              <a:rPr lang="en-US" altLang="en-US" sz="4000" b="1">
                <a:solidFill>
                  <a:srgbClr val="002060"/>
                </a:solidFill>
              </a:rPr>
              <a:t>E</a:t>
            </a:r>
            <a:r>
              <a:rPr lang="en-US" altLang="en-US" sz="4000">
                <a:solidFill>
                  <a:srgbClr val="FFC000"/>
                </a:solidFill>
              </a:rPr>
              <a:t>" word. </a:t>
            </a:r>
            <a:endParaRPr lang="en-US" sz="4000">
              <a:solidFill>
                <a:srgbClr val="FFC000"/>
              </a:solidFill>
            </a:endParaRPr>
          </a:p>
        </p:txBody>
      </p:sp>
    </p:spTree>
    <p:custDataLst>
      <p:tags r:id="rId1"/>
    </p:custDataLst>
  </p:cSld>
  <p:clrMapOvr>
    <a:masterClrMapping/>
  </p:clrMapOvr>
  <p:transition>
    <p:zoom/>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6323" name="Rectangle 7">
            <a:extLst>
              <a:ext uri="{FF2B5EF4-FFF2-40B4-BE49-F238E27FC236}">
                <a16:creationId xmlns:a16="http://schemas.microsoft.com/office/drawing/2014/main" id="{D2D735A9-2D98-4D3F-8334-BF87C434B7EB}"/>
              </a:ext>
            </a:extLst>
          </p:cNvPr>
          <p:cNvSpPr>
            <a:spLocks noGrp="1" noChangeArrowheads="1"/>
          </p:cNvSpPr>
          <p:nvPr>
            <p:ph type="ctrTitle"/>
          </p:nvPr>
        </p:nvSpPr>
        <p:spPr>
          <a:xfrm>
            <a:off x="533400" y="457199"/>
            <a:ext cx="7772400" cy="1666091"/>
          </a:xfrm>
        </p:spPr>
        <p:txBody>
          <a:bodyPr/>
          <a:lstStyle/>
          <a:p>
            <a:pPr algn="l"/>
            <a:r>
              <a:rPr lang="en-US" altLang="en-US" sz="3600">
                <a:solidFill>
                  <a:srgbClr val="FFC000"/>
                </a:solidFill>
              </a:rPr>
              <a:t>What is </a:t>
            </a:r>
            <a:r>
              <a:rPr lang="en-US" altLang="en-US" sz="3600" b="1">
                <a:solidFill>
                  <a:srgbClr val="FFC000"/>
                </a:solidFill>
              </a:rPr>
              <a:t>Empower, Educate, or Empathize</a:t>
            </a:r>
            <a:br>
              <a:rPr lang="en-US" altLang="en-US" sz="3600"/>
            </a:br>
            <a:endParaRPr lang="en-US" altLang="en-US" sz="2000">
              <a:solidFill>
                <a:srgbClr val="FFCC66"/>
              </a:solidFill>
            </a:endParaRPr>
          </a:p>
        </p:txBody>
      </p:sp>
      <p:sp>
        <p:nvSpPr>
          <p:cNvPr id="56324" name="Rectangle 8">
            <a:extLst>
              <a:ext uri="{FF2B5EF4-FFF2-40B4-BE49-F238E27FC236}">
                <a16:creationId xmlns:a16="http://schemas.microsoft.com/office/drawing/2014/main" id="{76589B2A-70F5-423A-9A41-5D51F148AB39}"/>
              </a:ext>
            </a:extLst>
          </p:cNvPr>
          <p:cNvSpPr>
            <a:spLocks noGrp="1" noChangeArrowheads="1"/>
          </p:cNvSpPr>
          <p:nvPr>
            <p:ph type="subTitle" idx="1"/>
          </p:nvPr>
        </p:nvSpPr>
        <p:spPr>
          <a:xfrm>
            <a:off x="609600" y="1853561"/>
            <a:ext cx="7924800" cy="4207368"/>
          </a:xfrm>
          <a:solidFill>
            <a:srgbClr val="99CCFF"/>
          </a:solidFill>
        </p:spPr>
        <p:txBody>
          <a:bodyPr/>
          <a:lstStyle/>
          <a:p>
            <a:pPr algn="l">
              <a:lnSpc>
                <a:spcPct val="150000"/>
              </a:lnSpc>
            </a:pPr>
            <a:r>
              <a:rPr lang="en-US" sz="2300">
                <a:cs typeface="Calibri"/>
              </a:rPr>
              <a:t>Participants can feel angry when they are denied benefits or determined to be ineligible, feel they have received unsatisfactory service, or if they view someone as receiving “better” service than what they’ve received.</a:t>
            </a:r>
            <a:endParaRPr lang="en-US" sz="2300"/>
          </a:p>
          <a:p>
            <a:pPr algn="l">
              <a:lnSpc>
                <a:spcPct val="200000"/>
              </a:lnSpc>
            </a:pPr>
            <a:r>
              <a:rPr lang="en-US" sz="2300" b="1"/>
              <a:t>Effective conflict resolution can prevent a complaint.</a:t>
            </a:r>
          </a:p>
          <a:p>
            <a:pPr algn="l">
              <a:lnSpc>
                <a:spcPct val="120000"/>
              </a:lnSpc>
            </a:pPr>
            <a:endParaRPr lang="en-US" altLang="en-US" sz="2300"/>
          </a:p>
        </p:txBody>
      </p:sp>
      <p:sp>
        <p:nvSpPr>
          <p:cNvPr id="56322" name="AutoShape 4">
            <a:hlinkClick r:id="rId4" action="ppaction://hlinksldjump" highlightClick="1"/>
            <a:extLst>
              <a:ext uri="{FF2B5EF4-FFF2-40B4-BE49-F238E27FC236}">
                <a16:creationId xmlns:a16="http://schemas.microsoft.com/office/drawing/2014/main" id="{ADEBF9AF-41D2-4A4E-B738-228EA71FF9F7}"/>
              </a:ext>
            </a:extLst>
          </p:cNvPr>
          <p:cNvSpPr>
            <a:spLocks noChangeArrowheads="1"/>
          </p:cNvSpPr>
          <p:nvPr/>
        </p:nvSpPr>
        <p:spPr bwMode="auto">
          <a:xfrm>
            <a:off x="7924800" y="5630354"/>
            <a:ext cx="1219200" cy="1227646"/>
          </a:xfrm>
          <a:prstGeom prst="actionButtonHome">
            <a:avLst/>
          </a:prstGeom>
          <a:solidFill>
            <a:schemeClr val="accent2"/>
          </a:solidFill>
          <a:ln w="9525">
            <a:no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9600">
              <a:latin typeface="Verdana" panose="020B0604030504040204" pitchFamily="34" charset="0"/>
              <a:ea typeface="Verdana" panose="020B0604030504040204" pitchFamily="34" charset="0"/>
            </a:endParaRPr>
          </a:p>
        </p:txBody>
      </p:sp>
    </p:spTree>
    <p:custDataLst>
      <p:tags r:id="rId1"/>
    </p:custDataLst>
  </p:cSld>
  <p:clrMapOvr>
    <a:masterClrMapping/>
  </p:clrMapOvr>
  <p:transition>
    <p:zoom/>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90114" name="Rectangle 6">
            <a:extLst>
              <a:ext uri="{FF2B5EF4-FFF2-40B4-BE49-F238E27FC236}">
                <a16:creationId xmlns:a16="http://schemas.microsoft.com/office/drawing/2014/main" id="{2EB80E00-2DE2-4938-A538-FD147D6B73CE}"/>
              </a:ext>
            </a:extLst>
          </p:cNvPr>
          <p:cNvSpPr>
            <a:spLocks noGrp="1" noChangeArrowheads="1"/>
          </p:cNvSpPr>
          <p:nvPr>
            <p:ph type="ctrTitle"/>
          </p:nvPr>
        </p:nvSpPr>
        <p:spPr>
          <a:xfrm>
            <a:off x="609600" y="914400"/>
            <a:ext cx="7772400" cy="5257800"/>
          </a:xfrm>
        </p:spPr>
        <p:txBody>
          <a:bodyPr/>
          <a:lstStyle/>
          <a:p>
            <a:pPr algn="l">
              <a:lnSpc>
                <a:spcPct val="130000"/>
              </a:lnSpc>
            </a:pPr>
            <a:r>
              <a:rPr lang="en-US" altLang="en-US" sz="4000">
                <a:solidFill>
                  <a:srgbClr val="FFC000"/>
                </a:solidFill>
              </a:rPr>
              <a:t>Participants, vendors, and members of the public can file a complaint by mail, phone, website form, US Mail, contacting the USDA directly, and this social media platform. </a:t>
            </a:r>
          </a:p>
        </p:txBody>
      </p:sp>
    </p:spTree>
    <p:custDataLst>
      <p:tags r:id="rId1"/>
    </p:custDataLst>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A2A2EA3F-742D-42B9-BD71-ADDF6C5996F5}"/>
              </a:ext>
            </a:extLst>
          </p:cNvPr>
          <p:cNvSpPr txBox="1">
            <a:spLocks noChangeArrowheads="1"/>
          </p:cNvSpPr>
          <p:nvPr/>
        </p:nvSpPr>
        <p:spPr bwMode="auto">
          <a:xfrm>
            <a:off x="1447800" y="3168650"/>
            <a:ext cx="624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3600">
              <a:solidFill>
                <a:schemeClr val="bg1"/>
              </a:solidFill>
              <a:latin typeface="Verdana" panose="020B0604030504040204" pitchFamily="34" charset="0"/>
              <a:ea typeface="Verdana" panose="020B0604030504040204" pitchFamily="34" charset="0"/>
            </a:endParaRPr>
          </a:p>
        </p:txBody>
      </p:sp>
      <p:sp>
        <p:nvSpPr>
          <p:cNvPr id="22531" name="AutoShape 5">
            <a:hlinkClick r:id="rId4" action="ppaction://hlinksldjump" highlightClick="1"/>
            <a:extLst>
              <a:ext uri="{FF2B5EF4-FFF2-40B4-BE49-F238E27FC236}">
                <a16:creationId xmlns:a16="http://schemas.microsoft.com/office/drawing/2014/main" id="{66D3B1B4-B11B-4809-A7F1-5FCBC21FC8EC}"/>
              </a:ext>
            </a:extLst>
          </p:cNvPr>
          <p:cNvSpPr>
            <a:spLocks noChangeArrowheads="1"/>
          </p:cNvSpPr>
          <p:nvPr/>
        </p:nvSpPr>
        <p:spPr bwMode="auto">
          <a:xfrm>
            <a:off x="7924800" y="5791200"/>
            <a:ext cx="1219200" cy="1066800"/>
          </a:xfrm>
          <a:prstGeom prst="actionButtonHome">
            <a:avLst/>
          </a:prstGeom>
          <a:solidFill>
            <a:schemeClr val="accent2"/>
          </a:solidFill>
          <a:ln w="9525">
            <a:no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9600">
              <a:latin typeface="Verdana" panose="020B0604030504040204" pitchFamily="34" charset="0"/>
              <a:ea typeface="Verdana" panose="020B0604030504040204" pitchFamily="34" charset="0"/>
            </a:endParaRPr>
          </a:p>
        </p:txBody>
      </p:sp>
      <p:sp>
        <p:nvSpPr>
          <p:cNvPr id="22532" name="Text Box 6">
            <a:extLst>
              <a:ext uri="{FF2B5EF4-FFF2-40B4-BE49-F238E27FC236}">
                <a16:creationId xmlns:a16="http://schemas.microsoft.com/office/drawing/2014/main" id="{90CF2B62-F43C-4973-A0D8-88E87A5442D8}"/>
              </a:ext>
            </a:extLst>
          </p:cNvPr>
          <p:cNvSpPr txBox="1">
            <a:spLocks noChangeArrowheads="1"/>
          </p:cNvSpPr>
          <p:nvPr/>
        </p:nvSpPr>
        <p:spPr bwMode="auto">
          <a:xfrm>
            <a:off x="4752975" y="25558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buFontTx/>
              <a:buNone/>
            </a:pPr>
            <a:endParaRPr lang="en-US" altLang="en-US" sz="2400">
              <a:latin typeface="Verdana" panose="020B0604030504040204" pitchFamily="34" charset="0"/>
              <a:ea typeface="Verdana" panose="020B0604030504040204" pitchFamily="34" charset="0"/>
            </a:endParaRPr>
          </a:p>
        </p:txBody>
      </p:sp>
      <p:sp>
        <p:nvSpPr>
          <p:cNvPr id="22533" name="Rectangle 9">
            <a:extLst>
              <a:ext uri="{FF2B5EF4-FFF2-40B4-BE49-F238E27FC236}">
                <a16:creationId xmlns:a16="http://schemas.microsoft.com/office/drawing/2014/main" id="{886E057B-1601-4D70-88EE-084924A9A721}"/>
              </a:ext>
            </a:extLst>
          </p:cNvPr>
          <p:cNvSpPr>
            <a:spLocks noGrp="1" noChangeArrowheads="1"/>
          </p:cNvSpPr>
          <p:nvPr>
            <p:ph type="ctrTitle"/>
          </p:nvPr>
        </p:nvSpPr>
        <p:spPr>
          <a:xfrm>
            <a:off x="685800" y="304800"/>
            <a:ext cx="7772400" cy="1485900"/>
          </a:xfrm>
        </p:spPr>
        <p:txBody>
          <a:bodyPr/>
          <a:lstStyle/>
          <a:p>
            <a:pPr algn="l"/>
            <a:r>
              <a:rPr lang="en-US" altLang="en-US" sz="4000">
                <a:solidFill>
                  <a:srgbClr val="FFC000"/>
                </a:solidFill>
              </a:rPr>
              <a:t>Who are </a:t>
            </a:r>
            <a:r>
              <a:rPr lang="en-US" altLang="en-US" sz="4000" b="1">
                <a:solidFill>
                  <a:srgbClr val="FFC000"/>
                </a:solidFill>
              </a:rPr>
              <a:t>interpreters</a:t>
            </a:r>
            <a:endParaRPr lang="en-US" altLang="en-US" sz="4000">
              <a:solidFill>
                <a:srgbClr val="FFC000"/>
              </a:solidFill>
            </a:endParaRPr>
          </a:p>
        </p:txBody>
      </p:sp>
      <p:sp>
        <p:nvSpPr>
          <p:cNvPr id="22534" name="Rectangle 10">
            <a:extLst>
              <a:ext uri="{FF2B5EF4-FFF2-40B4-BE49-F238E27FC236}">
                <a16:creationId xmlns:a16="http://schemas.microsoft.com/office/drawing/2014/main" id="{E0E5DEA2-059D-4A88-A94F-95271074EC5A}"/>
              </a:ext>
            </a:extLst>
          </p:cNvPr>
          <p:cNvSpPr>
            <a:spLocks noGrp="1" noChangeArrowheads="1"/>
          </p:cNvSpPr>
          <p:nvPr>
            <p:ph type="subTitle" idx="1"/>
          </p:nvPr>
        </p:nvSpPr>
        <p:spPr>
          <a:xfrm>
            <a:off x="685800" y="1792766"/>
            <a:ext cx="7772400" cy="3667509"/>
          </a:xfrm>
          <a:solidFill>
            <a:srgbClr val="99CCFF"/>
          </a:solidFill>
        </p:spPr>
        <p:txBody>
          <a:bodyPr/>
          <a:lstStyle/>
          <a:p>
            <a:pPr algn="l">
              <a:lnSpc>
                <a:spcPct val="125000"/>
              </a:lnSpc>
            </a:pPr>
            <a:r>
              <a:rPr lang="en-US" altLang="en-US" sz="2400"/>
              <a:t>Interpreters can be staff at the WIC office, through 3</a:t>
            </a:r>
            <a:r>
              <a:rPr lang="en-US" altLang="en-US" sz="2400" baseline="30000"/>
              <a:t>rd</a:t>
            </a:r>
            <a:r>
              <a:rPr lang="en-US" altLang="en-US" sz="2400"/>
              <a:t> party telephone service, or friends or family of the participant. WIC staff must offer interpretation services before permitting the use of family or friends. </a:t>
            </a:r>
          </a:p>
          <a:p>
            <a:pPr algn="l">
              <a:lnSpc>
                <a:spcPct val="125000"/>
              </a:lnSpc>
            </a:pPr>
            <a:r>
              <a:rPr lang="en-US" altLang="en-US" sz="2400" b="1"/>
              <a:t>Minor children of participants are NOT permitted to interpret. </a:t>
            </a:r>
          </a:p>
        </p:txBody>
      </p:sp>
    </p:spTree>
    <p:custDataLst>
      <p:tags r:id="rId1"/>
    </p:custDataLst>
  </p:cSld>
  <p:clrMapOvr>
    <a:masterClrMapping/>
  </p:clrMapOvr>
  <p:transition advClick="0">
    <p:zoom/>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D22971B8-F487-4BA4-A807-928002BF41A2}"/>
              </a:ext>
            </a:extLst>
          </p:cNvPr>
          <p:cNvSpPr>
            <a:spLocks noGrp="1" noChangeArrowheads="1"/>
          </p:cNvSpPr>
          <p:nvPr>
            <p:ph type="ctrTitle"/>
          </p:nvPr>
        </p:nvSpPr>
        <p:spPr>
          <a:xfrm>
            <a:off x="609600" y="609600"/>
            <a:ext cx="7772400" cy="1143000"/>
          </a:xfrm>
        </p:spPr>
        <p:txBody>
          <a:bodyPr/>
          <a:lstStyle/>
          <a:p>
            <a:pPr algn="l">
              <a:lnSpc>
                <a:spcPct val="130000"/>
              </a:lnSpc>
            </a:pPr>
            <a:r>
              <a:rPr lang="en-US" altLang="en-US" sz="3600">
                <a:solidFill>
                  <a:srgbClr val="FFC000"/>
                </a:solidFill>
              </a:rPr>
              <a:t>What is </a:t>
            </a:r>
            <a:r>
              <a:rPr lang="en-US" altLang="en-US" sz="3600" b="1">
                <a:solidFill>
                  <a:srgbClr val="FFC000"/>
                </a:solidFill>
              </a:rPr>
              <a:t>Facebook</a:t>
            </a:r>
            <a:br>
              <a:rPr lang="en-US" altLang="en-US" sz="4800"/>
            </a:br>
            <a:endParaRPr lang="en-US" altLang="en-US" sz="3200">
              <a:solidFill>
                <a:srgbClr val="FFCC66"/>
              </a:solidFill>
            </a:endParaRPr>
          </a:p>
        </p:txBody>
      </p:sp>
      <p:sp>
        <p:nvSpPr>
          <p:cNvPr id="92163" name="Rectangle 8">
            <a:extLst>
              <a:ext uri="{FF2B5EF4-FFF2-40B4-BE49-F238E27FC236}">
                <a16:creationId xmlns:a16="http://schemas.microsoft.com/office/drawing/2014/main" id="{9D811600-EDBB-49AE-A09E-87B480815833}"/>
              </a:ext>
            </a:extLst>
          </p:cNvPr>
          <p:cNvSpPr>
            <a:spLocks noGrp="1" noChangeArrowheads="1"/>
          </p:cNvSpPr>
          <p:nvPr>
            <p:ph type="subTitle" idx="1"/>
          </p:nvPr>
        </p:nvSpPr>
        <p:spPr>
          <a:xfrm>
            <a:off x="635000" y="1981200"/>
            <a:ext cx="7772400" cy="2656788"/>
          </a:xfrm>
          <a:solidFill>
            <a:srgbClr val="99CCFF"/>
          </a:solidFill>
        </p:spPr>
        <p:txBody>
          <a:bodyPr/>
          <a:lstStyle/>
          <a:p>
            <a:pPr algn="l">
              <a:lnSpc>
                <a:spcPct val="150000"/>
              </a:lnSpc>
            </a:pPr>
            <a:r>
              <a:rPr lang="en-US" altLang="en-US" sz="2400"/>
              <a:t>Members of the public can log a complaint on their own using any of the available methods.  However, WIC employees receiving complaints must enter them into TWIST.</a:t>
            </a:r>
          </a:p>
        </p:txBody>
      </p:sp>
      <p:sp>
        <p:nvSpPr>
          <p:cNvPr id="92164" name="AutoShape 4">
            <a:hlinkClick r:id="rId4" action="ppaction://hlinksldjump" highlightClick="1"/>
            <a:extLst>
              <a:ext uri="{FF2B5EF4-FFF2-40B4-BE49-F238E27FC236}">
                <a16:creationId xmlns:a16="http://schemas.microsoft.com/office/drawing/2014/main" id="{6C04A518-D4E4-48C0-8B1A-00FB663B22A9}"/>
              </a:ext>
            </a:extLst>
          </p:cNvPr>
          <p:cNvSpPr>
            <a:spLocks noChangeArrowheads="1"/>
          </p:cNvSpPr>
          <p:nvPr/>
        </p:nvSpPr>
        <p:spPr bwMode="auto">
          <a:xfrm>
            <a:off x="7924800" y="5791200"/>
            <a:ext cx="1219200" cy="1066800"/>
          </a:xfrm>
          <a:prstGeom prst="actionButtonHome">
            <a:avLst/>
          </a:prstGeom>
          <a:solidFill>
            <a:schemeClr val="accent2"/>
          </a:solidFill>
          <a:ln w="9525">
            <a:no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30000"/>
              </a:lnSpc>
              <a:spcBef>
                <a:spcPct val="0"/>
              </a:spcBef>
              <a:buFontTx/>
              <a:buNone/>
            </a:pPr>
            <a:endParaRPr lang="en-US" altLang="en-US" sz="3600">
              <a:latin typeface="Verdana" panose="020B0604030504040204" pitchFamily="34" charset="0"/>
              <a:ea typeface="Verdana" panose="020B0604030504040204" pitchFamily="34" charset="0"/>
            </a:endParaRPr>
          </a:p>
        </p:txBody>
      </p:sp>
    </p:spTree>
    <p:custDataLst>
      <p:tags r:id="rId1"/>
    </p:custDataLst>
  </p:cSld>
  <p:clrMapOvr>
    <a:masterClrMapping/>
  </p:clrMapOvr>
  <p:transition>
    <p:zoom/>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94210" name="Rectangle 6">
            <a:extLst>
              <a:ext uri="{FF2B5EF4-FFF2-40B4-BE49-F238E27FC236}">
                <a16:creationId xmlns:a16="http://schemas.microsoft.com/office/drawing/2014/main" id="{22DC8856-887B-49EB-BEAD-DBDF6FBC7167}"/>
              </a:ext>
            </a:extLst>
          </p:cNvPr>
          <p:cNvSpPr>
            <a:spLocks noGrp="1" noChangeArrowheads="1"/>
          </p:cNvSpPr>
          <p:nvPr>
            <p:ph type="ctrTitle"/>
          </p:nvPr>
        </p:nvSpPr>
        <p:spPr>
          <a:xfrm>
            <a:off x="609600" y="533400"/>
            <a:ext cx="7772400" cy="5715000"/>
          </a:xfrm>
        </p:spPr>
        <p:txBody>
          <a:bodyPr/>
          <a:lstStyle/>
          <a:p>
            <a:pPr algn="l">
              <a:lnSpc>
                <a:spcPct val="130000"/>
              </a:lnSpc>
            </a:pPr>
            <a:r>
              <a:rPr lang="en-US" altLang="en-US" sz="4000">
                <a:solidFill>
                  <a:srgbClr val="FFC000"/>
                </a:solidFill>
              </a:rPr>
              <a:t>The WIC Food List is available in 14 of these.</a:t>
            </a:r>
          </a:p>
        </p:txBody>
      </p:sp>
    </p:spTree>
    <p:custDataLst>
      <p:tags r:id="rId1"/>
    </p:custDataLst>
  </p:cSld>
  <p:clrMapOvr>
    <a:masterClrMapping/>
  </p:clrMapOvr>
  <p:transition>
    <p:zoom/>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96258" name="Rectangle 3">
            <a:extLst>
              <a:ext uri="{FF2B5EF4-FFF2-40B4-BE49-F238E27FC236}">
                <a16:creationId xmlns:a16="http://schemas.microsoft.com/office/drawing/2014/main" id="{93254F07-2537-45C0-86D7-65DB5BF6760A}"/>
              </a:ext>
            </a:extLst>
          </p:cNvPr>
          <p:cNvSpPr>
            <a:spLocks noGrp="1" noChangeArrowheads="1"/>
          </p:cNvSpPr>
          <p:nvPr>
            <p:ph type="ctrTitle"/>
          </p:nvPr>
        </p:nvSpPr>
        <p:spPr>
          <a:xfrm>
            <a:off x="685800" y="334963"/>
            <a:ext cx="7772400" cy="1143000"/>
          </a:xfrm>
        </p:spPr>
        <p:txBody>
          <a:bodyPr/>
          <a:lstStyle/>
          <a:p>
            <a:pPr algn="l">
              <a:lnSpc>
                <a:spcPct val="130000"/>
              </a:lnSpc>
            </a:pPr>
            <a:r>
              <a:rPr lang="en-US" altLang="en-US" sz="3200">
                <a:solidFill>
                  <a:srgbClr val="FFC000"/>
                </a:solidFill>
              </a:rPr>
              <a:t>What is </a:t>
            </a:r>
            <a:r>
              <a:rPr lang="en-US" altLang="en-US" sz="3200" b="1">
                <a:solidFill>
                  <a:srgbClr val="FFC000"/>
                </a:solidFill>
              </a:rPr>
              <a:t>Languages</a:t>
            </a:r>
            <a:br>
              <a:rPr lang="en-US" altLang="en-US" sz="3200"/>
            </a:br>
            <a:endParaRPr lang="en-US" altLang="en-US" sz="3200">
              <a:solidFill>
                <a:srgbClr val="FFCC66"/>
              </a:solidFill>
            </a:endParaRPr>
          </a:p>
        </p:txBody>
      </p:sp>
      <p:sp>
        <p:nvSpPr>
          <p:cNvPr id="96259" name="Rectangle 4">
            <a:extLst>
              <a:ext uri="{FF2B5EF4-FFF2-40B4-BE49-F238E27FC236}">
                <a16:creationId xmlns:a16="http://schemas.microsoft.com/office/drawing/2014/main" id="{A2C1F74A-A581-4A05-A866-39A6F04A837B}"/>
              </a:ext>
            </a:extLst>
          </p:cNvPr>
          <p:cNvSpPr>
            <a:spLocks noGrp="1" noChangeArrowheads="1"/>
          </p:cNvSpPr>
          <p:nvPr>
            <p:ph type="subTitle" idx="1"/>
          </p:nvPr>
        </p:nvSpPr>
        <p:spPr>
          <a:xfrm>
            <a:off x="714375" y="2132806"/>
            <a:ext cx="7772400" cy="2592387"/>
          </a:xfrm>
          <a:solidFill>
            <a:srgbClr val="99CCFF"/>
          </a:solidFill>
        </p:spPr>
        <p:txBody>
          <a:bodyPr/>
          <a:lstStyle/>
          <a:p>
            <a:pPr algn="l">
              <a:lnSpc>
                <a:spcPct val="150000"/>
              </a:lnSpc>
            </a:pPr>
            <a:r>
              <a:rPr lang="en-US" sz="2400" b="0" i="0">
                <a:solidFill>
                  <a:srgbClr val="000000"/>
                </a:solidFill>
                <a:effectLst/>
                <a:latin typeface="Verdana"/>
                <a:ea typeface="Verdana"/>
              </a:rPr>
              <a:t>The WIC Food List is available </a:t>
            </a:r>
            <a:r>
              <a:rPr lang="en-US" sz="2400">
                <a:solidFill>
                  <a:srgbClr val="000000"/>
                </a:solidFill>
                <a:latin typeface="Verdana"/>
                <a:ea typeface="Verdana"/>
              </a:rPr>
              <a:t>in </a:t>
            </a:r>
            <a:r>
              <a:rPr lang="en-US" sz="2400" b="0" i="0">
                <a:solidFill>
                  <a:srgbClr val="000000"/>
                </a:solidFill>
                <a:effectLst/>
                <a:latin typeface="Verdana"/>
                <a:ea typeface="Verdana"/>
              </a:rPr>
              <a:t>Arabic, Burmese, Chinese, Chuukese, Dari, English, Karen, Nepali, </a:t>
            </a:r>
            <a:r>
              <a:rPr lang="en-US" sz="2400">
                <a:solidFill>
                  <a:srgbClr val="000000"/>
                </a:solidFill>
                <a:latin typeface="Verdana"/>
                <a:ea typeface="Verdana"/>
              </a:rPr>
              <a:t>Pashto</a:t>
            </a:r>
            <a:r>
              <a:rPr lang="en-US" sz="2400" b="0" i="0">
                <a:solidFill>
                  <a:srgbClr val="000000"/>
                </a:solidFill>
                <a:effectLst/>
                <a:latin typeface="Verdana"/>
                <a:ea typeface="Verdana"/>
              </a:rPr>
              <a:t>, Russian, Somali, Spanish, Ukrainian, Vietnamese.</a:t>
            </a:r>
            <a:endParaRPr lang="en-US" altLang="en-US" sz="2400">
              <a:latin typeface="Verdana"/>
              <a:ea typeface="Verdana"/>
            </a:endParaRPr>
          </a:p>
        </p:txBody>
      </p:sp>
      <p:sp>
        <p:nvSpPr>
          <p:cNvPr id="96260" name="AutoShape 4">
            <a:hlinkClick r:id="rId4" action="ppaction://hlinksldjump" highlightClick="1"/>
            <a:extLst>
              <a:ext uri="{FF2B5EF4-FFF2-40B4-BE49-F238E27FC236}">
                <a16:creationId xmlns:a16="http://schemas.microsoft.com/office/drawing/2014/main" id="{44B1F3B5-9E4B-470A-8894-A749869FCEDD}"/>
              </a:ext>
            </a:extLst>
          </p:cNvPr>
          <p:cNvSpPr>
            <a:spLocks noChangeArrowheads="1"/>
          </p:cNvSpPr>
          <p:nvPr/>
        </p:nvSpPr>
        <p:spPr bwMode="auto">
          <a:xfrm>
            <a:off x="7924800" y="5791200"/>
            <a:ext cx="1219200" cy="1066800"/>
          </a:xfrm>
          <a:prstGeom prst="actionButtonHome">
            <a:avLst/>
          </a:prstGeom>
          <a:solidFill>
            <a:schemeClr val="accent2"/>
          </a:solidFill>
          <a:ln w="9525">
            <a:no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30000"/>
              </a:lnSpc>
              <a:spcBef>
                <a:spcPct val="0"/>
              </a:spcBef>
              <a:buFontTx/>
              <a:buNone/>
            </a:pPr>
            <a:endParaRPr lang="en-US" altLang="en-US">
              <a:latin typeface="Verdana" panose="020B0604030504040204" pitchFamily="34" charset="0"/>
              <a:ea typeface="Verdana" panose="020B0604030504040204" pitchFamily="34" charset="0"/>
            </a:endParaRPr>
          </a:p>
        </p:txBody>
      </p:sp>
      <p:sp>
        <p:nvSpPr>
          <p:cNvPr id="96261" name="TextBox 1">
            <a:extLst>
              <a:ext uri="{FF2B5EF4-FFF2-40B4-BE49-F238E27FC236}">
                <a16:creationId xmlns:a16="http://schemas.microsoft.com/office/drawing/2014/main" id="{16715093-7498-4903-B4C4-DCCF40C43772}"/>
              </a:ext>
            </a:extLst>
          </p:cNvPr>
          <p:cNvSpPr txBox="1">
            <a:spLocks noChangeArrowheads="1"/>
          </p:cNvSpPr>
          <p:nvPr/>
        </p:nvSpPr>
        <p:spPr bwMode="auto">
          <a:xfrm>
            <a:off x="762000" y="4648200"/>
            <a:ext cx="7086600" cy="65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30000"/>
              </a:lnSpc>
              <a:spcBef>
                <a:spcPct val="0"/>
              </a:spcBef>
              <a:buFontTx/>
              <a:buNone/>
            </a:pPr>
            <a:r>
              <a:rPr lang="en-US" altLang="en-US">
                <a:latin typeface="Verdana" panose="020B0604030504040204" pitchFamily="34" charset="0"/>
                <a:ea typeface="Verdana" panose="020B0604030504040204" pitchFamily="34" charset="0"/>
              </a:rPr>
              <a:t> </a:t>
            </a:r>
          </a:p>
        </p:txBody>
      </p:sp>
    </p:spTree>
    <p:custDataLst>
      <p:tags r:id="rId1"/>
    </p:custDataLst>
  </p:cSld>
  <p:clrMapOvr>
    <a:masterClrMapping/>
  </p:clrMapOvr>
  <p:transition>
    <p:zoom/>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98306" name="Rectangle 6">
            <a:extLst>
              <a:ext uri="{FF2B5EF4-FFF2-40B4-BE49-F238E27FC236}">
                <a16:creationId xmlns:a16="http://schemas.microsoft.com/office/drawing/2014/main" id="{4A9A4E81-1435-438E-B55B-E5297EA467A7}"/>
              </a:ext>
            </a:extLst>
          </p:cNvPr>
          <p:cNvSpPr>
            <a:spLocks noGrp="1" noChangeArrowheads="1"/>
          </p:cNvSpPr>
          <p:nvPr>
            <p:ph type="ctrTitle"/>
          </p:nvPr>
        </p:nvSpPr>
        <p:spPr>
          <a:xfrm>
            <a:off x="685800" y="762000"/>
            <a:ext cx="7772400" cy="4953000"/>
          </a:xfrm>
        </p:spPr>
        <p:txBody>
          <a:bodyPr/>
          <a:lstStyle/>
          <a:p>
            <a:pPr algn="l">
              <a:lnSpc>
                <a:spcPct val="130000"/>
              </a:lnSpc>
            </a:pPr>
            <a:r>
              <a:rPr lang="en-US" altLang="en-US">
                <a:solidFill>
                  <a:srgbClr val="FFC000"/>
                </a:solidFill>
              </a:rPr>
              <a:t>If you receive a complaint and are entering it into TWIST, but are unsure it is a civil rights violation.  This is the best practice. </a:t>
            </a:r>
          </a:p>
        </p:txBody>
      </p:sp>
    </p:spTree>
    <p:custDataLst>
      <p:tags r:id="rId1"/>
    </p:custDataLst>
  </p:cSld>
  <p:clrMapOvr>
    <a:masterClrMapping/>
  </p:clrMapOvr>
  <p:transition>
    <p:zoom/>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0647D90C-369A-4CDC-899B-8E36033EE3E2}"/>
              </a:ext>
            </a:extLst>
          </p:cNvPr>
          <p:cNvSpPr>
            <a:spLocks noGrp="1" noChangeArrowheads="1"/>
          </p:cNvSpPr>
          <p:nvPr>
            <p:ph type="ctrTitle"/>
          </p:nvPr>
        </p:nvSpPr>
        <p:spPr>
          <a:xfrm>
            <a:off x="685800" y="685800"/>
            <a:ext cx="7772400" cy="1143000"/>
          </a:xfrm>
        </p:spPr>
        <p:txBody>
          <a:bodyPr/>
          <a:lstStyle/>
          <a:p>
            <a:pPr algn="l">
              <a:lnSpc>
                <a:spcPct val="130000"/>
              </a:lnSpc>
            </a:pPr>
            <a:r>
              <a:rPr lang="en-US" altLang="en-US" sz="3600">
                <a:solidFill>
                  <a:srgbClr val="FFC000"/>
                </a:solidFill>
              </a:rPr>
              <a:t>What is </a:t>
            </a:r>
            <a:r>
              <a:rPr lang="en-US" altLang="en-US" sz="3600" b="1">
                <a:solidFill>
                  <a:srgbClr val="FFC000"/>
                </a:solidFill>
              </a:rPr>
              <a:t>Check the "Civil Rights Violation" Box</a:t>
            </a:r>
            <a:br>
              <a:rPr lang="en-US" altLang="en-US" sz="3600"/>
            </a:br>
            <a:endParaRPr lang="en-US" altLang="en-US" sz="3600">
              <a:solidFill>
                <a:srgbClr val="FFCC66"/>
              </a:solidFill>
            </a:endParaRPr>
          </a:p>
        </p:txBody>
      </p:sp>
      <p:sp>
        <p:nvSpPr>
          <p:cNvPr id="100355" name="Rectangle 8">
            <a:extLst>
              <a:ext uri="{FF2B5EF4-FFF2-40B4-BE49-F238E27FC236}">
                <a16:creationId xmlns:a16="http://schemas.microsoft.com/office/drawing/2014/main" id="{1F21A50E-FE71-4FF7-BA9F-3DB8FC2CEFEE}"/>
              </a:ext>
            </a:extLst>
          </p:cNvPr>
          <p:cNvSpPr>
            <a:spLocks noGrp="1" noChangeArrowheads="1"/>
          </p:cNvSpPr>
          <p:nvPr>
            <p:ph type="subTitle" idx="1"/>
          </p:nvPr>
        </p:nvSpPr>
        <p:spPr>
          <a:xfrm>
            <a:off x="685800" y="1943703"/>
            <a:ext cx="7772400" cy="3673896"/>
          </a:xfrm>
          <a:solidFill>
            <a:srgbClr val="99CCFF"/>
          </a:solidFill>
          <a:ln>
            <a:solidFill>
              <a:schemeClr val="tx1"/>
            </a:solidFill>
            <a:miter lim="800000"/>
            <a:headEnd/>
            <a:tailEnd/>
          </a:ln>
        </p:spPr>
        <p:txBody>
          <a:bodyPr/>
          <a:lstStyle/>
          <a:p>
            <a:pPr algn="l">
              <a:lnSpc>
                <a:spcPct val="150000"/>
              </a:lnSpc>
            </a:pPr>
            <a:r>
              <a:rPr lang="en-US" sz="2400" baseline="0"/>
              <a:t>Complaints can be about poor customer service, civil rights violations, or a combination of both.</a:t>
            </a:r>
            <a:endParaRPr lang="en-US" altLang="en-US" sz="2400" baseline="0"/>
          </a:p>
          <a:p>
            <a:pPr algn="l">
              <a:lnSpc>
                <a:spcPct val="150000"/>
              </a:lnSpc>
            </a:pPr>
            <a:endParaRPr lang="en-US" altLang="en-US" sz="2400"/>
          </a:p>
          <a:p>
            <a:pPr algn="l">
              <a:lnSpc>
                <a:spcPct val="150000"/>
              </a:lnSpc>
            </a:pPr>
            <a:r>
              <a:rPr lang="en-US" altLang="en-US" sz="2400"/>
              <a:t>When in doubt, fill it out!  Flag the complaint as a civil rights violation and let the Compliance and Civil Rights team sort it out. </a:t>
            </a:r>
          </a:p>
        </p:txBody>
      </p:sp>
      <p:sp>
        <p:nvSpPr>
          <p:cNvPr id="100356" name="AutoShape 4">
            <a:hlinkClick r:id="rId4" action="ppaction://hlinksldjump" highlightClick="1"/>
            <a:extLst>
              <a:ext uri="{FF2B5EF4-FFF2-40B4-BE49-F238E27FC236}">
                <a16:creationId xmlns:a16="http://schemas.microsoft.com/office/drawing/2014/main" id="{310890C9-4FA5-4A78-8E6F-830876E33C06}"/>
              </a:ext>
            </a:extLst>
          </p:cNvPr>
          <p:cNvSpPr>
            <a:spLocks noChangeArrowheads="1"/>
          </p:cNvSpPr>
          <p:nvPr/>
        </p:nvSpPr>
        <p:spPr bwMode="auto">
          <a:xfrm>
            <a:off x="7924800" y="5791200"/>
            <a:ext cx="1219200" cy="1066800"/>
          </a:xfrm>
          <a:prstGeom prst="actionButtonHome">
            <a:avLst/>
          </a:prstGeom>
          <a:solidFill>
            <a:schemeClr val="accent2"/>
          </a:solidFill>
          <a:ln w="9525">
            <a:no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9600">
              <a:latin typeface="Verdana" panose="020B0604030504040204" pitchFamily="34" charset="0"/>
              <a:ea typeface="Verdana" panose="020B0604030504040204" pitchFamily="34" charset="0"/>
            </a:endParaRPr>
          </a:p>
        </p:txBody>
      </p:sp>
    </p:spTree>
    <p:custDataLst>
      <p:tags r:id="rId1"/>
    </p:custDataLst>
  </p:cSld>
  <p:clrMapOvr>
    <a:masterClrMapping/>
  </p:clrMapOvr>
  <p:transition>
    <p:zoom/>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402" name="Rectangle 6">
            <a:extLst>
              <a:ext uri="{FF2B5EF4-FFF2-40B4-BE49-F238E27FC236}">
                <a16:creationId xmlns:a16="http://schemas.microsoft.com/office/drawing/2014/main" id="{03C3ACAC-98D9-4E36-A670-3BFE07C8AE56}"/>
              </a:ext>
            </a:extLst>
          </p:cNvPr>
          <p:cNvSpPr>
            <a:spLocks noGrp="1" noChangeArrowheads="1"/>
          </p:cNvSpPr>
          <p:nvPr>
            <p:ph type="ctrTitle"/>
          </p:nvPr>
        </p:nvSpPr>
        <p:spPr>
          <a:xfrm>
            <a:off x="533400" y="1295400"/>
            <a:ext cx="7772400" cy="4495800"/>
          </a:xfrm>
        </p:spPr>
        <p:txBody>
          <a:bodyPr/>
          <a:lstStyle/>
          <a:p>
            <a:pPr marL="61595" algn="l">
              <a:lnSpc>
                <a:spcPct val="134000"/>
              </a:lnSpc>
            </a:pPr>
            <a:r>
              <a:rPr lang="en-US" sz="2400">
                <a:solidFill>
                  <a:srgbClr val="FFC000"/>
                </a:solidFill>
              </a:rPr>
              <a:t>A</a:t>
            </a:r>
            <a:r>
              <a:rPr lang="en-US" sz="2400" b="0">
                <a:solidFill>
                  <a:srgbClr val="FFC000"/>
                </a:solidFill>
              </a:rPr>
              <a:t> WIC participant who is Asian wants to purchase white rice instead of brown rice with their WIC benefits.</a:t>
            </a:r>
            <a:r>
              <a:rPr lang="en-US" sz="2400">
                <a:solidFill>
                  <a:srgbClr val="FFC000"/>
                </a:solidFill>
              </a:rPr>
              <a:t> </a:t>
            </a:r>
            <a:r>
              <a:rPr lang="en-US" sz="2400" b="0">
                <a:solidFill>
                  <a:srgbClr val="FFC000"/>
                </a:solidFill>
              </a:rPr>
              <a:t> The cashier tells them that white rice is not eligible and shows the food list with the eligible brown rice.</a:t>
            </a:r>
            <a:r>
              <a:rPr lang="en-US" sz="2400">
                <a:solidFill>
                  <a:srgbClr val="FFC000"/>
                </a:solidFill>
              </a:rPr>
              <a:t> </a:t>
            </a:r>
            <a:r>
              <a:rPr lang="en-US" sz="2400" b="0">
                <a:solidFill>
                  <a:srgbClr val="FFC000"/>
                </a:solidFill>
              </a:rPr>
              <a:t> The WIC </a:t>
            </a:r>
            <a:r>
              <a:rPr lang="en-US" sz="2400">
                <a:solidFill>
                  <a:srgbClr val="FFC000"/>
                </a:solidFill>
              </a:rPr>
              <a:t>participant </a:t>
            </a:r>
            <a:r>
              <a:rPr lang="en-US" sz="2400" b="0">
                <a:solidFill>
                  <a:srgbClr val="FFC000"/>
                </a:solidFill>
              </a:rPr>
              <a:t>feels like the cashier is denying them white rice because they are Asian.</a:t>
            </a:r>
            <a:r>
              <a:rPr lang="en-US" sz="2400">
                <a:solidFill>
                  <a:srgbClr val="FFC000"/>
                </a:solidFill>
              </a:rPr>
              <a:t> </a:t>
            </a:r>
            <a:r>
              <a:rPr lang="en-US" sz="2400" b="0">
                <a:solidFill>
                  <a:srgbClr val="FFC000"/>
                </a:solidFill>
              </a:rPr>
              <a:t> </a:t>
            </a:r>
            <a:r>
              <a:rPr lang="en-US" sz="2400">
                <a:solidFill>
                  <a:srgbClr val="FFC000"/>
                </a:solidFill>
              </a:rPr>
              <a:t>This is the best course of action.</a:t>
            </a:r>
            <a:endParaRPr lang="en-US">
              <a:solidFill>
                <a:srgbClr val="FFC000"/>
              </a:solidFill>
            </a:endParaRPr>
          </a:p>
        </p:txBody>
      </p:sp>
    </p:spTree>
    <p:custDataLst>
      <p:tags r:id="rId1"/>
    </p:custDataLst>
  </p:cSld>
  <p:clrMapOvr>
    <a:masterClrMapping/>
  </p:clrMapOvr>
  <p:transition>
    <p:zoom/>
  </p:transition>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954F1AD0-FB99-49A7-8A41-2A89BD7026DA}"/>
              </a:ext>
            </a:extLst>
          </p:cNvPr>
          <p:cNvSpPr>
            <a:spLocks noGrp="1" noChangeArrowheads="1"/>
          </p:cNvSpPr>
          <p:nvPr>
            <p:ph type="ctrTitle"/>
          </p:nvPr>
        </p:nvSpPr>
        <p:spPr>
          <a:xfrm>
            <a:off x="457200" y="533400"/>
            <a:ext cx="7772400" cy="1143000"/>
          </a:xfrm>
        </p:spPr>
        <p:txBody>
          <a:bodyPr/>
          <a:lstStyle/>
          <a:p>
            <a:pPr algn="l">
              <a:lnSpc>
                <a:spcPct val="120000"/>
              </a:lnSpc>
            </a:pPr>
            <a:r>
              <a:rPr lang="en-US" altLang="en-US" sz="3600">
                <a:solidFill>
                  <a:srgbClr val="FFC000"/>
                </a:solidFill>
              </a:rPr>
              <a:t>What is </a:t>
            </a:r>
            <a:r>
              <a:rPr lang="en-US" altLang="en-US" sz="3600" b="1">
                <a:solidFill>
                  <a:srgbClr val="FFC000"/>
                </a:solidFill>
              </a:rPr>
              <a:t>Report it!</a:t>
            </a:r>
            <a:br>
              <a:rPr lang="en-US" altLang="en-US" sz="3600"/>
            </a:br>
            <a:endParaRPr lang="en-US" altLang="en-US">
              <a:solidFill>
                <a:srgbClr val="FFCC66"/>
              </a:solidFill>
            </a:endParaRPr>
          </a:p>
        </p:txBody>
      </p:sp>
      <p:sp>
        <p:nvSpPr>
          <p:cNvPr id="104451" name="Rectangle 8">
            <a:extLst>
              <a:ext uri="{FF2B5EF4-FFF2-40B4-BE49-F238E27FC236}">
                <a16:creationId xmlns:a16="http://schemas.microsoft.com/office/drawing/2014/main" id="{7304C449-FFFF-4FCF-8DF8-25F5C3180BE6}"/>
              </a:ext>
            </a:extLst>
          </p:cNvPr>
          <p:cNvSpPr>
            <a:spLocks noGrp="1" noChangeArrowheads="1"/>
          </p:cNvSpPr>
          <p:nvPr>
            <p:ph type="subTitle" idx="1"/>
          </p:nvPr>
        </p:nvSpPr>
        <p:spPr>
          <a:xfrm>
            <a:off x="457200" y="1219200"/>
            <a:ext cx="8077200" cy="4369526"/>
          </a:xfrm>
          <a:solidFill>
            <a:srgbClr val="99CCFF"/>
          </a:solidFill>
        </p:spPr>
        <p:txBody>
          <a:bodyPr/>
          <a:lstStyle/>
          <a:p>
            <a:pPr algn="l">
              <a:lnSpc>
                <a:spcPct val="150000"/>
              </a:lnSpc>
            </a:pPr>
            <a:r>
              <a:rPr lang="en-US" sz="2000" b="0"/>
              <a:t>White rice is not an eligible WIC food. The cashier actions are probably </a:t>
            </a:r>
            <a:r>
              <a:rPr lang="en-US" sz="2000" b="1"/>
              <a:t>NOT discrimination</a:t>
            </a:r>
            <a:r>
              <a:rPr lang="en-US" sz="2000"/>
              <a:t>.  Vendors are required to follow program rules and not allow substitutions for foods not on the WIC Foods List.  Participants who belong to protected classes are still required to follow program rules for WIC.</a:t>
            </a:r>
            <a:br>
              <a:rPr lang="en-US" sz="2000" b="1"/>
            </a:br>
            <a:br>
              <a:rPr lang="en-US" sz="2000" b="1"/>
            </a:br>
            <a:r>
              <a:rPr lang="en-US" sz="2000"/>
              <a:t>However, this participant felt they were being treated differently. Therefore, report it! Let the investigator decide what happens next. </a:t>
            </a:r>
          </a:p>
          <a:p>
            <a:pPr algn="l"/>
            <a:endParaRPr lang="en-US" altLang="en-US" sz="2000">
              <a:solidFill>
                <a:srgbClr val="FFCC66"/>
              </a:solidFill>
            </a:endParaRPr>
          </a:p>
        </p:txBody>
      </p:sp>
      <p:sp>
        <p:nvSpPr>
          <p:cNvPr id="104454" name="AutoShape 4">
            <a:hlinkClick r:id="rId4" action="ppaction://hlinksldjump" highlightClick="1"/>
            <a:extLst>
              <a:ext uri="{FF2B5EF4-FFF2-40B4-BE49-F238E27FC236}">
                <a16:creationId xmlns:a16="http://schemas.microsoft.com/office/drawing/2014/main" id="{71560D6F-E99A-4C89-97A9-7B377695C41D}"/>
              </a:ext>
            </a:extLst>
          </p:cNvPr>
          <p:cNvSpPr>
            <a:spLocks noChangeArrowheads="1"/>
          </p:cNvSpPr>
          <p:nvPr/>
        </p:nvSpPr>
        <p:spPr bwMode="auto">
          <a:xfrm>
            <a:off x="7924800" y="5791200"/>
            <a:ext cx="1219200" cy="1066800"/>
          </a:xfrm>
          <a:prstGeom prst="actionButtonHome">
            <a:avLst/>
          </a:prstGeom>
          <a:solidFill>
            <a:schemeClr val="accent2"/>
          </a:solidFill>
          <a:ln w="9525">
            <a:no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9600">
              <a:latin typeface="Verdana" panose="020B0604030504040204" pitchFamily="34" charset="0"/>
              <a:ea typeface="Verdana" panose="020B0604030504040204" pitchFamily="34" charset="0"/>
            </a:endParaRPr>
          </a:p>
        </p:txBody>
      </p:sp>
    </p:spTree>
    <p:custDataLst>
      <p:tags r:id="rId1"/>
    </p:custDataLst>
  </p:cSld>
  <p:clrMapOvr>
    <a:masterClrMapping/>
  </p:clrMapOvr>
  <p:transition>
    <p:zoom/>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6498" name="Rectangle 6">
            <a:extLst>
              <a:ext uri="{FF2B5EF4-FFF2-40B4-BE49-F238E27FC236}">
                <a16:creationId xmlns:a16="http://schemas.microsoft.com/office/drawing/2014/main" id="{56E7723F-C1D3-467D-BA62-AC9000A330DF}"/>
              </a:ext>
            </a:extLst>
          </p:cNvPr>
          <p:cNvSpPr>
            <a:spLocks noGrp="1" noChangeArrowheads="1"/>
          </p:cNvSpPr>
          <p:nvPr>
            <p:ph type="ctrTitle"/>
          </p:nvPr>
        </p:nvSpPr>
        <p:spPr>
          <a:xfrm>
            <a:off x="301925" y="130116"/>
            <a:ext cx="8462513" cy="6410863"/>
          </a:xfrm>
        </p:spPr>
        <p:txBody>
          <a:bodyPr/>
          <a:lstStyle/>
          <a:p>
            <a:pPr algn="l">
              <a:lnSpc>
                <a:spcPct val="120000"/>
              </a:lnSpc>
            </a:pPr>
            <a:r>
              <a:rPr lang="en-US" sz="2400" b="0">
                <a:solidFill>
                  <a:srgbClr val="FFC000"/>
                </a:solidFill>
              </a:rPr>
              <a:t>A WIC participant for whom English is not their first language goes to the register to check out with WIC eligible foods.</a:t>
            </a:r>
            <a:r>
              <a:rPr lang="en-US" sz="2400">
                <a:solidFill>
                  <a:srgbClr val="FFC000"/>
                </a:solidFill>
              </a:rPr>
              <a:t>  They </a:t>
            </a:r>
            <a:r>
              <a:rPr lang="en-US" sz="2400" b="0">
                <a:solidFill>
                  <a:srgbClr val="FFC000"/>
                </a:solidFill>
              </a:rPr>
              <a:t>speak with a heavy accent.</a:t>
            </a:r>
            <a:r>
              <a:rPr lang="en-US" sz="2400">
                <a:solidFill>
                  <a:srgbClr val="FFC000"/>
                </a:solidFill>
              </a:rPr>
              <a:t> </a:t>
            </a:r>
            <a:r>
              <a:rPr lang="en-US" sz="2400" b="0">
                <a:solidFill>
                  <a:srgbClr val="FFC000"/>
                </a:solidFill>
              </a:rPr>
              <a:t> </a:t>
            </a:r>
            <a:r>
              <a:rPr lang="en-US" sz="2400">
                <a:solidFill>
                  <a:srgbClr val="FFC000"/>
                </a:solidFill>
              </a:rPr>
              <a:t>They</a:t>
            </a:r>
            <a:r>
              <a:rPr lang="en-US" sz="2400" b="0">
                <a:solidFill>
                  <a:srgbClr val="FFC000"/>
                </a:solidFill>
              </a:rPr>
              <a:t> don’t have enough </a:t>
            </a:r>
            <a:r>
              <a:rPr lang="en-US" sz="2400">
                <a:solidFill>
                  <a:srgbClr val="FFC000"/>
                </a:solidFill>
              </a:rPr>
              <a:t>CVB to cover their fruits and vegetables. </a:t>
            </a:r>
            <a:br>
              <a:rPr lang="en-US" sz="2400">
                <a:solidFill>
                  <a:srgbClr val="FFC000"/>
                </a:solidFill>
              </a:rPr>
            </a:br>
            <a:br>
              <a:rPr lang="en-US" sz="2400">
                <a:solidFill>
                  <a:srgbClr val="FFC000"/>
                </a:solidFill>
              </a:rPr>
            </a:br>
            <a:r>
              <a:rPr lang="en-US" sz="2400">
                <a:solidFill>
                  <a:srgbClr val="FFC000"/>
                </a:solidFill>
              </a:rPr>
              <a:t>They ask the cashier to put some back.  </a:t>
            </a:r>
            <a:r>
              <a:rPr lang="en-US" sz="2400" b="0">
                <a:solidFill>
                  <a:srgbClr val="FFC000"/>
                </a:solidFill>
              </a:rPr>
              <a:t>The cashier yells</a:t>
            </a:r>
            <a:r>
              <a:rPr lang="en-US" sz="2400">
                <a:solidFill>
                  <a:srgbClr val="FFC000"/>
                </a:solidFill>
              </a:rPr>
              <a:t> </a:t>
            </a:r>
            <a:r>
              <a:rPr lang="en-US" sz="2400" b="0">
                <a:solidFill>
                  <a:srgbClr val="FFC000"/>
                </a:solidFill>
              </a:rPr>
              <a:t>“I can’t understand you!</a:t>
            </a:r>
            <a:r>
              <a:rPr lang="en-US" sz="2400">
                <a:solidFill>
                  <a:srgbClr val="FFC000"/>
                </a:solidFill>
              </a:rPr>
              <a:t> </a:t>
            </a:r>
            <a:r>
              <a:rPr lang="en-US" sz="2400" b="0">
                <a:solidFill>
                  <a:srgbClr val="FFC000"/>
                </a:solidFill>
              </a:rPr>
              <a:t> If you can’t speak English, I can’t help you.</a:t>
            </a:r>
            <a:r>
              <a:rPr lang="en-US" sz="2400">
                <a:solidFill>
                  <a:srgbClr val="FFC000"/>
                </a:solidFill>
              </a:rPr>
              <a:t> </a:t>
            </a:r>
            <a:r>
              <a:rPr lang="en-US" sz="2400" b="0">
                <a:solidFill>
                  <a:srgbClr val="FFC000"/>
                </a:solidFill>
              </a:rPr>
              <a:t> You’ll have to go somewhere else.”</a:t>
            </a:r>
            <a:r>
              <a:rPr lang="en-US" sz="2400">
                <a:solidFill>
                  <a:srgbClr val="FFC000"/>
                </a:solidFill>
              </a:rPr>
              <a:t> </a:t>
            </a:r>
            <a:r>
              <a:rPr lang="en-US" sz="2400" b="0">
                <a:solidFill>
                  <a:srgbClr val="FFC000"/>
                </a:solidFill>
              </a:rPr>
              <a:t> </a:t>
            </a:r>
            <a:br>
              <a:rPr lang="en-US" sz="2400" b="0">
                <a:solidFill>
                  <a:srgbClr val="FFC000"/>
                </a:solidFill>
              </a:rPr>
            </a:br>
            <a:br>
              <a:rPr lang="en-US" sz="2400" b="0">
                <a:solidFill>
                  <a:srgbClr val="FFC000"/>
                </a:solidFill>
              </a:rPr>
            </a:br>
            <a:r>
              <a:rPr lang="en-US" sz="2400" b="0">
                <a:solidFill>
                  <a:srgbClr val="FFC000"/>
                </a:solidFill>
              </a:rPr>
              <a:t>The participant was embarrassed. They left without any of the WIC foods because the cashier refused to help them.</a:t>
            </a:r>
            <a:r>
              <a:rPr lang="en-US" sz="2400">
                <a:solidFill>
                  <a:srgbClr val="FFC000"/>
                </a:solidFill>
              </a:rPr>
              <a:t> </a:t>
            </a:r>
            <a:r>
              <a:rPr lang="en-US" sz="2400" b="0">
                <a:solidFill>
                  <a:srgbClr val="FFC000"/>
                </a:solidFill>
              </a:rPr>
              <a:t> </a:t>
            </a:r>
            <a:r>
              <a:rPr lang="en-US" sz="2400">
                <a:solidFill>
                  <a:srgbClr val="FFC000"/>
                </a:solidFill>
              </a:rPr>
              <a:t>This is the best course of action</a:t>
            </a:r>
            <a:r>
              <a:rPr lang="en-US" sz="2400" b="0">
                <a:solidFill>
                  <a:srgbClr val="FFC000"/>
                </a:solidFill>
              </a:rPr>
              <a:t>.</a:t>
            </a:r>
            <a:endParaRPr lang="en-US" sz="2400">
              <a:solidFill>
                <a:srgbClr val="FFC000"/>
              </a:solidFill>
            </a:endParaRPr>
          </a:p>
        </p:txBody>
      </p:sp>
    </p:spTree>
    <p:custDataLst>
      <p:tags r:id="rId1"/>
    </p:custDataLst>
  </p:cSld>
  <p:clrMapOvr>
    <a:masterClrMapping/>
  </p:clrMapOvr>
  <p:transition>
    <p:zoom/>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7FB9A831-123F-49A1-ACB5-3BA132B98DEF}"/>
              </a:ext>
            </a:extLst>
          </p:cNvPr>
          <p:cNvSpPr>
            <a:spLocks noGrp="1" noChangeArrowheads="1"/>
          </p:cNvSpPr>
          <p:nvPr>
            <p:ph type="ctrTitle"/>
          </p:nvPr>
        </p:nvSpPr>
        <p:spPr>
          <a:xfrm>
            <a:off x="609600" y="304800"/>
            <a:ext cx="7772400" cy="1143000"/>
          </a:xfrm>
        </p:spPr>
        <p:txBody>
          <a:bodyPr/>
          <a:lstStyle/>
          <a:p>
            <a:pPr algn="l">
              <a:lnSpc>
                <a:spcPct val="130000"/>
              </a:lnSpc>
            </a:pPr>
            <a:r>
              <a:rPr lang="en-US" altLang="en-US" sz="4000">
                <a:solidFill>
                  <a:srgbClr val="FFC000"/>
                </a:solidFill>
              </a:rPr>
              <a:t>What is </a:t>
            </a:r>
            <a:r>
              <a:rPr lang="en-US" altLang="en-US" sz="4000" b="1">
                <a:solidFill>
                  <a:srgbClr val="FFC000"/>
                </a:solidFill>
              </a:rPr>
              <a:t>Report it!</a:t>
            </a:r>
            <a:br>
              <a:rPr lang="en-US" altLang="en-US" sz="4000"/>
            </a:br>
            <a:r>
              <a:rPr lang="en-US" altLang="en-US" sz="4000"/>
              <a:t> </a:t>
            </a:r>
            <a:endParaRPr lang="en-US" altLang="en-US" sz="4000">
              <a:solidFill>
                <a:srgbClr val="FFCC66"/>
              </a:solidFill>
            </a:endParaRPr>
          </a:p>
        </p:txBody>
      </p:sp>
      <p:sp>
        <p:nvSpPr>
          <p:cNvPr id="108547" name="Rectangle 8">
            <a:extLst>
              <a:ext uri="{FF2B5EF4-FFF2-40B4-BE49-F238E27FC236}">
                <a16:creationId xmlns:a16="http://schemas.microsoft.com/office/drawing/2014/main" id="{8AE3A309-94AA-4BEB-80AB-90FD367B2376}"/>
              </a:ext>
            </a:extLst>
          </p:cNvPr>
          <p:cNvSpPr>
            <a:spLocks noGrp="1" noChangeArrowheads="1"/>
          </p:cNvSpPr>
          <p:nvPr>
            <p:ph type="subTitle" idx="1"/>
          </p:nvPr>
        </p:nvSpPr>
        <p:spPr>
          <a:xfrm>
            <a:off x="609779" y="1706593"/>
            <a:ext cx="7929115" cy="3925018"/>
          </a:xfrm>
          <a:solidFill>
            <a:srgbClr val="99CCFF"/>
          </a:solidFill>
        </p:spPr>
        <p:txBody>
          <a:bodyPr/>
          <a:lstStyle/>
          <a:p>
            <a:pPr algn="l">
              <a:lnSpc>
                <a:spcPct val="120000"/>
              </a:lnSpc>
            </a:pPr>
            <a:r>
              <a:rPr lang="en-US" sz="2800" b="1"/>
              <a:t>This is probably discrimination.</a:t>
            </a:r>
            <a:r>
              <a:rPr lang="en-US" sz="2800"/>
              <a:t>  </a:t>
            </a:r>
            <a:r>
              <a:rPr lang="en-US" sz="2800" b="0"/>
              <a:t>Enter a complaint in TWIST and check as a possible Civil Rights violation</a:t>
            </a:r>
            <a:r>
              <a:rPr lang="en-US" sz="2800"/>
              <a:t>.</a:t>
            </a:r>
          </a:p>
          <a:p>
            <a:pPr algn="l">
              <a:lnSpc>
                <a:spcPct val="120000"/>
              </a:lnSpc>
            </a:pPr>
            <a:endParaRPr lang="en-US" sz="2800" b="1"/>
          </a:p>
          <a:p>
            <a:pPr algn="l">
              <a:lnSpc>
                <a:spcPct val="120000"/>
              </a:lnSpc>
            </a:pPr>
            <a:r>
              <a:rPr lang="en-US" sz="2800"/>
              <a:t>Let the investigation team decide next steps.</a:t>
            </a:r>
            <a:endParaRPr lang="en-US" sz="2800" b="0"/>
          </a:p>
          <a:p>
            <a:pPr algn="l">
              <a:lnSpc>
                <a:spcPct val="150000"/>
              </a:lnSpc>
            </a:pPr>
            <a:endParaRPr lang="en-US" altLang="en-US" sz="2800"/>
          </a:p>
        </p:txBody>
      </p:sp>
      <p:sp>
        <p:nvSpPr>
          <p:cNvPr id="108548" name="AutoShape 4">
            <a:hlinkClick r:id="rId4" action="ppaction://hlinksldjump" highlightClick="1"/>
            <a:extLst>
              <a:ext uri="{FF2B5EF4-FFF2-40B4-BE49-F238E27FC236}">
                <a16:creationId xmlns:a16="http://schemas.microsoft.com/office/drawing/2014/main" id="{876E763D-122A-4A60-8899-80FFB8689635}"/>
              </a:ext>
            </a:extLst>
          </p:cNvPr>
          <p:cNvSpPr>
            <a:spLocks noChangeArrowheads="1"/>
          </p:cNvSpPr>
          <p:nvPr/>
        </p:nvSpPr>
        <p:spPr bwMode="auto">
          <a:xfrm>
            <a:off x="7924800" y="5791200"/>
            <a:ext cx="1219200" cy="1066800"/>
          </a:xfrm>
          <a:prstGeom prst="actionButtonHome">
            <a:avLst/>
          </a:prstGeom>
          <a:solidFill>
            <a:schemeClr val="accent2"/>
          </a:solidFill>
          <a:ln w="9525">
            <a:no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30000"/>
              </a:lnSpc>
              <a:spcBef>
                <a:spcPct val="0"/>
              </a:spcBef>
              <a:buFontTx/>
              <a:buNone/>
            </a:pPr>
            <a:endParaRPr lang="en-US" altLang="en-US" sz="9600">
              <a:latin typeface="Verdana" panose="020B0604030504040204" pitchFamily="34" charset="0"/>
              <a:ea typeface="Verdana" panose="020B0604030504040204" pitchFamily="34" charset="0"/>
            </a:endParaRPr>
          </a:p>
        </p:txBody>
      </p:sp>
    </p:spTree>
    <p:custDataLst>
      <p:tags r:id="rId1"/>
    </p:custDataLst>
  </p:cSld>
  <p:clrMapOvr>
    <a:masterClrMapping/>
  </p:clrMapOvr>
  <p:transition>
    <p:zoom/>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10594" name="Rectangle 6">
            <a:extLst>
              <a:ext uri="{FF2B5EF4-FFF2-40B4-BE49-F238E27FC236}">
                <a16:creationId xmlns:a16="http://schemas.microsoft.com/office/drawing/2014/main" id="{5CD539F3-0B1D-471B-8B2F-5A7E0A0DBDA6}"/>
              </a:ext>
            </a:extLst>
          </p:cNvPr>
          <p:cNvSpPr>
            <a:spLocks noGrp="1" noChangeArrowheads="1"/>
          </p:cNvSpPr>
          <p:nvPr>
            <p:ph type="ctrTitle"/>
          </p:nvPr>
        </p:nvSpPr>
        <p:spPr>
          <a:xfrm>
            <a:off x="365185" y="1066800"/>
            <a:ext cx="8505645" cy="4807069"/>
          </a:xfrm>
        </p:spPr>
        <p:txBody>
          <a:bodyPr/>
          <a:lstStyle/>
          <a:p>
            <a:pPr algn="l">
              <a:lnSpc>
                <a:spcPct val="124000"/>
              </a:lnSpc>
            </a:pPr>
            <a:r>
              <a:rPr lang="en-US" sz="2800">
                <a:solidFill>
                  <a:srgbClr val="FFC000"/>
                </a:solidFill>
              </a:rPr>
              <a:t>A participant has goat milk as a benefit in their food package.  The family can’t find it on the shelf at the local store. The participant asks the store to start carrying it for them.  </a:t>
            </a:r>
            <a:br>
              <a:rPr lang="en-US" sz="2800">
                <a:solidFill>
                  <a:srgbClr val="FFC000"/>
                </a:solidFill>
              </a:rPr>
            </a:br>
            <a:br>
              <a:rPr lang="en-US" sz="2800">
                <a:solidFill>
                  <a:srgbClr val="FFC000"/>
                </a:solidFill>
              </a:rPr>
            </a:br>
            <a:r>
              <a:rPr lang="en-US" sz="2800">
                <a:solidFill>
                  <a:srgbClr val="FFC000"/>
                </a:solidFill>
              </a:rPr>
              <a:t>The store tells them that it’s not a minimum stock requirement for the WIC program. The store tells the WIC participant they cannot carry it because it’s too expensive and they are not required to carry it.  This is the best course of action</a:t>
            </a:r>
            <a:r>
              <a:rPr lang="en-US" sz="2800" b="0">
                <a:solidFill>
                  <a:srgbClr val="FFC000"/>
                </a:solidFill>
              </a:rPr>
              <a:t>.</a:t>
            </a:r>
            <a:endParaRPr lang="en-US" sz="2800">
              <a:solidFill>
                <a:srgbClr val="FFC000"/>
              </a:solidFill>
            </a:endParaRPr>
          </a:p>
        </p:txBody>
      </p:sp>
    </p:spTree>
    <p:custDataLst>
      <p:tags r:id="rId1"/>
    </p:custData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92C6E4E8-064E-4C99-9B4C-17C37E100CD8}"/>
              </a:ext>
            </a:extLst>
          </p:cNvPr>
          <p:cNvSpPr txBox="1">
            <a:spLocks noChangeArrowheads="1"/>
          </p:cNvSpPr>
          <p:nvPr/>
        </p:nvSpPr>
        <p:spPr bwMode="auto">
          <a:xfrm>
            <a:off x="1447800" y="3170238"/>
            <a:ext cx="624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3600">
              <a:solidFill>
                <a:schemeClr val="bg1"/>
              </a:solidFill>
              <a:latin typeface="Verdana" panose="020B0604030504040204" pitchFamily="34" charset="0"/>
              <a:ea typeface="Verdana" panose="020B0604030504040204" pitchFamily="34" charset="0"/>
            </a:endParaRPr>
          </a:p>
        </p:txBody>
      </p:sp>
      <p:sp>
        <p:nvSpPr>
          <p:cNvPr id="24579" name="AutoShape 3">
            <a:hlinkClick r:id="" action="ppaction://noaction" highlightClick="1"/>
            <a:hlinkHover r:id="" action="ppaction://hlinkshowjump?jump=firstslide"/>
            <a:extLst>
              <a:ext uri="{FF2B5EF4-FFF2-40B4-BE49-F238E27FC236}">
                <a16:creationId xmlns:a16="http://schemas.microsoft.com/office/drawing/2014/main" id="{AEC2FC0E-5085-4F19-A288-190157C3A3E4}"/>
              </a:ext>
            </a:extLst>
          </p:cNvPr>
          <p:cNvSpPr>
            <a:spLocks noChangeArrowheads="1"/>
          </p:cNvSpPr>
          <p:nvPr/>
        </p:nvSpPr>
        <p:spPr bwMode="auto">
          <a:xfrm>
            <a:off x="0" y="6172200"/>
            <a:ext cx="1143000" cy="6858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9600">
              <a:latin typeface="Verdana" panose="020B0604030504040204" pitchFamily="34" charset="0"/>
              <a:ea typeface="Verdana" panose="020B0604030504040204" pitchFamily="34" charset="0"/>
            </a:endParaRPr>
          </a:p>
        </p:txBody>
      </p:sp>
      <p:sp>
        <p:nvSpPr>
          <p:cNvPr id="24580" name="Text Box 4">
            <a:extLst>
              <a:ext uri="{FF2B5EF4-FFF2-40B4-BE49-F238E27FC236}">
                <a16:creationId xmlns:a16="http://schemas.microsoft.com/office/drawing/2014/main" id="{F8A6EBE5-42AD-458D-BFC6-B6F3AFF88B96}"/>
              </a:ext>
            </a:extLst>
          </p:cNvPr>
          <p:cNvSpPr txBox="1">
            <a:spLocks noChangeArrowheads="1"/>
          </p:cNvSpPr>
          <p:nvPr/>
        </p:nvSpPr>
        <p:spPr bwMode="auto">
          <a:xfrm>
            <a:off x="4549775" y="30527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2400">
              <a:latin typeface="Verdana" panose="020B0604030504040204" pitchFamily="34" charset="0"/>
              <a:ea typeface="Verdana" panose="020B0604030504040204" pitchFamily="34" charset="0"/>
            </a:endParaRPr>
          </a:p>
        </p:txBody>
      </p:sp>
      <p:sp>
        <p:nvSpPr>
          <p:cNvPr id="24581" name="Rectangle 9">
            <a:extLst>
              <a:ext uri="{FF2B5EF4-FFF2-40B4-BE49-F238E27FC236}">
                <a16:creationId xmlns:a16="http://schemas.microsoft.com/office/drawing/2014/main" id="{1E902A7C-3801-4E8E-9C31-0C8C252662D8}"/>
              </a:ext>
            </a:extLst>
          </p:cNvPr>
          <p:cNvSpPr>
            <a:spLocks noGrp="1" noChangeArrowheads="1"/>
          </p:cNvSpPr>
          <p:nvPr>
            <p:ph type="ctrTitle"/>
          </p:nvPr>
        </p:nvSpPr>
        <p:spPr>
          <a:xfrm>
            <a:off x="473075" y="652463"/>
            <a:ext cx="8153400" cy="5257800"/>
          </a:xfrm>
        </p:spPr>
        <p:txBody>
          <a:bodyPr/>
          <a:lstStyle/>
          <a:p>
            <a:pPr algn="l">
              <a:lnSpc>
                <a:spcPct val="150000"/>
              </a:lnSpc>
            </a:pPr>
            <a:r>
              <a:rPr lang="en-US" altLang="en-US">
                <a:solidFill>
                  <a:srgbClr val="FFC000"/>
                </a:solidFill>
              </a:rPr>
              <a:t>This role at the Oregon State WIC Office reviews all complaints. </a:t>
            </a:r>
            <a:endParaRPr lang="en-US">
              <a:solidFill>
                <a:srgbClr val="FFC000"/>
              </a:solidFill>
            </a:endParaRPr>
          </a:p>
        </p:txBody>
      </p:sp>
    </p:spTree>
    <p:custDataLst>
      <p:tags r:id="rId1"/>
    </p:custDataLst>
  </p:cSld>
  <p:clrMapOvr>
    <a:masterClrMapping/>
  </p:clrMapOvr>
  <p:transition>
    <p:zoom/>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FB9CE0FB-F0D7-427B-AE30-2F4200541B79}"/>
              </a:ext>
            </a:extLst>
          </p:cNvPr>
          <p:cNvSpPr>
            <a:spLocks noGrp="1" noChangeArrowheads="1"/>
          </p:cNvSpPr>
          <p:nvPr>
            <p:ph type="ctrTitle"/>
          </p:nvPr>
        </p:nvSpPr>
        <p:spPr>
          <a:xfrm>
            <a:off x="658813" y="627063"/>
            <a:ext cx="7772400" cy="1354137"/>
          </a:xfrm>
        </p:spPr>
        <p:txBody>
          <a:bodyPr/>
          <a:lstStyle/>
          <a:p>
            <a:pPr algn="l">
              <a:lnSpc>
                <a:spcPct val="130000"/>
              </a:lnSpc>
            </a:pPr>
            <a:r>
              <a:rPr lang="en-US" altLang="en-US" sz="4000">
                <a:solidFill>
                  <a:srgbClr val="FFC000"/>
                </a:solidFill>
              </a:rPr>
              <a:t>What is </a:t>
            </a:r>
            <a:r>
              <a:rPr lang="en-US" altLang="en-US" sz="4000" b="1">
                <a:solidFill>
                  <a:srgbClr val="FFC000"/>
                </a:solidFill>
              </a:rPr>
              <a:t>Report it!</a:t>
            </a:r>
            <a:br>
              <a:rPr lang="en-US" altLang="en-US" sz="4000"/>
            </a:br>
            <a:endParaRPr lang="en-US" altLang="en-US" sz="4000">
              <a:solidFill>
                <a:srgbClr val="FFCC66"/>
              </a:solidFill>
            </a:endParaRPr>
          </a:p>
        </p:txBody>
      </p:sp>
      <p:sp>
        <p:nvSpPr>
          <p:cNvPr id="112643" name="Rectangle 8">
            <a:extLst>
              <a:ext uri="{FF2B5EF4-FFF2-40B4-BE49-F238E27FC236}">
                <a16:creationId xmlns:a16="http://schemas.microsoft.com/office/drawing/2014/main" id="{D812E90A-18A1-47F1-9F33-97933A003654}"/>
              </a:ext>
            </a:extLst>
          </p:cNvPr>
          <p:cNvSpPr>
            <a:spLocks noGrp="1" noChangeArrowheads="1"/>
          </p:cNvSpPr>
          <p:nvPr>
            <p:ph type="subTitle" idx="1"/>
          </p:nvPr>
        </p:nvSpPr>
        <p:spPr>
          <a:xfrm>
            <a:off x="533400" y="1469571"/>
            <a:ext cx="7616825" cy="4114800"/>
          </a:xfrm>
          <a:solidFill>
            <a:srgbClr val="99CCFF"/>
          </a:solidFill>
        </p:spPr>
        <p:txBody>
          <a:bodyPr/>
          <a:lstStyle/>
          <a:p>
            <a:pPr algn="l">
              <a:lnSpc>
                <a:spcPct val="120000"/>
              </a:lnSpc>
            </a:pPr>
            <a:r>
              <a:rPr lang="en-US" sz="2200" b="0"/>
              <a:t>Having goat milk is not a part of a protected class.</a:t>
            </a:r>
            <a:r>
              <a:rPr lang="en-US" sz="2200"/>
              <a:t>  </a:t>
            </a:r>
            <a:endParaRPr lang="en-US" sz="2200" b="0"/>
          </a:p>
          <a:p>
            <a:pPr algn="l">
              <a:lnSpc>
                <a:spcPct val="120000"/>
              </a:lnSpc>
            </a:pPr>
            <a:endParaRPr lang="en-US" sz="2200" b="0"/>
          </a:p>
          <a:p>
            <a:pPr algn="l">
              <a:lnSpc>
                <a:spcPct val="120000"/>
              </a:lnSpc>
            </a:pPr>
            <a:r>
              <a:rPr lang="en-US" sz="2200" b="0"/>
              <a:t>The store is probably </a:t>
            </a:r>
            <a:r>
              <a:rPr lang="en-US" sz="2200" b="1"/>
              <a:t>NOT discriminating </a:t>
            </a:r>
            <a:r>
              <a:rPr lang="en-US" sz="2200" b="0"/>
              <a:t>against the participant.</a:t>
            </a:r>
            <a:r>
              <a:rPr lang="en-US" sz="2200"/>
              <a:t>  </a:t>
            </a:r>
            <a:r>
              <a:rPr lang="en-US" sz="2200" b="0"/>
              <a:t>This is probably </a:t>
            </a:r>
            <a:r>
              <a:rPr lang="en-US" sz="2200" b="1"/>
              <a:t>NOT bad customer service</a:t>
            </a:r>
            <a:r>
              <a:rPr lang="en-US" sz="2200" b="0"/>
              <a:t>.</a:t>
            </a:r>
            <a:r>
              <a:rPr lang="en-US" sz="2200"/>
              <a:t>  </a:t>
            </a:r>
            <a:endParaRPr lang="en-US" sz="2200" b="0"/>
          </a:p>
          <a:p>
            <a:pPr algn="l">
              <a:lnSpc>
                <a:spcPct val="120000"/>
              </a:lnSpc>
            </a:pPr>
            <a:endParaRPr lang="en-US" sz="2200"/>
          </a:p>
          <a:p>
            <a:pPr algn="l">
              <a:lnSpc>
                <a:spcPct val="120000"/>
              </a:lnSpc>
            </a:pPr>
            <a:r>
              <a:rPr lang="en-US" sz="2200" b="0"/>
              <a:t>The participant has a complaint, however. </a:t>
            </a:r>
            <a:r>
              <a:rPr lang="en-US" sz="2200"/>
              <a:t>Enter it in </a:t>
            </a:r>
            <a:r>
              <a:rPr lang="en-US" sz="2200" b="0"/>
              <a:t>TWIST. </a:t>
            </a:r>
            <a:r>
              <a:rPr lang="en-US" sz="2200"/>
              <a:t>There may be support or education to offer the vendor or the participant for future shopping.</a:t>
            </a:r>
            <a:endParaRPr lang="en-US" sz="2200" b="0"/>
          </a:p>
        </p:txBody>
      </p:sp>
      <p:sp>
        <p:nvSpPr>
          <p:cNvPr id="112644" name="AutoShape 4">
            <a:hlinkClick r:id="rId4" action="ppaction://hlinksldjump" highlightClick="1"/>
            <a:extLst>
              <a:ext uri="{FF2B5EF4-FFF2-40B4-BE49-F238E27FC236}">
                <a16:creationId xmlns:a16="http://schemas.microsoft.com/office/drawing/2014/main" id="{EFB5AB1D-244F-439E-B4E3-F45CD486F860}"/>
              </a:ext>
            </a:extLst>
          </p:cNvPr>
          <p:cNvSpPr>
            <a:spLocks noChangeArrowheads="1"/>
          </p:cNvSpPr>
          <p:nvPr/>
        </p:nvSpPr>
        <p:spPr bwMode="auto">
          <a:xfrm>
            <a:off x="7851775" y="5715000"/>
            <a:ext cx="1219200" cy="1066800"/>
          </a:xfrm>
          <a:prstGeom prst="actionButtonHome">
            <a:avLst/>
          </a:prstGeom>
          <a:solidFill>
            <a:schemeClr val="accent2"/>
          </a:solidFill>
          <a:ln w="9525">
            <a:no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30000"/>
              </a:lnSpc>
              <a:spcBef>
                <a:spcPct val="0"/>
              </a:spcBef>
              <a:buFontTx/>
              <a:buNone/>
            </a:pPr>
            <a:endParaRPr lang="en-US" altLang="en-US" sz="3600">
              <a:latin typeface="Verdana" panose="020B0604030504040204" pitchFamily="34" charset="0"/>
              <a:ea typeface="Verdana" panose="020B0604030504040204" pitchFamily="34" charset="0"/>
            </a:endParaRPr>
          </a:p>
        </p:txBody>
      </p:sp>
    </p:spTree>
    <p:custDataLst>
      <p:tags r:id="rId1"/>
    </p:custDataLst>
  </p:cSld>
  <p:clrMapOvr>
    <a:masterClrMapping/>
  </p:clrMapOvr>
  <p:transition>
    <p:zoom/>
  </p:transition>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14690" name="Rectangle 6">
            <a:extLst>
              <a:ext uri="{FF2B5EF4-FFF2-40B4-BE49-F238E27FC236}">
                <a16:creationId xmlns:a16="http://schemas.microsoft.com/office/drawing/2014/main" id="{045C4CE8-DEF1-4307-A6ED-94B3846F7456}"/>
              </a:ext>
            </a:extLst>
          </p:cNvPr>
          <p:cNvSpPr>
            <a:spLocks noGrp="1" noChangeArrowheads="1"/>
          </p:cNvSpPr>
          <p:nvPr>
            <p:ph type="ctrTitle"/>
          </p:nvPr>
        </p:nvSpPr>
        <p:spPr>
          <a:xfrm>
            <a:off x="685800" y="1066800"/>
            <a:ext cx="7772400" cy="4381500"/>
          </a:xfrm>
        </p:spPr>
        <p:txBody>
          <a:bodyPr/>
          <a:lstStyle/>
          <a:p>
            <a:pPr algn="l">
              <a:lnSpc>
                <a:spcPct val="120000"/>
              </a:lnSpc>
            </a:pPr>
            <a:r>
              <a:rPr lang="en-US" sz="3200" b="0">
                <a:solidFill>
                  <a:srgbClr val="FFC000"/>
                </a:solidFill>
              </a:rPr>
              <a:t>A participant goes to the register to check out with milk, bread, eggs, cheese, </a:t>
            </a:r>
            <a:r>
              <a:rPr lang="en-US" sz="3200">
                <a:solidFill>
                  <a:srgbClr val="FFC000"/>
                </a:solidFill>
              </a:rPr>
              <a:t>juice, and </a:t>
            </a:r>
            <a:r>
              <a:rPr lang="en-US" sz="3200" b="0">
                <a:solidFill>
                  <a:srgbClr val="FFC000"/>
                </a:solidFill>
              </a:rPr>
              <a:t>cereal</a:t>
            </a:r>
            <a:r>
              <a:rPr lang="en-US" sz="3200">
                <a:solidFill>
                  <a:srgbClr val="FFC000"/>
                </a:solidFill>
              </a:rPr>
              <a:t>.  </a:t>
            </a:r>
            <a:r>
              <a:rPr lang="en-US" sz="3200" b="0">
                <a:solidFill>
                  <a:srgbClr val="FFC000"/>
                </a:solidFill>
              </a:rPr>
              <a:t>The cashier says “Oh, you must be on WIC, I can tell by what you’re buying.”</a:t>
            </a:r>
            <a:r>
              <a:rPr lang="en-US" sz="3200">
                <a:solidFill>
                  <a:srgbClr val="FFC000"/>
                </a:solidFill>
              </a:rPr>
              <a:t>   This is the best course of action</a:t>
            </a:r>
            <a:r>
              <a:rPr lang="en-US" sz="3200" b="0">
                <a:solidFill>
                  <a:srgbClr val="FFC000"/>
                </a:solidFill>
              </a:rPr>
              <a:t>.</a:t>
            </a:r>
            <a:endParaRPr lang="en-US" altLang="en-US" sz="3200">
              <a:solidFill>
                <a:srgbClr val="FFC000"/>
              </a:solidFill>
            </a:endParaRPr>
          </a:p>
        </p:txBody>
      </p:sp>
    </p:spTree>
    <p:custDataLst>
      <p:tags r:id="rId1"/>
    </p:custDataLst>
  </p:cSld>
  <p:clrMapOvr>
    <a:masterClrMapping/>
  </p:clrMapOvr>
  <p:transition>
    <p:zoom/>
  </p:transition>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0186C9AA-B5A9-4BD5-AA5F-F4C1EAFBE93B}"/>
              </a:ext>
            </a:extLst>
          </p:cNvPr>
          <p:cNvSpPr>
            <a:spLocks noGrp="1" noChangeArrowheads="1"/>
          </p:cNvSpPr>
          <p:nvPr>
            <p:ph type="ctrTitle"/>
          </p:nvPr>
        </p:nvSpPr>
        <p:spPr>
          <a:xfrm>
            <a:off x="419100" y="381000"/>
            <a:ext cx="7886700" cy="1447800"/>
          </a:xfrm>
        </p:spPr>
        <p:txBody>
          <a:bodyPr/>
          <a:lstStyle/>
          <a:p>
            <a:pPr algn="l">
              <a:lnSpc>
                <a:spcPct val="130000"/>
              </a:lnSpc>
            </a:pPr>
            <a:r>
              <a:rPr lang="en-US" altLang="en-US" sz="4000">
                <a:solidFill>
                  <a:srgbClr val="FFC000"/>
                </a:solidFill>
              </a:rPr>
              <a:t>What is </a:t>
            </a:r>
            <a:r>
              <a:rPr lang="en-US" altLang="en-US" sz="4000" b="1">
                <a:solidFill>
                  <a:srgbClr val="FFC000"/>
                </a:solidFill>
              </a:rPr>
              <a:t>Report it!</a:t>
            </a:r>
            <a:br>
              <a:rPr lang="en-US" altLang="en-US" sz="4000"/>
            </a:br>
            <a:endParaRPr lang="en-US" altLang="en-US" sz="4000">
              <a:solidFill>
                <a:srgbClr val="FFCC66"/>
              </a:solidFill>
            </a:endParaRPr>
          </a:p>
        </p:txBody>
      </p:sp>
      <p:sp>
        <p:nvSpPr>
          <p:cNvPr id="116739" name="Rectangle 8">
            <a:extLst>
              <a:ext uri="{FF2B5EF4-FFF2-40B4-BE49-F238E27FC236}">
                <a16:creationId xmlns:a16="http://schemas.microsoft.com/office/drawing/2014/main" id="{9AFF598A-3B8F-4393-8F2E-3EF46E5FED1D}"/>
              </a:ext>
            </a:extLst>
          </p:cNvPr>
          <p:cNvSpPr>
            <a:spLocks noGrp="1" noChangeArrowheads="1"/>
          </p:cNvSpPr>
          <p:nvPr>
            <p:ph type="subTitle" idx="1"/>
          </p:nvPr>
        </p:nvSpPr>
        <p:spPr>
          <a:xfrm>
            <a:off x="419100" y="1752600"/>
            <a:ext cx="8305800" cy="3581400"/>
          </a:xfrm>
          <a:solidFill>
            <a:srgbClr val="99CCFF"/>
          </a:solidFill>
        </p:spPr>
        <p:txBody>
          <a:bodyPr anchor="ctr"/>
          <a:lstStyle/>
          <a:p>
            <a:pPr algn="l">
              <a:lnSpc>
                <a:spcPct val="150000"/>
              </a:lnSpc>
            </a:pPr>
            <a:r>
              <a:rPr lang="en-US" sz="2400" b="0"/>
              <a:t>Being a WIC participant is not a protected class.  Stores are required to treat WIC participants like they treat all other customers.</a:t>
            </a:r>
            <a:r>
              <a:rPr lang="en-US" sz="2400"/>
              <a:t>  </a:t>
            </a:r>
          </a:p>
          <a:p>
            <a:pPr algn="l">
              <a:lnSpc>
                <a:spcPct val="150000"/>
              </a:lnSpc>
            </a:pPr>
            <a:r>
              <a:rPr lang="en-US" sz="2400" b="0"/>
              <a:t>This is probably </a:t>
            </a:r>
            <a:r>
              <a:rPr lang="en-US" sz="2400" b="1"/>
              <a:t>bad customer service</a:t>
            </a:r>
            <a:r>
              <a:rPr lang="en-US" sz="2400" b="0"/>
              <a:t>.  Enter this complaint in TWIST. Let the compliance team follow up.</a:t>
            </a:r>
          </a:p>
        </p:txBody>
      </p:sp>
      <p:sp>
        <p:nvSpPr>
          <p:cNvPr id="116740" name="AutoShape 4">
            <a:hlinkClick r:id="rId4" action="ppaction://hlinksldjump" highlightClick="1"/>
            <a:extLst>
              <a:ext uri="{FF2B5EF4-FFF2-40B4-BE49-F238E27FC236}">
                <a16:creationId xmlns:a16="http://schemas.microsoft.com/office/drawing/2014/main" id="{3D7AD7C8-7CF7-46D3-96FB-54AE18B58DA4}"/>
              </a:ext>
            </a:extLst>
          </p:cNvPr>
          <p:cNvSpPr>
            <a:spLocks noChangeArrowheads="1"/>
          </p:cNvSpPr>
          <p:nvPr/>
        </p:nvSpPr>
        <p:spPr bwMode="auto">
          <a:xfrm>
            <a:off x="7924800" y="5791200"/>
            <a:ext cx="1219200" cy="1066800"/>
          </a:xfrm>
          <a:prstGeom prst="actionButtonHome">
            <a:avLst/>
          </a:prstGeom>
          <a:solidFill>
            <a:schemeClr val="accent2"/>
          </a:solidFill>
          <a:ln w="9525">
            <a:no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lnSpc>
                <a:spcPct val="130000"/>
              </a:lnSpc>
              <a:spcBef>
                <a:spcPct val="0"/>
              </a:spcBef>
              <a:buFontTx/>
              <a:buNone/>
            </a:pPr>
            <a:endParaRPr lang="en-US" altLang="en-US" sz="2400">
              <a:latin typeface="Verdana" panose="020B0604030504040204" pitchFamily="34" charset="0"/>
              <a:ea typeface="Verdana" panose="020B0604030504040204" pitchFamily="34" charset="0"/>
            </a:endParaRPr>
          </a:p>
        </p:txBody>
      </p:sp>
    </p:spTree>
    <p:custDataLst>
      <p:tags r:id="rId1"/>
    </p:custDataLst>
  </p:cSld>
  <p:clrMapOvr>
    <a:masterClrMapping/>
  </p:clrMapOvr>
  <p:transition>
    <p:zoom/>
  </p:transition>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22882" name="Title 1">
            <a:extLst>
              <a:ext uri="{FF2B5EF4-FFF2-40B4-BE49-F238E27FC236}">
                <a16:creationId xmlns:a16="http://schemas.microsoft.com/office/drawing/2014/main" id="{21C8DB3C-11E8-4926-AF80-490925ABF513}"/>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122883" name="Content Placeholder 1">
            <a:extLst>
              <a:ext uri="{FF2B5EF4-FFF2-40B4-BE49-F238E27FC236}">
                <a16:creationId xmlns:a16="http://schemas.microsoft.com/office/drawing/2014/main" id="{82B8DA7B-D859-4C32-807A-CC4267C793D2}"/>
              </a:ext>
            </a:extLst>
          </p:cNvPr>
          <p:cNvSpPr>
            <a:spLocks noGrp="1" noChangeArrowheads="1"/>
          </p:cNvSpPr>
          <p:nvPr>
            <p:ph idx="1"/>
          </p:nvPr>
        </p:nvSpPr>
        <p:spPr/>
        <p:txBody>
          <a:bodyPr/>
          <a:lstStyle/>
          <a:p>
            <a:endParaRPr lang="en-US" altLang="en-US">
              <a:ea typeface="ＭＳ Ｐゴシック" panose="020B0600070205080204" pitchFamily="34" charset="-128"/>
            </a:endParaRPr>
          </a:p>
        </p:txBody>
      </p:sp>
      <p:pic>
        <p:nvPicPr>
          <p:cNvPr id="5" name="Content Placeholder 2">
            <a:extLst>
              <a:ext uri="{FF2B5EF4-FFF2-40B4-BE49-F238E27FC236}">
                <a16:creationId xmlns:a16="http://schemas.microsoft.com/office/drawing/2014/main" id="{F76131CE-E243-40D6-95D6-4D02E2FD087A}"/>
              </a:ext>
            </a:extLst>
          </p:cNvPr>
          <p:cNvPicPr>
            <a:picLocks noChangeAspect="1"/>
          </p:cNvPicPr>
          <p:nvPr/>
        </p:nvPicPr>
        <p:blipFill>
          <a:blip r:embed="rId3"/>
          <a:stretch>
            <a:fillRect/>
          </a:stretch>
        </p:blipFill>
        <p:spPr bwMode="auto">
          <a:xfrm>
            <a:off x="256003" y="609600"/>
            <a:ext cx="8631994" cy="4800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cSld>
  <p:clrMapOvr>
    <a:masterClrMapping/>
  </p:clrMapOvr>
  <p:transition>
    <p:zoom/>
  </p:transition>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B8EAB9D9-91F8-4098-A969-4DBCF5C07593}"/>
              </a:ext>
            </a:extLst>
          </p:cNvPr>
          <p:cNvSpPr>
            <a:spLocks noGrp="1" noChangeArrowheads="1"/>
          </p:cNvSpPr>
          <p:nvPr>
            <p:ph type="ctrTitle"/>
          </p:nvPr>
        </p:nvSpPr>
        <p:spPr>
          <a:xfrm>
            <a:off x="685800" y="685800"/>
            <a:ext cx="7772400" cy="5257800"/>
          </a:xfrm>
        </p:spPr>
        <p:txBody>
          <a:bodyPr/>
          <a:lstStyle/>
          <a:p>
            <a:pPr algn="l">
              <a:lnSpc>
                <a:spcPct val="150000"/>
              </a:lnSpc>
            </a:pPr>
            <a:r>
              <a:rPr lang="en-US" altLang="en-US" sz="2400">
                <a:solidFill>
                  <a:srgbClr val="FFC000"/>
                </a:solidFill>
              </a:rPr>
              <a:t>An African American mother is bringing her 7-day-old baby into the WIC office for certification.  The staff member at the front desk takes the mother’s paperwork and asks if she is the birth mom, commenting on how light the baby’s skin complexion is.  The mother and baby finish their appointment and receive their benefits.  </a:t>
            </a:r>
            <a:r>
              <a:rPr lang="en-US" sz="2400">
                <a:solidFill>
                  <a:srgbClr val="FFC000"/>
                </a:solidFill>
              </a:rPr>
              <a:t>This is the best course of action</a:t>
            </a:r>
            <a:r>
              <a:rPr lang="en-US" sz="2400" b="0">
                <a:solidFill>
                  <a:srgbClr val="FFC000"/>
                </a:solidFill>
              </a:rPr>
              <a:t>.</a:t>
            </a:r>
            <a:endParaRPr lang="en-US" altLang="en-US" sz="2400">
              <a:solidFill>
                <a:srgbClr val="FFC000"/>
              </a:solidFill>
            </a:endParaRPr>
          </a:p>
        </p:txBody>
      </p:sp>
    </p:spTree>
    <p:custDataLst>
      <p:tags r:id="rId1"/>
    </p:custDataLst>
  </p:cSld>
  <p:clrMapOvr>
    <a:masterClrMapping/>
  </p:clrMapOvr>
  <p:transition>
    <p:zoom/>
  </p:transition>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22882" name="Title 1">
            <a:extLst>
              <a:ext uri="{FF2B5EF4-FFF2-40B4-BE49-F238E27FC236}">
                <a16:creationId xmlns:a16="http://schemas.microsoft.com/office/drawing/2014/main" id="{21C8DB3C-11E8-4926-AF80-490925ABF513}"/>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pic>
        <p:nvPicPr>
          <p:cNvPr id="2" name="03 Jeopardy Think Music">
            <a:hlinkClick r:id="" action="ppaction://media"/>
            <a:extLst>
              <a:ext uri="{FF2B5EF4-FFF2-40B4-BE49-F238E27FC236}">
                <a16:creationId xmlns:a16="http://schemas.microsoft.com/office/drawing/2014/main" id="{B37F92F1-CA1C-4B29-951C-D03019DCB3C0}"/>
              </a:ext>
            </a:extLst>
          </p:cNvPr>
          <p:cNvPicPr>
            <a:picLocks noGrp="1" noChangeAspect="1"/>
          </p:cNvPicPr>
          <p:nvPr>
            <p:ph idx="1"/>
            <a:audioFile r:link="rId3"/>
            <p:extLst>
              <p:ext uri="{DAA4B4D4-6D71-4841-9C94-3DE7FCFB9230}">
                <p14:media xmlns:p14="http://schemas.microsoft.com/office/powerpoint/2010/main" r:embed="rId2"/>
              </p:ext>
            </p:extLst>
          </p:nvPr>
        </p:nvPicPr>
        <p:blipFill>
          <a:blip r:embed="rId5"/>
          <a:stretch>
            <a:fillRect/>
          </a:stretch>
        </p:blipFill>
        <p:spPr>
          <a:xfrm>
            <a:off x="4368800" y="3835400"/>
            <a:ext cx="406400" cy="406400"/>
          </a:xfrm>
        </p:spPr>
      </p:pic>
      <p:pic>
        <p:nvPicPr>
          <p:cNvPr id="5" name="Content Placeholder 2">
            <a:extLst>
              <a:ext uri="{FF2B5EF4-FFF2-40B4-BE49-F238E27FC236}">
                <a16:creationId xmlns:a16="http://schemas.microsoft.com/office/drawing/2014/main" id="{F76131CE-E243-40D6-95D6-4D02E2FD087A}"/>
              </a:ext>
            </a:extLst>
          </p:cNvPr>
          <p:cNvPicPr>
            <a:picLocks noChangeAspect="1"/>
          </p:cNvPicPr>
          <p:nvPr/>
        </p:nvPicPr>
        <p:blipFill>
          <a:blip r:embed="rId6"/>
          <a:stretch>
            <a:fillRect/>
          </a:stretch>
        </p:blipFill>
        <p:spPr bwMode="auto">
          <a:xfrm>
            <a:off x="152400" y="914400"/>
            <a:ext cx="8631994" cy="4800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200688630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53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26978" name="Rectangle 3">
            <a:extLst>
              <a:ext uri="{FF2B5EF4-FFF2-40B4-BE49-F238E27FC236}">
                <a16:creationId xmlns:a16="http://schemas.microsoft.com/office/drawing/2014/main" id="{30FC13B3-1139-4114-B0B4-3B51104FE3E7}"/>
              </a:ext>
            </a:extLst>
          </p:cNvPr>
          <p:cNvSpPr>
            <a:spLocks noGrp="1" noChangeArrowheads="1"/>
          </p:cNvSpPr>
          <p:nvPr>
            <p:ph type="ctrTitle"/>
          </p:nvPr>
        </p:nvSpPr>
        <p:spPr>
          <a:xfrm>
            <a:off x="738188" y="647700"/>
            <a:ext cx="7772400" cy="1143000"/>
          </a:xfrm>
        </p:spPr>
        <p:txBody>
          <a:bodyPr/>
          <a:lstStyle/>
          <a:p>
            <a:pPr algn="l">
              <a:lnSpc>
                <a:spcPct val="130000"/>
              </a:lnSpc>
            </a:pPr>
            <a:r>
              <a:rPr lang="en-US" altLang="en-US" sz="3600">
                <a:solidFill>
                  <a:srgbClr val="FFC000"/>
                </a:solidFill>
              </a:rPr>
              <a:t>What is </a:t>
            </a:r>
            <a:r>
              <a:rPr lang="en-US" altLang="en-US" sz="3600" b="1">
                <a:solidFill>
                  <a:srgbClr val="FFC000"/>
                </a:solidFill>
              </a:rPr>
              <a:t>Report it!</a:t>
            </a:r>
            <a:br>
              <a:rPr lang="en-US" altLang="en-US" sz="3600" b="1"/>
            </a:br>
            <a:endParaRPr lang="en-US" altLang="en-US" sz="3600">
              <a:solidFill>
                <a:srgbClr val="FFCC66"/>
              </a:solidFill>
            </a:endParaRPr>
          </a:p>
        </p:txBody>
      </p:sp>
      <p:sp>
        <p:nvSpPr>
          <p:cNvPr id="126979" name="Rectangle 4">
            <a:extLst>
              <a:ext uri="{FF2B5EF4-FFF2-40B4-BE49-F238E27FC236}">
                <a16:creationId xmlns:a16="http://schemas.microsoft.com/office/drawing/2014/main" id="{F0B16B4D-A9FE-473A-B3E8-6F236BF24C00}"/>
              </a:ext>
            </a:extLst>
          </p:cNvPr>
          <p:cNvSpPr>
            <a:spLocks noGrp="1" noChangeArrowheads="1"/>
          </p:cNvSpPr>
          <p:nvPr>
            <p:ph type="subTitle" idx="1"/>
          </p:nvPr>
        </p:nvSpPr>
        <p:spPr>
          <a:xfrm>
            <a:off x="738188" y="1371599"/>
            <a:ext cx="7794594" cy="4772025"/>
          </a:xfrm>
          <a:solidFill>
            <a:srgbClr val="99CCFF"/>
          </a:solidFill>
        </p:spPr>
        <p:txBody>
          <a:bodyPr/>
          <a:lstStyle/>
          <a:p>
            <a:pPr algn="l">
              <a:lnSpc>
                <a:spcPct val="150000"/>
              </a:lnSpc>
            </a:pPr>
            <a:r>
              <a:rPr lang="en-US" sz="2000"/>
              <a:t>This microaggression constitutes poor treatment based on race, which fits the definition of discrimination.  The staff member likely would not have asked this question to another participant whose baby had the same skin color.</a:t>
            </a:r>
            <a:br>
              <a:rPr lang="en-US" sz="2000"/>
            </a:br>
            <a:r>
              <a:rPr lang="en-US" sz="2000"/>
              <a:t>  </a:t>
            </a:r>
          </a:p>
          <a:p>
            <a:pPr algn="l">
              <a:lnSpc>
                <a:spcPct val="150000"/>
              </a:lnSpc>
            </a:pPr>
            <a:r>
              <a:rPr lang="en-US" altLang="en-US" sz="2000" b="1"/>
              <a:t>Microaggressions are discrimination.</a:t>
            </a:r>
            <a:r>
              <a:rPr lang="en-US" altLang="en-US" sz="2000"/>
              <a:t>  </a:t>
            </a:r>
            <a:br>
              <a:rPr lang="en-US" altLang="en-US" sz="2000"/>
            </a:br>
            <a:r>
              <a:rPr lang="en-US" altLang="en-US" sz="2000"/>
              <a:t>A single act probably does not meet the threshold of legal action for discrimination. However, several acts of microaggressions can become actionable by law as discrimination.  </a:t>
            </a:r>
            <a:endParaRPr lang="en-US" sz="2000"/>
          </a:p>
        </p:txBody>
      </p:sp>
      <p:sp>
        <p:nvSpPr>
          <p:cNvPr id="126980" name="AutoShape 4">
            <a:hlinkClick r:id="rId4" action="ppaction://hlinksldjump" highlightClick="1"/>
            <a:extLst>
              <a:ext uri="{FF2B5EF4-FFF2-40B4-BE49-F238E27FC236}">
                <a16:creationId xmlns:a16="http://schemas.microsoft.com/office/drawing/2014/main" id="{5F054250-D573-41E6-A015-224E15ECCCE4}"/>
              </a:ext>
            </a:extLst>
          </p:cNvPr>
          <p:cNvSpPr>
            <a:spLocks noChangeArrowheads="1"/>
          </p:cNvSpPr>
          <p:nvPr/>
        </p:nvSpPr>
        <p:spPr bwMode="auto">
          <a:xfrm>
            <a:off x="7924800" y="5791200"/>
            <a:ext cx="1219200" cy="1066800"/>
          </a:xfrm>
          <a:prstGeom prst="actionButtonHome">
            <a:avLst/>
          </a:prstGeom>
          <a:solidFill>
            <a:schemeClr val="accent2"/>
          </a:solidFill>
          <a:ln w="9525">
            <a:no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130000"/>
              </a:lnSpc>
              <a:spcBef>
                <a:spcPct val="0"/>
              </a:spcBef>
              <a:buFontTx/>
              <a:buNone/>
            </a:pPr>
            <a:endParaRPr lang="en-US" altLang="en-US" sz="3600">
              <a:latin typeface="Verdana" panose="020B0604030504040204" pitchFamily="34" charset="0"/>
              <a:ea typeface="Verdana" panose="020B0604030504040204" pitchFamily="34" charset="0"/>
            </a:endParaRPr>
          </a:p>
        </p:txBody>
      </p:sp>
    </p:spTree>
    <p:custDataLst>
      <p:tags r:id="rId1"/>
    </p:custData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6626" name="AutoShape 4">
            <a:hlinkClick r:id="rId4" action="ppaction://hlinksldjump" highlightClick="1"/>
            <a:extLst>
              <a:ext uri="{FF2B5EF4-FFF2-40B4-BE49-F238E27FC236}">
                <a16:creationId xmlns:a16="http://schemas.microsoft.com/office/drawing/2014/main" id="{167DF706-9090-4C11-BF07-4ACAC24D858B}"/>
              </a:ext>
            </a:extLst>
          </p:cNvPr>
          <p:cNvSpPr>
            <a:spLocks noChangeArrowheads="1"/>
          </p:cNvSpPr>
          <p:nvPr/>
        </p:nvSpPr>
        <p:spPr bwMode="auto">
          <a:xfrm>
            <a:off x="7924800" y="5791200"/>
            <a:ext cx="1219200" cy="1066800"/>
          </a:xfrm>
          <a:prstGeom prst="actionButtonHome">
            <a:avLst/>
          </a:prstGeom>
          <a:solidFill>
            <a:schemeClr val="accent2"/>
          </a:solidFill>
          <a:ln w="9525">
            <a:no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9600">
              <a:latin typeface="Century Gothic" panose="020B0502020202020204" pitchFamily="34" charset="0"/>
            </a:endParaRPr>
          </a:p>
        </p:txBody>
      </p:sp>
      <p:sp>
        <p:nvSpPr>
          <p:cNvPr id="26627" name="Rectangle 8">
            <a:extLst>
              <a:ext uri="{FF2B5EF4-FFF2-40B4-BE49-F238E27FC236}">
                <a16:creationId xmlns:a16="http://schemas.microsoft.com/office/drawing/2014/main" id="{C042A17B-D156-4BE6-8A79-A9E6F5282B83}"/>
              </a:ext>
            </a:extLst>
          </p:cNvPr>
          <p:cNvSpPr>
            <a:spLocks noGrp="1" noChangeArrowheads="1"/>
          </p:cNvSpPr>
          <p:nvPr>
            <p:ph type="ctrTitle"/>
          </p:nvPr>
        </p:nvSpPr>
        <p:spPr>
          <a:xfrm>
            <a:off x="533400" y="457200"/>
            <a:ext cx="7772400" cy="1143000"/>
          </a:xfrm>
        </p:spPr>
        <p:txBody>
          <a:bodyPr/>
          <a:lstStyle/>
          <a:p>
            <a:pPr algn="l"/>
            <a:r>
              <a:rPr lang="en-US" altLang="en-US" sz="4000">
                <a:solidFill>
                  <a:srgbClr val="FFC000"/>
                </a:solidFill>
              </a:rPr>
              <a:t>Who is the </a:t>
            </a:r>
            <a:r>
              <a:rPr lang="en-US" altLang="en-US" sz="4000" b="1">
                <a:solidFill>
                  <a:srgbClr val="FFC000"/>
                </a:solidFill>
              </a:rPr>
              <a:t>Compliance and Civil Rights Coordinator</a:t>
            </a:r>
            <a:endParaRPr lang="en-US" altLang="en-US" sz="4000">
              <a:solidFill>
                <a:srgbClr val="FFC000"/>
              </a:solidFill>
            </a:endParaRPr>
          </a:p>
        </p:txBody>
      </p:sp>
      <p:sp>
        <p:nvSpPr>
          <p:cNvPr id="26628" name="Rectangle 9">
            <a:extLst>
              <a:ext uri="{FF2B5EF4-FFF2-40B4-BE49-F238E27FC236}">
                <a16:creationId xmlns:a16="http://schemas.microsoft.com/office/drawing/2014/main" id="{C1342990-2BB6-4C03-A2E1-F753B12ED9F6}"/>
              </a:ext>
            </a:extLst>
          </p:cNvPr>
          <p:cNvSpPr>
            <a:spLocks noGrp="1" noChangeArrowheads="1"/>
          </p:cNvSpPr>
          <p:nvPr>
            <p:ph type="subTitle" idx="1"/>
          </p:nvPr>
        </p:nvSpPr>
        <p:spPr>
          <a:xfrm>
            <a:off x="609600" y="1981200"/>
            <a:ext cx="8001000" cy="3276600"/>
          </a:xfrm>
          <a:solidFill>
            <a:srgbClr val="99CCFF"/>
          </a:solidFill>
        </p:spPr>
        <p:txBody>
          <a:bodyPr/>
          <a:lstStyle/>
          <a:p>
            <a:pPr algn="l">
              <a:lnSpc>
                <a:spcPct val="150000"/>
              </a:lnSpc>
            </a:pPr>
            <a:r>
              <a:rPr lang="en-US" altLang="en-US" sz="4000">
                <a:latin typeface="Century Gothic"/>
                <a:ea typeface="ＭＳ Ｐゴシック"/>
              </a:rPr>
              <a:t>The amazing and multi-talented </a:t>
            </a:r>
            <a:r>
              <a:rPr lang="en-US" altLang="en-US" sz="4000" err="1">
                <a:latin typeface="Century Gothic"/>
                <a:ea typeface="ＭＳ Ｐゴシック"/>
              </a:rPr>
              <a:t>irn</a:t>
            </a:r>
            <a:r>
              <a:rPr lang="en-US" altLang="en-US" sz="4000">
                <a:latin typeface="Century Gothic"/>
                <a:ea typeface="ＭＳ Ｐゴシック"/>
              </a:rPr>
              <a:t> </a:t>
            </a:r>
            <a:r>
              <a:rPr lang="en-US" altLang="en-US" sz="4000" err="1">
                <a:latin typeface="Century Gothic"/>
                <a:ea typeface="ＭＳ Ｐゴシック"/>
              </a:rPr>
              <a:t>coury</a:t>
            </a:r>
            <a:r>
              <a:rPr lang="en-US" altLang="en-US" sz="4000">
                <a:latin typeface="Century Gothic"/>
                <a:ea typeface="ＭＳ Ｐゴシック"/>
              </a:rPr>
              <a:t> is also correct.</a:t>
            </a:r>
            <a:endParaRPr lang="en-US"/>
          </a:p>
        </p:txBody>
      </p:sp>
    </p:spTree>
    <p:custDataLst>
      <p:tags r:id="rId1"/>
    </p:custDataLst>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4274" name="Rectangle 6">
            <a:extLst>
              <a:ext uri="{FF2B5EF4-FFF2-40B4-BE49-F238E27FC236}">
                <a16:creationId xmlns:a16="http://schemas.microsoft.com/office/drawing/2014/main" id="{65DA00F8-A440-4E33-ACB6-C8A4327B6EBB}"/>
              </a:ext>
            </a:extLst>
          </p:cNvPr>
          <p:cNvSpPr>
            <a:spLocks noGrp="1" noChangeArrowheads="1"/>
          </p:cNvSpPr>
          <p:nvPr>
            <p:ph type="ctrTitle"/>
          </p:nvPr>
        </p:nvSpPr>
        <p:spPr>
          <a:xfrm>
            <a:off x="533400" y="571500"/>
            <a:ext cx="7772400" cy="5715000"/>
          </a:xfrm>
        </p:spPr>
        <p:txBody>
          <a:bodyPr/>
          <a:lstStyle/>
          <a:p>
            <a:pPr algn="l">
              <a:lnSpc>
                <a:spcPct val="120000"/>
              </a:lnSpc>
              <a:spcBef>
                <a:spcPts val="1200"/>
              </a:spcBef>
            </a:pPr>
            <a:r>
              <a:rPr lang="en-US" altLang="en-US" sz="3200">
                <a:solidFill>
                  <a:srgbClr val="FFCC66"/>
                </a:solidFill>
              </a:rPr>
              <a:t>A complaint can be filed by the person experiencing the possible civil rights violation or poor customer service, or by this type of individual. </a:t>
            </a:r>
          </a:p>
        </p:txBody>
      </p:sp>
    </p:spTree>
    <p:custDataLst>
      <p:tags r:id="rId1"/>
    </p:custDataLst>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6322" name="AutoShape 4">
            <a:hlinkClick r:id="rId4" action="ppaction://hlinksldjump" highlightClick="1"/>
            <a:extLst>
              <a:ext uri="{FF2B5EF4-FFF2-40B4-BE49-F238E27FC236}">
                <a16:creationId xmlns:a16="http://schemas.microsoft.com/office/drawing/2014/main" id="{ADEBF9AF-41D2-4A4E-B738-228EA71FF9F7}"/>
              </a:ext>
            </a:extLst>
          </p:cNvPr>
          <p:cNvSpPr>
            <a:spLocks noChangeArrowheads="1"/>
          </p:cNvSpPr>
          <p:nvPr/>
        </p:nvSpPr>
        <p:spPr bwMode="auto">
          <a:xfrm>
            <a:off x="7924800" y="5791200"/>
            <a:ext cx="1219200" cy="1066800"/>
          </a:xfrm>
          <a:prstGeom prst="actionButtonHome">
            <a:avLst/>
          </a:prstGeom>
          <a:solidFill>
            <a:schemeClr val="accent2"/>
          </a:solidFill>
          <a:ln w="9525">
            <a:no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96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endParaRPr>
          </a:p>
        </p:txBody>
      </p:sp>
      <p:sp>
        <p:nvSpPr>
          <p:cNvPr id="56323" name="Rectangle 7">
            <a:extLst>
              <a:ext uri="{FF2B5EF4-FFF2-40B4-BE49-F238E27FC236}">
                <a16:creationId xmlns:a16="http://schemas.microsoft.com/office/drawing/2014/main" id="{D2D735A9-2D98-4D3F-8334-BF87C434B7EB}"/>
              </a:ext>
            </a:extLst>
          </p:cNvPr>
          <p:cNvSpPr>
            <a:spLocks noGrp="1" noChangeArrowheads="1"/>
          </p:cNvSpPr>
          <p:nvPr>
            <p:ph type="ctrTitle"/>
          </p:nvPr>
        </p:nvSpPr>
        <p:spPr>
          <a:xfrm>
            <a:off x="533400" y="457200"/>
            <a:ext cx="7772400" cy="1447800"/>
          </a:xfrm>
        </p:spPr>
        <p:txBody>
          <a:bodyPr/>
          <a:lstStyle/>
          <a:p>
            <a:pPr algn="l"/>
            <a:r>
              <a:rPr lang="en-US" altLang="en-US" sz="3600">
                <a:solidFill>
                  <a:srgbClr val="FFCC66"/>
                </a:solidFill>
              </a:rPr>
              <a:t>What is </a:t>
            </a:r>
            <a:r>
              <a:rPr lang="en-US" altLang="en-US" sz="3600" b="1">
                <a:solidFill>
                  <a:srgbClr val="FFCC66"/>
                </a:solidFill>
              </a:rPr>
              <a:t>witness</a:t>
            </a:r>
            <a:br>
              <a:rPr lang="en-US" altLang="en-US" sz="3600">
                <a:solidFill>
                  <a:srgbClr val="FFCC66"/>
                </a:solidFill>
              </a:rPr>
            </a:br>
            <a:endParaRPr lang="en-US" altLang="en-US" sz="2000">
              <a:solidFill>
                <a:srgbClr val="FFCC66"/>
              </a:solidFill>
            </a:endParaRPr>
          </a:p>
        </p:txBody>
      </p:sp>
      <p:sp>
        <p:nvSpPr>
          <p:cNvPr id="56324" name="Rectangle 8">
            <a:extLst>
              <a:ext uri="{FF2B5EF4-FFF2-40B4-BE49-F238E27FC236}">
                <a16:creationId xmlns:a16="http://schemas.microsoft.com/office/drawing/2014/main" id="{76589B2A-70F5-423A-9A41-5D51F148AB39}"/>
              </a:ext>
            </a:extLst>
          </p:cNvPr>
          <p:cNvSpPr>
            <a:spLocks noGrp="1" noChangeArrowheads="1"/>
          </p:cNvSpPr>
          <p:nvPr>
            <p:ph type="subTitle" idx="1"/>
          </p:nvPr>
        </p:nvSpPr>
        <p:spPr>
          <a:xfrm>
            <a:off x="609600" y="2705100"/>
            <a:ext cx="7924800" cy="1447800"/>
          </a:xfrm>
          <a:solidFill>
            <a:srgbClr val="99CCFF"/>
          </a:solidFill>
        </p:spPr>
        <p:txBody>
          <a:bodyPr/>
          <a:lstStyle/>
          <a:p>
            <a:pPr algn="l">
              <a:lnSpc>
                <a:spcPct val="120000"/>
              </a:lnSpc>
            </a:pPr>
            <a:r>
              <a:rPr lang="en-US" altLang="en-US" sz="2600"/>
              <a:t>A complaint can be filed by someone who was directly involved, or by someone who observed the event. </a:t>
            </a:r>
          </a:p>
        </p:txBody>
      </p:sp>
    </p:spTree>
    <p:custDataLst>
      <p:tags r:id="rId1"/>
    </p:custDataLst>
  </p:cSld>
  <p:clrMapOvr>
    <a:masterClrMapping/>
  </p:clrMapOvr>
  <p:transition>
    <p:zoom/>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4&quot;&gt;&lt;property id=&quot;20148&quot; value=&quot;5&quot;/&gt;&lt;property id=&quot;20300&quot; value=&quot;Slide 1&quot;/&gt;&lt;property id=&quot;20307&quot; value=&quot;363&quot;/&gt;&lt;/object&gt;&lt;object type=&quot;3&quot; unique_id=&quot;10005&quot;&gt;&lt;property id=&quot;20148&quot; value=&quot;5&quot;/&gt;&lt;property id=&quot;20300&quot; value=&quot;Slide 2&quot;/&gt;&lt;property id=&quot;20307&quot; value=&quot;369&quot;/&gt;&lt;/object&gt;&lt;object type=&quot;3&quot; unique_id=&quot;10006&quot;&gt;&lt;property id=&quot;20148&quot; value=&quot;5&quot;/&gt;&lt;property id=&quot;20300&quot; value=&quot;Slide 3&quot;/&gt;&lt;property id=&quot;20307&quot; value=&quot;256&quot;/&gt;&lt;/object&gt;&lt;object type=&quot;3&quot; unique_id=&quot;10007&quot;&gt;&lt;property id=&quot;20148&quot; value=&quot;5&quot;/&gt;&lt;property id=&quot;20300&quot; value=&quot;Slide 4 - &amp;quot;“I am taking your cell phone if you do that again.”&amp;quot;&quot;/&gt;&lt;property id=&quot;20307&quot; value=&quot;257&quot;/&gt;&lt;/object&gt;&lt;object type=&quot;3&quot; unique_id=&quot;10008&quot;&gt;&lt;property id=&quot;20148&quot; value=&quot;5&quot;/&gt;&lt;property id=&quot;20300&quot; value=&quot;Slide 5 - &amp;quot;What is financial exploitation OAR 407-045-0260(1)(c)(B)&amp;quot;&quot;/&gt;&lt;property id=&quot;20307&quot; value=&quot;307&quot;/&gt;&lt;/object&gt;&lt;object type=&quot;3&quot; unique_id=&quot;10009&quot;&gt;&lt;property id=&quot;20148&quot; value=&quot;5&quot;/&gt;&lt;property id=&quot;20300&quot; value=&quot;Slide 6 - &amp;quot;My Foster Mom says I have to move out if I keep dating Jerry.   I really like Jerry. He’s the best boyfriend ever.&amp;quot;&quot;/&gt;&lt;property id=&quot;20307&quot; value=&quot;267&quot;/&gt;&lt;/object&gt;&lt;object type=&quot;3&quot; unique_id=&quot;10010&quot;&gt;&lt;property id=&quot;20148&quot; value=&quot;5&quot;/&gt;&lt;property id=&quot;20300&quot; value=&quot;Slide 7 - &amp;quot;What is verbal abuse OAR 407-045-0260(1)(i)(C)&amp;quot;&quot;/&gt;&lt;property id=&quot;20307&quot; value=&quot;308&quot;/&gt;&lt;/object&gt;&lt;object type=&quot;3&quot; unique_id=&quot;10011&quot;&gt;&lt;property id=&quot;20148&quot; value=&quot;5&quot;/&gt;&lt;property id=&quot;20300&quot; value=&quot;Slide 8 - &amp;quot;You *#@$)(.  Who would want to be your friend when you act  so  )#(@$*@#  rude. You’re just a pig.&amp;quot;&quot;/&gt;&lt;property id=&quot;20307&quot; value=&quot;355&quot;/&gt;&lt;/object&gt;&lt;object type=&quot;3&quot; unique_id=&quot;10012&quot;&gt;&lt;property id=&quot;20148&quot; value=&quot;5&quot;/&gt;&lt;property id=&quot;20300&quot; value=&quot;Slide 9 - &amp;quot;What is verbal abuse OAR 407-045-0260(1)(i)(A)&amp;quot;&quot;/&gt;&lt;property id=&quot;20307&quot; value=&quot;310&quot;/&gt;&lt;/object&gt;&lt;object type=&quot;3&quot; unique_id=&quot;10013&quot;&gt;&lt;property id=&quot;20148&quot; value=&quot;5&quot;/&gt;&lt;property id=&quot;20300&quot; value=&quot;Slide 10 - &amp;quot;Investigator: “How did you get those bruises on your eye and arm?”  Person with IDD: “…I was getting cereal. I jus&quot;/&gt;&lt;property id=&quot;20307&quot; value=&quot;311&quot;/&gt;&lt;/object&gt;&lt;object type=&quot;3&quot; unique_id=&quot;10014&quot;&gt;&lt;property id=&quot;20148&quot; value=&quot;5&quot;/&gt;&lt;property id=&quot;20300&quot; value=&quot;Slide 11 - &amp;quot;What is physical abuse OAR 407-045-0260(1)(f)(A)&amp;quot;&quot;/&gt;&lt;property id=&quot;20307&quot; value=&quot;312&quot;/&gt;&lt;/object&gt;&lt;object type=&quot;3&quot; unique_id=&quot;10015&quot;&gt;&lt;property id=&quot;20148&quot; value=&quot;5&quot;/&gt;&lt;property id=&quot;20300&quot; value=&quot;Slide 12 - &amp;quot;“You look really hot today, like you’re looking for a little action, eh?  Maybe I should check that outfit out mor&quot;/&gt;&lt;property id=&quot;20307&quot; value=&quot;313&quot;/&gt;&lt;/object&gt;&lt;object type=&quot;3&quot; unique_id=&quot;10016&quot;&gt;&lt;property id=&quot;20148&quot; value=&quot;5&quot;/&gt;&lt;property id=&quot;20300&quot; value=&quot;Slide 13 - &amp;quot;What is verbal abuse OAR 4047-045-260(1)(i)(B)&amp;quot;&quot;/&gt;&lt;property id=&quot;20307&quot; value=&quot;314&quot;/&gt;&lt;/object&gt;&lt;object type=&quot;3&quot; unique_id=&quot;10017&quot;&gt;&lt;property id=&quot;20148&quot; value=&quot;5&quot;/&gt;&lt;property id=&quot;20300&quot; value=&quot;Slide 14&quot;/&gt;&lt;property id=&quot;20307&quot; value=&quot;315&quot;/&gt;&lt;/object&gt;&lt;object type=&quot;3&quot; unique_id=&quot;10018&quot;&gt;&lt;property id=&quot;20148&quot; value=&quot;5&quot;/&gt;&lt;property id=&quot;20300&quot; value=&quot;Slide 15 - &amp;quot;What is abandonment. OAR 407-045-0260(1)(a)&amp;quot;&quot;/&gt;&lt;property id=&quot;20307&quot; value=&quot;316&quot;/&gt;&lt;/object&gt;&lt;object type=&quot;3&quot; unique_id=&quot;10019&quot;&gt;&lt;property id=&quot;20148&quot; value=&quot;5&quot;/&gt;&lt;property id=&quot;20300&quot; value=&quot;Slide 16 - &amp;quot;“…so I ‘borrowed’ some of her meds. I’ll replace them when I refill mine. I just got behind and can’t go without. &quot;/&gt;&lt;property id=&quot;20307&quot; value=&quot;317&quot;/&gt;&lt;/object&gt;&lt;object type=&quot;3&quot; unique_id=&quot;10020&quot;&gt;&lt;property id=&quot;20148&quot; value=&quot;5&quot;/&gt;&lt;property id=&quot;20300&quot; value=&quot;Slide 17 - &amp;quot;What is financial exploitation OAR 407-045-0260(1)(c)(A)&amp;quot;&quot;/&gt;&lt;property id=&quot;20307&quot; value=&quot;318&quot;/&gt;&lt;/object&gt;&lt;object type=&quot;3&quot; unique_id=&quot;10021&quot;&gt;&lt;property id=&quot;20148&quot; value=&quot;5&quot;/&gt;&lt;property id=&quot;20300&quot; value=&quot;Slide 18 - &amp;quot;DAILY DOUBLE&amp;quot;&quot;/&gt;&lt;property id=&quot;20307&quot; value=&quot;360&quot;/&gt;&lt;/object&gt;&lt;object type=&quot;3&quot; unique_id=&quot;10022&quot;&gt;&lt;property id=&quot;20148&quot; value=&quot;5&quot;/&gt;&lt;property id=&quot;20300&quot; value=&quot;Slide 19 - &amp;quot;Stephen and his  support person,  Carol,  went to  the pool. Stephen  does not know  how to swim on his own, but h&quot;/&gt;&lt;property id=&quot;20307&quot; value=&quot;319&quot;/&gt;&lt;/object&gt;&lt;object type=&quot;3&quot; unique_id=&quot;10023&quot;&gt;&lt;property id=&quot;20148&quot; value=&quot;5&quot;/&gt;&lt;property id=&quot;20300&quot; value=&quot;Slide 20 - &amp;quot;What is neglect OAR 407-045-0260(1)(e)(A)&amp;quot;&quot;/&gt;&lt;property id=&quot;20307&quot; value=&quot;320&quot;/&gt;&lt;/object&gt;&lt;object type=&quot;3&quot; unique_id=&quot;10024&quot;&gt;&lt;property id=&quot;20148&quot; value=&quot;5&quot;/&gt;&lt;property id=&quot;20300&quot; value=&quot;Slide 21 - &amp;quot;“I can’t buy my bus pass this month to get to work.  Tommy (Rep Payee) used my check to buy plane tickets to Mexic&quot;/&gt;&lt;property id=&quot;20307&quot; value=&quot;321&quot;/&gt;&lt;/object&gt;&lt;object type=&quot;3&quot; unique_id=&quot;10025&quot;&gt;&lt;property id=&quot;20148&quot; value=&quot;5&quot;/&gt;&lt;property id=&quot;20300&quot; value=&quot;Slide 22 - &amp;quot;What is financial exploitation OAR 407-045-0260(1)(c)(D)&amp;quot;&quot;/&gt;&lt;property id=&quot;20307&quot; value=&quot;322&quot;/&gt;&lt;/object&gt;&lt;object type=&quot;3&quot; unique_id=&quot;10026&quot;&gt;&lt;property id=&quot;20148&quot; value=&quot;5&quot;/&gt;&lt;property id=&quot;20300&quot; value=&quot;Slide 23&quot;/&gt;&lt;property id=&quot;20307&quot; value=&quot;356&quot;/&gt;&lt;/object&gt;&lt;object type=&quot;3&quot; unique_id=&quot;10027&quot;&gt;&lt;property id=&quot;20148&quot; value=&quot;5&quot;/&gt;&lt;property id=&quot;20300&quot; value=&quot;Slide 24&quot;/&gt;&lt;property id=&quot;20307&quot; value=&quot;324&quot;/&gt;&lt;/object&gt;&lt;object type=&quot;3&quot; unique_id=&quot;10028&quot;&gt;&lt;property id=&quot;20148&quot; value=&quot;5&quot;/&gt;&lt;property id=&quot;20300&quot; value=&quot;Slide 25 - &amp;quot;“She is so noisy and it was game night. I gave her 2 benadryl at 6:30 so I could watch the game in peace. She was &quot;/&gt;&lt;property id=&quot;20307&quot; value=&quot;325&quot;/&gt;&lt;/object&gt;&lt;object type=&quot;3&quot; unique_id=&quot;10029&quot;&gt;&lt;property id=&quot;20148&quot; value=&quot;5&quot;/&gt;&lt;property id=&quot;20300&quot; value=&quot;Slide 26 - &amp;quot;What is wrongful restraint OAR 407-045-0260(1)(h)(A)*&amp;quot;&quot;/&gt;&lt;property id=&quot;20307&quot; value=&quot;326&quot;/&gt;&lt;/object&gt;&lt;object type=&quot;3&quot; unique_id=&quot;10030&quot;&gt;&lt;property id=&quot;20148&quot; value=&quot;5&quot;/&gt;&lt;property id=&quot;20300&quot; value=&quot;Slide 27 - &amp;quot;Supervisor fails to  retrain staff person  who is not following aspiration protocols.&amp;quot;&quot;/&gt;&lt;property id=&quot;20307&quot; value=&quot;327&quot;/&gt;&lt;/object&gt;&lt;object type=&quot;3&quot; unique_id=&quot;10031&quot;&gt;&lt;property id=&quot;20148&quot; value=&quot;5&quot;/&gt;&lt;property id=&quot;20300&quot; value=&quot;Slide 28 - &amp;quot;What is neglect OAR 407-045-0260(1)(e)(B)&amp;quot;&quot;/&gt;&lt;property id=&quot;20307&quot; value=&quot;328&quot;/&gt;&lt;/object&gt;&lt;object type=&quot;3&quot; unique_id=&quot;10032&quot;&gt;&lt;property id=&quot;20148&quot; value=&quot;5&quot;/&gt;&lt;property id=&quot;20300&quot; value=&quot;Slide 29&quot;/&gt;&lt;property id=&quot;20307&quot; value=&quot;329&quot;/&gt;&lt;/object&gt;&lt;object type=&quot;3&quot; unique_id=&quot;10033&quot;&gt;&lt;property id=&quot;20148&quot; value=&quot;5&quot;/&gt;&lt;property id=&quot;20300&quot; value=&quot;Slide 30&quot;/&gt;&lt;property id=&quot;20307&quot; value=&quot;330&quot;/&gt;&lt;/object&gt;&lt;object type=&quot;3&quot; unique_id=&quot;10034&quot;&gt;&lt;property id=&quot;20148&quot; value=&quot;5&quot;/&gt;&lt;property id=&quot;20300&quot; value=&quot;Slide 31 - &amp;quot;“She put his hand under her shirt on her boob.”  (Danny medically fragile, uses a ventilator, unable to move indep&quot;/&gt;&lt;property id=&quot;20307&quot; value=&quot;331&quot;/&gt;&lt;/object&gt;&lt;object type=&quot;3&quot; unique_id=&quot;10035&quot;&gt;&lt;property id=&quot;20148&quot; value=&quot;5&quot;/&gt;&lt;property id=&quot;20300&quot; value=&quot;Slide 32 - &amp;quot;What is sexual abuse OAR 407-045-0260(1)(g)(B)&amp;quot;&quot;/&gt;&lt;property id=&quot;20307&quot; value=&quot;332&quot;/&gt;&lt;/object&gt;&lt;object type=&quot;3&quot; unique_id=&quot;10036&quot;&gt;&lt;property id=&quot;20148&quot; value=&quot;5&quot;/&gt;&lt;property id=&quot;20300&quot; value=&quot;Slide 33 - &amp;quot;“The night staff said Alida had been ‘needy’ all night. They seemed frustrated when they left. I found Alida still&quot;/&gt;&lt;property id=&quot;20307&quot; value=&quot;333&quot;/&gt;&lt;/object&gt;&lt;object type=&quot;3&quot; unique_id=&quot;10037&quot;&gt;&lt;property id=&quot;20148&quot; value=&quot;5&quot;/&gt;&lt;property id=&quot;20300&quot; value=&quot;Slide 34 - &amp;quot;What is neglect OAR 407-045-0260(1)(e)(C)&amp;quot;&quot;/&gt;&lt;property id=&quot;20307&quot; value=&quot;334&quot;/&gt;&lt;/object&gt;&lt;object type=&quot;3&quot; unique_id=&quot;10038&quot;&gt;&lt;property id=&quot;20148&quot; value=&quot;5&quot;/&gt;&lt;property id=&quot;20300&quot; value=&quot;Slide 35 - &amp;quot;“I don’t have any money. My brother [Rep Payee]  took money from my account to put into his account.”&amp;quot;&quot;/&gt;&lt;property id=&quot;20307&quot; value=&quot;335&quot;/&gt;&lt;/object&gt;&lt;object type=&quot;3&quot; unique_id=&quot;10039&quot;&gt;&lt;property id=&quot;20148&quot; value=&quot;5&quot;/&gt;&lt;property id=&quot;20300&quot; value=&quot;Slide 36 - &amp;quot;What is financial exploitation OAR 407-045-0260(1)(c)(C)&amp;quot;&quot;/&gt;&lt;property id=&quot;20307&quot; value=&quot;336&quot;/&gt;&lt;/object&gt;&lt;object type=&quot;3&quot; unique_id=&quot;10040&quot;&gt;&lt;property id=&quot;20148&quot; value=&quot;5&quot;/&gt;&lt;property id=&quot;20300&quot; value=&quot;Slide 37 - &amp;quot;Answer 4-2&amp;quot;&quot;/&gt;&lt;property id=&quot;20307&quot; value=&quot;337&quot;/&gt;&lt;/object&gt;&lt;object type=&quot;3&quot; unique_id=&quot;10041&quot;&gt;&lt;property id=&quot;20148&quot; value=&quot;5&quot;/&gt;&lt;property id=&quot;20300&quot; value=&quot;Slide 38 - &amp;quot;What is financial exploitation. OAR 407-045-0260(1)(c)(A)&amp;quot;&quot;/&gt;&lt;property id=&quot;20307&quot; value=&quot;338&quot;/&gt;&lt;/object&gt;&lt;object type=&quot;3&quot; unique_id=&quot;10042&quot;&gt;&lt;property id=&quot;20148&quot; value=&quot;5&quot;/&gt;&lt;property id=&quot;20300&quot; value=&quot;Slide 39 - &amp;quot;The investigation finding when it has not been possible to locate the accused person after multiple attempts inclu&quot;/&gt;&lt;property id=&quot;20307&quot; value=&quot;339&quot;/&gt;&lt;/object&gt;&lt;object type=&quot;3&quot; unique_id=&quot;10043&quot;&gt;&lt;property id=&quot;20148&quot; value=&quot;5&quot;/&gt;&lt;property id=&quot;20300&quot; value=&quot;Slide 40 - &amp;quot;What is “inconclusive.” OAR 407-045-0260(11)(a)&amp;quot;&quot;/&gt;&lt;property id=&quot;20307&quot; value=&quot;340&quot;/&gt;&lt;/object&gt;&lt;object type=&quot;3&quot; unique_id=&quot;10044&quot;&gt;&lt;property id=&quot;20148&quot; value=&quot;5&quot;/&gt;&lt;property id=&quot;20300&quot; value=&quot;Slide 41 - &amp;quot;I blocked the path of his wheelchair so he would stay in the back part of the house. It’s easier when people come &quot;/&gt;&lt;property id=&quot;20307&quot; value=&quot;341&quot;/&gt;&lt;/object&gt;&lt;object type=&quot;3&quot; unique_id=&quot;10045&quot;&gt;&lt;property id=&quot;20148&quot; value=&quot;5&quot;/&gt;&lt;property id=&quot;20300&quot; value=&quot;Slide 42 - &amp;quot;What is “involuntary seclusion.”  OAR 407-045-0260)1)(d)&amp;quot;&quot;/&gt;&lt;property id=&quot;20307&quot; value=&quot;358&quot;/&gt;&lt;/object&gt;&lt;object type=&quot;3&quot; unique_id=&quot;10046&quot;&gt;&lt;property id=&quot;20148&quot; value=&quot;5&quot;/&gt;&lt;property id=&quot;20300&quot; value=&quot;Slide 43 - &amp;quot;“I bring him dinner on Thursdays and hangout for a couple of hours.”&amp;quot;&quot;/&gt;&lt;property id=&quot;20307&quot; value=&quot;343&quot;/&gt;&lt;/object&gt;&lt;object type=&quot;3&quot; unique_id=&quot;10047&quot;&gt;&lt;property id=&quot;20148&quot; value=&quot;5&quot;/&gt;&lt;property id=&quot;20300&quot; value=&quot;Slide 44 - &amp;quot;What is “care giver.” OAR 407-045-0260(6)&amp;quot;&quot;/&gt;&lt;property id=&quot;20307&quot; value=&quot;344&quot;/&gt;&lt;/object&gt;&lt;object type=&quot;3&quot; unique_id=&quot;10048&quot;&gt;&lt;property id=&quot;20148&quot; value=&quot;5&quot;/&gt;&lt;property id=&quot;20300&quot; value=&quot;Slide 45 - &amp;quot;“I saw my roommate Akua making out with Bob, the new staff, in the park by the flower garden.”&amp;quot;&quot;/&gt;&lt;property id=&quot;20307&quot; value=&quot;345&quot;/&gt;&lt;/object&gt;&lt;object type=&quot;3&quot; unique_id=&quot;10049&quot;&gt;&lt;property id=&quot;20148&quot; value=&quot;5&quot;/&gt;&lt;property id=&quot;20300&quot; value=&quot;Slide 46 - &amp;quot;What is sexual abuse OAR 407-045-0260(1)(g)(D)&amp;quot;&quot;/&gt;&lt;property id=&quot;20307&quot; value=&quot;346&quot;/&gt;&lt;/object&gt;&lt;object type=&quot;3&quot; unique_id=&quot;10050&quot;&gt;&lt;property id=&quot;20148&quot; value=&quot;5&quot;/&gt;&lt;property id=&quot;20300&quot; value=&quot;Slide 47 - &amp;quot;“I don’t like it when my PSW watches porn on my TV.”&amp;quot;&quot;/&gt;&lt;property id=&quot;20307&quot; value=&quot;347&quot;/&gt;&lt;/object&gt;&lt;object type=&quot;3&quot; unique_id=&quot;10051&quot;&gt;&lt;property id=&quot;20148&quot; value=&quot;5&quot;/&gt;&lt;property id=&quot;20300&quot; value=&quot;Slide 48 - &amp;quot;What is sexual abuse OAR 407-045-0260(1)(g)(C)&amp;quot;&quot;/&gt;&lt;property id=&quot;20307&quot; value=&quot;348&quot;/&gt;&lt;/object&gt;&lt;object type=&quot;3&quot; unique_id=&quot;10052&quot;&gt;&lt;property id=&quot;20148&quot; value=&quot;5&quot;/&gt;&lt;property id=&quot;20300&quot; value=&quot;Slide 49 - &amp;quot;“I will give you cigarettes if you give me a ‘B.J.’”&amp;quot;&quot;/&gt;&lt;property id=&quot;20307&quot; value=&quot;367&quot;/&gt;&lt;/object&gt;&lt;object type=&quot;3&quot; unique_id=&quot;10053&quot;&gt;&lt;property id=&quot;20148&quot; value=&quot;5&quot;/&gt;&lt;property id=&quot;20300&quot; value=&quot;Slide 50 - &amp;quot;What is sexual abuse OAR 407-045-0260(1)(g)(E)&amp;quot;&quot;/&gt;&lt;property id=&quot;20307&quot; value=&quot;368&quot;/&gt;&lt;/object&gt;&lt;object type=&quot;3&quot; unique_id=&quot;10054&quot;&gt;&lt;property id=&quot;20148&quot; value=&quot;5&quot;/&gt;&lt;property id=&quot;20300&quot; value=&quot;Slide 51 - &amp;quot;My cousin touches my private parts all the time! &amp;quot;&quot;/&gt;&lt;property id=&quot;20307&quot; value=&quot;349&quot;/&gt;&lt;/object&gt;&lt;object type=&quot;3&quot; unique_id=&quot;10055&quot;&gt;&lt;property id=&quot;20148&quot; value=&quot;5&quot;/&gt;&lt;property id=&quot;20300&quot; value=&quot;Slide 52 - &amp;quot;What is sexual abuse OAR 407-045-0260(1)(g)(F)&amp;quot;&quot;/&gt;&lt;property id=&quot;20307&quot; value=&quot;350&quot;/&gt;&lt;/object&gt;&lt;object type=&quot;3&quot; unique_id=&quot;10056&quot;&gt;&lt;property id=&quot;20148&quot; value=&quot;5&quot;/&gt;&lt;property id=&quot;20300&quot; value=&quot;Slide 53&quot;/&gt;&lt;property id=&quot;20307&quot; value=&quot;353&quot;/&gt;&lt;/object&gt;&lt;object type=&quot;3&quot; unique_id=&quot;10057&quot;&gt;&lt;property id=&quot;20148&quot; value=&quot;5&quot;/&gt;&lt;property id=&quot;20300&quot; value=&quot;Slide 54 - &amp;quot;What is sexual abuse OAR 407-045-0260(1)(g)(A)&amp;quot;&quot;/&gt;&lt;property id=&quot;20307&quot; value=&quot;354&quot;/&gt;&lt;/object&gt;&lt;object type=&quot;3&quot; unique_id=&quot;10058&quot;&gt;&lt;property id=&quot;20148&quot; value=&quot;5&quot;/&gt;&lt;property id=&quot;20300&quot; value=&quot;Slide 55&quot;/&gt;&lt;property id=&quot;20307&quot; value=&quot;365&quot;/&gt;&lt;/object&gt;&lt;object type=&quot;3&quot; unique_id=&quot;10059&quot;&gt;&lt;property id=&quot;20148&quot; value=&quot;5&quot;/&gt;&lt;property id=&quot;20300&quot; value=&quot;Slide 56 - &amp;quot;Final Jeopardy Answer&amp;quot;&quot;/&gt;&lt;property id=&quot;20307&quot; value=&quot;361&quot;/&gt;&lt;/object&gt;&lt;object type=&quot;3&quot; unique_id=&quot;10060&quot;&gt;&lt;property id=&quot;20148&quot; value=&quot;5&quot;/&gt;&lt;property id=&quot;20300&quot; value=&quot;Slide 57&quot;/&gt;&lt;property id=&quot;20307&quot; value=&quot;366&quot;/&gt;&lt;/object&gt;&lt;object type=&quot;3&quot; unique_id=&quot;10061&quot;&gt;&lt;property id=&quot;20148&quot; value=&quot;5&quot;/&gt;&lt;property id=&quot;20300&quot; value=&quot;Slide 58 - &amp;quot;What is Neglect OAR 407-045-0260(1)(e)(A)&amp;quot;&quot;/&gt;&lt;property id=&quot;20307&quot; value=&quot;362&quot;/&gt;&lt;/object&gt;&lt;/object&gt;&lt;object type=&quot;8&quot; unique_id=&quot;10122&quot;&gt;&lt;/object&gt;&lt;/object&gt;&lt;/database&gt;"/>
  <p:tag name="SECTOMILLISECCONVERTED" val="1"/>
  <p:tag name="ARTICULATE_DESIGN_ID_DEFAULT DESIGN" val="phx6c8Yo"/>
  <p:tag name="ARTICULATE_DESIGN_ID_JEOPARDY THEME 2" val="baKPv5dG"/>
  <p:tag name="ARTICULATE_SLIDE_COUNT" val="66"/>
  <p:tag name="ARTICULATE_SLIDE_THUMBNAIL_REFRESH" val="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Jeopardy Theme 2">
  <a:themeElements>
    <a:clrScheme name="Custom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C000"/>
      </a:hlink>
      <a:folHlink>
        <a:srgbClr val="0000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3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600" b="0" i="0" u="none" strike="noStrike" cap="none" normalizeH="0" baseline="0">
            <a:ln>
              <a:noFill/>
            </a:ln>
            <a:solidFill>
              <a:schemeClr val="tx1"/>
            </a:solidFill>
            <a:effectLst/>
            <a:latin typeface="Times New Roman" pitchFamily="-65" charset="0"/>
          </a:defRPr>
        </a:defPPr>
      </a:lstStyle>
    </a:spDef>
    <a:lnDef>
      <a:spPr bwMode="auto">
        <a:xfrm>
          <a:off x="0" y="0"/>
          <a:ext cx="1" cy="1"/>
        </a:xfrm>
        <a:custGeom>
          <a:avLst/>
          <a:gdLst/>
          <a:ahLst/>
          <a:cxnLst/>
          <a:rect l="0" t="0" r="0" b="0"/>
          <a:pathLst/>
        </a:custGeom>
        <a:solidFill>
          <a:srgbClr val="3366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600" b="0" i="0" u="none" strike="noStrike" cap="none" normalizeH="0" baseline="0">
            <a:ln>
              <a:noFill/>
            </a:ln>
            <a:solidFill>
              <a:schemeClr val="tx1"/>
            </a:solidFill>
            <a:effectLst/>
            <a:latin typeface="Times New Roman" pitchFamily="-65"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Jeopardy Theme 2" id="{62188A9A-C175-4B2C-A186-9681CD4586D9}" vid="{93BDE91A-B9E3-4D61-A5FF-A028D053050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012CDB5CCD2847B46468FD3DF1DE6F" ma:contentTypeVersion="18" ma:contentTypeDescription="Create a new document." ma:contentTypeScope="" ma:versionID="83cd168dfd4f560a5ae9f127886bf666">
  <xsd:schema xmlns:xsd="http://www.w3.org/2001/XMLSchema" xmlns:xs="http://www.w3.org/2001/XMLSchema" xmlns:p="http://schemas.microsoft.com/office/2006/metadata/properties" xmlns:ns1="http://schemas.microsoft.com/sharepoint/v3" xmlns:ns2="59da1016-2a1b-4f8a-9768-d7a4932f6f16" xmlns:ns3="f144fd3f-61b7-45a4-a8a5-a00a4ffd3675" targetNamespace="http://schemas.microsoft.com/office/2006/metadata/properties" ma:root="true" ma:fieldsID="d12f2be80cb9e9a210af77d7981c0c3e" ns1:_="" ns2:_="" ns3:_="">
    <xsd:import namespace="http://schemas.microsoft.com/sharepoint/v3"/>
    <xsd:import namespace="59da1016-2a1b-4f8a-9768-d7a4932f6f16"/>
    <xsd:import namespace="f144fd3f-61b7-45a4-a8a5-a00a4ffd3675"/>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44fd3f-61b7-45a4-a8a5-a00a4ffd3675"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ACategory xmlns="59da1016-2a1b-4f8a-9768-d7a4932f6f16" xsi:nil="true"/>
    <DocumentExpirationDate xmlns="59da1016-2a1b-4f8a-9768-d7a4932f6f16" xsi:nil="true"/>
    <IATopic xmlns="59da1016-2a1b-4f8a-9768-d7a4932f6f16" xsi:nil="true"/>
    <IASubtopic xmlns="59da1016-2a1b-4f8a-9768-d7a4932f6f16" xsi:nil="true"/>
    <Meta_x0020_Description xmlns="f144fd3f-61b7-45a4-a8a5-a00a4ffd3675" xsi:nil="true"/>
    <URL xmlns="http://schemas.microsoft.com/sharepoint/v3">
      <Url>https://www-auth.oregon.gov/oha/PH/HEALTHYPEOPLEFAMILIES/WIC/Documents/training/Civil-Rights-Jeopardy-2024-Refresher.pptx</Url>
      <Description>https://www-auth.oregon.gov/oha/PH/HEALTHYPEOPLEFAMILIES/WIC/Documents/training/Civil-Rights-Jeopardy-2024-Refresher.pptx</Description>
    </URL>
    <Meta_x0020_Keywords xmlns="f144fd3f-61b7-45a4-a8a5-a00a4ffd3675"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2E96413-0EE1-488C-A5EB-7611767CCA01}"/>
</file>

<file path=customXml/itemProps2.xml><?xml version="1.0" encoding="utf-8"?>
<ds:datastoreItem xmlns:ds="http://schemas.openxmlformats.org/officeDocument/2006/customXml" ds:itemID="{BF339DF6-981A-4473-87FF-7A9A553BB1EC}">
  <ds:schemaRefs>
    <ds:schemaRef ds:uri="http://schemas.microsoft.com/sharepoint/v3/contenttype/forms"/>
  </ds:schemaRefs>
</ds:datastoreItem>
</file>

<file path=customXml/itemProps3.xml><?xml version="1.0" encoding="utf-8"?>
<ds:datastoreItem xmlns:ds="http://schemas.openxmlformats.org/officeDocument/2006/customXml" ds:itemID="{764A9599-4AB4-4745-BCCE-F8B1A1431807}">
  <ds:schemaRefs>
    <ds:schemaRef ds:uri="6486b52e-4bc1-4f27-a5d2-51c385101c9c"/>
    <ds:schemaRef ds:uri="e6e8db04-53e0-47d7-bd96-70fb2a57fde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Jeopardy Theme 2</Template>
  <TotalTime>0</TotalTime>
  <Words>2491</Words>
  <Application>Microsoft Office PowerPoint</Application>
  <PresentationFormat>On-screen Show (4:3)</PresentationFormat>
  <Paragraphs>324</Paragraphs>
  <Slides>66</Slides>
  <Notes>64</Notes>
  <HiddenSlides>0</HiddenSlides>
  <MMClips>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Arial Rounded MT Bold</vt:lpstr>
      <vt:lpstr>Calibri</vt:lpstr>
      <vt:lpstr>Century Gothic</vt:lpstr>
      <vt:lpstr>Garamond</vt:lpstr>
      <vt:lpstr>Times New Roman</vt:lpstr>
      <vt:lpstr>Verdana</vt:lpstr>
      <vt:lpstr>Jeopardy Theme 2</vt:lpstr>
      <vt:lpstr>PowerPoint Presentation</vt:lpstr>
      <vt:lpstr>PowerPoint Presentation</vt:lpstr>
      <vt:lpstr>PowerPoint Presentation</vt:lpstr>
      <vt:lpstr>This group assists clients who have a chosen language other than English. </vt:lpstr>
      <vt:lpstr>Who are interpreters</vt:lpstr>
      <vt:lpstr>This role at the Oregon State WIC Office reviews all complaints. </vt:lpstr>
      <vt:lpstr>Who is the Compliance and Civil Rights Coordinator</vt:lpstr>
      <vt:lpstr>A complaint can be filed by the person experiencing the possible civil rights violation or poor customer service, or by this type of individual. </vt:lpstr>
      <vt:lpstr>What is witness </vt:lpstr>
      <vt:lpstr>Participants, vendors, member of the public, and local agency WIC staff can file complaints against Oregon WIC, but this group cannot. </vt:lpstr>
      <vt:lpstr>Who is Oregon State WIC Staff  </vt:lpstr>
      <vt:lpstr>Local agencies are reviewed by Oregon WIC for civil rights compliance during their biennial review and the triennial review.   This agency reviews the state WIC office and can review local agencies.  </vt:lpstr>
      <vt:lpstr>What is the USDA </vt:lpstr>
      <vt:lpstr>This term is defined as "the poor treatment of someone based on their association with a certain category of people". </vt:lpstr>
      <vt:lpstr>What is Discrimination </vt:lpstr>
      <vt:lpstr>This 1964 law contains the regulations that outline discrimination and protected classes.</vt:lpstr>
      <vt:lpstr>What is The Civil Rights Act of 1964, Title VI </vt:lpstr>
      <vt:lpstr>This refers to a group of people sharing a common trait who are legally protected from being discriminated against based on  that trait. </vt:lpstr>
      <vt:lpstr>What is Protected Class</vt:lpstr>
      <vt:lpstr>This is required on anything (print or electronic) that  has an outreach message or information on  WIC benefits and services. </vt:lpstr>
      <vt:lpstr>What is the Non-Discrimination Statement</vt:lpstr>
      <vt:lpstr>This term is used when English is not the participant’s primary language and they do not read, speak, write or understand English.</vt:lpstr>
      <vt:lpstr>What is Limited English Proficiency</vt:lpstr>
      <vt:lpstr>WIC programs are required to provide reasonable accommodations to participants with disabilities to ensure everyone has this type of opportunity to receive WIC services. </vt:lpstr>
      <vt:lpstr>What is equal or equitable </vt:lpstr>
      <vt:lpstr>PowerPoint Presentation</vt:lpstr>
      <vt:lpstr>This is entered into the system as soon as possible, and should include who was involved, what happened, where it happened, when it happened, why it is a potential violation, and which protected classes may have been involved.  </vt:lpstr>
      <vt:lpstr>What is a Complaint  </vt:lpstr>
      <vt:lpstr> When a local program is found out of compliance, Nutrition Consultants and the Civil Rights Coordinator will work with local programs to resolve any findings. Any findings related to civil rights are provided in this format.</vt:lpstr>
      <vt:lpstr>What is written comunication. </vt:lpstr>
      <vt:lpstr>Sometimes found hiding in supply closets and under desks during Local Agency Reviews, this item must be displayed in an easy-to-see location in every WIC office. </vt:lpstr>
      <vt:lpstr>What is The “And Justice for All” Poster </vt:lpstr>
      <vt:lpstr>PowerPoint Presentation</vt:lpstr>
      <vt:lpstr>Participants must choose at least one race option, including American Indian/Alaskan Native, Asian, Black/African American, Native Hawaiian/other Pacific Islander, or White.  However, they can only choose one option for ethnicity as "Hispanic or Latino" or "Not Hispanic or Latino".</vt:lpstr>
      <vt:lpstr>This Protected Class is determined by a pigment in the skin called melanin that helps block harmful UV radiation</vt:lpstr>
      <vt:lpstr>What is Color. </vt:lpstr>
      <vt:lpstr>Sex as a Protected Class includes whether a person is male or female, their sexual orientation, and this type of identity.</vt:lpstr>
      <vt:lpstr>What is Gender Identity. </vt:lpstr>
      <vt:lpstr>Individuals belonging to this Protected Class may have first-hand experience with rotary phones.  </vt:lpstr>
      <vt:lpstr>PowerPoint Presentation</vt:lpstr>
      <vt:lpstr>Belonging to the Protected Class has 195 possibilities, not including Vatican City.</vt:lpstr>
      <vt:lpstr>What is Country of Origin </vt:lpstr>
      <vt:lpstr>Information on this Protected Class will be collected in OTIS. </vt:lpstr>
      <vt:lpstr>What is Disability </vt:lpstr>
      <vt:lpstr>Interpreters can be contacted via this technological resource. </vt:lpstr>
      <vt:lpstr>What is Language Services </vt:lpstr>
      <vt:lpstr>L.O.V.E is an acronym used when resolving conflict when participants are angry.  It stands for Listen, ask Open-ended questions, Validate, and this "E" word. </vt:lpstr>
      <vt:lpstr>What is Empower, Educate, or Empathize </vt:lpstr>
      <vt:lpstr>Participants, vendors, and members of the public can file a complaint by mail, phone, website form, US Mail, contacting the USDA directly, and this social media platform. </vt:lpstr>
      <vt:lpstr>What is Facebook </vt:lpstr>
      <vt:lpstr>The WIC Food List is available in 14 of these.</vt:lpstr>
      <vt:lpstr>What is Languages </vt:lpstr>
      <vt:lpstr>If you receive a complaint and are entering it into TWIST, but are unsure it is a civil rights violation.  This is the best practice. </vt:lpstr>
      <vt:lpstr>What is Check the "Civil Rights Violation" Box </vt:lpstr>
      <vt:lpstr>A WIC participant who is Asian wants to purchase white rice instead of brown rice with their WIC benefits.  The cashier tells them that white rice is not eligible and shows the food list with the eligible brown rice.  The WIC participant feels like the cashier is denying them white rice because they are Asian.  This is the best course of action.</vt:lpstr>
      <vt:lpstr>What is Report it! </vt:lpstr>
      <vt:lpstr>A WIC participant for whom English is not their first language goes to the register to check out with WIC eligible foods.  They speak with a heavy accent.  They don’t have enough CVB to cover their fruits and vegetables.   They ask the cashier to put some back.  The cashier yells “I can’t understand you!  If you can’t speak English, I can’t help you.  You’ll have to go somewhere else.”    The participant was embarrassed. They left without any of the WIC foods because the cashier refused to help them.  This is the best course of action.</vt:lpstr>
      <vt:lpstr>What is Report it!  </vt:lpstr>
      <vt:lpstr>A participant has goat milk as a benefit in their food package.  The family can’t find it on the shelf at the local store. The participant asks the store to start carrying it for them.    The store tells them that it’s not a minimum stock requirement for the WIC program. The store tells the WIC participant they cannot carry it because it’s too expensive and they are not required to carry it.  This is the best course of action.</vt:lpstr>
      <vt:lpstr>What is Report it! </vt:lpstr>
      <vt:lpstr>A participant goes to the register to check out with milk, bread, eggs, cheese, juice, and cereal.  The cashier says “Oh, you must be on WIC, I can tell by what you’re buying.”   This is the best course of action.</vt:lpstr>
      <vt:lpstr>What is Report it! </vt:lpstr>
      <vt:lpstr>PowerPoint Presentation</vt:lpstr>
      <vt:lpstr>An African American mother is bringing her 7-day-old baby into the WIC office for certification.  The staff member at the front desk takes the mother’s paperwork and asks if she is the birth mom, commenting on how light the baby’s skin complexion is.  The mother and baby finish their appointment and receive their benefits.  This is the best course of action.</vt:lpstr>
      <vt:lpstr>PowerPoint Presentation</vt:lpstr>
      <vt:lpstr>What is Report it! </vt:lpstr>
    </vt:vector>
  </TitlesOfParts>
  <Company>Grant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Rights Jeopardy 2024 Refresher Powerpoint</dc:title>
  <dc:creator>Grant County High School</dc:creator>
  <cp:lastModifiedBy>Medlen Joan E</cp:lastModifiedBy>
  <cp:revision>1</cp:revision>
  <cp:lastPrinted>2018-01-15T16:01:22Z</cp:lastPrinted>
  <dcterms:created xsi:type="dcterms:W3CDTF">2010-12-30T04:54:37Z</dcterms:created>
  <dcterms:modified xsi:type="dcterms:W3CDTF">2023-12-14T15:15:39Z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8A59AD68-6150-4657-AC5F-276FE1B6B308</vt:lpwstr>
  </property>
  <property fmtid="{D5CDD505-2E9C-101B-9397-08002B2CF9AE}" pid="3" name="ArticulatePath">
    <vt:lpwstr>DD 407 Rules Jeopardy</vt:lpwstr>
  </property>
  <property fmtid="{D5CDD505-2E9C-101B-9397-08002B2CF9AE}" pid="4" name="ContentTypeId">
    <vt:lpwstr>0x01010079012CDB5CCD2847B46468FD3DF1DE6F</vt:lpwstr>
  </property>
  <property fmtid="{D5CDD505-2E9C-101B-9397-08002B2CF9AE}" pid="5" name="MSIP_Label_11a67c04-f371-4d71-a575-202b566caae1_Enabled">
    <vt:lpwstr>true</vt:lpwstr>
  </property>
  <property fmtid="{D5CDD505-2E9C-101B-9397-08002B2CF9AE}" pid="6" name="MSIP_Label_11a67c04-f371-4d71-a575-202b566caae1_SetDate">
    <vt:lpwstr>2023-10-19T21:08:07Z</vt:lpwstr>
  </property>
  <property fmtid="{D5CDD505-2E9C-101B-9397-08002B2CF9AE}" pid="7" name="MSIP_Label_11a67c04-f371-4d71-a575-202b566caae1_Method">
    <vt:lpwstr>Privileged</vt:lpwstr>
  </property>
  <property fmtid="{D5CDD505-2E9C-101B-9397-08002B2CF9AE}" pid="8" name="MSIP_Label_11a67c04-f371-4d71-a575-202b566caae1_Name">
    <vt:lpwstr>Level 2 - Limited (Items)</vt:lpwstr>
  </property>
  <property fmtid="{D5CDD505-2E9C-101B-9397-08002B2CF9AE}" pid="9" name="MSIP_Label_11a67c04-f371-4d71-a575-202b566caae1_SiteId">
    <vt:lpwstr>658e63e8-8d39-499c-8f48-13adc9452f4c</vt:lpwstr>
  </property>
  <property fmtid="{D5CDD505-2E9C-101B-9397-08002B2CF9AE}" pid="10" name="MSIP_Label_11a67c04-f371-4d71-a575-202b566caae1_ActionId">
    <vt:lpwstr>8801e62c-147c-4683-919a-525790daa1e6</vt:lpwstr>
  </property>
  <property fmtid="{D5CDD505-2E9C-101B-9397-08002B2CF9AE}" pid="11" name="MSIP_Label_11a67c04-f371-4d71-a575-202b566caae1_ContentBits">
    <vt:lpwstr>0</vt:lpwstr>
  </property>
  <property fmtid="{D5CDD505-2E9C-101B-9397-08002B2CF9AE}" pid="12" name="MediaServiceImageTags">
    <vt:lpwstr/>
  </property>
</Properties>
</file>