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5"/>
    <p:sldMasterId id="2147483723" r:id="rId6"/>
  </p:sldMasterIdLst>
  <p:notesMasterIdLst>
    <p:notesMasterId r:id="rId48"/>
  </p:notesMasterIdLst>
  <p:handoutMasterIdLst>
    <p:handoutMasterId r:id="rId49"/>
  </p:handoutMasterIdLst>
  <p:sldIdLst>
    <p:sldId id="264" r:id="rId7"/>
    <p:sldId id="509" r:id="rId8"/>
    <p:sldId id="424" r:id="rId9"/>
    <p:sldId id="428" r:id="rId10"/>
    <p:sldId id="450" r:id="rId11"/>
    <p:sldId id="510" r:id="rId12"/>
    <p:sldId id="493" r:id="rId13"/>
    <p:sldId id="324" r:id="rId14"/>
    <p:sldId id="325" r:id="rId15"/>
    <p:sldId id="511" r:id="rId16"/>
    <p:sldId id="494" r:id="rId17"/>
    <p:sldId id="326" r:id="rId18"/>
    <p:sldId id="512" r:id="rId19"/>
    <p:sldId id="495" r:id="rId20"/>
    <p:sldId id="327" r:id="rId21"/>
    <p:sldId id="492" r:id="rId22"/>
    <p:sldId id="513" r:id="rId23"/>
    <p:sldId id="496" r:id="rId24"/>
    <p:sldId id="328" r:id="rId25"/>
    <p:sldId id="451" r:id="rId26"/>
    <p:sldId id="514" r:id="rId27"/>
    <p:sldId id="497" r:id="rId28"/>
    <p:sldId id="329" r:id="rId29"/>
    <p:sldId id="491" r:id="rId30"/>
    <p:sldId id="354" r:id="rId31"/>
    <p:sldId id="515" r:id="rId32"/>
    <p:sldId id="507" r:id="rId33"/>
    <p:sldId id="498" r:id="rId34"/>
    <p:sldId id="363" r:id="rId35"/>
    <p:sldId id="503" r:id="rId36"/>
    <p:sldId id="505" r:id="rId37"/>
    <p:sldId id="506" r:id="rId38"/>
    <p:sldId id="346" r:id="rId39"/>
    <p:sldId id="292" r:id="rId40"/>
    <p:sldId id="284" r:id="rId41"/>
    <p:sldId id="283" r:id="rId42"/>
    <p:sldId id="289" r:id="rId43"/>
    <p:sldId id="348" r:id="rId44"/>
    <p:sldId id="373" r:id="rId45"/>
    <p:sldId id="265" r:id="rId46"/>
    <p:sldId id="508" r:id="rId47"/>
  </p:sldIdLst>
  <p:sldSz cx="8229600" cy="5486400"/>
  <p:notesSz cx="9296400" cy="7010400"/>
  <p:defaultTextStyle>
    <a:defPPr>
      <a:defRPr lang="en-US"/>
    </a:defPPr>
    <a:lvl1pPr algn="l" rtl="0" eaLnBrk="0" fontAlgn="base" hangingPunct="0">
      <a:spcBef>
        <a:spcPct val="0"/>
      </a:spcBef>
      <a:spcAft>
        <a:spcPct val="0"/>
      </a:spcAft>
      <a:defRPr sz="2057" kern="1200">
        <a:solidFill>
          <a:schemeClr val="tx1"/>
        </a:solidFill>
        <a:latin typeface="Arial" charset="0"/>
        <a:ea typeface="ＭＳ Ｐゴシック" charset="-128"/>
        <a:cs typeface="+mn-cs"/>
      </a:defRPr>
    </a:lvl1pPr>
    <a:lvl2pPr marL="391866" algn="l" rtl="0" eaLnBrk="0" fontAlgn="base" hangingPunct="0">
      <a:spcBef>
        <a:spcPct val="0"/>
      </a:spcBef>
      <a:spcAft>
        <a:spcPct val="0"/>
      </a:spcAft>
      <a:defRPr sz="2057" kern="1200">
        <a:solidFill>
          <a:schemeClr val="tx1"/>
        </a:solidFill>
        <a:latin typeface="Arial" charset="0"/>
        <a:ea typeface="ＭＳ Ｐゴシック" charset="-128"/>
        <a:cs typeface="+mn-cs"/>
      </a:defRPr>
    </a:lvl2pPr>
    <a:lvl3pPr marL="783732" algn="l" rtl="0" eaLnBrk="0" fontAlgn="base" hangingPunct="0">
      <a:spcBef>
        <a:spcPct val="0"/>
      </a:spcBef>
      <a:spcAft>
        <a:spcPct val="0"/>
      </a:spcAft>
      <a:defRPr sz="2057" kern="1200">
        <a:solidFill>
          <a:schemeClr val="tx1"/>
        </a:solidFill>
        <a:latin typeface="Arial" charset="0"/>
        <a:ea typeface="ＭＳ Ｐゴシック" charset="-128"/>
        <a:cs typeface="+mn-cs"/>
      </a:defRPr>
    </a:lvl3pPr>
    <a:lvl4pPr marL="1175598" algn="l" rtl="0" eaLnBrk="0" fontAlgn="base" hangingPunct="0">
      <a:spcBef>
        <a:spcPct val="0"/>
      </a:spcBef>
      <a:spcAft>
        <a:spcPct val="0"/>
      </a:spcAft>
      <a:defRPr sz="2057" kern="1200">
        <a:solidFill>
          <a:schemeClr val="tx1"/>
        </a:solidFill>
        <a:latin typeface="Arial" charset="0"/>
        <a:ea typeface="ＭＳ Ｐゴシック" charset="-128"/>
        <a:cs typeface="+mn-cs"/>
      </a:defRPr>
    </a:lvl4pPr>
    <a:lvl5pPr marL="1567464" algn="l" rtl="0" eaLnBrk="0" fontAlgn="base" hangingPunct="0">
      <a:spcBef>
        <a:spcPct val="0"/>
      </a:spcBef>
      <a:spcAft>
        <a:spcPct val="0"/>
      </a:spcAft>
      <a:defRPr sz="2057" kern="1200">
        <a:solidFill>
          <a:schemeClr val="tx1"/>
        </a:solidFill>
        <a:latin typeface="Arial" charset="0"/>
        <a:ea typeface="ＭＳ Ｐゴシック" charset="-128"/>
        <a:cs typeface="+mn-cs"/>
      </a:defRPr>
    </a:lvl5pPr>
    <a:lvl6pPr marL="1959330" algn="l" defTabSz="783732" rtl="0" eaLnBrk="1" latinLnBrk="0" hangingPunct="1">
      <a:defRPr sz="2057" kern="1200">
        <a:solidFill>
          <a:schemeClr val="tx1"/>
        </a:solidFill>
        <a:latin typeface="Arial" charset="0"/>
        <a:ea typeface="ＭＳ Ｐゴシック" charset="-128"/>
        <a:cs typeface="+mn-cs"/>
      </a:defRPr>
    </a:lvl6pPr>
    <a:lvl7pPr marL="2351196" algn="l" defTabSz="783732" rtl="0" eaLnBrk="1" latinLnBrk="0" hangingPunct="1">
      <a:defRPr sz="2057" kern="1200">
        <a:solidFill>
          <a:schemeClr val="tx1"/>
        </a:solidFill>
        <a:latin typeface="Arial" charset="0"/>
        <a:ea typeface="ＭＳ Ｐゴシック" charset="-128"/>
        <a:cs typeface="+mn-cs"/>
      </a:defRPr>
    </a:lvl7pPr>
    <a:lvl8pPr marL="2743064" algn="l" defTabSz="783732" rtl="0" eaLnBrk="1" latinLnBrk="0" hangingPunct="1">
      <a:defRPr sz="2057" kern="1200">
        <a:solidFill>
          <a:schemeClr val="tx1"/>
        </a:solidFill>
        <a:latin typeface="Arial" charset="0"/>
        <a:ea typeface="ＭＳ Ｐゴシック" charset="-128"/>
        <a:cs typeface="+mn-cs"/>
      </a:defRPr>
    </a:lvl8pPr>
    <a:lvl9pPr marL="3134930" algn="l" defTabSz="783732" rtl="0" eaLnBrk="1" latinLnBrk="0" hangingPunct="1">
      <a:defRPr sz="2057"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1728" userDrawn="1">
          <p15:clr>
            <a:srgbClr val="A4A3A4"/>
          </p15:clr>
        </p15:guide>
        <p15:guide id="2" pos="25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1B2E"/>
    <a:srgbClr val="FFFFFF"/>
    <a:srgbClr val="B3D589"/>
    <a:srgbClr val="82A967"/>
    <a:srgbClr val="5A5A5A"/>
    <a:srgbClr val="627F15"/>
    <a:srgbClr val="0E48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BAD7DF-25F6-4F8F-97A0-BAA7AB8C8905}" v="11" dt="2021-08-25T23:23:11.789"/>
    <p1510:client id="{E1EC5B93-E8B3-45FA-AD79-57D2D8382166}" v="1" dt="2022-09-09T15:56:36.2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4" d="100"/>
          <a:sy n="134" d="100"/>
        </p:scale>
        <p:origin x="306" y="132"/>
      </p:cViewPr>
      <p:guideLst>
        <p:guide orient="horz" pos="1728"/>
        <p:guide pos="259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4028440" cy="3505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cs typeface="ＭＳ Ｐゴシック" charset="-128"/>
              </a:defRPr>
            </a:lvl1pPr>
          </a:lstStyle>
          <a:p>
            <a:pPr>
              <a:defRPr/>
            </a:pPr>
            <a:endParaRPr lang="en-US"/>
          </a:p>
        </p:txBody>
      </p:sp>
      <p:sp>
        <p:nvSpPr>
          <p:cNvPr id="53252" name="Rectangle 4"/>
          <p:cNvSpPr>
            <a:spLocks noGrp="1" noChangeArrowheads="1"/>
          </p:cNvSpPr>
          <p:nvPr>
            <p:ph type="ftr" sz="quarter" idx="2"/>
          </p:nvPr>
        </p:nvSpPr>
        <p:spPr bwMode="auto">
          <a:xfrm>
            <a:off x="0" y="6659880"/>
            <a:ext cx="4028440" cy="3505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cs typeface="ＭＳ Ｐゴシック" charset="-128"/>
              </a:defRPr>
            </a:lvl1pPr>
          </a:lstStyle>
          <a:p>
            <a:pPr>
              <a:defRPr/>
            </a:pPr>
            <a:endParaRPr lang="en-US"/>
          </a:p>
        </p:txBody>
      </p:sp>
      <p:sp>
        <p:nvSpPr>
          <p:cNvPr id="53253" name="Rectangle 5"/>
          <p:cNvSpPr>
            <a:spLocks noGrp="1" noChangeArrowheads="1"/>
          </p:cNvSpPr>
          <p:nvPr>
            <p:ph type="sldNum" sz="quarter" idx="3"/>
          </p:nvPr>
        </p:nvSpPr>
        <p:spPr bwMode="auto">
          <a:xfrm>
            <a:off x="5267960" y="6659880"/>
            <a:ext cx="4028440" cy="3505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1FEA47CD-BEC2-42A8-BADD-5385668790A9}" type="slidenum">
              <a:rPr lang="en-US"/>
              <a:pPr/>
              <a:t>‹#›</a:t>
            </a:fld>
            <a:endParaRPr lang="en-US"/>
          </a:p>
        </p:txBody>
      </p:sp>
      <p:sp>
        <p:nvSpPr>
          <p:cNvPr id="2" name="Date Placeholder 1"/>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F8F3F2A1-D6D1-4F29-B2A1-7809A04F36D1}" type="datetimeFigureOut">
              <a:rPr lang="en-US" smtClean="0"/>
              <a:t>9/9/2022</a:t>
            </a:fld>
            <a:endParaRPr lang="en-US"/>
          </a:p>
        </p:txBody>
      </p:sp>
    </p:spTree>
    <p:extLst>
      <p:ext uri="{BB962C8B-B14F-4D97-AF65-F5344CB8AC3E}">
        <p14:creationId xmlns:p14="http://schemas.microsoft.com/office/powerpoint/2010/main" val="1500869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4028440" cy="3505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a:cs typeface="ＭＳ Ｐゴシック" charset="-128"/>
              </a:defRPr>
            </a:lvl1pPr>
          </a:lstStyle>
          <a:p>
            <a:pPr>
              <a:defRPr/>
            </a:pPr>
            <a:endParaRPr lang="en-US"/>
          </a:p>
        </p:txBody>
      </p:sp>
      <p:sp>
        <p:nvSpPr>
          <p:cNvPr id="11267" name="Rectangle 3"/>
          <p:cNvSpPr>
            <a:spLocks noGrp="1" noChangeArrowheads="1"/>
          </p:cNvSpPr>
          <p:nvPr>
            <p:ph type="dt" idx="1"/>
          </p:nvPr>
        </p:nvSpPr>
        <p:spPr bwMode="auto">
          <a:xfrm>
            <a:off x="5267960" y="0"/>
            <a:ext cx="4028440" cy="3505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a:cs typeface="ＭＳ Ｐゴシック" charset="-128"/>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2676525" y="525463"/>
            <a:ext cx="394335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1239520" y="3329940"/>
            <a:ext cx="6817360" cy="31546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6659880"/>
            <a:ext cx="4028440" cy="3505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a:cs typeface="ＭＳ Ｐゴシック" charset="-128"/>
              </a:defRPr>
            </a:lvl1pPr>
          </a:lstStyle>
          <a:p>
            <a:pPr>
              <a:defRPr/>
            </a:pPr>
            <a:endParaRPr lang="en-US"/>
          </a:p>
        </p:txBody>
      </p:sp>
      <p:sp>
        <p:nvSpPr>
          <p:cNvPr id="11271" name="Rectangle 7"/>
          <p:cNvSpPr>
            <a:spLocks noGrp="1" noChangeArrowheads="1"/>
          </p:cNvSpPr>
          <p:nvPr>
            <p:ph type="sldNum" sz="quarter" idx="5"/>
          </p:nvPr>
        </p:nvSpPr>
        <p:spPr bwMode="auto">
          <a:xfrm>
            <a:off x="5267960" y="6659880"/>
            <a:ext cx="4028440" cy="3505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a:lvl1pPr>
          </a:lstStyle>
          <a:p>
            <a:fld id="{D898DFD0-D685-4FC5-BFFC-71121C732B16}" type="slidenum">
              <a:rPr lang="en-US"/>
              <a:pPr/>
              <a:t>‹#›</a:t>
            </a:fld>
            <a:endParaRPr lang="en-US"/>
          </a:p>
        </p:txBody>
      </p:sp>
    </p:spTree>
    <p:extLst>
      <p:ext uri="{BB962C8B-B14F-4D97-AF65-F5344CB8AC3E}">
        <p14:creationId xmlns:p14="http://schemas.microsoft.com/office/powerpoint/2010/main" val="41267496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29" kern="1200">
        <a:solidFill>
          <a:schemeClr val="tx1"/>
        </a:solidFill>
        <a:latin typeface="Arial" charset="0"/>
        <a:ea typeface="ＭＳ Ｐゴシック" charset="-128"/>
        <a:cs typeface="ＭＳ Ｐゴシック" charset="-128"/>
      </a:defRPr>
    </a:lvl1pPr>
    <a:lvl2pPr marL="391866" algn="l" rtl="0" eaLnBrk="0" fontAlgn="base" hangingPunct="0">
      <a:spcBef>
        <a:spcPct val="30000"/>
      </a:spcBef>
      <a:spcAft>
        <a:spcPct val="0"/>
      </a:spcAft>
      <a:defRPr sz="1029" kern="1200">
        <a:solidFill>
          <a:schemeClr val="tx1"/>
        </a:solidFill>
        <a:latin typeface="Arial" charset="0"/>
        <a:ea typeface="ＭＳ Ｐゴシック" charset="-128"/>
        <a:cs typeface="+mn-cs"/>
      </a:defRPr>
    </a:lvl2pPr>
    <a:lvl3pPr marL="783732" algn="l" rtl="0" eaLnBrk="0" fontAlgn="base" hangingPunct="0">
      <a:spcBef>
        <a:spcPct val="30000"/>
      </a:spcBef>
      <a:spcAft>
        <a:spcPct val="0"/>
      </a:spcAft>
      <a:defRPr sz="1029" kern="1200">
        <a:solidFill>
          <a:schemeClr val="tx1"/>
        </a:solidFill>
        <a:latin typeface="Arial" charset="0"/>
        <a:ea typeface="ＭＳ Ｐゴシック" charset="-128"/>
        <a:cs typeface="+mn-cs"/>
      </a:defRPr>
    </a:lvl3pPr>
    <a:lvl4pPr marL="1175598" algn="l" rtl="0" eaLnBrk="0" fontAlgn="base" hangingPunct="0">
      <a:spcBef>
        <a:spcPct val="30000"/>
      </a:spcBef>
      <a:spcAft>
        <a:spcPct val="0"/>
      </a:spcAft>
      <a:defRPr sz="1029" kern="1200">
        <a:solidFill>
          <a:schemeClr val="tx1"/>
        </a:solidFill>
        <a:latin typeface="Arial" charset="0"/>
        <a:ea typeface="ＭＳ Ｐゴシック" charset="-128"/>
        <a:cs typeface="+mn-cs"/>
      </a:defRPr>
    </a:lvl4pPr>
    <a:lvl5pPr marL="1567464" algn="l" rtl="0" eaLnBrk="0" fontAlgn="base" hangingPunct="0">
      <a:spcBef>
        <a:spcPct val="30000"/>
      </a:spcBef>
      <a:spcAft>
        <a:spcPct val="0"/>
      </a:spcAft>
      <a:defRPr sz="1029" kern="1200">
        <a:solidFill>
          <a:schemeClr val="tx1"/>
        </a:solidFill>
        <a:latin typeface="Arial" charset="0"/>
        <a:ea typeface="ＭＳ Ｐゴシック" charset="-128"/>
        <a:cs typeface="+mn-cs"/>
      </a:defRPr>
    </a:lvl5pPr>
    <a:lvl6pPr marL="1959330" algn="l" defTabSz="391866" rtl="0" eaLnBrk="1" latinLnBrk="0" hangingPunct="1">
      <a:defRPr sz="1029" kern="1200">
        <a:solidFill>
          <a:schemeClr val="tx1"/>
        </a:solidFill>
        <a:latin typeface="+mn-lt"/>
        <a:ea typeface="+mn-ea"/>
        <a:cs typeface="+mn-cs"/>
      </a:defRPr>
    </a:lvl6pPr>
    <a:lvl7pPr marL="2351196" algn="l" defTabSz="391866" rtl="0" eaLnBrk="1" latinLnBrk="0" hangingPunct="1">
      <a:defRPr sz="1029" kern="1200">
        <a:solidFill>
          <a:schemeClr val="tx1"/>
        </a:solidFill>
        <a:latin typeface="+mn-lt"/>
        <a:ea typeface="+mn-ea"/>
        <a:cs typeface="+mn-cs"/>
      </a:defRPr>
    </a:lvl7pPr>
    <a:lvl8pPr marL="2743064" algn="l" defTabSz="391866" rtl="0" eaLnBrk="1" latinLnBrk="0" hangingPunct="1">
      <a:defRPr sz="1029" kern="1200">
        <a:solidFill>
          <a:schemeClr val="tx1"/>
        </a:solidFill>
        <a:latin typeface="+mn-lt"/>
        <a:ea typeface="+mn-ea"/>
        <a:cs typeface="+mn-cs"/>
      </a:defRPr>
    </a:lvl8pPr>
    <a:lvl9pPr marL="3134930" algn="l" defTabSz="391866" rtl="0" eaLnBrk="1" latinLnBrk="0" hangingPunct="1">
      <a:defRPr sz="102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livescience.com/10748-grand-theft-auto-improve-decision-making-skills.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2746375" y="533400"/>
            <a:ext cx="4011613" cy="26733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2" name="Shape 62"/>
          <p:cNvSpPr txBox="1">
            <a:spLocks noGrp="1"/>
          </p:cNvSpPr>
          <p:nvPr>
            <p:ph type="body" idx="1"/>
          </p:nvPr>
        </p:nvSpPr>
        <p:spPr>
          <a:xfrm>
            <a:off x="1267069" y="3385441"/>
            <a:ext cx="6968856" cy="3207258"/>
          </a:xfrm>
          <a:prstGeom prst="rect">
            <a:avLst/>
          </a:prstGeom>
          <a:noFill/>
          <a:ln>
            <a:noFill/>
          </a:ln>
        </p:spPr>
        <p:txBody>
          <a:bodyPr lIns="94932" tIns="47453" rIns="94932" bIns="47453" anchor="t" anchorCtr="0">
            <a:noAutofit/>
          </a:bodyPr>
          <a:lstStyle/>
          <a:p>
            <a:pPr>
              <a:spcBef>
                <a:spcPts val="0"/>
              </a:spcBef>
              <a:buSzPct val="25000"/>
            </a:pPr>
            <a:endParaRPr lang="en-US" b="1">
              <a:solidFill>
                <a:srgbClr val="FF0000"/>
              </a:solidFill>
              <a:latin typeface="Arial Black"/>
              <a:ea typeface="Arial Black"/>
              <a:cs typeface="Arial Black"/>
              <a:sym typeface="Arial Black"/>
            </a:endParaRPr>
          </a:p>
        </p:txBody>
      </p:sp>
      <p:sp>
        <p:nvSpPr>
          <p:cNvPr id="63" name="Shape 63"/>
          <p:cNvSpPr txBox="1">
            <a:spLocks noGrp="1"/>
          </p:cNvSpPr>
          <p:nvPr>
            <p:ph type="sldNum" idx="12"/>
          </p:nvPr>
        </p:nvSpPr>
        <p:spPr>
          <a:xfrm>
            <a:off x="5385029" y="6770878"/>
            <a:ext cx="4117960" cy="356362"/>
          </a:xfrm>
          <a:prstGeom prst="rect">
            <a:avLst/>
          </a:prstGeom>
          <a:noFill/>
          <a:ln>
            <a:noFill/>
          </a:ln>
        </p:spPr>
        <p:txBody>
          <a:bodyPr lIns="94932" tIns="47453" rIns="94932" bIns="47453" anchor="b" anchorCtr="0">
            <a:noAutofit/>
          </a:bodyPr>
          <a:lstStyle/>
          <a:p>
            <a:pPr algn="r">
              <a:buSzPct val="25000"/>
            </a:pPr>
            <a:fld id="{00000000-1234-1234-1234-123412341234}" type="slidenum">
              <a:rPr lang="en-US">
                <a:solidFill>
                  <a:schemeClr val="dk1"/>
                </a:solidFill>
              </a:rPr>
              <a:pPr algn="r">
                <a:buSzPct val="25000"/>
              </a:pPr>
              <a:t>1</a:t>
            </a:fld>
            <a:endParaRPr lang="en-US">
              <a:solidFill>
                <a:schemeClr val="dk1"/>
              </a:solidFill>
            </a:endParaRPr>
          </a:p>
        </p:txBody>
      </p:sp>
    </p:spTree>
    <p:extLst>
      <p:ext uri="{BB962C8B-B14F-4D97-AF65-F5344CB8AC3E}">
        <p14:creationId xmlns:p14="http://schemas.microsoft.com/office/powerpoint/2010/main" val="3288769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Polling question # 4</a:t>
            </a:r>
          </a:p>
        </p:txBody>
      </p:sp>
      <p:sp>
        <p:nvSpPr>
          <p:cNvPr id="4" name="Slide Number Placeholder 3"/>
          <p:cNvSpPr>
            <a:spLocks noGrp="1"/>
          </p:cNvSpPr>
          <p:nvPr>
            <p:ph type="sldNum" sz="quarter" idx="5"/>
          </p:nvPr>
        </p:nvSpPr>
        <p:spPr/>
        <p:txBody>
          <a:bodyPr/>
          <a:lstStyle/>
          <a:p>
            <a:fld id="{D898DFD0-D685-4FC5-BFFC-71121C732B16}" type="slidenum">
              <a:rPr lang="en-US" smtClean="0"/>
              <a:pPr/>
              <a:t>14</a:t>
            </a:fld>
            <a:endParaRPr lang="en-US"/>
          </a:p>
        </p:txBody>
      </p:sp>
    </p:spTree>
    <p:extLst>
      <p:ext uri="{BB962C8B-B14F-4D97-AF65-F5344CB8AC3E}">
        <p14:creationId xmlns:p14="http://schemas.microsoft.com/office/powerpoint/2010/main" val="3802478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2676525" y="525463"/>
            <a:ext cx="394335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 In other words, children can’t put themselves in someone else’s shoes, and believes everyone else thinks exactly as they do.  This means seeing things from another’s viewpoint is actually a developed ability.</a:t>
            </a:r>
          </a:p>
          <a:p>
            <a:pPr eaLnBrk="1" hangingPunct="1">
              <a:spcBef>
                <a:spcPct val="0"/>
              </a:spcBef>
            </a:pPr>
            <a:r>
              <a:rPr lang="en-US" dirty="0"/>
              <a:t>Egocentrism refers to the child's inability to see a situation from another person's point of view. According to Piaget, the egocentric child assumes that other people see, hear and feel exactly the same as the child does</a:t>
            </a:r>
          </a:p>
          <a:p>
            <a:pPr eaLnBrk="1" hangingPunct="1">
              <a:spcBef>
                <a:spcPct val="0"/>
              </a:spcBef>
            </a:pPr>
            <a:endParaRPr lang="en-US" dirty="0"/>
          </a:p>
          <a:p>
            <a:pPr eaLnBrk="1" hangingPunct="1">
              <a:spcBef>
                <a:spcPct val="0"/>
              </a:spcBef>
            </a:pPr>
            <a:r>
              <a:rPr lang="en-US" dirty="0"/>
              <a:t>This age does a lot of projection into inanimate objects (such as toys and teddy bears) have human feelings and intentions. This thinking can also be helpful to </a:t>
            </a:r>
            <a:r>
              <a:rPr lang="en-US" dirty="0">
                <a:solidFill>
                  <a:srgbClr val="FF0000"/>
                </a:solidFill>
              </a:rPr>
              <a:t>children so </a:t>
            </a:r>
            <a:r>
              <a:rPr lang="en-US" dirty="0"/>
              <a:t>they don’t get extremely overwhelmed by what they don’t know. Psychologists also think that animism is a way that children express their imagination and process how objects really work in a fashion that's easy for them to understand. Most children know that inanimate objects really aren't alive.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1" dirty="0">
              <a:solidFill>
                <a:srgbClr val="FF0000"/>
              </a:solidFill>
              <a:effectLst/>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b="0" u="sng" dirty="0">
                <a:solidFill>
                  <a:srgbClr val="FF0000"/>
                </a:solidFill>
                <a:effectLst/>
                <a:highlight>
                  <a:srgbClr val="FFFF00"/>
                </a:highlight>
              </a:rPr>
              <a:t>Fun Fact: Studies have shown that if a kid watches more than 3 hours of videos or TV programs a day, they may have a greater chance of emotional, relationship, and conduct problems when they reach 7 years of age.</a:t>
            </a:r>
            <a:endParaRPr lang="en-US" b="0" u="sng" dirty="0">
              <a:solidFill>
                <a:srgbClr val="FF0000"/>
              </a:solidFill>
              <a:highlight>
                <a:srgbClr val="FFFF00"/>
              </a:highlight>
            </a:endParaRPr>
          </a:p>
          <a:p>
            <a:pPr eaLnBrk="1" hangingPunct="1">
              <a:spcBef>
                <a:spcPct val="0"/>
              </a:spcBef>
            </a:pPr>
            <a:endParaRPr lang="en-US" dirty="0">
              <a:solidFill>
                <a:srgbClr val="FF0000"/>
              </a:solidFill>
              <a:effectLst/>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defRPr>
            </a:lvl1pPr>
            <a:lvl2pPr marL="771358" indent="-296677">
              <a:defRPr sz="2400">
                <a:solidFill>
                  <a:schemeClr val="tx1"/>
                </a:solidFill>
                <a:latin typeface="Times New Roman" charset="0"/>
              </a:defRPr>
            </a:lvl2pPr>
            <a:lvl3pPr marL="1186703" indent="-237340">
              <a:defRPr sz="2400">
                <a:solidFill>
                  <a:schemeClr val="tx1"/>
                </a:solidFill>
                <a:latin typeface="Times New Roman" charset="0"/>
              </a:defRPr>
            </a:lvl3pPr>
            <a:lvl4pPr marL="1661385" indent="-237340">
              <a:defRPr sz="2400">
                <a:solidFill>
                  <a:schemeClr val="tx1"/>
                </a:solidFill>
                <a:latin typeface="Times New Roman" charset="0"/>
              </a:defRPr>
            </a:lvl4pPr>
            <a:lvl5pPr marL="2136068" indent="-237340">
              <a:defRPr sz="2400">
                <a:solidFill>
                  <a:schemeClr val="tx1"/>
                </a:solidFill>
                <a:latin typeface="Times New Roman" charset="0"/>
              </a:defRPr>
            </a:lvl5pPr>
            <a:lvl6pPr marL="2610748" indent="-237340" eaLnBrk="0" fontAlgn="base" hangingPunct="0">
              <a:spcBef>
                <a:spcPct val="0"/>
              </a:spcBef>
              <a:spcAft>
                <a:spcPct val="0"/>
              </a:spcAft>
              <a:defRPr sz="2400">
                <a:solidFill>
                  <a:schemeClr val="tx1"/>
                </a:solidFill>
                <a:latin typeface="Times New Roman" charset="0"/>
              </a:defRPr>
            </a:lvl6pPr>
            <a:lvl7pPr marL="3085428" indent="-237340" eaLnBrk="0" fontAlgn="base" hangingPunct="0">
              <a:spcBef>
                <a:spcPct val="0"/>
              </a:spcBef>
              <a:spcAft>
                <a:spcPct val="0"/>
              </a:spcAft>
              <a:defRPr sz="2400">
                <a:solidFill>
                  <a:schemeClr val="tx1"/>
                </a:solidFill>
                <a:latin typeface="Times New Roman" charset="0"/>
              </a:defRPr>
            </a:lvl7pPr>
            <a:lvl8pPr marL="3560111" indent="-237340" eaLnBrk="0" fontAlgn="base" hangingPunct="0">
              <a:spcBef>
                <a:spcPct val="0"/>
              </a:spcBef>
              <a:spcAft>
                <a:spcPct val="0"/>
              </a:spcAft>
              <a:defRPr sz="2400">
                <a:solidFill>
                  <a:schemeClr val="tx1"/>
                </a:solidFill>
                <a:latin typeface="Times New Roman" charset="0"/>
              </a:defRPr>
            </a:lvl8pPr>
            <a:lvl9pPr marL="4034793" indent="-237340" eaLnBrk="0" fontAlgn="base" hangingPunct="0">
              <a:spcBef>
                <a:spcPct val="0"/>
              </a:spcBef>
              <a:spcAft>
                <a:spcPct val="0"/>
              </a:spcAft>
              <a:defRPr sz="2400">
                <a:solidFill>
                  <a:schemeClr val="tx1"/>
                </a:solidFill>
                <a:latin typeface="Times New Roman" charset="0"/>
              </a:defRPr>
            </a:lvl9pPr>
          </a:lstStyle>
          <a:p>
            <a:fld id="{2D6A5FA3-993E-44FD-BEC0-1599909F187F}" type="slidenum">
              <a:rPr lang="en-US" sz="1200"/>
              <a:pPr/>
              <a:t>15</a:t>
            </a:fld>
            <a:endParaRPr lang="en-US" sz="1200"/>
          </a:p>
        </p:txBody>
      </p:sp>
    </p:spTree>
    <p:extLst>
      <p:ext uri="{BB962C8B-B14F-4D97-AF65-F5344CB8AC3E}">
        <p14:creationId xmlns:p14="http://schemas.microsoft.com/office/powerpoint/2010/main" val="2929898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98DFD0-D685-4FC5-BFFC-71121C732B16}" type="slidenum">
              <a:rPr lang="en-US" smtClean="0"/>
              <a:pPr/>
              <a:t>16</a:t>
            </a:fld>
            <a:endParaRPr lang="en-US"/>
          </a:p>
        </p:txBody>
      </p:sp>
    </p:spTree>
    <p:extLst>
      <p:ext uri="{BB962C8B-B14F-4D97-AF65-F5344CB8AC3E}">
        <p14:creationId xmlns:p14="http://schemas.microsoft.com/office/powerpoint/2010/main" val="1880478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Polling question #5</a:t>
            </a:r>
          </a:p>
        </p:txBody>
      </p:sp>
      <p:sp>
        <p:nvSpPr>
          <p:cNvPr id="4" name="Slide Number Placeholder 3"/>
          <p:cNvSpPr>
            <a:spLocks noGrp="1"/>
          </p:cNvSpPr>
          <p:nvPr>
            <p:ph type="sldNum" sz="quarter" idx="5"/>
          </p:nvPr>
        </p:nvSpPr>
        <p:spPr/>
        <p:txBody>
          <a:bodyPr/>
          <a:lstStyle/>
          <a:p>
            <a:fld id="{D898DFD0-D685-4FC5-BFFC-71121C732B16}" type="slidenum">
              <a:rPr lang="en-US" smtClean="0"/>
              <a:pPr/>
              <a:t>18</a:t>
            </a:fld>
            <a:endParaRPr lang="en-US"/>
          </a:p>
        </p:txBody>
      </p:sp>
    </p:spTree>
    <p:extLst>
      <p:ext uri="{BB962C8B-B14F-4D97-AF65-F5344CB8AC3E}">
        <p14:creationId xmlns:p14="http://schemas.microsoft.com/office/powerpoint/2010/main" val="3914090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6525" y="525463"/>
            <a:ext cx="3943350" cy="2628900"/>
          </a:xfrm>
        </p:spPr>
      </p:sp>
      <p:sp>
        <p:nvSpPr>
          <p:cNvPr id="3" name="Notes Placeholder 2"/>
          <p:cNvSpPr>
            <a:spLocks noGrp="1"/>
          </p:cNvSpPr>
          <p:nvPr>
            <p:ph type="body" idx="1"/>
          </p:nvPr>
        </p:nvSpPr>
        <p:spPr/>
        <p:txBody>
          <a:bodyPr/>
          <a:lstStyle/>
          <a:p>
            <a:pPr defTabSz="949478">
              <a:defRPr/>
            </a:pPr>
            <a:r>
              <a:rPr lang="en-US"/>
              <a:t>Concrete</a:t>
            </a:r>
            <a:r>
              <a:rPr lang="en-US" baseline="0"/>
              <a:t> thinking- thinking and reasoning is more logical and organized. They establish a sense of self based on their abilities.  Example: Legos</a:t>
            </a:r>
            <a:endParaRPr lang="en-US"/>
          </a:p>
          <a:p>
            <a:endParaRPr lang="en-US"/>
          </a:p>
        </p:txBody>
      </p:sp>
      <p:sp>
        <p:nvSpPr>
          <p:cNvPr id="4" name="Slide Number Placeholder 3"/>
          <p:cNvSpPr>
            <a:spLocks noGrp="1"/>
          </p:cNvSpPr>
          <p:nvPr>
            <p:ph type="sldNum" sz="quarter" idx="10"/>
          </p:nvPr>
        </p:nvSpPr>
        <p:spPr/>
        <p:txBody>
          <a:bodyPr/>
          <a:lstStyle/>
          <a:p>
            <a:fld id="{E911AFFE-DEC6-409D-9CC0-DE2664562B6F}" type="slidenum">
              <a:rPr lang="en-US" smtClean="0"/>
              <a:t>19</a:t>
            </a:fld>
            <a:endParaRPr lang="en-US"/>
          </a:p>
        </p:txBody>
      </p:sp>
    </p:spTree>
    <p:extLst>
      <p:ext uri="{BB962C8B-B14F-4D97-AF65-F5344CB8AC3E}">
        <p14:creationId xmlns:p14="http://schemas.microsoft.com/office/powerpoint/2010/main" val="3445117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98DFD0-D685-4FC5-BFFC-71121C732B16}" type="slidenum">
              <a:rPr lang="en-US" smtClean="0"/>
              <a:pPr/>
              <a:t>20</a:t>
            </a:fld>
            <a:endParaRPr lang="en-US"/>
          </a:p>
        </p:txBody>
      </p:sp>
    </p:spTree>
    <p:extLst>
      <p:ext uri="{BB962C8B-B14F-4D97-AF65-F5344CB8AC3E}">
        <p14:creationId xmlns:p14="http://schemas.microsoft.com/office/powerpoint/2010/main" val="246190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Polling question #6</a:t>
            </a:r>
          </a:p>
        </p:txBody>
      </p:sp>
      <p:sp>
        <p:nvSpPr>
          <p:cNvPr id="4" name="Slide Number Placeholder 3"/>
          <p:cNvSpPr>
            <a:spLocks noGrp="1"/>
          </p:cNvSpPr>
          <p:nvPr>
            <p:ph type="sldNum" sz="quarter" idx="5"/>
          </p:nvPr>
        </p:nvSpPr>
        <p:spPr/>
        <p:txBody>
          <a:bodyPr/>
          <a:lstStyle/>
          <a:p>
            <a:fld id="{D898DFD0-D685-4FC5-BFFC-71121C732B16}" type="slidenum">
              <a:rPr lang="en-US" smtClean="0"/>
              <a:pPr/>
              <a:t>22</a:t>
            </a:fld>
            <a:endParaRPr lang="en-US"/>
          </a:p>
        </p:txBody>
      </p:sp>
    </p:spTree>
    <p:extLst>
      <p:ext uri="{BB962C8B-B14F-4D97-AF65-F5344CB8AC3E}">
        <p14:creationId xmlns:p14="http://schemas.microsoft.com/office/powerpoint/2010/main" val="2337166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6525" y="525463"/>
            <a:ext cx="3943350" cy="2628900"/>
          </a:xfrm>
        </p:spPr>
      </p:sp>
      <p:sp>
        <p:nvSpPr>
          <p:cNvPr id="3" name="Notes Placeholder 2"/>
          <p:cNvSpPr>
            <a:spLocks noGrp="1"/>
          </p:cNvSpPr>
          <p:nvPr>
            <p:ph type="body" idx="1"/>
          </p:nvPr>
        </p:nvSpPr>
        <p:spPr/>
        <p:txBody>
          <a:bodyPr/>
          <a:lstStyle/>
          <a:p>
            <a:r>
              <a:rPr lang="en-US"/>
              <a:t>Since toddlerhood</a:t>
            </a:r>
            <a:r>
              <a:rPr lang="en-US" baseline="0"/>
              <a:t> this is the second most dramatic brain growth spurt.</a:t>
            </a:r>
          </a:p>
          <a:p>
            <a:pPr fontAlgn="base"/>
            <a:r>
              <a:rPr lang="en-US">
                <a:effectLst/>
              </a:rPr>
              <a:t>1. Due to the increase in brain matter, the teen brain becomes more interconnected and gains processing power, Johnson said.</a:t>
            </a:r>
          </a:p>
          <a:p>
            <a:pPr fontAlgn="base"/>
            <a:r>
              <a:rPr lang="en-US">
                <a:effectLst/>
              </a:rPr>
              <a:t>Adolescents start to have the computational and </a:t>
            </a:r>
            <a:r>
              <a:rPr lang="en-US">
                <a:effectLst/>
                <a:hlinkClick r:id="rId3"/>
              </a:rPr>
              <a:t>decision-making skills</a:t>
            </a:r>
            <a:r>
              <a:rPr lang="en-US">
                <a:effectLst/>
              </a:rPr>
              <a:t> of an adult –</a:t>
            </a:r>
            <a:r>
              <a:rPr lang="en-US" i="1">
                <a:effectLst/>
              </a:rPr>
              <a:t>if</a:t>
            </a:r>
            <a:r>
              <a:rPr lang="en-US">
                <a:effectLst/>
              </a:rPr>
              <a:t> given time and access to information,</a:t>
            </a:r>
            <a:r>
              <a:rPr lang="en-US" baseline="0"/>
              <a:t>Has the decision making skills of an adult if given time to access information.</a:t>
            </a:r>
          </a:p>
          <a:p>
            <a:pPr fontAlgn="base"/>
            <a:r>
              <a:rPr lang="en-US" baseline="0"/>
              <a:t>2. Their brains rely more on the limbic system (emotional part) then the rational part – prefrontal cortex</a:t>
            </a:r>
          </a:p>
          <a:p>
            <a:r>
              <a:rPr lang="en-US" baseline="0"/>
              <a:t>Because of the rise of the limbic system- teens often misread parents and adults and get upset easily. Adults get confused when working with teens because they have the ability to make higher levels of decisions but can respond overtly emotionally.</a:t>
            </a:r>
            <a:endParaRPr lang="en-US"/>
          </a:p>
          <a:p>
            <a:endParaRPr lang="en-US"/>
          </a:p>
          <a:p>
            <a:r>
              <a:rPr lang="en-US" b="1" u="sng">
                <a:solidFill>
                  <a:srgbClr val="FF0000"/>
                </a:solidFill>
                <a:effectLst/>
              </a:rPr>
              <a:t>FUN FACTS:Young teens are likely to interpret harsh verbal discipline as "indicative of rejection or scorn," the researchers said in their study. This interpretation can result in the child de</a:t>
            </a:r>
            <a:r>
              <a:rPr lang="en-US" b="1" u="sng">
                <a:solidFill>
                  <a:srgbClr val="FF0000"/>
                </a:solidFill>
                <a:effectLst/>
                <a:highlight>
                  <a:srgbClr val="FF0000"/>
                </a:highlight>
              </a:rPr>
              <a:t>veloping of a hostile view of the parent-child relationship, a negative view of them self, or low self-control.</a:t>
            </a:r>
          </a:p>
          <a:p>
            <a:endParaRPr lang="en-US" b="1" u="sng">
              <a:solidFill>
                <a:srgbClr val="FF0000"/>
              </a:solidFill>
              <a:effectLst/>
              <a:highlight>
                <a:srgbClr val="FF0000"/>
              </a:highlight>
            </a:endParaRPr>
          </a:p>
          <a:p>
            <a:r>
              <a:rPr lang="en-US">
                <a:effectLst/>
              </a:rPr>
              <a:t>When it comes to our children, many think the most dangerous age is 2, or at the very least it's terrible!  But experts put the most risky age our kids reach is 14.  A neuroscientist says that adolescence is a time of big change, from the beginning of puberty around 11 or 12 to the late teens/early 20s and it brings about a host of brain and behavioral changes. Scans of brains found that teens are not only more prone to embarrassment, they’re also less likely to respond to punishment and are more visually creative than adults and this peaks around 14. That risky behavior continues into our early 20s. Adolescents don’t always take risks but are more prone to do so around friends. Probably the biggest shocker in the study was that teens are less likely to learn from punishments. The study asked two groups of people, 12 to 17 and 18 to 32, to choose symbols that were associated with rewards and punishments. While both groups were equally good at spotting the winners, the adolescents fared much worse in picking out the losers. This suggests that a reward-based approach, rather than punishment, might be more likely to benefit an adolescent learning.</a:t>
            </a:r>
            <a:endParaRPr lang="en-US" b="1" u="sng">
              <a:solidFill>
                <a:srgbClr val="FF0000"/>
              </a:solidFill>
            </a:endParaRPr>
          </a:p>
        </p:txBody>
      </p:sp>
      <p:sp>
        <p:nvSpPr>
          <p:cNvPr id="4" name="Slide Number Placeholder 3"/>
          <p:cNvSpPr>
            <a:spLocks noGrp="1"/>
          </p:cNvSpPr>
          <p:nvPr>
            <p:ph type="sldNum" sz="quarter" idx="10"/>
          </p:nvPr>
        </p:nvSpPr>
        <p:spPr/>
        <p:txBody>
          <a:bodyPr/>
          <a:lstStyle/>
          <a:p>
            <a:fld id="{E911AFFE-DEC6-409D-9CC0-DE2664562B6F}" type="slidenum">
              <a:rPr lang="en-US" smtClean="0"/>
              <a:t>23</a:t>
            </a:fld>
            <a:endParaRPr lang="en-US"/>
          </a:p>
        </p:txBody>
      </p:sp>
    </p:spTree>
    <p:extLst>
      <p:ext uri="{BB962C8B-B14F-4D97-AF65-F5344CB8AC3E}">
        <p14:creationId xmlns:p14="http://schemas.microsoft.com/office/powerpoint/2010/main" val="3311144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98DFD0-D685-4FC5-BFFC-71121C732B16}" type="slidenum">
              <a:rPr lang="en-US" smtClean="0"/>
              <a:pPr/>
              <a:t>24</a:t>
            </a:fld>
            <a:endParaRPr lang="en-US"/>
          </a:p>
        </p:txBody>
      </p:sp>
    </p:spTree>
    <p:extLst>
      <p:ext uri="{BB962C8B-B14F-4D97-AF65-F5344CB8AC3E}">
        <p14:creationId xmlns:p14="http://schemas.microsoft.com/office/powerpoint/2010/main" val="1103517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FB3231-9228-4993-B372-9276571C4E87}" type="slidenum">
              <a:rPr lang="en-US" smtClean="0"/>
              <a:pPr/>
              <a:t>25</a:t>
            </a:fld>
            <a:endParaRPr lang="en-US"/>
          </a:p>
        </p:txBody>
      </p:sp>
    </p:spTree>
    <p:extLst>
      <p:ext uri="{BB962C8B-B14F-4D97-AF65-F5344CB8AC3E}">
        <p14:creationId xmlns:p14="http://schemas.microsoft.com/office/powerpoint/2010/main" val="3975191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153453CD-6293-4B8D-8170-6839EDF332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70007" indent="-296033">
              <a:defRPr sz="2400">
                <a:solidFill>
                  <a:schemeClr val="tx1"/>
                </a:solidFill>
                <a:latin typeface="Arial" panose="020B0604020202020204" pitchFamily="34" charset="0"/>
                <a:ea typeface="ＭＳ Ｐゴシック" panose="020B0600070205080204" pitchFamily="34" charset="-128"/>
              </a:defRPr>
            </a:lvl2pPr>
            <a:lvl3pPr marL="1185747" indent="-236179">
              <a:defRPr sz="2400">
                <a:solidFill>
                  <a:schemeClr val="tx1"/>
                </a:solidFill>
                <a:latin typeface="Arial" panose="020B0604020202020204" pitchFamily="34" charset="0"/>
                <a:ea typeface="ＭＳ Ｐゴシック" panose="020B0600070205080204" pitchFamily="34" charset="-128"/>
              </a:defRPr>
            </a:lvl3pPr>
            <a:lvl4pPr marL="1661340" indent="-236179">
              <a:defRPr sz="2400">
                <a:solidFill>
                  <a:schemeClr val="tx1"/>
                </a:solidFill>
                <a:latin typeface="Arial" panose="020B0604020202020204" pitchFamily="34" charset="0"/>
                <a:ea typeface="ＭＳ Ｐゴシック" panose="020B0600070205080204" pitchFamily="34" charset="-128"/>
              </a:defRPr>
            </a:lvl4pPr>
            <a:lvl5pPr marL="2135315" indent="-236179">
              <a:defRPr sz="2400">
                <a:solidFill>
                  <a:schemeClr val="tx1"/>
                </a:solidFill>
                <a:latin typeface="Arial" panose="020B0604020202020204" pitchFamily="34" charset="0"/>
                <a:ea typeface="ＭＳ Ｐゴシック" panose="020B0600070205080204" pitchFamily="34" charset="-128"/>
              </a:defRPr>
            </a:lvl5pPr>
            <a:lvl6pPr marL="2601201" indent="-23617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67088" indent="-23617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532975" indent="-23617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98862" indent="-23617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3DB9572-8463-4B63-A626-2257D23B0DEA}" type="slidenum">
              <a:rPr lang="en-US" altLang="en-US" sz="1200">
                <a:latin typeface="Tahoma" panose="020B0604030504040204" pitchFamily="34" charset="0"/>
              </a:rPr>
              <a:pPr eaLnBrk="1" hangingPunct="1"/>
              <a:t>3</a:t>
            </a:fld>
            <a:endParaRPr lang="en-US" altLang="en-US" sz="1200">
              <a:latin typeface="Tahoma" panose="020B0604030504040204" pitchFamily="34" charset="0"/>
            </a:endParaRPr>
          </a:p>
        </p:txBody>
      </p:sp>
      <p:sp>
        <p:nvSpPr>
          <p:cNvPr id="8195" name="Rectangle 2">
            <a:extLst>
              <a:ext uri="{FF2B5EF4-FFF2-40B4-BE49-F238E27FC236}">
                <a16:creationId xmlns:a16="http://schemas.microsoft.com/office/drawing/2014/main" id="{AB43A043-EB29-4C07-A8B0-6E6B4D00E604}"/>
              </a:ext>
            </a:extLst>
          </p:cNvPr>
          <p:cNvSpPr>
            <a:spLocks noGrp="1" noRot="1" noChangeAspect="1" noChangeArrowheads="1" noTextEdit="1"/>
          </p:cNvSpPr>
          <p:nvPr>
            <p:ph type="sldImg"/>
          </p:nvPr>
        </p:nvSpPr>
        <p:spPr>
          <a:xfrm>
            <a:off x="2676525" y="525463"/>
            <a:ext cx="3943350" cy="2628900"/>
          </a:xfrm>
          <a:ln/>
        </p:spPr>
      </p:sp>
      <p:sp>
        <p:nvSpPr>
          <p:cNvPr id="8196" name="Rectangle 3">
            <a:extLst>
              <a:ext uri="{FF2B5EF4-FFF2-40B4-BE49-F238E27FC236}">
                <a16:creationId xmlns:a16="http://schemas.microsoft.com/office/drawing/2014/main" id="{4E59F964-7A6C-47F5-9BA6-A7AE8C58D7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Polling Question #1</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Polling question #5</a:t>
            </a:r>
          </a:p>
        </p:txBody>
      </p:sp>
      <p:sp>
        <p:nvSpPr>
          <p:cNvPr id="4" name="Slide Number Placeholder 3"/>
          <p:cNvSpPr>
            <a:spLocks noGrp="1"/>
          </p:cNvSpPr>
          <p:nvPr>
            <p:ph type="sldNum" sz="quarter" idx="5"/>
          </p:nvPr>
        </p:nvSpPr>
        <p:spPr/>
        <p:txBody>
          <a:bodyPr/>
          <a:lstStyle/>
          <a:p>
            <a:fld id="{D898DFD0-D685-4FC5-BFFC-71121C732B16}" type="slidenum">
              <a:rPr lang="en-US" smtClean="0"/>
              <a:pPr/>
              <a:t>27</a:t>
            </a:fld>
            <a:endParaRPr lang="en-US"/>
          </a:p>
        </p:txBody>
      </p:sp>
    </p:spTree>
    <p:extLst>
      <p:ext uri="{BB962C8B-B14F-4D97-AF65-F5344CB8AC3E}">
        <p14:creationId xmlns:p14="http://schemas.microsoft.com/office/powerpoint/2010/main" val="2927134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62A2EB00-D510-43C3-BB7B-8A2EDEFDAB79}"/>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0E208201-51B5-4B45-B340-A442C53A85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12292" name="Slide Number Placeholder 3">
            <a:extLst>
              <a:ext uri="{FF2B5EF4-FFF2-40B4-BE49-F238E27FC236}">
                <a16:creationId xmlns:a16="http://schemas.microsoft.com/office/drawing/2014/main" id="{A4FBB911-35D5-43B8-9B5D-ED5A48AB39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SzPct val="25000"/>
            </a:pPr>
            <a:fld id="{F12FBA3D-061E-4D63-B896-2FB9B59818E9}" type="slidenum">
              <a:rPr lang="en-US" altLang="en-US" sz="1200" smtClean="0">
                <a:solidFill>
                  <a:srgbClr val="000000"/>
                </a:solidFill>
              </a:rPr>
              <a:pPr>
                <a:buSzPct val="25000"/>
              </a:pPr>
              <a:t>29</a:t>
            </a:fld>
            <a:endParaRPr lang="en-US" altLang="en-US" sz="1200">
              <a:solidFill>
                <a:srgbClr val="000000"/>
              </a:solidFill>
            </a:endParaRPr>
          </a:p>
        </p:txBody>
      </p:sp>
    </p:spTree>
    <p:extLst>
      <p:ext uri="{BB962C8B-B14F-4D97-AF65-F5344CB8AC3E}">
        <p14:creationId xmlns:p14="http://schemas.microsoft.com/office/powerpoint/2010/main" val="2375870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2FB3231-9228-4993-B372-9276571C4E87}"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 name="Notes Placeholder 2">
            <a:extLst>
              <a:ext uri="{FF2B5EF4-FFF2-40B4-BE49-F238E27FC236}">
                <a16:creationId xmlns:a16="http://schemas.microsoft.com/office/drawing/2014/main" id="{8AD73BF2-038F-4700-943D-CAC9362703AA}"/>
              </a:ext>
            </a:extLst>
          </p:cNvPr>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altLang="en-US">
                <a:latin typeface="Arial" panose="020B0604020202020204" pitchFamily="34" charset="0"/>
                <a:ea typeface="ＭＳ Ｐゴシック" panose="020B0600070205080204" pitchFamily="34" charset="-128"/>
              </a:rPr>
              <a:t>- First lets talk about the ONE VOICE protocal for procedures. </a:t>
            </a:r>
            <a:r>
              <a:rPr lang="en-US" altLang="en-US" b="1">
                <a:latin typeface="Arial" panose="020B0604020202020204" pitchFamily="34" charset="0"/>
                <a:ea typeface="ＭＳ Ｐゴシック" panose="020B0600070205080204" pitchFamily="34" charset="-128"/>
              </a:rPr>
              <a:t>Why is it important: To decrease the level of anxiety in the room. </a:t>
            </a:r>
            <a:r>
              <a:rPr lang="en-US" altLang="en-US" b="1">
                <a:solidFill>
                  <a:srgbClr val="FF0000"/>
                </a:solidFill>
                <a:latin typeface="Arial" panose="020B0604020202020204" pitchFamily="34" charset="0"/>
                <a:ea typeface="ＭＳ Ｐゴシック" panose="020B0600070205080204" pitchFamily="34" charset="-128"/>
              </a:rPr>
              <a:t>We must help to set a supportive environment </a:t>
            </a:r>
            <a:r>
              <a:rPr lang="en-US" altLang="en-US" b="1">
                <a:latin typeface="Arial" panose="020B0604020202020204" pitchFamily="34" charset="0"/>
                <a:ea typeface="ＭＳ Ｐゴシック" panose="020B0600070205080204" pitchFamily="34" charset="-128"/>
              </a:rPr>
              <a:t>immediately prior to a procedure.</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altLang="en-US" b="1">
                <a:latin typeface="Arial" panose="020B0604020202020204" pitchFamily="34" charset="0"/>
                <a:ea typeface="ＭＳ Ｐゴシック" panose="020B0600070205080204" pitchFamily="34" charset="-128"/>
              </a:rPr>
              <a:t>It takes 2 min to set up a plan. 1. Get your team in place. Also includes care giver and patient. 2. Who’s the one voice.  3. Give care giver and or patient a job. 4. Choose Numbing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altLang="en-US" b="1">
                <a:latin typeface="Arial" panose="020B0604020202020204" pitchFamily="34" charset="0"/>
                <a:ea typeface="ＭＳ Ｐゴシック" panose="020B0600070205080204" pitchFamily="34" charset="-128"/>
              </a:rPr>
              <a:t>5. Comfort position  6. Choose distraction</a:t>
            </a:r>
          </a:p>
          <a:p>
            <a:pPr marL="171450" indent="-171450">
              <a:buFontTx/>
              <a:buChar char="-"/>
            </a:pPr>
            <a:endParaRPr lang="en-US"/>
          </a:p>
        </p:txBody>
      </p:sp>
    </p:spTree>
    <p:extLst>
      <p:ext uri="{BB962C8B-B14F-4D97-AF65-F5344CB8AC3E}">
        <p14:creationId xmlns:p14="http://schemas.microsoft.com/office/powerpoint/2010/main" val="30229996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a:spLocks noGrp="1" noRot="1" noChangeAspect="1"/>
          </p:cNvSpPr>
          <p:nvPr>
            <p:ph type="sldImg" idx="2"/>
          </p:nvPr>
        </p:nvSpPr>
        <p:spPr>
          <a:xfrm>
            <a:off x="925513" y="708025"/>
            <a:ext cx="5316537"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57" name="Shape 457"/>
          <p:cNvSpPr txBox="1">
            <a:spLocks noGrp="1"/>
          </p:cNvSpPr>
          <p:nvPr>
            <p:ph type="body" idx="1"/>
          </p:nvPr>
        </p:nvSpPr>
        <p:spPr>
          <a:xfrm>
            <a:off x="955493" y="4489387"/>
            <a:ext cx="5255203" cy="4253103"/>
          </a:xfrm>
          <a:prstGeom prst="rect">
            <a:avLst/>
          </a:prstGeom>
          <a:noFill/>
          <a:ln>
            <a:noFill/>
          </a:ln>
        </p:spPr>
        <p:txBody>
          <a:bodyPr lIns="94932" tIns="47453" rIns="94932" bIns="47453" anchor="t" anchorCtr="0">
            <a:noAutofit/>
          </a:bodyPr>
          <a:lstStyle/>
          <a:p>
            <a:pPr marL="171450" indent="-171450">
              <a:spcBef>
                <a:spcPts val="0"/>
              </a:spcBef>
              <a:buSzPct val="25000"/>
              <a:buFontTx/>
              <a:buChar char="-"/>
            </a:pPr>
            <a:r>
              <a:rPr lang="en-US"/>
              <a:t>This is the expectation: That these best practices are followed whenever procedural pain (w/ needle) is expected for a pediatric patient.</a:t>
            </a:r>
          </a:p>
          <a:p>
            <a:pPr marL="171450" indent="-171450">
              <a:spcBef>
                <a:spcPts val="0"/>
              </a:spcBef>
              <a:buSzPct val="25000"/>
              <a:buFontTx/>
              <a:buChar char="-"/>
            </a:pPr>
            <a:r>
              <a:rPr lang="en-US"/>
              <a:t>What is non-negotiable is that the team assess each of these best practices to benefit the patient and minimize trauma.</a:t>
            </a:r>
          </a:p>
          <a:p>
            <a:pPr marL="171450" indent="-171450">
              <a:spcBef>
                <a:spcPts val="0"/>
              </a:spcBef>
              <a:buSzPct val="25000"/>
              <a:buFontTx/>
              <a:buChar char="-"/>
            </a:pPr>
            <a:r>
              <a:rPr lang="en-US"/>
              <a:t>The goal is not for the child to not cry, the goal is did we do everything we could/use all of our tools, to minimize trauma for this child.</a:t>
            </a:r>
          </a:p>
          <a:p>
            <a:pPr marL="0" indent="0">
              <a:spcBef>
                <a:spcPts val="0"/>
              </a:spcBef>
              <a:buSzPct val="25000"/>
              <a:buFontTx/>
              <a:buNone/>
            </a:pPr>
            <a:r>
              <a:rPr lang="en-US"/>
              <a:t>-  Often, even when the child did not cope well with a procedure…the parents see the efforts we went to and are appreciative of the interventions we implemented.</a:t>
            </a:r>
          </a:p>
          <a:p>
            <a:pPr marL="0" indent="0">
              <a:spcBef>
                <a:spcPts val="0"/>
              </a:spcBef>
              <a:buSzPct val="25000"/>
              <a:buFontTx/>
              <a:buNone/>
            </a:pPr>
            <a:endParaRPr lang="en-US"/>
          </a:p>
          <a:p>
            <a:pPr marL="0" indent="0">
              <a:spcBef>
                <a:spcPts val="0"/>
              </a:spcBef>
              <a:buSzPct val="25000"/>
              <a:buFontTx/>
              <a:buNone/>
            </a:pPr>
            <a:r>
              <a:rPr lang="en-US"/>
              <a:t>-  Even at night- these should be practiced. </a:t>
            </a:r>
          </a:p>
          <a:p>
            <a:pPr marL="171450" indent="-171450">
              <a:spcBef>
                <a:spcPts val="0"/>
              </a:spcBef>
              <a:buSzPct val="25000"/>
              <a:buFontTx/>
              <a:buChar char="-"/>
            </a:pPr>
            <a:r>
              <a:rPr lang="en-US"/>
              <a:t>Consistency is Key.  </a:t>
            </a:r>
          </a:p>
          <a:p>
            <a:pPr marL="171450" indent="-171450">
              <a:spcBef>
                <a:spcPts val="0"/>
              </a:spcBef>
              <a:buSzPct val="25000"/>
              <a:buFontTx/>
              <a:buChar char="-"/>
            </a:pPr>
            <a:r>
              <a:rPr lang="en-US"/>
              <a:t>All ages from our youngest to our oldest patients must be treated with the same care.</a:t>
            </a:r>
          </a:p>
          <a:p>
            <a:pPr marL="171450" indent="-171450">
              <a:spcBef>
                <a:spcPts val="0"/>
              </a:spcBef>
              <a:buSzPct val="25000"/>
              <a:buFontTx/>
              <a:buChar char="-"/>
            </a:pPr>
            <a:r>
              <a:rPr lang="en-US"/>
              <a:t>FOR NIGHTS:</a:t>
            </a:r>
          </a:p>
          <a:p>
            <a:pPr marL="628650" lvl="1" indent="-171450">
              <a:spcBef>
                <a:spcPts val="0"/>
              </a:spcBef>
              <a:buSzPct val="25000"/>
              <a:buFontTx/>
              <a:buChar char="-"/>
            </a:pPr>
            <a:r>
              <a:rPr lang="en-US"/>
              <a:t>Don’t be afraid to ask physician- Can these cares be bundled? Is there any flexibility in the timing of the labs? Is the child getting surgery the next morning? If so- can we wait for that IV to be placed and have anesthesia do it after mask induction? CL often helps with asking these questions and advocating for a new plan when we see a need for this. </a:t>
            </a:r>
          </a:p>
          <a:p>
            <a:pPr marL="171450" indent="-171450">
              <a:spcBef>
                <a:spcPts val="0"/>
              </a:spcBef>
              <a:buSzPct val="25000"/>
              <a:buFontTx/>
              <a:buChar char="-"/>
            </a:pPr>
            <a:endParaRPr lang="en-US"/>
          </a:p>
        </p:txBody>
      </p:sp>
      <p:sp>
        <p:nvSpPr>
          <p:cNvPr id="458" name="Shape 458"/>
          <p:cNvSpPr txBox="1">
            <a:spLocks noGrp="1"/>
          </p:cNvSpPr>
          <p:nvPr>
            <p:ph type="sldNum" idx="12"/>
          </p:nvPr>
        </p:nvSpPr>
        <p:spPr>
          <a:xfrm>
            <a:off x="4060840" y="8978773"/>
            <a:ext cx="3105347" cy="472567"/>
          </a:xfrm>
          <a:prstGeom prst="rect">
            <a:avLst/>
          </a:prstGeom>
          <a:noFill/>
          <a:ln>
            <a:noFill/>
          </a:ln>
        </p:spPr>
        <p:txBody>
          <a:bodyPr lIns="94932" tIns="47453" rIns="94932" bIns="47453" anchor="b" anchorCtr="0">
            <a:noAutofit/>
          </a:bodyPr>
          <a:lstStyle/>
          <a:p>
            <a:pPr marL="0" marR="0" lvl="0" indent="0" algn="r" defTabSz="931774"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ＭＳ Ｐゴシック" charset="-128"/>
                <a:cs typeface="Arial"/>
                <a:sym typeface="Arial"/>
              </a:rPr>
              <a:pPr marL="0" marR="0" lvl="0" indent="0" algn="r" defTabSz="931774" rtl="0" eaLnBrk="1" fontAlgn="auto" latinLnBrk="0" hangingPunct="1">
                <a:lnSpc>
                  <a:spcPct val="100000"/>
                </a:lnSpc>
                <a:spcBef>
                  <a:spcPts val="0"/>
                </a:spcBef>
                <a:spcAft>
                  <a:spcPts val="0"/>
                </a:spcAft>
                <a:buClrTx/>
                <a:buSzPct val="25000"/>
                <a:buFontTx/>
                <a:buNone/>
                <a:tabLst/>
                <a:defRPr/>
              </a:pPr>
              <a:t>31</a:t>
            </a:fld>
            <a:endParaRPr kumimoji="0" lang="en-US" sz="1200" b="0" i="0" u="none" strike="noStrike" kern="0" cap="none" spc="0" normalizeH="0" baseline="0" noProof="0">
              <a:ln>
                <a:noFill/>
              </a:ln>
              <a:solidFill>
                <a:srgbClr val="000000"/>
              </a:solidFill>
              <a:effectLst/>
              <a:uLnTx/>
              <a:uFillTx/>
              <a:latin typeface="Arial"/>
              <a:ea typeface="ＭＳ Ｐゴシック" charset="-128"/>
              <a:cs typeface="Arial"/>
              <a:sym typeface="Arial"/>
            </a:endParaRPr>
          </a:p>
        </p:txBody>
      </p:sp>
    </p:spTree>
    <p:extLst>
      <p:ext uri="{BB962C8B-B14F-4D97-AF65-F5344CB8AC3E}">
        <p14:creationId xmlns:p14="http://schemas.microsoft.com/office/powerpoint/2010/main" val="1837117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Shape 474"/>
          <p:cNvSpPr>
            <a:spLocks noGrp="1" noRot="1" noChangeAspect="1"/>
          </p:cNvSpPr>
          <p:nvPr>
            <p:ph type="sldImg" idx="2"/>
          </p:nvPr>
        </p:nvSpPr>
        <p:spPr>
          <a:xfrm>
            <a:off x="925513" y="708025"/>
            <a:ext cx="5316537"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75" name="Shape 475"/>
          <p:cNvSpPr txBox="1">
            <a:spLocks noGrp="1"/>
          </p:cNvSpPr>
          <p:nvPr>
            <p:ph type="body" idx="1"/>
          </p:nvPr>
        </p:nvSpPr>
        <p:spPr>
          <a:xfrm>
            <a:off x="955493" y="4489387"/>
            <a:ext cx="5255203" cy="4253103"/>
          </a:xfrm>
          <a:prstGeom prst="rect">
            <a:avLst/>
          </a:prstGeom>
          <a:noFill/>
          <a:ln>
            <a:noFill/>
          </a:ln>
        </p:spPr>
        <p:txBody>
          <a:bodyPr lIns="94932" tIns="47453" rIns="94932" bIns="47453" anchor="t" anchorCtr="0">
            <a:noAutofit/>
          </a:bodyPr>
          <a:lstStyle/>
          <a:p>
            <a:pPr>
              <a:spcBef>
                <a:spcPts val="0"/>
              </a:spcBef>
              <a:buSzPct val="25000"/>
            </a:pPr>
            <a:r>
              <a:rPr lang="en-US"/>
              <a:t>Nurses can initiate all of these orders.</a:t>
            </a:r>
          </a:p>
        </p:txBody>
      </p:sp>
      <p:sp>
        <p:nvSpPr>
          <p:cNvPr id="476" name="Shape 476"/>
          <p:cNvSpPr txBox="1">
            <a:spLocks noGrp="1"/>
          </p:cNvSpPr>
          <p:nvPr>
            <p:ph type="sldNum" idx="12"/>
          </p:nvPr>
        </p:nvSpPr>
        <p:spPr>
          <a:xfrm>
            <a:off x="4060840" y="8978773"/>
            <a:ext cx="3105347" cy="472567"/>
          </a:xfrm>
          <a:prstGeom prst="rect">
            <a:avLst/>
          </a:prstGeom>
          <a:noFill/>
          <a:ln>
            <a:noFill/>
          </a:ln>
        </p:spPr>
        <p:txBody>
          <a:bodyPr lIns="94932" tIns="47453" rIns="94932" bIns="47453" anchor="b" anchorCtr="0">
            <a:noAutofit/>
          </a:bodyPr>
          <a:lstStyle/>
          <a:p>
            <a:pPr marL="0" marR="0" lvl="0" indent="0" algn="r" defTabSz="931774"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ＭＳ Ｐゴシック" charset="-128"/>
                <a:cs typeface="Arial"/>
                <a:sym typeface="Arial"/>
              </a:rPr>
              <a:pPr marL="0" marR="0" lvl="0" indent="0" algn="r" defTabSz="931774" rtl="0" eaLnBrk="1" fontAlgn="auto" latinLnBrk="0" hangingPunct="1">
                <a:lnSpc>
                  <a:spcPct val="100000"/>
                </a:lnSpc>
                <a:spcBef>
                  <a:spcPts val="0"/>
                </a:spcBef>
                <a:spcAft>
                  <a:spcPts val="0"/>
                </a:spcAft>
                <a:buClrTx/>
                <a:buSzPct val="25000"/>
                <a:buFontTx/>
                <a:buNone/>
                <a:tabLst/>
                <a:defRPr/>
              </a:pPr>
              <a:t>32</a:t>
            </a:fld>
            <a:endParaRPr kumimoji="0" lang="en-US" sz="1200" b="0" i="0" u="none" strike="noStrike" kern="0" cap="none" spc="0" normalizeH="0" baseline="0" noProof="0">
              <a:ln>
                <a:noFill/>
              </a:ln>
              <a:solidFill>
                <a:srgbClr val="000000"/>
              </a:solidFill>
              <a:effectLst/>
              <a:uLnTx/>
              <a:uFillTx/>
              <a:latin typeface="Arial"/>
              <a:ea typeface="ＭＳ Ｐゴシック" charset="-128"/>
              <a:cs typeface="Arial"/>
              <a:sym typeface="Arial"/>
            </a:endParaRPr>
          </a:p>
        </p:txBody>
      </p:sp>
    </p:spTree>
    <p:extLst>
      <p:ext uri="{BB962C8B-B14F-4D97-AF65-F5344CB8AC3E}">
        <p14:creationId xmlns:p14="http://schemas.microsoft.com/office/powerpoint/2010/main" val="2538878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a:spLocks noGrp="1" noRot="1" noChangeAspect="1"/>
          </p:cNvSpPr>
          <p:nvPr>
            <p:ph type="sldImg" idx="2"/>
          </p:nvPr>
        </p:nvSpPr>
        <p:spPr>
          <a:xfrm>
            <a:off x="2746375" y="533400"/>
            <a:ext cx="4011613" cy="26733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90" name="Shape 490"/>
          <p:cNvSpPr txBox="1">
            <a:spLocks noGrp="1"/>
          </p:cNvSpPr>
          <p:nvPr>
            <p:ph type="body" idx="1"/>
          </p:nvPr>
        </p:nvSpPr>
        <p:spPr>
          <a:xfrm>
            <a:off x="1267068" y="3385440"/>
            <a:ext cx="6968856" cy="3207258"/>
          </a:xfrm>
          <a:prstGeom prst="rect">
            <a:avLst/>
          </a:prstGeom>
          <a:noFill/>
          <a:ln>
            <a:noFill/>
          </a:ln>
        </p:spPr>
        <p:txBody>
          <a:bodyPr lIns="94932" tIns="47453" rIns="94932" bIns="47453" anchor="t" anchorCtr="0">
            <a:noAutofit/>
          </a:bodyPr>
          <a:lstStyle/>
          <a:p>
            <a:pPr>
              <a:spcBef>
                <a:spcPts val="0"/>
              </a:spcBef>
              <a:buSzPct val="25000"/>
            </a:pPr>
            <a:r>
              <a:rPr lang="en-US"/>
              <a:t>-  Intranet- Just For Nurses- RCH Nursing Resources- IV Resources</a:t>
            </a:r>
          </a:p>
          <a:p>
            <a:pPr>
              <a:spcBef>
                <a:spcPts val="0"/>
              </a:spcBef>
              <a:buSzPct val="25000"/>
            </a:pPr>
            <a:r>
              <a:rPr lang="en-US"/>
              <a:t>Take out your handout and lets review the different kinds of comfort positions.</a:t>
            </a:r>
          </a:p>
          <a:p>
            <a:pPr>
              <a:spcBef>
                <a:spcPts val="374"/>
              </a:spcBef>
              <a:buSzPct val="25000"/>
            </a:pPr>
            <a:r>
              <a:rPr lang="en-US"/>
              <a:t>-  Other staff can step in of when parents are not there to help.</a:t>
            </a:r>
          </a:p>
          <a:p>
            <a:pPr>
              <a:spcBef>
                <a:spcPts val="374"/>
              </a:spcBef>
              <a:buSzPct val="25000"/>
            </a:pPr>
            <a:endParaRPr lang="en-US"/>
          </a:p>
          <a:p>
            <a:pPr marL="171450" indent="-171450">
              <a:spcBef>
                <a:spcPts val="374"/>
              </a:spcBef>
              <a:buSzPct val="25000"/>
              <a:buFontTx/>
              <a:buChar char="-"/>
            </a:pPr>
            <a:r>
              <a:rPr lang="en-US"/>
              <a:t>Ask parents to keep an eye on other hands/body parts rather than restrain if possible. </a:t>
            </a:r>
          </a:p>
          <a:p>
            <a:pPr marL="0" indent="0">
              <a:spcBef>
                <a:spcPts val="374"/>
              </a:spcBef>
              <a:buSzPct val="25000"/>
              <a:buFontTx/>
              <a:buNone/>
            </a:pPr>
            <a:r>
              <a:rPr lang="en-US"/>
              <a:t>-  The idea is to “support’ instead of “hold”.</a:t>
            </a:r>
          </a:p>
        </p:txBody>
      </p:sp>
      <p:sp>
        <p:nvSpPr>
          <p:cNvPr id="491" name="Shape 491"/>
          <p:cNvSpPr txBox="1">
            <a:spLocks noGrp="1"/>
          </p:cNvSpPr>
          <p:nvPr>
            <p:ph type="sldNum" idx="12"/>
          </p:nvPr>
        </p:nvSpPr>
        <p:spPr>
          <a:xfrm>
            <a:off x="5385028" y="6770878"/>
            <a:ext cx="4117960" cy="356362"/>
          </a:xfrm>
          <a:prstGeom prst="rect">
            <a:avLst/>
          </a:prstGeom>
          <a:noFill/>
          <a:ln>
            <a:noFill/>
          </a:ln>
        </p:spPr>
        <p:txBody>
          <a:bodyPr lIns="94932" tIns="47453" rIns="94932" bIns="47453" anchor="b" anchorCtr="0">
            <a:noAutofit/>
          </a:bodyPr>
          <a:lstStyle/>
          <a:p>
            <a:pPr defTabSz="931774" eaLnBrk="1" fontAlgn="auto" hangingPunct="1">
              <a:spcBef>
                <a:spcPts val="0"/>
              </a:spcBef>
              <a:spcAft>
                <a:spcPts val="0"/>
              </a:spcAft>
              <a:buSzPct val="25000"/>
              <a:defRPr/>
            </a:pPr>
            <a:fld id="{00000000-1234-1234-1234-123412341234}" type="slidenum">
              <a:rPr lang="en-US" kern="0">
                <a:solidFill>
                  <a:srgbClr val="000000"/>
                </a:solidFill>
                <a:latin typeface="Arial"/>
                <a:cs typeface="Arial"/>
                <a:sym typeface="Arial"/>
              </a:rPr>
              <a:pPr defTabSz="931774" eaLnBrk="1" fontAlgn="auto" hangingPunct="1">
                <a:spcBef>
                  <a:spcPts val="0"/>
                </a:spcBef>
                <a:spcAft>
                  <a:spcPts val="0"/>
                </a:spcAft>
                <a:buSzPct val="25000"/>
                <a:defRPr/>
              </a:pPr>
              <a:t>33</a:t>
            </a:fld>
            <a:endParaRPr lang="en-US" kern="0">
              <a:solidFill>
                <a:srgbClr val="000000"/>
              </a:solidFill>
              <a:latin typeface="Arial"/>
              <a:cs typeface="Arial"/>
              <a:sym typeface="Arial"/>
            </a:endParaRPr>
          </a:p>
        </p:txBody>
      </p:sp>
    </p:spTree>
    <p:extLst>
      <p:ext uri="{BB962C8B-B14F-4D97-AF65-F5344CB8AC3E}">
        <p14:creationId xmlns:p14="http://schemas.microsoft.com/office/powerpoint/2010/main" val="30247058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F47DB866-F8A3-4C60-9A95-00580450D51F}"/>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B62C4AED-FC58-44AC-B582-317C5E8FE7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https://www.youtube.com/watch?time_continue=1&amp;v=YPi3xT6UCOs</a:t>
            </a:r>
          </a:p>
        </p:txBody>
      </p:sp>
      <p:sp>
        <p:nvSpPr>
          <p:cNvPr id="27652" name="Slide Number Placeholder 3">
            <a:extLst>
              <a:ext uri="{FF2B5EF4-FFF2-40B4-BE49-F238E27FC236}">
                <a16:creationId xmlns:a16="http://schemas.microsoft.com/office/drawing/2014/main" id="{43E89C00-D25A-474D-BDAD-36929E9360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A3C2B98-0908-4422-B98A-6D3A9D3057E2}" type="slidenum">
              <a:rPr lang="en-US" altLang="en-US" sz="1200" smtClean="0"/>
              <a:pPr/>
              <a:t>34</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E99E706C-3FCE-4EA3-8E25-9871A78E1A46}"/>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8DD68DBC-E2D9-48EB-89E1-1746827C11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9700" name="Slide Number Placeholder 3">
            <a:extLst>
              <a:ext uri="{FF2B5EF4-FFF2-40B4-BE49-F238E27FC236}">
                <a16:creationId xmlns:a16="http://schemas.microsoft.com/office/drawing/2014/main" id="{7A15511B-2745-4943-B6B8-DACE713397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913D0B6-DD6F-4CB8-BFEC-3E1EF702215D}" type="slidenum">
              <a:rPr lang="en-US" altLang="en-US" sz="1200" smtClean="0"/>
              <a:pPr/>
              <a:t>35</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69E22F65-83A9-451A-9FD8-C46F5A6153A2}"/>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0679D7A0-6663-4C78-9930-1CBCEEE91A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t>Parents often come with their own phones. Helpful with toddlers: parents can pull up videos on their phone that the child likes to look at (familiar faces, things). </a:t>
            </a:r>
          </a:p>
          <a:p>
            <a:pPr marL="171450" indent="-171450">
              <a:buFontTx/>
              <a:buChar char="-"/>
            </a:pPr>
            <a:r>
              <a:rPr lang="en-US"/>
              <a:t>CL has own procedural distraction bags. </a:t>
            </a:r>
          </a:p>
          <a:p>
            <a:pPr marL="0" indent="0">
              <a:buFontTx/>
              <a:buNone/>
            </a:pPr>
            <a:r>
              <a:rPr lang="en-US"/>
              <a:t>-   Can also touch on prep books on ipad, simply sayin app, and prep kits/dolls. </a:t>
            </a:r>
          </a:p>
          <a:p>
            <a:endParaRPr lang="en-US" altLang="en-US">
              <a:latin typeface="Arial" panose="020B0604020202020204" pitchFamily="34" charset="0"/>
              <a:ea typeface="ＭＳ Ｐゴシック" panose="020B0600070205080204" pitchFamily="34" charset="-128"/>
            </a:endParaRPr>
          </a:p>
        </p:txBody>
      </p:sp>
      <p:sp>
        <p:nvSpPr>
          <p:cNvPr id="31748" name="Slide Number Placeholder 3">
            <a:extLst>
              <a:ext uri="{FF2B5EF4-FFF2-40B4-BE49-F238E27FC236}">
                <a16:creationId xmlns:a16="http://schemas.microsoft.com/office/drawing/2014/main" id="{0A879B1F-BE97-42A4-92C5-20D88D2127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E9332C6-F768-4098-A01E-DD884233DA1A}" type="slidenum">
              <a:rPr lang="en-US" altLang="en-US" sz="1200" smtClean="0"/>
              <a:pPr/>
              <a:t>36</a:t>
            </a:fld>
            <a:endParaRPr lang="en-US" altLang="en-US" sz="1200"/>
          </a:p>
        </p:txBody>
      </p:sp>
    </p:spTree>
    <p:extLst>
      <p:ext uri="{BB962C8B-B14F-4D97-AF65-F5344CB8AC3E}">
        <p14:creationId xmlns:p14="http://schemas.microsoft.com/office/powerpoint/2010/main" val="24989591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98DFD0-D685-4FC5-BFFC-71121C732B16}" type="slidenum">
              <a:rPr lang="en-US" smtClean="0"/>
              <a:pPr/>
              <a:t>37</a:t>
            </a:fld>
            <a:endParaRPr lang="en-US"/>
          </a:p>
        </p:txBody>
      </p:sp>
    </p:spTree>
    <p:extLst>
      <p:ext uri="{BB962C8B-B14F-4D97-AF65-F5344CB8AC3E}">
        <p14:creationId xmlns:p14="http://schemas.microsoft.com/office/powerpoint/2010/main" val="3927701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58967198-C1F0-4A29-829F-179AB9182E6B}"/>
              </a:ext>
            </a:extLst>
          </p:cNvPr>
          <p:cNvSpPr>
            <a:spLocks noGrp="1" noRot="1" noChangeAspect="1" noChangeArrowheads="1" noTextEdit="1"/>
          </p:cNvSpPr>
          <p:nvPr>
            <p:ph type="sldImg"/>
          </p:nvPr>
        </p:nvSpPr>
        <p:spPr>
          <a:xfrm>
            <a:off x="2676525" y="525463"/>
            <a:ext cx="3943350" cy="2628900"/>
          </a:xfrm>
          <a:ln/>
        </p:spPr>
      </p:sp>
      <p:sp>
        <p:nvSpPr>
          <p:cNvPr id="10243" name="Notes Placeholder 2">
            <a:extLst>
              <a:ext uri="{FF2B5EF4-FFF2-40B4-BE49-F238E27FC236}">
                <a16:creationId xmlns:a16="http://schemas.microsoft.com/office/drawing/2014/main" id="{C24F2DF0-9FDC-45B3-8005-5D29B79AFE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Having a basic understanding about Child Development and how the brain changes as a child grows is like learning a different language. As adults we can’t go back and unlearn the things we already know. And as adults hopefully we have some positive coping skills that help us when we get anxious or stressed. Many of the skills adults use to navigate the world around them had to be learned and experienced over time. </a:t>
            </a:r>
          </a:p>
          <a:p>
            <a:endParaRPr lang="en-US" altLang="en-US">
              <a:latin typeface="Arial" panose="020B0604020202020204" pitchFamily="34" charset="0"/>
              <a:ea typeface="ＭＳ Ｐゴシック" panose="020B0600070205080204" pitchFamily="34" charset="-128"/>
            </a:endParaRP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This short video is a quick reminder of how important and critical it is that we understand the basics or the “Language” of child development so we can meet the needs of our pediatric patients. </a:t>
            </a:r>
          </a:p>
        </p:txBody>
      </p:sp>
      <p:sp>
        <p:nvSpPr>
          <p:cNvPr id="10244" name="Slide Number Placeholder 3">
            <a:extLst>
              <a:ext uri="{FF2B5EF4-FFF2-40B4-BE49-F238E27FC236}">
                <a16:creationId xmlns:a16="http://schemas.microsoft.com/office/drawing/2014/main" id="{80EFE095-2793-4B3C-83ED-16022507A0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7066" indent="-291179">
              <a:defRPr sz="2400">
                <a:solidFill>
                  <a:schemeClr val="tx1"/>
                </a:solidFill>
                <a:latin typeface="Arial" panose="020B0604020202020204" pitchFamily="34" charset="0"/>
                <a:ea typeface="ＭＳ Ｐゴシック" panose="020B0600070205080204" pitchFamily="34" charset="-128"/>
              </a:defRPr>
            </a:lvl2pPr>
            <a:lvl3pPr marL="1164717" indent="-232943">
              <a:defRPr sz="2400">
                <a:solidFill>
                  <a:schemeClr val="tx1"/>
                </a:solidFill>
                <a:latin typeface="Arial" panose="020B0604020202020204" pitchFamily="34" charset="0"/>
                <a:ea typeface="ＭＳ Ｐゴシック" panose="020B0600070205080204" pitchFamily="34" charset="-128"/>
              </a:defRPr>
            </a:lvl3pPr>
            <a:lvl4pPr marL="1630604" indent="-232943">
              <a:defRPr sz="2400">
                <a:solidFill>
                  <a:schemeClr val="tx1"/>
                </a:solidFill>
                <a:latin typeface="Arial" panose="020B0604020202020204" pitchFamily="34" charset="0"/>
                <a:ea typeface="ＭＳ Ｐゴシック" panose="020B0600070205080204" pitchFamily="34" charset="-128"/>
              </a:defRPr>
            </a:lvl4pPr>
            <a:lvl5pPr marL="2096491" indent="-232943">
              <a:defRPr sz="24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4CBF87C-6073-4F4E-8B12-C5A3279376B4}" type="slidenum">
              <a:rPr lang="en-US" altLang="en-US" sz="1200"/>
              <a:pPr/>
              <a:t>4</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a:spLocks noGrp="1" noRot="1" noChangeAspect="1"/>
          </p:cNvSpPr>
          <p:nvPr>
            <p:ph type="sldImg" idx="2"/>
          </p:nvPr>
        </p:nvSpPr>
        <p:spPr>
          <a:xfrm>
            <a:off x="2746375" y="533400"/>
            <a:ext cx="4011613" cy="26733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16" name="Shape 516"/>
          <p:cNvSpPr txBox="1">
            <a:spLocks noGrp="1"/>
          </p:cNvSpPr>
          <p:nvPr>
            <p:ph type="body" idx="1"/>
          </p:nvPr>
        </p:nvSpPr>
        <p:spPr>
          <a:xfrm>
            <a:off x="1267068" y="3385440"/>
            <a:ext cx="6968856" cy="3207258"/>
          </a:xfrm>
          <a:prstGeom prst="rect">
            <a:avLst/>
          </a:prstGeom>
          <a:noFill/>
          <a:ln>
            <a:noFill/>
          </a:ln>
        </p:spPr>
        <p:txBody>
          <a:bodyPr lIns="94932" tIns="47453" rIns="94932" bIns="47453" anchor="t" anchorCtr="0">
            <a:noAutofit/>
          </a:bodyPr>
          <a:lstStyle/>
          <a:p>
            <a:pPr>
              <a:spcBef>
                <a:spcPts val="0"/>
              </a:spcBef>
              <a:buSzPct val="25000"/>
            </a:pPr>
            <a:r>
              <a:rPr lang="en-US"/>
              <a:t>-  Babies learn sucking in the womb. Natural coping skill. </a:t>
            </a:r>
          </a:p>
          <a:p>
            <a:pPr marL="171450" indent="-171450">
              <a:spcBef>
                <a:spcPts val="0"/>
              </a:spcBef>
              <a:buSzPct val="25000"/>
              <a:buFontTx/>
              <a:buChar char="-"/>
            </a:pPr>
            <a:r>
              <a:rPr lang="en-US"/>
              <a:t>Always offer 0-1yr. Promotes sucking as a self-soother.</a:t>
            </a:r>
          </a:p>
          <a:p>
            <a:pPr marL="171450" indent="-171450">
              <a:spcBef>
                <a:spcPts val="0"/>
              </a:spcBef>
              <a:buSzPct val="25000"/>
              <a:buFontTx/>
              <a:buChar char="-"/>
            </a:pPr>
            <a:r>
              <a:rPr lang="en-US"/>
              <a:t>Offer in conjunction with topical anesthetic. </a:t>
            </a:r>
          </a:p>
          <a:p>
            <a:pPr marL="171450" indent="-171450">
              <a:spcBef>
                <a:spcPts val="0"/>
              </a:spcBef>
              <a:buSzPct val="25000"/>
              <a:buFontTx/>
              <a:buChar char="-"/>
            </a:pPr>
            <a:r>
              <a:rPr lang="en-US"/>
              <a:t>Ask parents if they want to hold paci while you administer sucrose. Or you can ask parent if you can offer baby pacifier or gloved finger. </a:t>
            </a:r>
          </a:p>
        </p:txBody>
      </p:sp>
      <p:sp>
        <p:nvSpPr>
          <p:cNvPr id="517" name="Shape 517"/>
          <p:cNvSpPr txBox="1">
            <a:spLocks noGrp="1"/>
          </p:cNvSpPr>
          <p:nvPr>
            <p:ph type="sldNum" idx="12"/>
          </p:nvPr>
        </p:nvSpPr>
        <p:spPr>
          <a:xfrm>
            <a:off x="5385028" y="6770878"/>
            <a:ext cx="4117960" cy="356362"/>
          </a:xfrm>
          <a:prstGeom prst="rect">
            <a:avLst/>
          </a:prstGeom>
          <a:noFill/>
          <a:ln>
            <a:noFill/>
          </a:ln>
        </p:spPr>
        <p:txBody>
          <a:bodyPr lIns="94932" tIns="47453" rIns="94932" bIns="47453" anchor="b" anchorCtr="0">
            <a:noAutofit/>
          </a:bodyPr>
          <a:lstStyle/>
          <a:p>
            <a:pPr defTabSz="931774" eaLnBrk="1" fontAlgn="auto" hangingPunct="1">
              <a:spcBef>
                <a:spcPts val="0"/>
              </a:spcBef>
              <a:spcAft>
                <a:spcPts val="0"/>
              </a:spcAft>
              <a:buSzPct val="25000"/>
              <a:defRPr/>
            </a:pPr>
            <a:fld id="{00000000-1234-1234-1234-123412341234}" type="slidenum">
              <a:rPr lang="en-US" kern="0">
                <a:solidFill>
                  <a:srgbClr val="000000"/>
                </a:solidFill>
                <a:latin typeface="Arial"/>
                <a:cs typeface="Arial"/>
                <a:sym typeface="Arial"/>
              </a:rPr>
              <a:pPr defTabSz="931774" eaLnBrk="1" fontAlgn="auto" hangingPunct="1">
                <a:spcBef>
                  <a:spcPts val="0"/>
                </a:spcBef>
                <a:spcAft>
                  <a:spcPts val="0"/>
                </a:spcAft>
                <a:buSzPct val="25000"/>
                <a:defRPr/>
              </a:pPr>
              <a:t>38</a:t>
            </a:fld>
            <a:endParaRPr lang="en-US" kern="0">
              <a:solidFill>
                <a:srgbClr val="000000"/>
              </a:solidFill>
              <a:latin typeface="Arial"/>
              <a:cs typeface="Arial"/>
              <a:sym typeface="Arial"/>
            </a:endParaRPr>
          </a:p>
        </p:txBody>
      </p:sp>
    </p:spTree>
    <p:extLst>
      <p:ext uri="{BB962C8B-B14F-4D97-AF65-F5344CB8AC3E}">
        <p14:creationId xmlns:p14="http://schemas.microsoft.com/office/powerpoint/2010/main" val="39264251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2676525" y="525463"/>
            <a:ext cx="394335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81" name="Shape 381"/>
          <p:cNvSpPr txBox="1">
            <a:spLocks noGrp="1"/>
          </p:cNvSpPr>
          <p:nvPr>
            <p:ph type="body" idx="1"/>
          </p:nvPr>
        </p:nvSpPr>
        <p:spPr>
          <a:xfrm>
            <a:off x="1239522" y="3329940"/>
            <a:ext cx="6817359" cy="3154680"/>
          </a:xfrm>
          <a:prstGeom prst="rect">
            <a:avLst/>
          </a:prstGeom>
          <a:noFill/>
          <a:ln>
            <a:noFill/>
          </a:ln>
        </p:spPr>
        <p:txBody>
          <a:bodyPr lIns="93162" tIns="46568" rIns="93162" bIns="46568" anchor="t" anchorCtr="0">
            <a:noAutofit/>
          </a:bodyPr>
          <a:lstStyle/>
          <a:p>
            <a:pPr>
              <a:spcBef>
                <a:spcPts val="0"/>
              </a:spcBef>
              <a:buSzPct val="25000"/>
            </a:pPr>
            <a:r>
              <a:rPr lang="en-US"/>
              <a:t>Avoid saying things like: “Owie, Owie Owie”</a:t>
            </a:r>
          </a:p>
          <a:p>
            <a:pPr>
              <a:spcBef>
                <a:spcPts val="0"/>
              </a:spcBef>
              <a:buSzPct val="25000"/>
            </a:pPr>
            <a:r>
              <a:rPr lang="en-US"/>
              <a:t>‘I am soryy”</a:t>
            </a:r>
          </a:p>
          <a:p>
            <a:pPr>
              <a:spcBef>
                <a:spcPts val="0"/>
              </a:spcBef>
              <a:buSzPct val="25000"/>
            </a:pPr>
            <a:r>
              <a:rPr lang="en-US"/>
              <a:t>“One two three”</a:t>
            </a:r>
          </a:p>
          <a:p>
            <a:pPr>
              <a:spcBef>
                <a:spcPts val="0"/>
              </a:spcBef>
              <a:buSzPct val="25000"/>
            </a:pPr>
            <a:r>
              <a:rPr lang="en-US"/>
              <a:t>“Here comes the poke”</a:t>
            </a:r>
          </a:p>
          <a:p>
            <a:pPr>
              <a:spcBef>
                <a:spcPts val="0"/>
              </a:spcBef>
              <a:buSzPct val="25000"/>
            </a:pPr>
            <a:r>
              <a:rPr lang="en-US"/>
              <a:t>“Almost Done”</a:t>
            </a:r>
            <a:endParaRPr/>
          </a:p>
        </p:txBody>
      </p:sp>
      <p:sp>
        <p:nvSpPr>
          <p:cNvPr id="382" name="Shape 382"/>
          <p:cNvSpPr txBox="1">
            <a:spLocks noGrp="1"/>
          </p:cNvSpPr>
          <p:nvPr>
            <p:ph type="sldNum" idx="12"/>
          </p:nvPr>
        </p:nvSpPr>
        <p:spPr>
          <a:xfrm>
            <a:off x="5267962" y="6659880"/>
            <a:ext cx="4028439" cy="3505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rPr>
              <a:pPr algn="r">
                <a:buSzPct val="25000"/>
              </a:pPr>
              <a:t>39</a:t>
            </a:fld>
            <a:endParaRPr lang="en-US" sz="1200">
              <a:solidFill>
                <a:schemeClr val="dk1"/>
              </a:solidFill>
            </a:endParaRPr>
          </a:p>
        </p:txBody>
      </p:sp>
    </p:spTree>
    <p:extLst>
      <p:ext uri="{BB962C8B-B14F-4D97-AF65-F5344CB8AC3E}">
        <p14:creationId xmlns:p14="http://schemas.microsoft.com/office/powerpoint/2010/main" val="13191164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8652428" indent="-38186541">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65887" eaLnBrk="0" fontAlgn="base" hangingPunct="0">
              <a:spcBef>
                <a:spcPct val="0"/>
              </a:spcBef>
              <a:spcAft>
                <a:spcPct val="0"/>
              </a:spcAft>
              <a:defRPr sz="2400">
                <a:solidFill>
                  <a:schemeClr val="tx1"/>
                </a:solidFill>
                <a:latin typeface="Arial" charset="0"/>
                <a:ea typeface="ＭＳ Ｐゴシック" charset="-128"/>
              </a:defRPr>
            </a:lvl6pPr>
            <a:lvl7pPr marL="931774" eaLnBrk="0" fontAlgn="base" hangingPunct="0">
              <a:spcBef>
                <a:spcPct val="0"/>
              </a:spcBef>
              <a:spcAft>
                <a:spcPct val="0"/>
              </a:spcAft>
              <a:defRPr sz="2400">
                <a:solidFill>
                  <a:schemeClr val="tx1"/>
                </a:solidFill>
                <a:latin typeface="Arial" charset="0"/>
                <a:ea typeface="ＭＳ Ｐゴシック" charset="-128"/>
              </a:defRPr>
            </a:lvl7pPr>
            <a:lvl8pPr marL="1397660" eaLnBrk="0" fontAlgn="base" hangingPunct="0">
              <a:spcBef>
                <a:spcPct val="0"/>
              </a:spcBef>
              <a:spcAft>
                <a:spcPct val="0"/>
              </a:spcAft>
              <a:defRPr sz="2400">
                <a:solidFill>
                  <a:schemeClr val="tx1"/>
                </a:solidFill>
                <a:latin typeface="Arial" charset="0"/>
                <a:ea typeface="ＭＳ Ｐゴシック" charset="-128"/>
              </a:defRPr>
            </a:lvl8pPr>
            <a:lvl9pPr marL="1863547" eaLnBrk="0" fontAlgn="base" hangingPunct="0">
              <a:spcBef>
                <a:spcPct val="0"/>
              </a:spcBef>
              <a:spcAft>
                <a:spcPct val="0"/>
              </a:spcAft>
              <a:defRPr sz="2400">
                <a:solidFill>
                  <a:schemeClr val="tx1"/>
                </a:solidFill>
                <a:latin typeface="Arial" charset="0"/>
                <a:ea typeface="ＭＳ Ｐゴシック" charset="-128"/>
              </a:defRPr>
            </a:lvl9pPr>
          </a:lstStyle>
          <a:p>
            <a:fld id="{B89E5F88-91C3-4A22-8D01-6F45F66E3BF8}" type="slidenum">
              <a:rPr lang="en-US" sz="1200"/>
              <a:pPr/>
              <a:t>40</a:t>
            </a:fld>
            <a:endParaRPr lang="en-US" sz="1200"/>
          </a:p>
        </p:txBody>
      </p:sp>
      <p:sp>
        <p:nvSpPr>
          <p:cNvPr id="17411" name="Rectangle 2"/>
          <p:cNvSpPr>
            <a:spLocks noGrp="1" noRot="1" noChangeAspect="1" noChangeArrowheads="1"/>
          </p:cNvSpPr>
          <p:nvPr>
            <p:ph type="sldImg"/>
          </p:nvPr>
        </p:nvSpPr>
        <p:spPr>
          <a:solidFill>
            <a:srgbClr val="FFFFFF"/>
          </a:solidFill>
          <a:ln/>
        </p:spPr>
      </p:sp>
    </p:spTree>
    <p:extLst>
      <p:ext uri="{BB962C8B-B14F-4D97-AF65-F5344CB8AC3E}">
        <p14:creationId xmlns:p14="http://schemas.microsoft.com/office/powerpoint/2010/main" val="2074955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6525" y="525463"/>
            <a:ext cx="394335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98DFD0-D685-4FC5-BFFC-71121C732B16}" type="slidenum">
              <a:rPr lang="en-US" smtClean="0"/>
              <a:pPr/>
              <a:t>5</a:t>
            </a:fld>
            <a:endParaRPr lang="en-US"/>
          </a:p>
        </p:txBody>
      </p:sp>
    </p:spTree>
    <p:extLst>
      <p:ext uri="{BB962C8B-B14F-4D97-AF65-F5344CB8AC3E}">
        <p14:creationId xmlns:p14="http://schemas.microsoft.com/office/powerpoint/2010/main" val="4170606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Polling question #2</a:t>
            </a:r>
          </a:p>
        </p:txBody>
      </p:sp>
      <p:sp>
        <p:nvSpPr>
          <p:cNvPr id="4" name="Slide Number Placeholder 3"/>
          <p:cNvSpPr>
            <a:spLocks noGrp="1"/>
          </p:cNvSpPr>
          <p:nvPr>
            <p:ph type="sldNum" sz="quarter" idx="5"/>
          </p:nvPr>
        </p:nvSpPr>
        <p:spPr/>
        <p:txBody>
          <a:bodyPr/>
          <a:lstStyle/>
          <a:p>
            <a:fld id="{D898DFD0-D685-4FC5-BFFC-71121C732B16}" type="slidenum">
              <a:rPr lang="en-US" smtClean="0"/>
              <a:pPr/>
              <a:t>7</a:t>
            </a:fld>
            <a:endParaRPr lang="en-US"/>
          </a:p>
        </p:txBody>
      </p:sp>
    </p:spTree>
    <p:extLst>
      <p:ext uri="{BB962C8B-B14F-4D97-AF65-F5344CB8AC3E}">
        <p14:creationId xmlns:p14="http://schemas.microsoft.com/office/powerpoint/2010/main" val="3730280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6525" y="525463"/>
            <a:ext cx="3943350" cy="2628900"/>
          </a:xfrm>
        </p:spPr>
      </p:sp>
      <p:sp>
        <p:nvSpPr>
          <p:cNvPr id="3" name="Notes Placeholder 2"/>
          <p:cNvSpPr>
            <a:spLocks noGrp="1"/>
          </p:cNvSpPr>
          <p:nvPr>
            <p:ph type="body" idx="1"/>
          </p:nvPr>
        </p:nvSpPr>
        <p:spPr/>
        <p:txBody>
          <a:bodyPr/>
          <a:lstStyle/>
          <a:p>
            <a:r>
              <a:rPr lang="en-US"/>
              <a:t>Fun fact about babies:  Newborns</a:t>
            </a:r>
            <a:r>
              <a:rPr lang="en-US" baseline="0"/>
              <a:t> and ear development- Newborns ears develop completely in utero. So imagine hearing as you do now but not having the brain development to detect what the sound is. Can you imagine how distressing this would be? Think about how loud hospitals and clinics can be.</a:t>
            </a:r>
          </a:p>
        </p:txBody>
      </p:sp>
      <p:sp>
        <p:nvSpPr>
          <p:cNvPr id="4" name="Slide Number Placeholder 3"/>
          <p:cNvSpPr>
            <a:spLocks noGrp="1"/>
          </p:cNvSpPr>
          <p:nvPr>
            <p:ph type="sldNum" sz="quarter" idx="10"/>
          </p:nvPr>
        </p:nvSpPr>
        <p:spPr/>
        <p:txBody>
          <a:bodyPr/>
          <a:lstStyle/>
          <a:p>
            <a:fld id="{E911AFFE-DEC6-409D-9CC0-DE2664562B6F}" type="slidenum">
              <a:rPr lang="en-US" smtClean="0"/>
              <a:t>8</a:t>
            </a:fld>
            <a:endParaRPr lang="en-US"/>
          </a:p>
        </p:txBody>
      </p:sp>
    </p:spTree>
    <p:extLst>
      <p:ext uri="{BB962C8B-B14F-4D97-AF65-F5344CB8AC3E}">
        <p14:creationId xmlns:p14="http://schemas.microsoft.com/office/powerpoint/2010/main" val="2120512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6525" y="525463"/>
            <a:ext cx="3943350" cy="2628900"/>
          </a:xfrm>
        </p:spPr>
      </p:sp>
      <p:sp>
        <p:nvSpPr>
          <p:cNvPr id="3" name="Notes Placeholder 2"/>
          <p:cNvSpPr>
            <a:spLocks noGrp="1"/>
          </p:cNvSpPr>
          <p:nvPr>
            <p:ph type="body" idx="1"/>
          </p:nvPr>
        </p:nvSpPr>
        <p:spPr/>
        <p:txBody>
          <a:bodyPr/>
          <a:lstStyle/>
          <a:p>
            <a:r>
              <a:rPr lang="en-US"/>
              <a:t>#1 Coping is Crying</a:t>
            </a:r>
          </a:p>
          <a:p>
            <a:r>
              <a:rPr lang="en-US"/>
              <a:t>Ever wonder why</a:t>
            </a:r>
            <a:r>
              <a:rPr lang="en-US" baseline="0"/>
              <a:t> it is so difficult to ignore the sound of a crying baby? Scientists have found that our brains are hard- wired to respond strongly to the sound. Our bodies are triggered into alert mode. Study was done on parents and non-parents alike and all are the same.</a:t>
            </a:r>
          </a:p>
          <a:p>
            <a:endParaRPr lang="en-US" baseline="0"/>
          </a:p>
          <a:p>
            <a:r>
              <a:rPr lang="en-US" baseline="0"/>
              <a:t>Fun fact: Babies use facial expression of adults to decide how they feel.  </a:t>
            </a:r>
          </a:p>
          <a:p>
            <a:endParaRPr lang="en-US" baseline="0"/>
          </a:p>
          <a:p>
            <a:r>
              <a:rPr lang="en-US" baseline="0"/>
              <a:t>This is especially difficult now since we are wearing masks all the time. We recommend maybe printing a photo of your self and laminate it so you can show your pediatric patient what you look like behind the mask. May be print a photo of you doing something fun or with a family pet.</a:t>
            </a:r>
            <a:endParaRPr lang="en-US"/>
          </a:p>
          <a:p>
            <a:endParaRPr lang="en-US"/>
          </a:p>
        </p:txBody>
      </p:sp>
      <p:sp>
        <p:nvSpPr>
          <p:cNvPr id="4" name="Slide Number Placeholder 3"/>
          <p:cNvSpPr>
            <a:spLocks noGrp="1"/>
          </p:cNvSpPr>
          <p:nvPr>
            <p:ph type="sldNum" sz="quarter" idx="10"/>
          </p:nvPr>
        </p:nvSpPr>
        <p:spPr/>
        <p:txBody>
          <a:bodyPr/>
          <a:lstStyle/>
          <a:p>
            <a:fld id="{E911AFFE-DEC6-409D-9CC0-DE2664562B6F}" type="slidenum">
              <a:rPr lang="en-US" smtClean="0"/>
              <a:t>9</a:t>
            </a:fld>
            <a:endParaRPr lang="en-US"/>
          </a:p>
        </p:txBody>
      </p:sp>
    </p:spTree>
    <p:extLst>
      <p:ext uri="{BB962C8B-B14F-4D97-AF65-F5344CB8AC3E}">
        <p14:creationId xmlns:p14="http://schemas.microsoft.com/office/powerpoint/2010/main" val="2076192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Polling question # 3</a:t>
            </a:r>
          </a:p>
        </p:txBody>
      </p:sp>
      <p:sp>
        <p:nvSpPr>
          <p:cNvPr id="4" name="Slide Number Placeholder 3"/>
          <p:cNvSpPr>
            <a:spLocks noGrp="1"/>
          </p:cNvSpPr>
          <p:nvPr>
            <p:ph type="sldNum" sz="quarter" idx="5"/>
          </p:nvPr>
        </p:nvSpPr>
        <p:spPr/>
        <p:txBody>
          <a:bodyPr/>
          <a:lstStyle/>
          <a:p>
            <a:fld id="{D898DFD0-D685-4FC5-BFFC-71121C732B16}" type="slidenum">
              <a:rPr lang="en-US" smtClean="0"/>
              <a:pPr/>
              <a:t>11</a:t>
            </a:fld>
            <a:endParaRPr lang="en-US"/>
          </a:p>
        </p:txBody>
      </p:sp>
    </p:spTree>
    <p:extLst>
      <p:ext uri="{BB962C8B-B14F-4D97-AF65-F5344CB8AC3E}">
        <p14:creationId xmlns:p14="http://schemas.microsoft.com/office/powerpoint/2010/main" val="1483910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6525" y="525463"/>
            <a:ext cx="3943350" cy="2628900"/>
          </a:xfrm>
        </p:spPr>
      </p:sp>
      <p:sp>
        <p:nvSpPr>
          <p:cNvPr id="3" name="Notes Placeholder 2"/>
          <p:cNvSpPr>
            <a:spLocks noGrp="1"/>
          </p:cNvSpPr>
          <p:nvPr>
            <p:ph type="body" idx="1"/>
          </p:nvPr>
        </p:nvSpPr>
        <p:spPr/>
        <p:txBody>
          <a:bodyPr/>
          <a:lstStyle/>
          <a:p>
            <a:r>
              <a:rPr lang="en-US" b="1" u="sng">
                <a:solidFill>
                  <a:srgbClr val="FF0000"/>
                </a:solidFill>
                <a:effectLst/>
              </a:rPr>
              <a:t>Fun Fact:</a:t>
            </a:r>
          </a:p>
          <a:p>
            <a:r>
              <a:rPr lang="en-US" b="0" u="none">
                <a:solidFill>
                  <a:srgbClr val="FF0000"/>
                </a:solidFill>
                <a:effectLst/>
              </a:rPr>
              <a:t>Around 18 months of age a toddler experiences a “word spurt” adding new words (several per day) to their vocabulary.</a:t>
            </a:r>
          </a:p>
          <a:p>
            <a:r>
              <a:rPr lang="en-US" b="0" u="none">
                <a:solidFill>
                  <a:srgbClr val="FF0000"/>
                </a:solidFill>
                <a:effectLst/>
              </a:rPr>
              <a:t>By the time they are out of toddlerhood their brains are almost full size.</a:t>
            </a:r>
          </a:p>
        </p:txBody>
      </p:sp>
      <p:sp>
        <p:nvSpPr>
          <p:cNvPr id="4" name="Slide Number Placeholder 3"/>
          <p:cNvSpPr>
            <a:spLocks noGrp="1"/>
          </p:cNvSpPr>
          <p:nvPr>
            <p:ph type="sldNum" sz="quarter" idx="10"/>
          </p:nvPr>
        </p:nvSpPr>
        <p:spPr/>
        <p:txBody>
          <a:bodyPr/>
          <a:lstStyle/>
          <a:p>
            <a:fld id="{E911AFFE-DEC6-409D-9CC0-DE2664562B6F}" type="slidenum">
              <a:rPr lang="en-US" smtClean="0"/>
              <a:t>12</a:t>
            </a:fld>
            <a:endParaRPr lang="en-US"/>
          </a:p>
        </p:txBody>
      </p:sp>
    </p:spTree>
    <p:extLst>
      <p:ext uri="{BB962C8B-B14F-4D97-AF65-F5344CB8AC3E}">
        <p14:creationId xmlns:p14="http://schemas.microsoft.com/office/powerpoint/2010/main" val="27843882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EFC6E8-54DA-406E-82B6-F54F2D599468}"/>
              </a:ext>
            </a:extLst>
          </p:cNvPr>
          <p:cNvPicPr>
            <a:picLocks noChangeAspect="1"/>
          </p:cNvPicPr>
          <p:nvPr userDrawn="1"/>
        </p:nvPicPr>
        <p:blipFill>
          <a:blip r:embed="rId2"/>
          <a:stretch>
            <a:fillRect/>
          </a:stretch>
        </p:blipFill>
        <p:spPr>
          <a:xfrm>
            <a:off x="1827" y="0"/>
            <a:ext cx="8227773" cy="5486400"/>
          </a:xfrm>
          <a:prstGeom prst="rect">
            <a:avLst/>
          </a:prstGeom>
        </p:spPr>
      </p:pic>
      <p:sp>
        <p:nvSpPr>
          <p:cNvPr id="3074" name="Rectangle 2"/>
          <p:cNvSpPr>
            <a:spLocks noGrp="1" noChangeArrowheads="1"/>
          </p:cNvSpPr>
          <p:nvPr>
            <p:ph type="ctrTitle"/>
          </p:nvPr>
        </p:nvSpPr>
        <p:spPr>
          <a:xfrm>
            <a:off x="205740" y="2568495"/>
            <a:ext cx="7818120" cy="763200"/>
          </a:xfrm>
        </p:spPr>
        <p:txBody>
          <a:bodyPr/>
          <a:lstStyle>
            <a:lvl1pPr algn="ctr">
              <a:defRPr sz="2880"/>
            </a:lvl1pPr>
          </a:lstStyle>
          <a:p>
            <a:r>
              <a:rPr lang="en-US"/>
              <a:t>Click to edit Master title style</a:t>
            </a:r>
          </a:p>
        </p:txBody>
      </p:sp>
      <p:sp>
        <p:nvSpPr>
          <p:cNvPr id="3075" name="Rectangle 3"/>
          <p:cNvSpPr>
            <a:spLocks noGrp="1" noChangeArrowheads="1"/>
          </p:cNvSpPr>
          <p:nvPr>
            <p:ph type="subTitle" idx="1"/>
          </p:nvPr>
        </p:nvSpPr>
        <p:spPr>
          <a:xfrm>
            <a:off x="1234440" y="3417807"/>
            <a:ext cx="5760720" cy="729792"/>
          </a:xfrm>
        </p:spPr>
        <p:txBody>
          <a:bodyPr/>
          <a:lstStyle>
            <a:lvl1pPr marL="0" indent="0" algn="ctr">
              <a:buFont typeface="Wingdings" charset="2"/>
              <a:buNone/>
              <a:defRPr sz="1920"/>
            </a:lvl1pPr>
          </a:lstStyle>
          <a:p>
            <a:r>
              <a:rPr lang="en-US"/>
              <a:t>Click to edit Master subtitle style</a:t>
            </a:r>
          </a:p>
        </p:txBody>
      </p:sp>
    </p:spTree>
    <p:extLst>
      <p:ext uri="{BB962C8B-B14F-4D97-AF65-F5344CB8AC3E}">
        <p14:creationId xmlns:p14="http://schemas.microsoft.com/office/powerpoint/2010/main" val="4060083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4_Content Blank (no ribb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50965D-0840-48B4-B461-99DA68AC38C9}"/>
              </a:ext>
            </a:extLst>
          </p:cNvPr>
          <p:cNvPicPr>
            <a:picLocks noChangeAspect="1"/>
          </p:cNvPicPr>
          <p:nvPr userDrawn="1"/>
        </p:nvPicPr>
        <p:blipFill>
          <a:blip r:embed="rId2"/>
          <a:stretch>
            <a:fillRect/>
          </a:stretch>
        </p:blipFill>
        <p:spPr>
          <a:xfrm>
            <a:off x="914" y="0"/>
            <a:ext cx="8227773" cy="5486400"/>
          </a:xfrm>
          <a:prstGeom prst="rect">
            <a:avLst/>
          </a:prstGeom>
        </p:spPr>
      </p:pic>
      <p:sp>
        <p:nvSpPr>
          <p:cNvPr id="2" name="Date"/>
          <p:cNvSpPr>
            <a:spLocks noGrp="1" noChangeArrowheads="1"/>
          </p:cNvSpPr>
          <p:nvPr>
            <p:ph type="dt" sz="half" idx="10"/>
          </p:nvPr>
        </p:nvSpPr>
        <p:spPr>
          <a:ln/>
        </p:spPr>
        <p:txBody>
          <a:bodyPr/>
          <a:lstStyle>
            <a:lvl1pPr>
              <a:defRPr/>
            </a:lvl1pPr>
          </a:lstStyle>
          <a:p>
            <a:fld id="{86314C75-0B81-4E86-845F-BD5CADB7554D}" type="datetime1">
              <a:rPr lang="en-US" smtClean="0"/>
              <a:t>9/9/2022</a:t>
            </a:fld>
            <a:endParaRPr lang="en-US"/>
          </a:p>
        </p:txBody>
      </p:sp>
      <p:sp>
        <p:nvSpPr>
          <p:cNvPr id="3" name="Legacy Health Name"/>
          <p:cNvSpPr>
            <a:spLocks noGrp="1" noChangeArrowheads="1"/>
          </p:cNvSpPr>
          <p:nvPr>
            <p:ph type="ftr" sz="quarter" idx="11"/>
          </p:nvPr>
        </p:nvSpPr>
        <p:spPr>
          <a:ln/>
        </p:spPr>
        <p:txBody>
          <a:bodyPr/>
          <a:lstStyle>
            <a:lvl1pPr>
              <a:defRPr/>
            </a:lvl1pPr>
          </a:lstStyle>
          <a:p>
            <a:pPr>
              <a:defRPr/>
            </a:pPr>
            <a:r>
              <a:rPr lang="en-US"/>
              <a:t>LEGACY HEALTH</a:t>
            </a:r>
          </a:p>
        </p:txBody>
      </p:sp>
      <p:sp>
        <p:nvSpPr>
          <p:cNvPr id="4" name="Page Number"/>
          <p:cNvSpPr>
            <a:spLocks noGrp="1" noChangeArrowheads="1"/>
          </p:cNvSpPr>
          <p:nvPr>
            <p:ph type="sldNum" sz="quarter" idx="12"/>
          </p:nvPr>
        </p:nvSpPr>
        <p:spPr>
          <a:ln/>
        </p:spPr>
        <p:txBody>
          <a:bodyPr/>
          <a:lstStyle>
            <a:lvl1pPr>
              <a:defRPr/>
            </a:lvl1pPr>
          </a:lstStyle>
          <a:p>
            <a:fld id="{CD1A8E72-B8A5-4EC5-8E01-0F574FEDAA3C}" type="slidenum">
              <a:rPr lang="en-US"/>
              <a:pPr/>
              <a:t>‹#›</a:t>
            </a:fld>
            <a:endParaRPr lang="en-US"/>
          </a:p>
        </p:txBody>
      </p:sp>
    </p:spTree>
    <p:extLst>
      <p:ext uri="{BB962C8B-B14F-4D97-AF65-F5344CB8AC3E}">
        <p14:creationId xmlns:p14="http://schemas.microsoft.com/office/powerpoint/2010/main" val="1066082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274321" y="243840"/>
            <a:ext cx="7680959" cy="6096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560" b="0" i="0" u="none" strike="noStrike" cap="none">
                <a:solidFill>
                  <a:srgbClr val="3887B1"/>
                </a:solidFill>
                <a:latin typeface="Arial"/>
                <a:ea typeface="Arial"/>
                <a:cs typeface="Arial"/>
                <a:sym typeface="Arial"/>
              </a:defRPr>
            </a:lvl1pPr>
            <a:lvl2pPr marL="0" marR="0" lvl="1" indent="0" algn="l" rtl="0">
              <a:spcBef>
                <a:spcPts val="0"/>
              </a:spcBef>
              <a:spcAft>
                <a:spcPts val="0"/>
              </a:spcAft>
              <a:buNone/>
              <a:defRPr sz="2560" b="0" i="0" u="none" strike="noStrike" cap="none">
                <a:solidFill>
                  <a:srgbClr val="3887B1"/>
                </a:solidFill>
                <a:latin typeface="Arial"/>
                <a:ea typeface="Arial"/>
                <a:cs typeface="Arial"/>
                <a:sym typeface="Arial"/>
              </a:defRPr>
            </a:lvl2pPr>
            <a:lvl3pPr marL="0" marR="0" lvl="2" indent="0" algn="l" rtl="0">
              <a:spcBef>
                <a:spcPts val="0"/>
              </a:spcBef>
              <a:spcAft>
                <a:spcPts val="0"/>
              </a:spcAft>
              <a:buNone/>
              <a:defRPr sz="2560" b="0" i="0" u="none" strike="noStrike" cap="none">
                <a:solidFill>
                  <a:srgbClr val="3887B1"/>
                </a:solidFill>
                <a:latin typeface="Arial"/>
                <a:ea typeface="Arial"/>
                <a:cs typeface="Arial"/>
                <a:sym typeface="Arial"/>
              </a:defRPr>
            </a:lvl3pPr>
            <a:lvl4pPr marL="0" marR="0" lvl="3" indent="0" algn="l" rtl="0">
              <a:spcBef>
                <a:spcPts val="0"/>
              </a:spcBef>
              <a:spcAft>
                <a:spcPts val="0"/>
              </a:spcAft>
              <a:buNone/>
              <a:defRPr sz="2560" b="0" i="0" u="none" strike="noStrike" cap="none">
                <a:solidFill>
                  <a:srgbClr val="3887B1"/>
                </a:solidFill>
                <a:latin typeface="Arial"/>
                <a:ea typeface="Arial"/>
                <a:cs typeface="Arial"/>
                <a:sym typeface="Arial"/>
              </a:defRPr>
            </a:lvl4pPr>
            <a:lvl5pPr marL="0" marR="0" lvl="4" indent="0" algn="l" rtl="0">
              <a:spcBef>
                <a:spcPts val="0"/>
              </a:spcBef>
              <a:spcAft>
                <a:spcPts val="0"/>
              </a:spcAft>
              <a:buNone/>
              <a:defRPr sz="2560" b="0" i="0" u="none" strike="noStrike" cap="none">
                <a:solidFill>
                  <a:srgbClr val="3887B1"/>
                </a:solidFill>
                <a:latin typeface="Arial"/>
                <a:ea typeface="Arial"/>
                <a:cs typeface="Arial"/>
                <a:sym typeface="Arial"/>
              </a:defRPr>
            </a:lvl5pPr>
            <a:lvl6pPr marL="365760" marR="0" lvl="5" indent="0" algn="l" rtl="0">
              <a:spcBef>
                <a:spcPts val="0"/>
              </a:spcBef>
              <a:spcAft>
                <a:spcPts val="0"/>
              </a:spcAft>
              <a:buNone/>
              <a:defRPr sz="2560" b="0" i="0" u="none" strike="noStrike" cap="none">
                <a:solidFill>
                  <a:srgbClr val="3887B1"/>
                </a:solidFill>
                <a:latin typeface="Arial"/>
                <a:ea typeface="Arial"/>
                <a:cs typeface="Arial"/>
                <a:sym typeface="Arial"/>
              </a:defRPr>
            </a:lvl6pPr>
            <a:lvl7pPr marL="731520" marR="0" lvl="6" indent="0" algn="l" rtl="0">
              <a:spcBef>
                <a:spcPts val="0"/>
              </a:spcBef>
              <a:spcAft>
                <a:spcPts val="0"/>
              </a:spcAft>
              <a:buNone/>
              <a:defRPr sz="2560" b="0" i="0" u="none" strike="noStrike" cap="none">
                <a:solidFill>
                  <a:srgbClr val="3887B1"/>
                </a:solidFill>
                <a:latin typeface="Arial"/>
                <a:ea typeface="Arial"/>
                <a:cs typeface="Arial"/>
                <a:sym typeface="Arial"/>
              </a:defRPr>
            </a:lvl7pPr>
            <a:lvl8pPr marL="1097280" marR="0" lvl="7" indent="0" algn="l" rtl="0">
              <a:spcBef>
                <a:spcPts val="0"/>
              </a:spcBef>
              <a:spcAft>
                <a:spcPts val="0"/>
              </a:spcAft>
              <a:buNone/>
              <a:defRPr sz="2560" b="0" i="0" u="none" strike="noStrike" cap="none">
                <a:solidFill>
                  <a:srgbClr val="3887B1"/>
                </a:solidFill>
                <a:latin typeface="Arial"/>
                <a:ea typeface="Arial"/>
                <a:cs typeface="Arial"/>
                <a:sym typeface="Arial"/>
              </a:defRPr>
            </a:lvl8pPr>
            <a:lvl9pPr marL="1463040" marR="0" lvl="8" indent="0" algn="l" rtl="0">
              <a:spcBef>
                <a:spcPts val="0"/>
              </a:spcBef>
              <a:spcAft>
                <a:spcPts val="0"/>
              </a:spcAft>
              <a:buNone/>
              <a:defRPr sz="2560" b="0" i="0" u="none" strike="noStrike" cap="none">
                <a:solidFill>
                  <a:srgbClr val="3887B1"/>
                </a:solidFill>
                <a:latin typeface="Arial"/>
                <a:ea typeface="Arial"/>
                <a:cs typeface="Arial"/>
                <a:sym typeface="Arial"/>
              </a:defRPr>
            </a:lvl9pPr>
          </a:lstStyle>
          <a:p>
            <a:endParaRPr/>
          </a:p>
        </p:txBody>
      </p:sp>
      <p:sp>
        <p:nvSpPr>
          <p:cNvPr id="49" name="Shape 49"/>
          <p:cNvSpPr txBox="1">
            <a:spLocks noGrp="1"/>
          </p:cNvSpPr>
          <p:nvPr>
            <p:ph type="body" idx="1"/>
          </p:nvPr>
        </p:nvSpPr>
        <p:spPr>
          <a:xfrm>
            <a:off x="274321" y="914401"/>
            <a:ext cx="7680959" cy="4206239"/>
          </a:xfrm>
          <a:prstGeom prst="rect">
            <a:avLst/>
          </a:prstGeom>
          <a:noFill/>
          <a:ln>
            <a:noFill/>
          </a:ln>
        </p:spPr>
        <p:txBody>
          <a:bodyPr lIns="91425" tIns="91425" rIns="91425" bIns="91425" anchor="t" anchorCtr="0"/>
          <a:lstStyle>
            <a:lvl1pPr marL="274320" marR="0" lvl="0" indent="-172720" algn="l" rtl="0">
              <a:spcBef>
                <a:spcPts val="320"/>
              </a:spcBef>
              <a:spcAft>
                <a:spcPts val="0"/>
              </a:spcAft>
              <a:buClr>
                <a:schemeClr val="dk1"/>
              </a:buClr>
              <a:buSzPct val="100000"/>
              <a:buFont typeface="Noto Sans Symbols"/>
              <a:buChar char="▪"/>
              <a:defRPr sz="1600" b="0" i="0" u="none" strike="noStrike" cap="none">
                <a:solidFill>
                  <a:schemeClr val="dk1"/>
                </a:solidFill>
                <a:latin typeface="Arial"/>
                <a:ea typeface="Arial"/>
                <a:cs typeface="Arial"/>
                <a:sym typeface="Arial"/>
              </a:defRPr>
            </a:lvl1pPr>
            <a:lvl2pPr marL="594360" marR="0" lvl="1" indent="-137160" algn="l" rtl="0">
              <a:spcBef>
                <a:spcPts val="288"/>
              </a:spcBef>
              <a:spcAft>
                <a:spcPts val="0"/>
              </a:spcAft>
              <a:buClr>
                <a:srgbClr val="0090CE"/>
              </a:buClr>
              <a:buSzPct val="100000"/>
              <a:buFont typeface="Arial"/>
              <a:buChar char="&gt;"/>
              <a:defRPr sz="1440" b="0" i="0" u="none" strike="noStrike" cap="none">
                <a:solidFill>
                  <a:srgbClr val="0090CE"/>
                </a:solidFill>
                <a:latin typeface="Arial"/>
                <a:ea typeface="Arial"/>
                <a:cs typeface="Arial"/>
                <a:sym typeface="Arial"/>
              </a:defRPr>
            </a:lvl2pPr>
            <a:lvl3pPr marL="914400" marR="0" lvl="2" indent="-101600" algn="l" rtl="0">
              <a:spcBef>
                <a:spcPts val="256"/>
              </a:spcBef>
              <a:spcAft>
                <a:spcPts val="0"/>
              </a:spcAft>
              <a:buClr>
                <a:srgbClr val="2DAA8F"/>
              </a:buClr>
              <a:buSzPct val="100000"/>
              <a:buFont typeface="Noto Sans Symbols"/>
              <a:buChar char="▪"/>
              <a:defRPr sz="1280" b="0" i="0" u="none" strike="noStrike" cap="none">
                <a:solidFill>
                  <a:srgbClr val="2DAA8F"/>
                </a:solidFill>
                <a:latin typeface="Arial"/>
                <a:ea typeface="Arial"/>
                <a:cs typeface="Arial"/>
                <a:sym typeface="Arial"/>
              </a:defRPr>
            </a:lvl3pPr>
            <a:lvl4pPr marL="1280160" marR="0" lvl="3" indent="-111760" algn="l" rtl="0">
              <a:spcBef>
                <a:spcPts val="224"/>
              </a:spcBef>
              <a:spcAft>
                <a:spcPts val="0"/>
              </a:spcAft>
              <a:buClr>
                <a:schemeClr val="lt2"/>
              </a:buClr>
              <a:buSzPct val="100000"/>
              <a:buFont typeface="Arial"/>
              <a:buChar char="–"/>
              <a:defRPr sz="1120" b="0" i="0" u="none" strike="noStrike" cap="none">
                <a:solidFill>
                  <a:schemeClr val="lt2"/>
                </a:solidFill>
                <a:latin typeface="Arial"/>
                <a:ea typeface="Arial"/>
                <a:cs typeface="Arial"/>
                <a:sym typeface="Arial"/>
              </a:defRPr>
            </a:lvl4pPr>
            <a:lvl5pPr marL="1645920" marR="0" lvl="4" indent="-111760" algn="l" rtl="0">
              <a:spcBef>
                <a:spcPts val="224"/>
              </a:spcBef>
              <a:spcAft>
                <a:spcPts val="0"/>
              </a:spcAft>
              <a:buClr>
                <a:schemeClr val="accent2"/>
              </a:buClr>
              <a:buSzPct val="100000"/>
              <a:buFont typeface="Arial"/>
              <a:buChar char="»"/>
              <a:defRPr sz="1120" b="0" i="0" u="none" strike="noStrike" cap="none">
                <a:solidFill>
                  <a:schemeClr val="accent2"/>
                </a:solidFill>
                <a:latin typeface="Arial"/>
                <a:ea typeface="Arial"/>
                <a:cs typeface="Arial"/>
                <a:sym typeface="Arial"/>
              </a:defRPr>
            </a:lvl5pPr>
            <a:lvl6pPr marL="2011680" marR="0" lvl="5" indent="-111760" algn="l" rtl="0">
              <a:spcBef>
                <a:spcPts val="224"/>
              </a:spcBef>
              <a:spcAft>
                <a:spcPts val="0"/>
              </a:spcAft>
              <a:buClr>
                <a:srgbClr val="CF5C70"/>
              </a:buClr>
              <a:buSzPct val="100000"/>
              <a:buFont typeface="Arial"/>
              <a:buChar char="»"/>
              <a:defRPr sz="1120" b="0" i="0" u="none" strike="noStrike" cap="none">
                <a:solidFill>
                  <a:srgbClr val="CF5C70"/>
                </a:solidFill>
                <a:latin typeface="Arial"/>
                <a:ea typeface="Arial"/>
                <a:cs typeface="Arial"/>
                <a:sym typeface="Arial"/>
              </a:defRPr>
            </a:lvl6pPr>
            <a:lvl7pPr marL="2377440" marR="0" lvl="6" indent="-111760" algn="l" rtl="0">
              <a:spcBef>
                <a:spcPts val="224"/>
              </a:spcBef>
              <a:spcAft>
                <a:spcPts val="0"/>
              </a:spcAft>
              <a:buClr>
                <a:srgbClr val="CF5C70"/>
              </a:buClr>
              <a:buSzPct val="100000"/>
              <a:buFont typeface="Arial"/>
              <a:buChar char="»"/>
              <a:defRPr sz="1120" b="0" i="0" u="none" strike="noStrike" cap="none">
                <a:solidFill>
                  <a:srgbClr val="CF5C70"/>
                </a:solidFill>
                <a:latin typeface="Arial"/>
                <a:ea typeface="Arial"/>
                <a:cs typeface="Arial"/>
                <a:sym typeface="Arial"/>
              </a:defRPr>
            </a:lvl7pPr>
            <a:lvl8pPr marL="2743200" marR="0" lvl="7" indent="-111760" algn="l" rtl="0">
              <a:spcBef>
                <a:spcPts val="224"/>
              </a:spcBef>
              <a:spcAft>
                <a:spcPts val="0"/>
              </a:spcAft>
              <a:buClr>
                <a:srgbClr val="CF5C70"/>
              </a:buClr>
              <a:buSzPct val="100000"/>
              <a:buFont typeface="Arial"/>
              <a:buChar char="»"/>
              <a:defRPr sz="1120" b="0" i="0" u="none" strike="noStrike" cap="none">
                <a:solidFill>
                  <a:srgbClr val="CF5C70"/>
                </a:solidFill>
                <a:latin typeface="Arial"/>
                <a:ea typeface="Arial"/>
                <a:cs typeface="Arial"/>
                <a:sym typeface="Arial"/>
              </a:defRPr>
            </a:lvl8pPr>
            <a:lvl9pPr marL="3108960" marR="0" lvl="8" indent="-111760" algn="l" rtl="0">
              <a:spcBef>
                <a:spcPts val="224"/>
              </a:spcBef>
              <a:spcAft>
                <a:spcPts val="0"/>
              </a:spcAft>
              <a:buClr>
                <a:srgbClr val="CF5C70"/>
              </a:buClr>
              <a:buSzPct val="100000"/>
              <a:buFont typeface="Arial"/>
              <a:buChar char="»"/>
              <a:defRPr sz="1120" b="0" i="0" u="none" strike="noStrike" cap="none">
                <a:solidFill>
                  <a:srgbClr val="CF5C70"/>
                </a:solidFill>
                <a:latin typeface="Arial"/>
                <a:ea typeface="Arial"/>
                <a:cs typeface="Arial"/>
                <a:sym typeface="Arial"/>
              </a:defRPr>
            </a:lvl9pPr>
          </a:lstStyle>
          <a:p>
            <a:endParaRPr/>
          </a:p>
        </p:txBody>
      </p:sp>
      <p:sp>
        <p:nvSpPr>
          <p:cNvPr id="50" name="Shape 50"/>
          <p:cNvSpPr txBox="1">
            <a:spLocks noGrp="1"/>
          </p:cNvSpPr>
          <p:nvPr>
            <p:ph type="dt" idx="10"/>
          </p:nvPr>
        </p:nvSpPr>
        <p:spPr>
          <a:xfrm>
            <a:off x="137160" y="5242561"/>
            <a:ext cx="1028700" cy="24383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640">
                <a:solidFill>
                  <a:schemeClr val="accent1"/>
                </a:solidFill>
                <a:latin typeface="Arial"/>
                <a:ea typeface="Arial"/>
                <a:cs typeface="Arial"/>
                <a:sym typeface="Arial"/>
              </a:defRPr>
            </a:lvl1pPr>
            <a:lvl2pPr marL="365760" marR="0" lvl="1" indent="0" algn="l" rtl="0">
              <a:spcBef>
                <a:spcPts val="0"/>
              </a:spcBef>
              <a:spcAft>
                <a:spcPts val="0"/>
              </a:spcAft>
              <a:buNone/>
              <a:defRPr sz="1920" b="0" i="0" u="none" strike="noStrike" cap="none">
                <a:solidFill>
                  <a:schemeClr val="dk1"/>
                </a:solidFill>
                <a:latin typeface="Arial"/>
                <a:ea typeface="Arial"/>
                <a:cs typeface="Arial"/>
                <a:sym typeface="Arial"/>
              </a:defRPr>
            </a:lvl2pPr>
            <a:lvl3pPr marL="731520" marR="0" lvl="2" indent="0" algn="l" rtl="0">
              <a:spcBef>
                <a:spcPts val="0"/>
              </a:spcBef>
              <a:spcAft>
                <a:spcPts val="0"/>
              </a:spcAft>
              <a:buNone/>
              <a:defRPr sz="1920" b="0" i="0" u="none" strike="noStrike" cap="none">
                <a:solidFill>
                  <a:schemeClr val="dk1"/>
                </a:solidFill>
                <a:latin typeface="Arial"/>
                <a:ea typeface="Arial"/>
                <a:cs typeface="Arial"/>
                <a:sym typeface="Arial"/>
              </a:defRPr>
            </a:lvl3pPr>
            <a:lvl4pPr marL="1097280" marR="0" lvl="3" indent="0" algn="l" rtl="0">
              <a:spcBef>
                <a:spcPts val="0"/>
              </a:spcBef>
              <a:spcAft>
                <a:spcPts val="0"/>
              </a:spcAft>
              <a:buNone/>
              <a:defRPr sz="1920" b="0" i="0" u="none" strike="noStrike" cap="none">
                <a:solidFill>
                  <a:schemeClr val="dk1"/>
                </a:solidFill>
                <a:latin typeface="Arial"/>
                <a:ea typeface="Arial"/>
                <a:cs typeface="Arial"/>
                <a:sym typeface="Arial"/>
              </a:defRPr>
            </a:lvl4pPr>
            <a:lvl5pPr marL="1463040" marR="0" lvl="4" indent="0" algn="l" rtl="0">
              <a:spcBef>
                <a:spcPts val="0"/>
              </a:spcBef>
              <a:spcAft>
                <a:spcPts val="0"/>
              </a:spcAft>
              <a:buNone/>
              <a:defRPr sz="1920" b="0" i="0" u="none" strike="noStrike" cap="none">
                <a:solidFill>
                  <a:schemeClr val="dk1"/>
                </a:solidFill>
                <a:latin typeface="Arial"/>
                <a:ea typeface="Arial"/>
                <a:cs typeface="Arial"/>
                <a:sym typeface="Arial"/>
              </a:defRPr>
            </a:lvl5pPr>
            <a:lvl6pPr marL="1828800" marR="0" lvl="5" indent="0" algn="l" rtl="0">
              <a:spcBef>
                <a:spcPts val="0"/>
              </a:spcBef>
              <a:buNone/>
              <a:defRPr sz="1920" b="0" i="0" u="none" strike="noStrike" cap="none">
                <a:solidFill>
                  <a:schemeClr val="dk1"/>
                </a:solidFill>
                <a:latin typeface="Arial"/>
                <a:ea typeface="Arial"/>
                <a:cs typeface="Arial"/>
                <a:sym typeface="Arial"/>
              </a:defRPr>
            </a:lvl6pPr>
            <a:lvl7pPr marL="2194560" marR="0" lvl="6" indent="0" algn="l" rtl="0">
              <a:spcBef>
                <a:spcPts val="0"/>
              </a:spcBef>
              <a:buNone/>
              <a:defRPr sz="1920" b="0" i="0" u="none" strike="noStrike" cap="none">
                <a:solidFill>
                  <a:schemeClr val="dk1"/>
                </a:solidFill>
                <a:latin typeface="Arial"/>
                <a:ea typeface="Arial"/>
                <a:cs typeface="Arial"/>
                <a:sym typeface="Arial"/>
              </a:defRPr>
            </a:lvl7pPr>
            <a:lvl8pPr marL="2560320" marR="0" lvl="7" indent="0" algn="l" rtl="0">
              <a:spcBef>
                <a:spcPts val="0"/>
              </a:spcBef>
              <a:buNone/>
              <a:defRPr sz="1920" b="0" i="0" u="none" strike="noStrike" cap="none">
                <a:solidFill>
                  <a:schemeClr val="dk1"/>
                </a:solidFill>
                <a:latin typeface="Arial"/>
                <a:ea typeface="Arial"/>
                <a:cs typeface="Arial"/>
                <a:sym typeface="Arial"/>
              </a:defRPr>
            </a:lvl8pPr>
            <a:lvl9pPr marL="2926080" marR="0" lvl="8" indent="0" algn="l" rtl="0">
              <a:spcBef>
                <a:spcPts val="0"/>
              </a:spcBef>
              <a:buNone/>
              <a:defRPr sz="192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ftr" idx="11"/>
          </p:nvPr>
        </p:nvSpPr>
        <p:spPr>
          <a:xfrm>
            <a:off x="1920240" y="5242561"/>
            <a:ext cx="5966460" cy="24383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rgbClr val="FFFFFF"/>
              </a:buClr>
              <a:buFont typeface="Arial"/>
              <a:buNone/>
              <a:defRPr sz="640" b="0" cap="none">
                <a:solidFill>
                  <a:srgbClr val="FFFFFF"/>
                </a:solidFill>
                <a:latin typeface="Arial"/>
                <a:ea typeface="Arial"/>
                <a:cs typeface="Arial"/>
                <a:sym typeface="Arial"/>
              </a:defRPr>
            </a:lvl1pPr>
            <a:lvl2pPr marL="365760" marR="0" lvl="1" indent="0" algn="l" rtl="0">
              <a:spcBef>
                <a:spcPts val="0"/>
              </a:spcBef>
              <a:spcAft>
                <a:spcPts val="0"/>
              </a:spcAft>
              <a:buNone/>
              <a:defRPr sz="1920" b="0" i="0" u="none" strike="noStrike" cap="none">
                <a:solidFill>
                  <a:schemeClr val="dk1"/>
                </a:solidFill>
                <a:latin typeface="Arial"/>
                <a:ea typeface="Arial"/>
                <a:cs typeface="Arial"/>
                <a:sym typeface="Arial"/>
              </a:defRPr>
            </a:lvl2pPr>
            <a:lvl3pPr marL="731520" marR="0" lvl="2" indent="0" algn="l" rtl="0">
              <a:spcBef>
                <a:spcPts val="0"/>
              </a:spcBef>
              <a:spcAft>
                <a:spcPts val="0"/>
              </a:spcAft>
              <a:buNone/>
              <a:defRPr sz="1920" b="0" i="0" u="none" strike="noStrike" cap="none">
                <a:solidFill>
                  <a:schemeClr val="dk1"/>
                </a:solidFill>
                <a:latin typeface="Arial"/>
                <a:ea typeface="Arial"/>
                <a:cs typeface="Arial"/>
                <a:sym typeface="Arial"/>
              </a:defRPr>
            </a:lvl3pPr>
            <a:lvl4pPr marL="1097280" marR="0" lvl="3" indent="0" algn="l" rtl="0">
              <a:spcBef>
                <a:spcPts val="0"/>
              </a:spcBef>
              <a:spcAft>
                <a:spcPts val="0"/>
              </a:spcAft>
              <a:buNone/>
              <a:defRPr sz="1920" b="0" i="0" u="none" strike="noStrike" cap="none">
                <a:solidFill>
                  <a:schemeClr val="dk1"/>
                </a:solidFill>
                <a:latin typeface="Arial"/>
                <a:ea typeface="Arial"/>
                <a:cs typeface="Arial"/>
                <a:sym typeface="Arial"/>
              </a:defRPr>
            </a:lvl4pPr>
            <a:lvl5pPr marL="1463040" marR="0" lvl="4" indent="0" algn="l" rtl="0">
              <a:spcBef>
                <a:spcPts val="0"/>
              </a:spcBef>
              <a:spcAft>
                <a:spcPts val="0"/>
              </a:spcAft>
              <a:buNone/>
              <a:defRPr sz="1920" b="0" i="0" u="none" strike="noStrike" cap="none">
                <a:solidFill>
                  <a:schemeClr val="dk1"/>
                </a:solidFill>
                <a:latin typeface="Arial"/>
                <a:ea typeface="Arial"/>
                <a:cs typeface="Arial"/>
                <a:sym typeface="Arial"/>
              </a:defRPr>
            </a:lvl5pPr>
            <a:lvl6pPr marL="1828800" marR="0" lvl="5" indent="0" algn="l" rtl="0">
              <a:spcBef>
                <a:spcPts val="0"/>
              </a:spcBef>
              <a:buNone/>
              <a:defRPr sz="1920" b="0" i="0" u="none" strike="noStrike" cap="none">
                <a:solidFill>
                  <a:schemeClr val="dk1"/>
                </a:solidFill>
                <a:latin typeface="Arial"/>
                <a:ea typeface="Arial"/>
                <a:cs typeface="Arial"/>
                <a:sym typeface="Arial"/>
              </a:defRPr>
            </a:lvl6pPr>
            <a:lvl7pPr marL="2194560" marR="0" lvl="6" indent="0" algn="l" rtl="0">
              <a:spcBef>
                <a:spcPts val="0"/>
              </a:spcBef>
              <a:buNone/>
              <a:defRPr sz="1920" b="0" i="0" u="none" strike="noStrike" cap="none">
                <a:solidFill>
                  <a:schemeClr val="dk1"/>
                </a:solidFill>
                <a:latin typeface="Arial"/>
                <a:ea typeface="Arial"/>
                <a:cs typeface="Arial"/>
                <a:sym typeface="Arial"/>
              </a:defRPr>
            </a:lvl7pPr>
            <a:lvl8pPr marL="2560320" marR="0" lvl="7" indent="0" algn="l" rtl="0">
              <a:spcBef>
                <a:spcPts val="0"/>
              </a:spcBef>
              <a:buNone/>
              <a:defRPr sz="1920" b="0" i="0" u="none" strike="noStrike" cap="none">
                <a:solidFill>
                  <a:schemeClr val="dk1"/>
                </a:solidFill>
                <a:latin typeface="Arial"/>
                <a:ea typeface="Arial"/>
                <a:cs typeface="Arial"/>
                <a:sym typeface="Arial"/>
              </a:defRPr>
            </a:lvl8pPr>
            <a:lvl9pPr marL="2926080" marR="0" lvl="8" indent="0" algn="l" rtl="0">
              <a:spcBef>
                <a:spcPts val="0"/>
              </a:spcBef>
              <a:buNone/>
              <a:defRPr sz="192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7818120" y="5242561"/>
            <a:ext cx="411480" cy="243839"/>
          </a:xfrm>
          <a:prstGeom prst="rect">
            <a:avLst/>
          </a:prstGeom>
          <a:noFill/>
          <a:ln>
            <a:noFill/>
          </a:ln>
        </p:spPr>
        <p:txBody>
          <a:bodyPr lIns="91425" tIns="45700" rIns="91425" bIns="45700" anchor="ctr" anchorCtr="0">
            <a:noAutofit/>
          </a:bodyPr>
          <a:lstStyle/>
          <a:p>
            <a:pPr>
              <a:spcBef>
                <a:spcPts val="0"/>
              </a:spcBef>
              <a:spcAft>
                <a:spcPts val="0"/>
              </a:spcAft>
              <a:buSzPct val="25000"/>
            </a:pPr>
            <a:fld id="{00000000-1234-1234-1234-123412341234}" type="slidenum">
              <a:rPr lang="en-US" smtClean="0">
                <a:solidFill>
                  <a:schemeClr val="accent1"/>
                </a:solidFill>
                <a:latin typeface="Arial"/>
                <a:ea typeface="Arial"/>
                <a:cs typeface="Arial"/>
                <a:sym typeface="Arial"/>
              </a:rPr>
              <a:pPr>
                <a:spcBef>
                  <a:spcPts val="0"/>
                </a:spcBef>
                <a:spcAft>
                  <a:spcPts val="0"/>
                </a:spcAft>
                <a:buSzPct val="25000"/>
              </a:pPr>
              <a:t>‹#›</a:t>
            </a:fld>
            <a:endParaRPr lang="en-US">
              <a:solidFill>
                <a:schemeClr val="accent1"/>
              </a:solidFill>
              <a:latin typeface="Arial"/>
              <a:ea typeface="Arial"/>
              <a:cs typeface="Arial"/>
              <a:sym typeface="Arial"/>
            </a:endParaRPr>
          </a:p>
        </p:txBody>
      </p:sp>
    </p:spTree>
    <p:extLst>
      <p:ext uri="{BB962C8B-B14F-4D97-AF65-F5344CB8AC3E}">
        <p14:creationId xmlns:p14="http://schemas.microsoft.com/office/powerpoint/2010/main" val="2397060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Shape 17"/>
        <p:cNvGrpSpPr/>
        <p:nvPr/>
      </p:nvGrpSpPr>
      <p:grpSpPr>
        <a:xfrm>
          <a:off x="0" y="0"/>
          <a:ext cx="0" cy="0"/>
          <a:chOff x="0" y="0"/>
          <a:chExt cx="0" cy="0"/>
        </a:xfrm>
      </p:grpSpPr>
      <p:pic>
        <p:nvPicPr>
          <p:cNvPr id="18" name="Shape 18"/>
          <p:cNvPicPr preferRelativeResize="0"/>
          <p:nvPr/>
        </p:nvPicPr>
        <p:blipFill rotWithShape="1">
          <a:blip r:embed="rId2">
            <a:alphaModFix/>
          </a:blip>
          <a:srcRect/>
          <a:stretch/>
        </p:blipFill>
        <p:spPr>
          <a:xfrm>
            <a:off x="1883093" y="1428751"/>
            <a:ext cx="4783454" cy="1064259"/>
          </a:xfrm>
          <a:prstGeom prst="rect">
            <a:avLst/>
          </a:prstGeom>
          <a:noFill/>
          <a:ln>
            <a:noFill/>
          </a:ln>
        </p:spPr>
      </p:pic>
      <p:pic>
        <p:nvPicPr>
          <p:cNvPr id="19" name="Shape 19"/>
          <p:cNvPicPr preferRelativeResize="0"/>
          <p:nvPr/>
        </p:nvPicPr>
        <p:blipFill rotWithShape="1">
          <a:blip r:embed="rId3">
            <a:alphaModFix/>
          </a:blip>
          <a:srcRect/>
          <a:stretch/>
        </p:blipFill>
        <p:spPr>
          <a:xfrm>
            <a:off x="7669531" y="148590"/>
            <a:ext cx="560069" cy="960120"/>
          </a:xfrm>
          <a:prstGeom prst="rect">
            <a:avLst/>
          </a:prstGeom>
          <a:noFill/>
          <a:ln>
            <a:noFill/>
          </a:ln>
        </p:spPr>
      </p:pic>
      <p:pic>
        <p:nvPicPr>
          <p:cNvPr id="20" name="Shape 20"/>
          <p:cNvPicPr preferRelativeResize="0"/>
          <p:nvPr/>
        </p:nvPicPr>
        <p:blipFill rotWithShape="1">
          <a:blip r:embed="rId4">
            <a:alphaModFix/>
          </a:blip>
          <a:srcRect/>
          <a:stretch/>
        </p:blipFill>
        <p:spPr>
          <a:xfrm>
            <a:off x="0" y="1"/>
            <a:ext cx="577215" cy="640079"/>
          </a:xfrm>
          <a:prstGeom prst="rect">
            <a:avLst/>
          </a:prstGeom>
          <a:noFill/>
          <a:ln>
            <a:noFill/>
          </a:ln>
        </p:spPr>
      </p:pic>
      <p:pic>
        <p:nvPicPr>
          <p:cNvPr id="21" name="Shape 21"/>
          <p:cNvPicPr preferRelativeResize="0"/>
          <p:nvPr/>
        </p:nvPicPr>
        <p:blipFill rotWithShape="1">
          <a:blip r:embed="rId5">
            <a:alphaModFix/>
          </a:blip>
          <a:srcRect/>
          <a:stretch/>
        </p:blipFill>
        <p:spPr>
          <a:xfrm>
            <a:off x="0" y="4438650"/>
            <a:ext cx="8229600" cy="815339"/>
          </a:xfrm>
          <a:prstGeom prst="rect">
            <a:avLst/>
          </a:prstGeom>
          <a:noFill/>
          <a:ln>
            <a:noFill/>
          </a:ln>
        </p:spPr>
      </p:pic>
      <p:pic>
        <p:nvPicPr>
          <p:cNvPr id="22" name="Shape 22"/>
          <p:cNvPicPr preferRelativeResize="0"/>
          <p:nvPr/>
        </p:nvPicPr>
        <p:blipFill rotWithShape="1">
          <a:blip r:embed="rId6">
            <a:alphaModFix/>
          </a:blip>
          <a:srcRect/>
          <a:stretch/>
        </p:blipFill>
        <p:spPr>
          <a:xfrm>
            <a:off x="0" y="1520191"/>
            <a:ext cx="2426017" cy="634999"/>
          </a:xfrm>
          <a:prstGeom prst="rect">
            <a:avLst/>
          </a:prstGeom>
          <a:noFill/>
          <a:ln>
            <a:noFill/>
          </a:ln>
        </p:spPr>
      </p:pic>
      <p:pic>
        <p:nvPicPr>
          <p:cNvPr id="23" name="Shape 23"/>
          <p:cNvPicPr preferRelativeResize="0"/>
          <p:nvPr/>
        </p:nvPicPr>
        <p:blipFill rotWithShape="1">
          <a:blip r:embed="rId7">
            <a:alphaModFix/>
          </a:blip>
          <a:srcRect b="1368"/>
          <a:stretch/>
        </p:blipFill>
        <p:spPr>
          <a:xfrm>
            <a:off x="0" y="5003801"/>
            <a:ext cx="8229600" cy="482599"/>
          </a:xfrm>
          <a:prstGeom prst="rect">
            <a:avLst/>
          </a:prstGeom>
          <a:noFill/>
          <a:ln>
            <a:noFill/>
          </a:ln>
        </p:spPr>
      </p:pic>
      <p:sp>
        <p:nvSpPr>
          <p:cNvPr id="24" name="Shape 24"/>
          <p:cNvSpPr txBox="1">
            <a:spLocks noGrp="1"/>
          </p:cNvSpPr>
          <p:nvPr>
            <p:ph type="ctrTitle"/>
          </p:nvPr>
        </p:nvSpPr>
        <p:spPr>
          <a:xfrm>
            <a:off x="205740" y="2510754"/>
            <a:ext cx="7818120" cy="1067435"/>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3200" b="0" i="0" u="none" strike="noStrike" cap="none">
                <a:solidFill>
                  <a:srgbClr val="3887B1"/>
                </a:solidFill>
                <a:latin typeface="Arial"/>
                <a:ea typeface="Arial"/>
                <a:cs typeface="Arial"/>
                <a:sym typeface="Arial"/>
              </a:defRPr>
            </a:lvl1pPr>
            <a:lvl2pPr marL="0" marR="0" lvl="1" indent="0" algn="l" rtl="0">
              <a:spcBef>
                <a:spcPts val="0"/>
              </a:spcBef>
              <a:spcAft>
                <a:spcPts val="0"/>
              </a:spcAft>
              <a:buNone/>
              <a:defRPr sz="2560" b="0" i="0" u="none" strike="noStrike" cap="none">
                <a:solidFill>
                  <a:srgbClr val="3887B1"/>
                </a:solidFill>
                <a:latin typeface="Arial"/>
                <a:ea typeface="Arial"/>
                <a:cs typeface="Arial"/>
                <a:sym typeface="Arial"/>
              </a:defRPr>
            </a:lvl2pPr>
            <a:lvl3pPr marL="0" marR="0" lvl="2" indent="0" algn="l" rtl="0">
              <a:spcBef>
                <a:spcPts val="0"/>
              </a:spcBef>
              <a:spcAft>
                <a:spcPts val="0"/>
              </a:spcAft>
              <a:buNone/>
              <a:defRPr sz="2560" b="0" i="0" u="none" strike="noStrike" cap="none">
                <a:solidFill>
                  <a:srgbClr val="3887B1"/>
                </a:solidFill>
                <a:latin typeface="Arial"/>
                <a:ea typeface="Arial"/>
                <a:cs typeface="Arial"/>
                <a:sym typeface="Arial"/>
              </a:defRPr>
            </a:lvl3pPr>
            <a:lvl4pPr marL="0" marR="0" lvl="3" indent="0" algn="l" rtl="0">
              <a:spcBef>
                <a:spcPts val="0"/>
              </a:spcBef>
              <a:spcAft>
                <a:spcPts val="0"/>
              </a:spcAft>
              <a:buNone/>
              <a:defRPr sz="2560" b="0" i="0" u="none" strike="noStrike" cap="none">
                <a:solidFill>
                  <a:srgbClr val="3887B1"/>
                </a:solidFill>
                <a:latin typeface="Arial"/>
                <a:ea typeface="Arial"/>
                <a:cs typeface="Arial"/>
                <a:sym typeface="Arial"/>
              </a:defRPr>
            </a:lvl4pPr>
            <a:lvl5pPr marL="0" marR="0" lvl="4" indent="0" algn="l" rtl="0">
              <a:spcBef>
                <a:spcPts val="0"/>
              </a:spcBef>
              <a:spcAft>
                <a:spcPts val="0"/>
              </a:spcAft>
              <a:buNone/>
              <a:defRPr sz="2560" b="0" i="0" u="none" strike="noStrike" cap="none">
                <a:solidFill>
                  <a:srgbClr val="3887B1"/>
                </a:solidFill>
                <a:latin typeface="Arial"/>
                <a:ea typeface="Arial"/>
                <a:cs typeface="Arial"/>
                <a:sym typeface="Arial"/>
              </a:defRPr>
            </a:lvl5pPr>
            <a:lvl6pPr marL="365760" marR="0" lvl="5" indent="0" algn="l" rtl="0">
              <a:spcBef>
                <a:spcPts val="0"/>
              </a:spcBef>
              <a:spcAft>
                <a:spcPts val="0"/>
              </a:spcAft>
              <a:buNone/>
              <a:defRPr sz="2560" b="0" i="0" u="none" strike="noStrike" cap="none">
                <a:solidFill>
                  <a:srgbClr val="3887B1"/>
                </a:solidFill>
                <a:latin typeface="Arial"/>
                <a:ea typeface="Arial"/>
                <a:cs typeface="Arial"/>
                <a:sym typeface="Arial"/>
              </a:defRPr>
            </a:lvl6pPr>
            <a:lvl7pPr marL="731520" marR="0" lvl="6" indent="0" algn="l" rtl="0">
              <a:spcBef>
                <a:spcPts val="0"/>
              </a:spcBef>
              <a:spcAft>
                <a:spcPts val="0"/>
              </a:spcAft>
              <a:buNone/>
              <a:defRPr sz="2560" b="0" i="0" u="none" strike="noStrike" cap="none">
                <a:solidFill>
                  <a:srgbClr val="3887B1"/>
                </a:solidFill>
                <a:latin typeface="Arial"/>
                <a:ea typeface="Arial"/>
                <a:cs typeface="Arial"/>
                <a:sym typeface="Arial"/>
              </a:defRPr>
            </a:lvl7pPr>
            <a:lvl8pPr marL="1097280" marR="0" lvl="7" indent="0" algn="l" rtl="0">
              <a:spcBef>
                <a:spcPts val="0"/>
              </a:spcBef>
              <a:spcAft>
                <a:spcPts val="0"/>
              </a:spcAft>
              <a:buNone/>
              <a:defRPr sz="2560" b="0" i="0" u="none" strike="noStrike" cap="none">
                <a:solidFill>
                  <a:srgbClr val="3887B1"/>
                </a:solidFill>
                <a:latin typeface="Arial"/>
                <a:ea typeface="Arial"/>
                <a:cs typeface="Arial"/>
                <a:sym typeface="Arial"/>
              </a:defRPr>
            </a:lvl8pPr>
            <a:lvl9pPr marL="1463040" marR="0" lvl="8" indent="0" algn="l" rtl="0">
              <a:spcBef>
                <a:spcPts val="0"/>
              </a:spcBef>
              <a:spcAft>
                <a:spcPts val="0"/>
              </a:spcAft>
              <a:buNone/>
              <a:defRPr sz="2560" b="0" i="0" u="none" strike="noStrike" cap="none">
                <a:solidFill>
                  <a:srgbClr val="3887B1"/>
                </a:solidFill>
                <a:latin typeface="Arial"/>
                <a:ea typeface="Arial"/>
                <a:cs typeface="Arial"/>
                <a:sym typeface="Arial"/>
              </a:defRPr>
            </a:lvl9pPr>
          </a:lstStyle>
          <a:p>
            <a:endParaRPr/>
          </a:p>
        </p:txBody>
      </p:sp>
      <p:sp>
        <p:nvSpPr>
          <p:cNvPr id="25" name="Shape 25"/>
          <p:cNvSpPr txBox="1">
            <a:spLocks noGrp="1"/>
          </p:cNvSpPr>
          <p:nvPr>
            <p:ph type="subTitle" idx="1"/>
          </p:nvPr>
        </p:nvSpPr>
        <p:spPr>
          <a:xfrm>
            <a:off x="1234441" y="3576349"/>
            <a:ext cx="5760719" cy="853439"/>
          </a:xfrm>
          <a:prstGeom prst="rect">
            <a:avLst/>
          </a:prstGeom>
          <a:noFill/>
          <a:ln>
            <a:noFill/>
          </a:ln>
        </p:spPr>
        <p:txBody>
          <a:bodyPr lIns="91425" tIns="91425" rIns="91425" bIns="91425" anchor="t" anchorCtr="0"/>
          <a:lstStyle>
            <a:lvl1pPr marL="0" marR="0" lvl="0" indent="0" algn="ctr" rtl="0">
              <a:spcBef>
                <a:spcPts val="384"/>
              </a:spcBef>
              <a:spcAft>
                <a:spcPts val="0"/>
              </a:spcAft>
              <a:buClr>
                <a:schemeClr val="dk1"/>
              </a:buClr>
              <a:buFont typeface="Noto Sans Symbols"/>
              <a:buNone/>
              <a:defRPr sz="1920" b="0" i="0" u="none" strike="noStrike" cap="none">
                <a:solidFill>
                  <a:schemeClr val="dk1"/>
                </a:solidFill>
                <a:latin typeface="Arial"/>
                <a:ea typeface="Arial"/>
                <a:cs typeface="Arial"/>
                <a:sym typeface="Arial"/>
              </a:defRPr>
            </a:lvl1pPr>
            <a:lvl2pPr marL="594360" marR="0" lvl="1" indent="-137160" algn="l" rtl="0">
              <a:spcBef>
                <a:spcPts val="288"/>
              </a:spcBef>
              <a:spcAft>
                <a:spcPts val="0"/>
              </a:spcAft>
              <a:buClr>
                <a:srgbClr val="0090CE"/>
              </a:buClr>
              <a:buSzPct val="100000"/>
              <a:buFont typeface="Arial"/>
              <a:buChar char="&gt;"/>
              <a:defRPr sz="1440" b="0" i="0" u="none" strike="noStrike" cap="none">
                <a:solidFill>
                  <a:srgbClr val="0090CE"/>
                </a:solidFill>
                <a:latin typeface="Arial"/>
                <a:ea typeface="Arial"/>
                <a:cs typeface="Arial"/>
                <a:sym typeface="Arial"/>
              </a:defRPr>
            </a:lvl2pPr>
            <a:lvl3pPr marL="914400" marR="0" lvl="2" indent="-101600" algn="l" rtl="0">
              <a:spcBef>
                <a:spcPts val="256"/>
              </a:spcBef>
              <a:spcAft>
                <a:spcPts val="0"/>
              </a:spcAft>
              <a:buClr>
                <a:srgbClr val="2DAA8F"/>
              </a:buClr>
              <a:buSzPct val="100000"/>
              <a:buFont typeface="Noto Sans Symbols"/>
              <a:buChar char="▪"/>
              <a:defRPr sz="1280" b="0" i="0" u="none" strike="noStrike" cap="none">
                <a:solidFill>
                  <a:srgbClr val="2DAA8F"/>
                </a:solidFill>
                <a:latin typeface="Arial"/>
                <a:ea typeface="Arial"/>
                <a:cs typeface="Arial"/>
                <a:sym typeface="Arial"/>
              </a:defRPr>
            </a:lvl3pPr>
            <a:lvl4pPr marL="1280160" marR="0" lvl="3" indent="-111760" algn="l" rtl="0">
              <a:spcBef>
                <a:spcPts val="224"/>
              </a:spcBef>
              <a:spcAft>
                <a:spcPts val="0"/>
              </a:spcAft>
              <a:buClr>
                <a:schemeClr val="lt2"/>
              </a:buClr>
              <a:buSzPct val="100000"/>
              <a:buFont typeface="Arial"/>
              <a:buChar char="–"/>
              <a:defRPr sz="1120" b="0" i="0" u="none" strike="noStrike" cap="none">
                <a:solidFill>
                  <a:schemeClr val="lt2"/>
                </a:solidFill>
                <a:latin typeface="Arial"/>
                <a:ea typeface="Arial"/>
                <a:cs typeface="Arial"/>
                <a:sym typeface="Arial"/>
              </a:defRPr>
            </a:lvl4pPr>
            <a:lvl5pPr marL="1645920" marR="0" lvl="4" indent="-111760" algn="l" rtl="0">
              <a:spcBef>
                <a:spcPts val="224"/>
              </a:spcBef>
              <a:spcAft>
                <a:spcPts val="0"/>
              </a:spcAft>
              <a:buClr>
                <a:schemeClr val="accent2"/>
              </a:buClr>
              <a:buSzPct val="100000"/>
              <a:buFont typeface="Arial"/>
              <a:buChar char="»"/>
              <a:defRPr sz="1120" b="0" i="0" u="none" strike="noStrike" cap="none">
                <a:solidFill>
                  <a:schemeClr val="accent2"/>
                </a:solidFill>
                <a:latin typeface="Arial"/>
                <a:ea typeface="Arial"/>
                <a:cs typeface="Arial"/>
                <a:sym typeface="Arial"/>
              </a:defRPr>
            </a:lvl5pPr>
            <a:lvl6pPr marL="2011680" marR="0" lvl="5" indent="-111760" algn="l" rtl="0">
              <a:spcBef>
                <a:spcPts val="224"/>
              </a:spcBef>
              <a:spcAft>
                <a:spcPts val="0"/>
              </a:spcAft>
              <a:buClr>
                <a:srgbClr val="CF5C70"/>
              </a:buClr>
              <a:buSzPct val="100000"/>
              <a:buFont typeface="Arial"/>
              <a:buChar char="»"/>
              <a:defRPr sz="1120" b="0" i="0" u="none" strike="noStrike" cap="none">
                <a:solidFill>
                  <a:srgbClr val="CF5C70"/>
                </a:solidFill>
                <a:latin typeface="Arial"/>
                <a:ea typeface="Arial"/>
                <a:cs typeface="Arial"/>
                <a:sym typeface="Arial"/>
              </a:defRPr>
            </a:lvl6pPr>
            <a:lvl7pPr marL="2377440" marR="0" lvl="6" indent="-111760" algn="l" rtl="0">
              <a:spcBef>
                <a:spcPts val="224"/>
              </a:spcBef>
              <a:spcAft>
                <a:spcPts val="0"/>
              </a:spcAft>
              <a:buClr>
                <a:srgbClr val="CF5C70"/>
              </a:buClr>
              <a:buSzPct val="100000"/>
              <a:buFont typeface="Arial"/>
              <a:buChar char="»"/>
              <a:defRPr sz="1120" b="0" i="0" u="none" strike="noStrike" cap="none">
                <a:solidFill>
                  <a:srgbClr val="CF5C70"/>
                </a:solidFill>
                <a:latin typeface="Arial"/>
                <a:ea typeface="Arial"/>
                <a:cs typeface="Arial"/>
                <a:sym typeface="Arial"/>
              </a:defRPr>
            </a:lvl7pPr>
            <a:lvl8pPr marL="2743200" marR="0" lvl="7" indent="-111760" algn="l" rtl="0">
              <a:spcBef>
                <a:spcPts val="224"/>
              </a:spcBef>
              <a:spcAft>
                <a:spcPts val="0"/>
              </a:spcAft>
              <a:buClr>
                <a:srgbClr val="CF5C70"/>
              </a:buClr>
              <a:buSzPct val="100000"/>
              <a:buFont typeface="Arial"/>
              <a:buChar char="»"/>
              <a:defRPr sz="1120" b="0" i="0" u="none" strike="noStrike" cap="none">
                <a:solidFill>
                  <a:srgbClr val="CF5C70"/>
                </a:solidFill>
                <a:latin typeface="Arial"/>
                <a:ea typeface="Arial"/>
                <a:cs typeface="Arial"/>
                <a:sym typeface="Arial"/>
              </a:defRPr>
            </a:lvl8pPr>
            <a:lvl9pPr marL="3108960" marR="0" lvl="8" indent="-111760" algn="l" rtl="0">
              <a:spcBef>
                <a:spcPts val="224"/>
              </a:spcBef>
              <a:spcAft>
                <a:spcPts val="0"/>
              </a:spcAft>
              <a:buClr>
                <a:srgbClr val="CF5C70"/>
              </a:buClr>
              <a:buSzPct val="100000"/>
              <a:buFont typeface="Arial"/>
              <a:buChar char="»"/>
              <a:defRPr sz="1120" b="0" i="0" u="none" strike="noStrike" cap="none">
                <a:solidFill>
                  <a:srgbClr val="CF5C70"/>
                </a:solidFill>
                <a:latin typeface="Arial"/>
                <a:ea typeface="Arial"/>
                <a:cs typeface="Arial"/>
                <a:sym typeface="Arial"/>
              </a:defRPr>
            </a:lvl9pPr>
          </a:lstStyle>
          <a:p>
            <a:endParaRPr/>
          </a:p>
        </p:txBody>
      </p:sp>
    </p:spTree>
    <p:extLst>
      <p:ext uri="{BB962C8B-B14F-4D97-AF65-F5344CB8AC3E}">
        <p14:creationId xmlns:p14="http://schemas.microsoft.com/office/powerpoint/2010/main" val="1395885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lide">
    <p:spTree>
      <p:nvGrpSpPr>
        <p:cNvPr id="1" name="Shape 26"/>
        <p:cNvGrpSpPr/>
        <p:nvPr/>
      </p:nvGrpSpPr>
      <p:grpSpPr>
        <a:xfrm>
          <a:off x="0" y="0"/>
          <a:ext cx="0" cy="0"/>
          <a:chOff x="0" y="0"/>
          <a:chExt cx="0" cy="0"/>
        </a:xfrm>
      </p:grpSpPr>
      <p:pic>
        <p:nvPicPr>
          <p:cNvPr id="27" name="Shape 27"/>
          <p:cNvPicPr preferRelativeResize="0"/>
          <p:nvPr/>
        </p:nvPicPr>
        <p:blipFill rotWithShape="1">
          <a:blip r:embed="rId2">
            <a:alphaModFix/>
          </a:blip>
          <a:srcRect/>
          <a:stretch/>
        </p:blipFill>
        <p:spPr>
          <a:xfrm>
            <a:off x="7669531" y="148590"/>
            <a:ext cx="560069" cy="960120"/>
          </a:xfrm>
          <a:prstGeom prst="rect">
            <a:avLst/>
          </a:prstGeom>
          <a:noFill/>
          <a:ln>
            <a:noFill/>
          </a:ln>
        </p:spPr>
      </p:pic>
      <p:pic>
        <p:nvPicPr>
          <p:cNvPr id="28" name="Shape 28"/>
          <p:cNvPicPr preferRelativeResize="0"/>
          <p:nvPr/>
        </p:nvPicPr>
        <p:blipFill rotWithShape="1">
          <a:blip r:embed="rId3">
            <a:alphaModFix/>
          </a:blip>
          <a:srcRect/>
          <a:stretch/>
        </p:blipFill>
        <p:spPr>
          <a:xfrm>
            <a:off x="0" y="1"/>
            <a:ext cx="577215" cy="640079"/>
          </a:xfrm>
          <a:prstGeom prst="rect">
            <a:avLst/>
          </a:prstGeom>
          <a:noFill/>
          <a:ln>
            <a:noFill/>
          </a:ln>
        </p:spPr>
      </p:pic>
      <p:pic>
        <p:nvPicPr>
          <p:cNvPr id="29" name="Shape 29"/>
          <p:cNvPicPr preferRelativeResize="0"/>
          <p:nvPr/>
        </p:nvPicPr>
        <p:blipFill rotWithShape="1">
          <a:blip r:embed="rId4">
            <a:alphaModFix/>
          </a:blip>
          <a:srcRect b="1368"/>
          <a:stretch/>
        </p:blipFill>
        <p:spPr>
          <a:xfrm>
            <a:off x="0" y="5003801"/>
            <a:ext cx="8229600" cy="482599"/>
          </a:xfrm>
          <a:prstGeom prst="rect">
            <a:avLst/>
          </a:prstGeom>
          <a:noFill/>
          <a:ln>
            <a:noFill/>
          </a:ln>
        </p:spPr>
      </p:pic>
      <p:sp>
        <p:nvSpPr>
          <p:cNvPr id="30" name="Shape 30"/>
          <p:cNvSpPr txBox="1">
            <a:spLocks noGrp="1"/>
          </p:cNvSpPr>
          <p:nvPr>
            <p:ph type="ctrTitle"/>
          </p:nvPr>
        </p:nvSpPr>
        <p:spPr>
          <a:xfrm>
            <a:off x="205740" y="2296201"/>
            <a:ext cx="7818120" cy="1280159"/>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3200" b="0" i="0" u="none" strike="noStrike" cap="none">
                <a:solidFill>
                  <a:srgbClr val="3887B1"/>
                </a:solidFill>
                <a:latin typeface="Arial"/>
                <a:ea typeface="Arial"/>
                <a:cs typeface="Arial"/>
                <a:sym typeface="Arial"/>
              </a:defRPr>
            </a:lvl1pPr>
            <a:lvl2pPr marL="0" marR="0" lvl="1" indent="0" algn="l" rtl="0">
              <a:spcBef>
                <a:spcPts val="0"/>
              </a:spcBef>
              <a:spcAft>
                <a:spcPts val="0"/>
              </a:spcAft>
              <a:buNone/>
              <a:defRPr sz="2560" b="0" i="0" u="none" strike="noStrike" cap="none">
                <a:solidFill>
                  <a:srgbClr val="3887B1"/>
                </a:solidFill>
                <a:latin typeface="Arial"/>
                <a:ea typeface="Arial"/>
                <a:cs typeface="Arial"/>
                <a:sym typeface="Arial"/>
              </a:defRPr>
            </a:lvl2pPr>
            <a:lvl3pPr marL="0" marR="0" lvl="2" indent="0" algn="l" rtl="0">
              <a:spcBef>
                <a:spcPts val="0"/>
              </a:spcBef>
              <a:spcAft>
                <a:spcPts val="0"/>
              </a:spcAft>
              <a:buNone/>
              <a:defRPr sz="2560" b="0" i="0" u="none" strike="noStrike" cap="none">
                <a:solidFill>
                  <a:srgbClr val="3887B1"/>
                </a:solidFill>
                <a:latin typeface="Arial"/>
                <a:ea typeface="Arial"/>
                <a:cs typeface="Arial"/>
                <a:sym typeface="Arial"/>
              </a:defRPr>
            </a:lvl3pPr>
            <a:lvl4pPr marL="0" marR="0" lvl="3" indent="0" algn="l" rtl="0">
              <a:spcBef>
                <a:spcPts val="0"/>
              </a:spcBef>
              <a:spcAft>
                <a:spcPts val="0"/>
              </a:spcAft>
              <a:buNone/>
              <a:defRPr sz="2560" b="0" i="0" u="none" strike="noStrike" cap="none">
                <a:solidFill>
                  <a:srgbClr val="3887B1"/>
                </a:solidFill>
                <a:latin typeface="Arial"/>
                <a:ea typeface="Arial"/>
                <a:cs typeface="Arial"/>
                <a:sym typeface="Arial"/>
              </a:defRPr>
            </a:lvl4pPr>
            <a:lvl5pPr marL="0" marR="0" lvl="4" indent="0" algn="l" rtl="0">
              <a:spcBef>
                <a:spcPts val="0"/>
              </a:spcBef>
              <a:spcAft>
                <a:spcPts val="0"/>
              </a:spcAft>
              <a:buNone/>
              <a:defRPr sz="2560" b="0" i="0" u="none" strike="noStrike" cap="none">
                <a:solidFill>
                  <a:srgbClr val="3887B1"/>
                </a:solidFill>
                <a:latin typeface="Arial"/>
                <a:ea typeface="Arial"/>
                <a:cs typeface="Arial"/>
                <a:sym typeface="Arial"/>
              </a:defRPr>
            </a:lvl5pPr>
            <a:lvl6pPr marL="365760" marR="0" lvl="5" indent="0" algn="l" rtl="0">
              <a:spcBef>
                <a:spcPts val="0"/>
              </a:spcBef>
              <a:spcAft>
                <a:spcPts val="0"/>
              </a:spcAft>
              <a:buNone/>
              <a:defRPr sz="2560" b="0" i="0" u="none" strike="noStrike" cap="none">
                <a:solidFill>
                  <a:srgbClr val="3887B1"/>
                </a:solidFill>
                <a:latin typeface="Arial"/>
                <a:ea typeface="Arial"/>
                <a:cs typeface="Arial"/>
                <a:sym typeface="Arial"/>
              </a:defRPr>
            </a:lvl6pPr>
            <a:lvl7pPr marL="731520" marR="0" lvl="6" indent="0" algn="l" rtl="0">
              <a:spcBef>
                <a:spcPts val="0"/>
              </a:spcBef>
              <a:spcAft>
                <a:spcPts val="0"/>
              </a:spcAft>
              <a:buNone/>
              <a:defRPr sz="2560" b="0" i="0" u="none" strike="noStrike" cap="none">
                <a:solidFill>
                  <a:srgbClr val="3887B1"/>
                </a:solidFill>
                <a:latin typeface="Arial"/>
                <a:ea typeface="Arial"/>
                <a:cs typeface="Arial"/>
                <a:sym typeface="Arial"/>
              </a:defRPr>
            </a:lvl7pPr>
            <a:lvl8pPr marL="1097280" marR="0" lvl="7" indent="0" algn="l" rtl="0">
              <a:spcBef>
                <a:spcPts val="0"/>
              </a:spcBef>
              <a:spcAft>
                <a:spcPts val="0"/>
              </a:spcAft>
              <a:buNone/>
              <a:defRPr sz="2560" b="0" i="0" u="none" strike="noStrike" cap="none">
                <a:solidFill>
                  <a:srgbClr val="3887B1"/>
                </a:solidFill>
                <a:latin typeface="Arial"/>
                <a:ea typeface="Arial"/>
                <a:cs typeface="Arial"/>
                <a:sym typeface="Arial"/>
              </a:defRPr>
            </a:lvl8pPr>
            <a:lvl9pPr marL="1463040" marR="0" lvl="8" indent="0" algn="l" rtl="0">
              <a:spcBef>
                <a:spcPts val="0"/>
              </a:spcBef>
              <a:spcAft>
                <a:spcPts val="0"/>
              </a:spcAft>
              <a:buNone/>
              <a:defRPr sz="2560" b="0" i="0" u="none" strike="noStrike" cap="none">
                <a:solidFill>
                  <a:srgbClr val="3887B1"/>
                </a:solidFill>
                <a:latin typeface="Arial"/>
                <a:ea typeface="Arial"/>
                <a:cs typeface="Arial"/>
                <a:sym typeface="Arial"/>
              </a:defRPr>
            </a:lvl9pPr>
          </a:lstStyle>
          <a:p>
            <a:endParaRPr/>
          </a:p>
        </p:txBody>
      </p:sp>
      <p:sp>
        <p:nvSpPr>
          <p:cNvPr id="31" name="Shape 31"/>
          <p:cNvSpPr txBox="1">
            <a:spLocks noGrp="1"/>
          </p:cNvSpPr>
          <p:nvPr>
            <p:ph type="subTitle" idx="1"/>
          </p:nvPr>
        </p:nvSpPr>
        <p:spPr>
          <a:xfrm>
            <a:off x="1234441" y="3576361"/>
            <a:ext cx="5760719" cy="853439"/>
          </a:xfrm>
          <a:prstGeom prst="rect">
            <a:avLst/>
          </a:prstGeom>
          <a:noFill/>
          <a:ln>
            <a:noFill/>
          </a:ln>
        </p:spPr>
        <p:txBody>
          <a:bodyPr lIns="91425" tIns="91425" rIns="91425" bIns="91425" anchor="t" anchorCtr="0"/>
          <a:lstStyle>
            <a:lvl1pPr marL="0" marR="0" lvl="0" indent="0" algn="ctr" rtl="0">
              <a:spcBef>
                <a:spcPts val="384"/>
              </a:spcBef>
              <a:spcAft>
                <a:spcPts val="0"/>
              </a:spcAft>
              <a:buClr>
                <a:schemeClr val="dk1"/>
              </a:buClr>
              <a:buFont typeface="Noto Sans Symbols"/>
              <a:buNone/>
              <a:defRPr sz="1920" b="0" i="0" u="none" strike="noStrike" cap="none">
                <a:solidFill>
                  <a:schemeClr val="dk1"/>
                </a:solidFill>
                <a:latin typeface="Arial"/>
                <a:ea typeface="Arial"/>
                <a:cs typeface="Arial"/>
                <a:sym typeface="Arial"/>
              </a:defRPr>
            </a:lvl1pPr>
            <a:lvl2pPr marL="594360" marR="0" lvl="1" indent="-137160" algn="l" rtl="0">
              <a:spcBef>
                <a:spcPts val="288"/>
              </a:spcBef>
              <a:spcAft>
                <a:spcPts val="0"/>
              </a:spcAft>
              <a:buClr>
                <a:srgbClr val="0090CE"/>
              </a:buClr>
              <a:buSzPct val="100000"/>
              <a:buFont typeface="Arial"/>
              <a:buChar char="&gt;"/>
              <a:defRPr sz="1440" b="0" i="0" u="none" strike="noStrike" cap="none">
                <a:solidFill>
                  <a:srgbClr val="0090CE"/>
                </a:solidFill>
                <a:latin typeface="Arial"/>
                <a:ea typeface="Arial"/>
                <a:cs typeface="Arial"/>
                <a:sym typeface="Arial"/>
              </a:defRPr>
            </a:lvl2pPr>
            <a:lvl3pPr marL="914400" marR="0" lvl="2" indent="-101600" algn="l" rtl="0">
              <a:spcBef>
                <a:spcPts val="256"/>
              </a:spcBef>
              <a:spcAft>
                <a:spcPts val="0"/>
              </a:spcAft>
              <a:buClr>
                <a:srgbClr val="2DAA8F"/>
              </a:buClr>
              <a:buSzPct val="100000"/>
              <a:buFont typeface="Noto Sans Symbols"/>
              <a:buChar char="▪"/>
              <a:defRPr sz="1280" b="0" i="0" u="none" strike="noStrike" cap="none">
                <a:solidFill>
                  <a:srgbClr val="2DAA8F"/>
                </a:solidFill>
                <a:latin typeface="Arial"/>
                <a:ea typeface="Arial"/>
                <a:cs typeface="Arial"/>
                <a:sym typeface="Arial"/>
              </a:defRPr>
            </a:lvl3pPr>
            <a:lvl4pPr marL="1280160" marR="0" lvl="3" indent="-111760" algn="l" rtl="0">
              <a:spcBef>
                <a:spcPts val="224"/>
              </a:spcBef>
              <a:spcAft>
                <a:spcPts val="0"/>
              </a:spcAft>
              <a:buClr>
                <a:schemeClr val="lt2"/>
              </a:buClr>
              <a:buSzPct val="100000"/>
              <a:buFont typeface="Arial"/>
              <a:buChar char="–"/>
              <a:defRPr sz="1120" b="0" i="0" u="none" strike="noStrike" cap="none">
                <a:solidFill>
                  <a:schemeClr val="lt2"/>
                </a:solidFill>
                <a:latin typeface="Arial"/>
                <a:ea typeface="Arial"/>
                <a:cs typeface="Arial"/>
                <a:sym typeface="Arial"/>
              </a:defRPr>
            </a:lvl4pPr>
            <a:lvl5pPr marL="1645920" marR="0" lvl="4" indent="-111760" algn="l" rtl="0">
              <a:spcBef>
                <a:spcPts val="224"/>
              </a:spcBef>
              <a:spcAft>
                <a:spcPts val="0"/>
              </a:spcAft>
              <a:buClr>
                <a:schemeClr val="accent2"/>
              </a:buClr>
              <a:buSzPct val="100000"/>
              <a:buFont typeface="Arial"/>
              <a:buChar char="»"/>
              <a:defRPr sz="1120" b="0" i="0" u="none" strike="noStrike" cap="none">
                <a:solidFill>
                  <a:schemeClr val="accent2"/>
                </a:solidFill>
                <a:latin typeface="Arial"/>
                <a:ea typeface="Arial"/>
                <a:cs typeface="Arial"/>
                <a:sym typeface="Arial"/>
              </a:defRPr>
            </a:lvl5pPr>
            <a:lvl6pPr marL="2011680" marR="0" lvl="5" indent="-111760" algn="l" rtl="0">
              <a:spcBef>
                <a:spcPts val="224"/>
              </a:spcBef>
              <a:spcAft>
                <a:spcPts val="0"/>
              </a:spcAft>
              <a:buClr>
                <a:srgbClr val="CF5C70"/>
              </a:buClr>
              <a:buSzPct val="100000"/>
              <a:buFont typeface="Arial"/>
              <a:buChar char="»"/>
              <a:defRPr sz="1120" b="0" i="0" u="none" strike="noStrike" cap="none">
                <a:solidFill>
                  <a:srgbClr val="CF5C70"/>
                </a:solidFill>
                <a:latin typeface="Arial"/>
                <a:ea typeface="Arial"/>
                <a:cs typeface="Arial"/>
                <a:sym typeface="Arial"/>
              </a:defRPr>
            </a:lvl6pPr>
            <a:lvl7pPr marL="2377440" marR="0" lvl="6" indent="-111760" algn="l" rtl="0">
              <a:spcBef>
                <a:spcPts val="224"/>
              </a:spcBef>
              <a:spcAft>
                <a:spcPts val="0"/>
              </a:spcAft>
              <a:buClr>
                <a:srgbClr val="CF5C70"/>
              </a:buClr>
              <a:buSzPct val="100000"/>
              <a:buFont typeface="Arial"/>
              <a:buChar char="»"/>
              <a:defRPr sz="1120" b="0" i="0" u="none" strike="noStrike" cap="none">
                <a:solidFill>
                  <a:srgbClr val="CF5C70"/>
                </a:solidFill>
                <a:latin typeface="Arial"/>
                <a:ea typeface="Arial"/>
                <a:cs typeface="Arial"/>
                <a:sym typeface="Arial"/>
              </a:defRPr>
            </a:lvl7pPr>
            <a:lvl8pPr marL="2743200" marR="0" lvl="7" indent="-111760" algn="l" rtl="0">
              <a:spcBef>
                <a:spcPts val="224"/>
              </a:spcBef>
              <a:spcAft>
                <a:spcPts val="0"/>
              </a:spcAft>
              <a:buClr>
                <a:srgbClr val="CF5C70"/>
              </a:buClr>
              <a:buSzPct val="100000"/>
              <a:buFont typeface="Arial"/>
              <a:buChar char="»"/>
              <a:defRPr sz="1120" b="0" i="0" u="none" strike="noStrike" cap="none">
                <a:solidFill>
                  <a:srgbClr val="CF5C70"/>
                </a:solidFill>
                <a:latin typeface="Arial"/>
                <a:ea typeface="Arial"/>
                <a:cs typeface="Arial"/>
                <a:sym typeface="Arial"/>
              </a:defRPr>
            </a:lvl8pPr>
            <a:lvl9pPr marL="3108960" marR="0" lvl="8" indent="-111760" algn="l" rtl="0">
              <a:spcBef>
                <a:spcPts val="224"/>
              </a:spcBef>
              <a:spcAft>
                <a:spcPts val="0"/>
              </a:spcAft>
              <a:buClr>
                <a:srgbClr val="CF5C70"/>
              </a:buClr>
              <a:buSzPct val="100000"/>
              <a:buFont typeface="Arial"/>
              <a:buChar char="»"/>
              <a:defRPr sz="1120" b="0" i="0" u="none" strike="noStrike" cap="none">
                <a:solidFill>
                  <a:srgbClr val="CF5C70"/>
                </a:solidFill>
                <a:latin typeface="Arial"/>
                <a:ea typeface="Arial"/>
                <a:cs typeface="Arial"/>
                <a:sym typeface="Arial"/>
              </a:defRPr>
            </a:lvl9pPr>
          </a:lstStyle>
          <a:p>
            <a:endParaRPr/>
          </a:p>
        </p:txBody>
      </p:sp>
    </p:spTree>
    <p:extLst>
      <p:ext uri="{BB962C8B-B14F-4D97-AF65-F5344CB8AC3E}">
        <p14:creationId xmlns:p14="http://schemas.microsoft.com/office/powerpoint/2010/main" val="3087208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274321" y="243840"/>
            <a:ext cx="7680959" cy="6096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560" b="0" i="0" u="none" strike="noStrike" cap="none">
                <a:solidFill>
                  <a:srgbClr val="3887B1"/>
                </a:solidFill>
                <a:latin typeface="Arial"/>
                <a:ea typeface="Arial"/>
                <a:cs typeface="Arial"/>
                <a:sym typeface="Arial"/>
              </a:defRPr>
            </a:lvl1pPr>
            <a:lvl2pPr marL="0" marR="0" lvl="1" indent="0" algn="l" rtl="0">
              <a:spcBef>
                <a:spcPts val="0"/>
              </a:spcBef>
              <a:spcAft>
                <a:spcPts val="0"/>
              </a:spcAft>
              <a:buNone/>
              <a:defRPr sz="2560" b="0" i="0" u="none" strike="noStrike" cap="none">
                <a:solidFill>
                  <a:srgbClr val="3887B1"/>
                </a:solidFill>
                <a:latin typeface="Arial"/>
                <a:ea typeface="Arial"/>
                <a:cs typeface="Arial"/>
                <a:sym typeface="Arial"/>
              </a:defRPr>
            </a:lvl2pPr>
            <a:lvl3pPr marL="0" marR="0" lvl="2" indent="0" algn="l" rtl="0">
              <a:spcBef>
                <a:spcPts val="0"/>
              </a:spcBef>
              <a:spcAft>
                <a:spcPts val="0"/>
              </a:spcAft>
              <a:buNone/>
              <a:defRPr sz="2560" b="0" i="0" u="none" strike="noStrike" cap="none">
                <a:solidFill>
                  <a:srgbClr val="3887B1"/>
                </a:solidFill>
                <a:latin typeface="Arial"/>
                <a:ea typeface="Arial"/>
                <a:cs typeface="Arial"/>
                <a:sym typeface="Arial"/>
              </a:defRPr>
            </a:lvl3pPr>
            <a:lvl4pPr marL="0" marR="0" lvl="3" indent="0" algn="l" rtl="0">
              <a:spcBef>
                <a:spcPts val="0"/>
              </a:spcBef>
              <a:spcAft>
                <a:spcPts val="0"/>
              </a:spcAft>
              <a:buNone/>
              <a:defRPr sz="2560" b="0" i="0" u="none" strike="noStrike" cap="none">
                <a:solidFill>
                  <a:srgbClr val="3887B1"/>
                </a:solidFill>
                <a:latin typeface="Arial"/>
                <a:ea typeface="Arial"/>
                <a:cs typeface="Arial"/>
                <a:sym typeface="Arial"/>
              </a:defRPr>
            </a:lvl4pPr>
            <a:lvl5pPr marL="0" marR="0" lvl="4" indent="0" algn="l" rtl="0">
              <a:spcBef>
                <a:spcPts val="0"/>
              </a:spcBef>
              <a:spcAft>
                <a:spcPts val="0"/>
              </a:spcAft>
              <a:buNone/>
              <a:defRPr sz="2560" b="0" i="0" u="none" strike="noStrike" cap="none">
                <a:solidFill>
                  <a:srgbClr val="3887B1"/>
                </a:solidFill>
                <a:latin typeface="Arial"/>
                <a:ea typeface="Arial"/>
                <a:cs typeface="Arial"/>
                <a:sym typeface="Arial"/>
              </a:defRPr>
            </a:lvl5pPr>
            <a:lvl6pPr marL="365760" marR="0" lvl="5" indent="0" algn="l" rtl="0">
              <a:spcBef>
                <a:spcPts val="0"/>
              </a:spcBef>
              <a:spcAft>
                <a:spcPts val="0"/>
              </a:spcAft>
              <a:buNone/>
              <a:defRPr sz="2560" b="0" i="0" u="none" strike="noStrike" cap="none">
                <a:solidFill>
                  <a:srgbClr val="3887B1"/>
                </a:solidFill>
                <a:latin typeface="Arial"/>
                <a:ea typeface="Arial"/>
                <a:cs typeface="Arial"/>
                <a:sym typeface="Arial"/>
              </a:defRPr>
            </a:lvl6pPr>
            <a:lvl7pPr marL="731520" marR="0" lvl="6" indent="0" algn="l" rtl="0">
              <a:spcBef>
                <a:spcPts val="0"/>
              </a:spcBef>
              <a:spcAft>
                <a:spcPts val="0"/>
              </a:spcAft>
              <a:buNone/>
              <a:defRPr sz="2560" b="0" i="0" u="none" strike="noStrike" cap="none">
                <a:solidFill>
                  <a:srgbClr val="3887B1"/>
                </a:solidFill>
                <a:latin typeface="Arial"/>
                <a:ea typeface="Arial"/>
                <a:cs typeface="Arial"/>
                <a:sym typeface="Arial"/>
              </a:defRPr>
            </a:lvl7pPr>
            <a:lvl8pPr marL="1097280" marR="0" lvl="7" indent="0" algn="l" rtl="0">
              <a:spcBef>
                <a:spcPts val="0"/>
              </a:spcBef>
              <a:spcAft>
                <a:spcPts val="0"/>
              </a:spcAft>
              <a:buNone/>
              <a:defRPr sz="2560" b="0" i="0" u="none" strike="noStrike" cap="none">
                <a:solidFill>
                  <a:srgbClr val="3887B1"/>
                </a:solidFill>
                <a:latin typeface="Arial"/>
                <a:ea typeface="Arial"/>
                <a:cs typeface="Arial"/>
                <a:sym typeface="Arial"/>
              </a:defRPr>
            </a:lvl8pPr>
            <a:lvl9pPr marL="1463040" marR="0" lvl="8" indent="0" algn="l" rtl="0">
              <a:spcBef>
                <a:spcPts val="0"/>
              </a:spcBef>
              <a:spcAft>
                <a:spcPts val="0"/>
              </a:spcAft>
              <a:buNone/>
              <a:defRPr sz="2560" b="0" i="0" u="none" strike="noStrike" cap="none">
                <a:solidFill>
                  <a:srgbClr val="3887B1"/>
                </a:solidFill>
                <a:latin typeface="Arial"/>
                <a:ea typeface="Arial"/>
                <a:cs typeface="Arial"/>
                <a:sym typeface="Arial"/>
              </a:defRPr>
            </a:lvl9pPr>
          </a:lstStyle>
          <a:p>
            <a:endParaRPr/>
          </a:p>
        </p:txBody>
      </p:sp>
      <p:sp>
        <p:nvSpPr>
          <p:cNvPr id="34" name="Shape 34"/>
          <p:cNvSpPr txBox="1">
            <a:spLocks noGrp="1"/>
          </p:cNvSpPr>
          <p:nvPr>
            <p:ph type="body" idx="1"/>
          </p:nvPr>
        </p:nvSpPr>
        <p:spPr>
          <a:xfrm>
            <a:off x="274321" y="914401"/>
            <a:ext cx="7680959" cy="4206239"/>
          </a:xfrm>
          <a:prstGeom prst="rect">
            <a:avLst/>
          </a:prstGeom>
          <a:noFill/>
          <a:ln>
            <a:noFill/>
          </a:ln>
        </p:spPr>
        <p:txBody>
          <a:bodyPr lIns="91425" tIns="91425" rIns="91425" bIns="91425" anchor="t" anchorCtr="0"/>
          <a:lstStyle>
            <a:lvl1pPr marL="274320" marR="0" lvl="0" indent="-172720" algn="l" rtl="0">
              <a:spcBef>
                <a:spcPts val="320"/>
              </a:spcBef>
              <a:spcAft>
                <a:spcPts val="0"/>
              </a:spcAft>
              <a:buClr>
                <a:schemeClr val="dk1"/>
              </a:buClr>
              <a:buSzPct val="100000"/>
              <a:buFont typeface="Noto Sans Symbols"/>
              <a:buChar char="▪"/>
              <a:defRPr sz="1600" b="0" i="0" u="none" strike="noStrike" cap="none">
                <a:solidFill>
                  <a:schemeClr val="dk1"/>
                </a:solidFill>
                <a:latin typeface="Arial"/>
                <a:ea typeface="Arial"/>
                <a:cs typeface="Arial"/>
                <a:sym typeface="Arial"/>
              </a:defRPr>
            </a:lvl1pPr>
            <a:lvl2pPr marL="594360" marR="0" lvl="1" indent="-137160" algn="l" rtl="0">
              <a:spcBef>
                <a:spcPts val="288"/>
              </a:spcBef>
              <a:spcAft>
                <a:spcPts val="0"/>
              </a:spcAft>
              <a:buClr>
                <a:srgbClr val="0090CE"/>
              </a:buClr>
              <a:buSzPct val="100000"/>
              <a:buFont typeface="Arial"/>
              <a:buChar char="&gt;"/>
              <a:defRPr sz="1440" b="0" i="0" u="none" strike="noStrike" cap="none">
                <a:solidFill>
                  <a:srgbClr val="0090CE"/>
                </a:solidFill>
                <a:latin typeface="Arial"/>
                <a:ea typeface="Arial"/>
                <a:cs typeface="Arial"/>
                <a:sym typeface="Arial"/>
              </a:defRPr>
            </a:lvl2pPr>
            <a:lvl3pPr marL="914400" marR="0" lvl="2" indent="-101600" algn="l" rtl="0">
              <a:spcBef>
                <a:spcPts val="256"/>
              </a:spcBef>
              <a:spcAft>
                <a:spcPts val="0"/>
              </a:spcAft>
              <a:buClr>
                <a:srgbClr val="2DAA8F"/>
              </a:buClr>
              <a:buSzPct val="100000"/>
              <a:buFont typeface="Noto Sans Symbols"/>
              <a:buChar char="▪"/>
              <a:defRPr sz="1280" b="0" i="0" u="none" strike="noStrike" cap="none">
                <a:solidFill>
                  <a:srgbClr val="2DAA8F"/>
                </a:solidFill>
                <a:latin typeface="Arial"/>
                <a:ea typeface="Arial"/>
                <a:cs typeface="Arial"/>
                <a:sym typeface="Arial"/>
              </a:defRPr>
            </a:lvl3pPr>
            <a:lvl4pPr marL="1280160" marR="0" lvl="3" indent="-111760" algn="l" rtl="0">
              <a:spcBef>
                <a:spcPts val="224"/>
              </a:spcBef>
              <a:spcAft>
                <a:spcPts val="0"/>
              </a:spcAft>
              <a:buClr>
                <a:schemeClr val="lt2"/>
              </a:buClr>
              <a:buSzPct val="100000"/>
              <a:buFont typeface="Arial"/>
              <a:buChar char="–"/>
              <a:defRPr sz="1120" b="0" i="0" u="none" strike="noStrike" cap="none">
                <a:solidFill>
                  <a:schemeClr val="lt2"/>
                </a:solidFill>
                <a:latin typeface="Arial"/>
                <a:ea typeface="Arial"/>
                <a:cs typeface="Arial"/>
                <a:sym typeface="Arial"/>
              </a:defRPr>
            </a:lvl4pPr>
            <a:lvl5pPr marL="1645920" marR="0" lvl="4" indent="-111760" algn="l" rtl="0">
              <a:spcBef>
                <a:spcPts val="224"/>
              </a:spcBef>
              <a:spcAft>
                <a:spcPts val="0"/>
              </a:spcAft>
              <a:buClr>
                <a:schemeClr val="accent2"/>
              </a:buClr>
              <a:buSzPct val="100000"/>
              <a:buFont typeface="Arial"/>
              <a:buChar char="»"/>
              <a:defRPr sz="1120" b="0" i="0" u="none" strike="noStrike" cap="none">
                <a:solidFill>
                  <a:schemeClr val="accent2"/>
                </a:solidFill>
                <a:latin typeface="Arial"/>
                <a:ea typeface="Arial"/>
                <a:cs typeface="Arial"/>
                <a:sym typeface="Arial"/>
              </a:defRPr>
            </a:lvl5pPr>
            <a:lvl6pPr marL="2011680" marR="0" lvl="5" indent="-111760" algn="l" rtl="0">
              <a:spcBef>
                <a:spcPts val="224"/>
              </a:spcBef>
              <a:spcAft>
                <a:spcPts val="0"/>
              </a:spcAft>
              <a:buClr>
                <a:srgbClr val="CF5C70"/>
              </a:buClr>
              <a:buSzPct val="100000"/>
              <a:buFont typeface="Arial"/>
              <a:buChar char="»"/>
              <a:defRPr sz="1120" b="0" i="0" u="none" strike="noStrike" cap="none">
                <a:solidFill>
                  <a:srgbClr val="CF5C70"/>
                </a:solidFill>
                <a:latin typeface="Arial"/>
                <a:ea typeface="Arial"/>
                <a:cs typeface="Arial"/>
                <a:sym typeface="Arial"/>
              </a:defRPr>
            </a:lvl6pPr>
            <a:lvl7pPr marL="2377440" marR="0" lvl="6" indent="-111760" algn="l" rtl="0">
              <a:spcBef>
                <a:spcPts val="224"/>
              </a:spcBef>
              <a:spcAft>
                <a:spcPts val="0"/>
              </a:spcAft>
              <a:buClr>
                <a:srgbClr val="CF5C70"/>
              </a:buClr>
              <a:buSzPct val="100000"/>
              <a:buFont typeface="Arial"/>
              <a:buChar char="»"/>
              <a:defRPr sz="1120" b="0" i="0" u="none" strike="noStrike" cap="none">
                <a:solidFill>
                  <a:srgbClr val="CF5C70"/>
                </a:solidFill>
                <a:latin typeface="Arial"/>
                <a:ea typeface="Arial"/>
                <a:cs typeface="Arial"/>
                <a:sym typeface="Arial"/>
              </a:defRPr>
            </a:lvl7pPr>
            <a:lvl8pPr marL="2743200" marR="0" lvl="7" indent="-111760" algn="l" rtl="0">
              <a:spcBef>
                <a:spcPts val="224"/>
              </a:spcBef>
              <a:spcAft>
                <a:spcPts val="0"/>
              </a:spcAft>
              <a:buClr>
                <a:srgbClr val="CF5C70"/>
              </a:buClr>
              <a:buSzPct val="100000"/>
              <a:buFont typeface="Arial"/>
              <a:buChar char="»"/>
              <a:defRPr sz="1120" b="0" i="0" u="none" strike="noStrike" cap="none">
                <a:solidFill>
                  <a:srgbClr val="CF5C70"/>
                </a:solidFill>
                <a:latin typeface="Arial"/>
                <a:ea typeface="Arial"/>
                <a:cs typeface="Arial"/>
                <a:sym typeface="Arial"/>
              </a:defRPr>
            </a:lvl8pPr>
            <a:lvl9pPr marL="3108960" marR="0" lvl="8" indent="-111760" algn="l" rtl="0">
              <a:spcBef>
                <a:spcPts val="224"/>
              </a:spcBef>
              <a:spcAft>
                <a:spcPts val="0"/>
              </a:spcAft>
              <a:buClr>
                <a:srgbClr val="CF5C70"/>
              </a:buClr>
              <a:buSzPct val="100000"/>
              <a:buFont typeface="Arial"/>
              <a:buChar char="»"/>
              <a:defRPr sz="1120" b="0" i="0" u="none" strike="noStrike" cap="none">
                <a:solidFill>
                  <a:srgbClr val="CF5C70"/>
                </a:solidFill>
                <a:latin typeface="Arial"/>
                <a:ea typeface="Arial"/>
                <a:cs typeface="Arial"/>
                <a:sym typeface="Arial"/>
              </a:defRPr>
            </a:lvl9pPr>
          </a:lstStyle>
          <a:p>
            <a:endParaRPr/>
          </a:p>
        </p:txBody>
      </p:sp>
      <p:sp>
        <p:nvSpPr>
          <p:cNvPr id="35" name="Shape 35"/>
          <p:cNvSpPr txBox="1">
            <a:spLocks noGrp="1"/>
          </p:cNvSpPr>
          <p:nvPr>
            <p:ph type="dt" idx="10"/>
          </p:nvPr>
        </p:nvSpPr>
        <p:spPr>
          <a:xfrm>
            <a:off x="137160" y="5242561"/>
            <a:ext cx="1028700" cy="24383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640" b="0" i="0" u="none" strike="noStrike" cap="none">
                <a:solidFill>
                  <a:schemeClr val="accent1"/>
                </a:solidFill>
                <a:latin typeface="Arial"/>
                <a:ea typeface="Arial"/>
                <a:cs typeface="Arial"/>
                <a:sym typeface="Arial"/>
              </a:defRPr>
            </a:lvl1pPr>
            <a:lvl2pPr marL="365760" marR="0" lvl="1" indent="0" algn="l" rtl="0">
              <a:spcBef>
                <a:spcPts val="0"/>
              </a:spcBef>
              <a:spcAft>
                <a:spcPts val="0"/>
              </a:spcAft>
              <a:buNone/>
              <a:defRPr sz="1920" b="0" i="0" u="none" strike="noStrike" cap="none">
                <a:solidFill>
                  <a:schemeClr val="dk1"/>
                </a:solidFill>
                <a:latin typeface="Arial"/>
                <a:ea typeface="Arial"/>
                <a:cs typeface="Arial"/>
                <a:sym typeface="Arial"/>
              </a:defRPr>
            </a:lvl2pPr>
            <a:lvl3pPr marL="731520" marR="0" lvl="2" indent="0" algn="l" rtl="0">
              <a:spcBef>
                <a:spcPts val="0"/>
              </a:spcBef>
              <a:spcAft>
                <a:spcPts val="0"/>
              </a:spcAft>
              <a:buNone/>
              <a:defRPr sz="1920" b="0" i="0" u="none" strike="noStrike" cap="none">
                <a:solidFill>
                  <a:schemeClr val="dk1"/>
                </a:solidFill>
                <a:latin typeface="Arial"/>
                <a:ea typeface="Arial"/>
                <a:cs typeface="Arial"/>
                <a:sym typeface="Arial"/>
              </a:defRPr>
            </a:lvl3pPr>
            <a:lvl4pPr marL="1097280" marR="0" lvl="3" indent="0" algn="l" rtl="0">
              <a:spcBef>
                <a:spcPts val="0"/>
              </a:spcBef>
              <a:spcAft>
                <a:spcPts val="0"/>
              </a:spcAft>
              <a:buNone/>
              <a:defRPr sz="1920" b="0" i="0" u="none" strike="noStrike" cap="none">
                <a:solidFill>
                  <a:schemeClr val="dk1"/>
                </a:solidFill>
                <a:latin typeface="Arial"/>
                <a:ea typeface="Arial"/>
                <a:cs typeface="Arial"/>
                <a:sym typeface="Arial"/>
              </a:defRPr>
            </a:lvl4pPr>
            <a:lvl5pPr marL="1463040" marR="0" lvl="4" indent="0" algn="l" rtl="0">
              <a:spcBef>
                <a:spcPts val="0"/>
              </a:spcBef>
              <a:spcAft>
                <a:spcPts val="0"/>
              </a:spcAft>
              <a:buNone/>
              <a:defRPr sz="1920" b="0" i="0" u="none" strike="noStrike" cap="none">
                <a:solidFill>
                  <a:schemeClr val="dk1"/>
                </a:solidFill>
                <a:latin typeface="Arial"/>
                <a:ea typeface="Arial"/>
                <a:cs typeface="Arial"/>
                <a:sym typeface="Arial"/>
              </a:defRPr>
            </a:lvl5pPr>
            <a:lvl6pPr marL="1828800" marR="0" lvl="5" indent="0" algn="l" rtl="0">
              <a:spcBef>
                <a:spcPts val="0"/>
              </a:spcBef>
              <a:buNone/>
              <a:defRPr sz="1920" b="0" i="0" u="none" strike="noStrike" cap="none">
                <a:solidFill>
                  <a:schemeClr val="dk1"/>
                </a:solidFill>
                <a:latin typeface="Arial"/>
                <a:ea typeface="Arial"/>
                <a:cs typeface="Arial"/>
                <a:sym typeface="Arial"/>
              </a:defRPr>
            </a:lvl6pPr>
            <a:lvl7pPr marL="2194560" marR="0" lvl="6" indent="0" algn="l" rtl="0">
              <a:spcBef>
                <a:spcPts val="0"/>
              </a:spcBef>
              <a:buNone/>
              <a:defRPr sz="1920" b="0" i="0" u="none" strike="noStrike" cap="none">
                <a:solidFill>
                  <a:schemeClr val="dk1"/>
                </a:solidFill>
                <a:latin typeface="Arial"/>
                <a:ea typeface="Arial"/>
                <a:cs typeface="Arial"/>
                <a:sym typeface="Arial"/>
              </a:defRPr>
            </a:lvl7pPr>
            <a:lvl8pPr marL="2560320" marR="0" lvl="7" indent="0" algn="l" rtl="0">
              <a:spcBef>
                <a:spcPts val="0"/>
              </a:spcBef>
              <a:buNone/>
              <a:defRPr sz="1920" b="0" i="0" u="none" strike="noStrike" cap="none">
                <a:solidFill>
                  <a:schemeClr val="dk1"/>
                </a:solidFill>
                <a:latin typeface="Arial"/>
                <a:ea typeface="Arial"/>
                <a:cs typeface="Arial"/>
                <a:sym typeface="Arial"/>
              </a:defRPr>
            </a:lvl8pPr>
            <a:lvl9pPr marL="2926080" marR="0" lvl="8" indent="0" algn="l" rtl="0">
              <a:spcBef>
                <a:spcPts val="0"/>
              </a:spcBef>
              <a:buNone/>
              <a:defRPr sz="192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ftr" idx="11"/>
          </p:nvPr>
        </p:nvSpPr>
        <p:spPr>
          <a:xfrm>
            <a:off x="1920240" y="5242561"/>
            <a:ext cx="5966460" cy="24383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rgbClr val="FFFFFF"/>
              </a:buClr>
              <a:buFont typeface="Arial"/>
              <a:buNone/>
              <a:defRPr sz="640" b="0" i="0" u="none" strike="noStrike" cap="none">
                <a:solidFill>
                  <a:srgbClr val="FFFFFF"/>
                </a:solidFill>
                <a:latin typeface="Arial"/>
                <a:ea typeface="Arial"/>
                <a:cs typeface="Arial"/>
                <a:sym typeface="Arial"/>
              </a:defRPr>
            </a:lvl1pPr>
            <a:lvl2pPr marL="365760" marR="0" lvl="1" indent="0" algn="l" rtl="0">
              <a:spcBef>
                <a:spcPts val="0"/>
              </a:spcBef>
              <a:spcAft>
                <a:spcPts val="0"/>
              </a:spcAft>
              <a:buNone/>
              <a:defRPr sz="1920" b="0" i="0" u="none" strike="noStrike" cap="none">
                <a:solidFill>
                  <a:schemeClr val="dk1"/>
                </a:solidFill>
                <a:latin typeface="Arial"/>
                <a:ea typeface="Arial"/>
                <a:cs typeface="Arial"/>
                <a:sym typeface="Arial"/>
              </a:defRPr>
            </a:lvl2pPr>
            <a:lvl3pPr marL="731520" marR="0" lvl="2" indent="0" algn="l" rtl="0">
              <a:spcBef>
                <a:spcPts val="0"/>
              </a:spcBef>
              <a:spcAft>
                <a:spcPts val="0"/>
              </a:spcAft>
              <a:buNone/>
              <a:defRPr sz="1920" b="0" i="0" u="none" strike="noStrike" cap="none">
                <a:solidFill>
                  <a:schemeClr val="dk1"/>
                </a:solidFill>
                <a:latin typeface="Arial"/>
                <a:ea typeface="Arial"/>
                <a:cs typeface="Arial"/>
                <a:sym typeface="Arial"/>
              </a:defRPr>
            </a:lvl3pPr>
            <a:lvl4pPr marL="1097280" marR="0" lvl="3" indent="0" algn="l" rtl="0">
              <a:spcBef>
                <a:spcPts val="0"/>
              </a:spcBef>
              <a:spcAft>
                <a:spcPts val="0"/>
              </a:spcAft>
              <a:buNone/>
              <a:defRPr sz="1920" b="0" i="0" u="none" strike="noStrike" cap="none">
                <a:solidFill>
                  <a:schemeClr val="dk1"/>
                </a:solidFill>
                <a:latin typeface="Arial"/>
                <a:ea typeface="Arial"/>
                <a:cs typeface="Arial"/>
                <a:sym typeface="Arial"/>
              </a:defRPr>
            </a:lvl4pPr>
            <a:lvl5pPr marL="1463040" marR="0" lvl="4" indent="0" algn="l" rtl="0">
              <a:spcBef>
                <a:spcPts val="0"/>
              </a:spcBef>
              <a:spcAft>
                <a:spcPts val="0"/>
              </a:spcAft>
              <a:buNone/>
              <a:defRPr sz="1920" b="0" i="0" u="none" strike="noStrike" cap="none">
                <a:solidFill>
                  <a:schemeClr val="dk1"/>
                </a:solidFill>
                <a:latin typeface="Arial"/>
                <a:ea typeface="Arial"/>
                <a:cs typeface="Arial"/>
                <a:sym typeface="Arial"/>
              </a:defRPr>
            </a:lvl5pPr>
            <a:lvl6pPr marL="1828800" marR="0" lvl="5" indent="0" algn="l" rtl="0">
              <a:spcBef>
                <a:spcPts val="0"/>
              </a:spcBef>
              <a:buNone/>
              <a:defRPr sz="1920" b="0" i="0" u="none" strike="noStrike" cap="none">
                <a:solidFill>
                  <a:schemeClr val="dk1"/>
                </a:solidFill>
                <a:latin typeface="Arial"/>
                <a:ea typeface="Arial"/>
                <a:cs typeface="Arial"/>
                <a:sym typeface="Arial"/>
              </a:defRPr>
            </a:lvl6pPr>
            <a:lvl7pPr marL="2194560" marR="0" lvl="6" indent="0" algn="l" rtl="0">
              <a:spcBef>
                <a:spcPts val="0"/>
              </a:spcBef>
              <a:buNone/>
              <a:defRPr sz="1920" b="0" i="0" u="none" strike="noStrike" cap="none">
                <a:solidFill>
                  <a:schemeClr val="dk1"/>
                </a:solidFill>
                <a:latin typeface="Arial"/>
                <a:ea typeface="Arial"/>
                <a:cs typeface="Arial"/>
                <a:sym typeface="Arial"/>
              </a:defRPr>
            </a:lvl7pPr>
            <a:lvl8pPr marL="2560320" marR="0" lvl="7" indent="0" algn="l" rtl="0">
              <a:spcBef>
                <a:spcPts val="0"/>
              </a:spcBef>
              <a:buNone/>
              <a:defRPr sz="1920" b="0" i="0" u="none" strike="noStrike" cap="none">
                <a:solidFill>
                  <a:schemeClr val="dk1"/>
                </a:solidFill>
                <a:latin typeface="Arial"/>
                <a:ea typeface="Arial"/>
                <a:cs typeface="Arial"/>
                <a:sym typeface="Arial"/>
              </a:defRPr>
            </a:lvl8pPr>
            <a:lvl9pPr marL="2926080" marR="0" lvl="8" indent="0" algn="l" rtl="0">
              <a:spcBef>
                <a:spcPts val="0"/>
              </a:spcBef>
              <a:buNone/>
              <a:defRPr sz="192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sldNum" idx="12"/>
          </p:nvPr>
        </p:nvSpPr>
        <p:spPr>
          <a:xfrm>
            <a:off x="7818120" y="5242561"/>
            <a:ext cx="411480" cy="243839"/>
          </a:xfrm>
          <a:prstGeom prst="rect">
            <a:avLst/>
          </a:prstGeom>
          <a:noFill/>
          <a:ln>
            <a:noFill/>
          </a:ln>
        </p:spPr>
        <p:txBody>
          <a:bodyPr lIns="91425" tIns="45700" rIns="91425" bIns="45700" anchor="ctr" anchorCtr="0">
            <a:noAutofit/>
          </a:bodyPr>
          <a:lstStyle/>
          <a:p>
            <a:pPr algn="r">
              <a:spcBef>
                <a:spcPts val="0"/>
              </a:spcBef>
              <a:spcAft>
                <a:spcPts val="0"/>
              </a:spcAft>
              <a:buSzPct val="25000"/>
            </a:pPr>
            <a:fld id="{00000000-1234-1234-1234-123412341234}" type="slidenum">
              <a:rPr lang="en-US" sz="640" smtClean="0">
                <a:solidFill>
                  <a:schemeClr val="accent1"/>
                </a:solidFill>
                <a:latin typeface="Arial"/>
                <a:ea typeface="Arial"/>
                <a:cs typeface="Arial"/>
                <a:sym typeface="Arial"/>
              </a:rPr>
              <a:pPr algn="r">
                <a:spcBef>
                  <a:spcPts val="0"/>
                </a:spcBef>
                <a:spcAft>
                  <a:spcPts val="0"/>
                </a:spcAft>
                <a:buSzPct val="25000"/>
              </a:pPr>
              <a:t>‹#›</a:t>
            </a:fld>
            <a:endParaRPr lang="en-US" sz="640">
              <a:solidFill>
                <a:schemeClr val="accent1"/>
              </a:solidFill>
              <a:latin typeface="Arial"/>
              <a:ea typeface="Arial"/>
              <a:cs typeface="Arial"/>
              <a:sym typeface="Arial"/>
            </a:endParaRPr>
          </a:p>
        </p:txBody>
      </p:sp>
    </p:spTree>
    <p:extLst>
      <p:ext uri="{BB962C8B-B14F-4D97-AF65-F5344CB8AC3E}">
        <p14:creationId xmlns:p14="http://schemas.microsoft.com/office/powerpoint/2010/main" val="458872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3"/>
        <p:cNvGrpSpPr/>
        <p:nvPr/>
      </p:nvGrpSpPr>
      <p:grpSpPr>
        <a:xfrm>
          <a:off x="0" y="0"/>
          <a:ext cx="0" cy="0"/>
          <a:chOff x="0" y="0"/>
          <a:chExt cx="0" cy="0"/>
        </a:xfrm>
      </p:grpSpPr>
      <p:sp>
        <p:nvSpPr>
          <p:cNvPr id="44" name="Shape 44"/>
          <p:cNvSpPr txBox="1">
            <a:spLocks noGrp="1"/>
          </p:cNvSpPr>
          <p:nvPr>
            <p:ph type="dt" idx="10"/>
          </p:nvPr>
        </p:nvSpPr>
        <p:spPr>
          <a:xfrm>
            <a:off x="137160" y="5242561"/>
            <a:ext cx="1028700" cy="24383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640">
                <a:solidFill>
                  <a:schemeClr val="accent1"/>
                </a:solidFill>
                <a:latin typeface="Arial"/>
                <a:ea typeface="Arial"/>
                <a:cs typeface="Arial"/>
                <a:sym typeface="Arial"/>
              </a:defRPr>
            </a:lvl1pPr>
            <a:lvl2pPr marL="365760" marR="0" lvl="1" indent="0" algn="l" rtl="0">
              <a:spcBef>
                <a:spcPts val="0"/>
              </a:spcBef>
              <a:spcAft>
                <a:spcPts val="0"/>
              </a:spcAft>
              <a:buNone/>
              <a:defRPr sz="1920" b="0" i="0" u="none" strike="noStrike" cap="none">
                <a:solidFill>
                  <a:schemeClr val="dk1"/>
                </a:solidFill>
                <a:latin typeface="Arial"/>
                <a:ea typeface="Arial"/>
                <a:cs typeface="Arial"/>
                <a:sym typeface="Arial"/>
              </a:defRPr>
            </a:lvl2pPr>
            <a:lvl3pPr marL="731520" marR="0" lvl="2" indent="0" algn="l" rtl="0">
              <a:spcBef>
                <a:spcPts val="0"/>
              </a:spcBef>
              <a:spcAft>
                <a:spcPts val="0"/>
              </a:spcAft>
              <a:buNone/>
              <a:defRPr sz="1920" b="0" i="0" u="none" strike="noStrike" cap="none">
                <a:solidFill>
                  <a:schemeClr val="dk1"/>
                </a:solidFill>
                <a:latin typeface="Arial"/>
                <a:ea typeface="Arial"/>
                <a:cs typeface="Arial"/>
                <a:sym typeface="Arial"/>
              </a:defRPr>
            </a:lvl3pPr>
            <a:lvl4pPr marL="1097280" marR="0" lvl="3" indent="0" algn="l" rtl="0">
              <a:spcBef>
                <a:spcPts val="0"/>
              </a:spcBef>
              <a:spcAft>
                <a:spcPts val="0"/>
              </a:spcAft>
              <a:buNone/>
              <a:defRPr sz="1920" b="0" i="0" u="none" strike="noStrike" cap="none">
                <a:solidFill>
                  <a:schemeClr val="dk1"/>
                </a:solidFill>
                <a:latin typeface="Arial"/>
                <a:ea typeface="Arial"/>
                <a:cs typeface="Arial"/>
                <a:sym typeface="Arial"/>
              </a:defRPr>
            </a:lvl4pPr>
            <a:lvl5pPr marL="1463040" marR="0" lvl="4" indent="0" algn="l" rtl="0">
              <a:spcBef>
                <a:spcPts val="0"/>
              </a:spcBef>
              <a:spcAft>
                <a:spcPts val="0"/>
              </a:spcAft>
              <a:buNone/>
              <a:defRPr sz="1920" b="0" i="0" u="none" strike="noStrike" cap="none">
                <a:solidFill>
                  <a:schemeClr val="dk1"/>
                </a:solidFill>
                <a:latin typeface="Arial"/>
                <a:ea typeface="Arial"/>
                <a:cs typeface="Arial"/>
                <a:sym typeface="Arial"/>
              </a:defRPr>
            </a:lvl5pPr>
            <a:lvl6pPr marL="1828800" marR="0" lvl="5" indent="0" algn="l" rtl="0">
              <a:spcBef>
                <a:spcPts val="0"/>
              </a:spcBef>
              <a:buNone/>
              <a:defRPr sz="1920" b="0" i="0" u="none" strike="noStrike" cap="none">
                <a:solidFill>
                  <a:schemeClr val="dk1"/>
                </a:solidFill>
                <a:latin typeface="Arial"/>
                <a:ea typeface="Arial"/>
                <a:cs typeface="Arial"/>
                <a:sym typeface="Arial"/>
              </a:defRPr>
            </a:lvl6pPr>
            <a:lvl7pPr marL="2194560" marR="0" lvl="6" indent="0" algn="l" rtl="0">
              <a:spcBef>
                <a:spcPts val="0"/>
              </a:spcBef>
              <a:buNone/>
              <a:defRPr sz="1920" b="0" i="0" u="none" strike="noStrike" cap="none">
                <a:solidFill>
                  <a:schemeClr val="dk1"/>
                </a:solidFill>
                <a:latin typeface="Arial"/>
                <a:ea typeface="Arial"/>
                <a:cs typeface="Arial"/>
                <a:sym typeface="Arial"/>
              </a:defRPr>
            </a:lvl7pPr>
            <a:lvl8pPr marL="2560320" marR="0" lvl="7" indent="0" algn="l" rtl="0">
              <a:spcBef>
                <a:spcPts val="0"/>
              </a:spcBef>
              <a:buNone/>
              <a:defRPr sz="1920" b="0" i="0" u="none" strike="noStrike" cap="none">
                <a:solidFill>
                  <a:schemeClr val="dk1"/>
                </a:solidFill>
                <a:latin typeface="Arial"/>
                <a:ea typeface="Arial"/>
                <a:cs typeface="Arial"/>
                <a:sym typeface="Arial"/>
              </a:defRPr>
            </a:lvl8pPr>
            <a:lvl9pPr marL="2926080" marR="0" lvl="8" indent="0" algn="l" rtl="0">
              <a:spcBef>
                <a:spcPts val="0"/>
              </a:spcBef>
              <a:buNone/>
              <a:defRPr sz="192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ftr" idx="11"/>
          </p:nvPr>
        </p:nvSpPr>
        <p:spPr>
          <a:xfrm>
            <a:off x="1920240" y="5242561"/>
            <a:ext cx="5966460" cy="24383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rgbClr val="FFFFFF"/>
              </a:buClr>
              <a:buFont typeface="Arial"/>
              <a:buNone/>
              <a:defRPr sz="640" b="0" cap="none">
                <a:solidFill>
                  <a:srgbClr val="FFFFFF"/>
                </a:solidFill>
                <a:latin typeface="Arial"/>
                <a:ea typeface="Arial"/>
                <a:cs typeface="Arial"/>
                <a:sym typeface="Arial"/>
              </a:defRPr>
            </a:lvl1pPr>
            <a:lvl2pPr marL="365760" marR="0" lvl="1" indent="0" algn="l" rtl="0">
              <a:spcBef>
                <a:spcPts val="0"/>
              </a:spcBef>
              <a:spcAft>
                <a:spcPts val="0"/>
              </a:spcAft>
              <a:buNone/>
              <a:defRPr sz="1920" b="0" i="0" u="none" strike="noStrike" cap="none">
                <a:solidFill>
                  <a:schemeClr val="dk1"/>
                </a:solidFill>
                <a:latin typeface="Arial"/>
                <a:ea typeface="Arial"/>
                <a:cs typeface="Arial"/>
                <a:sym typeface="Arial"/>
              </a:defRPr>
            </a:lvl2pPr>
            <a:lvl3pPr marL="731520" marR="0" lvl="2" indent="0" algn="l" rtl="0">
              <a:spcBef>
                <a:spcPts val="0"/>
              </a:spcBef>
              <a:spcAft>
                <a:spcPts val="0"/>
              </a:spcAft>
              <a:buNone/>
              <a:defRPr sz="1920" b="0" i="0" u="none" strike="noStrike" cap="none">
                <a:solidFill>
                  <a:schemeClr val="dk1"/>
                </a:solidFill>
                <a:latin typeface="Arial"/>
                <a:ea typeface="Arial"/>
                <a:cs typeface="Arial"/>
                <a:sym typeface="Arial"/>
              </a:defRPr>
            </a:lvl3pPr>
            <a:lvl4pPr marL="1097280" marR="0" lvl="3" indent="0" algn="l" rtl="0">
              <a:spcBef>
                <a:spcPts val="0"/>
              </a:spcBef>
              <a:spcAft>
                <a:spcPts val="0"/>
              </a:spcAft>
              <a:buNone/>
              <a:defRPr sz="1920" b="0" i="0" u="none" strike="noStrike" cap="none">
                <a:solidFill>
                  <a:schemeClr val="dk1"/>
                </a:solidFill>
                <a:latin typeface="Arial"/>
                <a:ea typeface="Arial"/>
                <a:cs typeface="Arial"/>
                <a:sym typeface="Arial"/>
              </a:defRPr>
            </a:lvl4pPr>
            <a:lvl5pPr marL="1463040" marR="0" lvl="4" indent="0" algn="l" rtl="0">
              <a:spcBef>
                <a:spcPts val="0"/>
              </a:spcBef>
              <a:spcAft>
                <a:spcPts val="0"/>
              </a:spcAft>
              <a:buNone/>
              <a:defRPr sz="1920" b="0" i="0" u="none" strike="noStrike" cap="none">
                <a:solidFill>
                  <a:schemeClr val="dk1"/>
                </a:solidFill>
                <a:latin typeface="Arial"/>
                <a:ea typeface="Arial"/>
                <a:cs typeface="Arial"/>
                <a:sym typeface="Arial"/>
              </a:defRPr>
            </a:lvl5pPr>
            <a:lvl6pPr marL="1828800" marR="0" lvl="5" indent="0" algn="l" rtl="0">
              <a:spcBef>
                <a:spcPts val="0"/>
              </a:spcBef>
              <a:buNone/>
              <a:defRPr sz="1920" b="0" i="0" u="none" strike="noStrike" cap="none">
                <a:solidFill>
                  <a:schemeClr val="dk1"/>
                </a:solidFill>
                <a:latin typeface="Arial"/>
                <a:ea typeface="Arial"/>
                <a:cs typeface="Arial"/>
                <a:sym typeface="Arial"/>
              </a:defRPr>
            </a:lvl6pPr>
            <a:lvl7pPr marL="2194560" marR="0" lvl="6" indent="0" algn="l" rtl="0">
              <a:spcBef>
                <a:spcPts val="0"/>
              </a:spcBef>
              <a:buNone/>
              <a:defRPr sz="1920" b="0" i="0" u="none" strike="noStrike" cap="none">
                <a:solidFill>
                  <a:schemeClr val="dk1"/>
                </a:solidFill>
                <a:latin typeface="Arial"/>
                <a:ea typeface="Arial"/>
                <a:cs typeface="Arial"/>
                <a:sym typeface="Arial"/>
              </a:defRPr>
            </a:lvl7pPr>
            <a:lvl8pPr marL="2560320" marR="0" lvl="7" indent="0" algn="l" rtl="0">
              <a:spcBef>
                <a:spcPts val="0"/>
              </a:spcBef>
              <a:buNone/>
              <a:defRPr sz="1920" b="0" i="0" u="none" strike="noStrike" cap="none">
                <a:solidFill>
                  <a:schemeClr val="dk1"/>
                </a:solidFill>
                <a:latin typeface="Arial"/>
                <a:ea typeface="Arial"/>
                <a:cs typeface="Arial"/>
                <a:sym typeface="Arial"/>
              </a:defRPr>
            </a:lvl8pPr>
            <a:lvl9pPr marL="2926080" marR="0" lvl="8" indent="0" algn="l" rtl="0">
              <a:spcBef>
                <a:spcPts val="0"/>
              </a:spcBef>
              <a:buNone/>
              <a:defRPr sz="192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sldNum" idx="12"/>
          </p:nvPr>
        </p:nvSpPr>
        <p:spPr>
          <a:xfrm>
            <a:off x="7818120" y="5242561"/>
            <a:ext cx="411480" cy="243839"/>
          </a:xfrm>
          <a:prstGeom prst="rect">
            <a:avLst/>
          </a:prstGeom>
          <a:noFill/>
          <a:ln>
            <a:noFill/>
          </a:ln>
        </p:spPr>
        <p:txBody>
          <a:bodyPr lIns="91425" tIns="45700" rIns="91425" bIns="45700" anchor="ctr" anchorCtr="0">
            <a:noAutofit/>
          </a:bodyPr>
          <a:lstStyle/>
          <a:p>
            <a:pPr algn="r">
              <a:spcBef>
                <a:spcPts val="0"/>
              </a:spcBef>
              <a:spcAft>
                <a:spcPts val="0"/>
              </a:spcAft>
              <a:buSzPct val="25000"/>
            </a:pPr>
            <a:fld id="{00000000-1234-1234-1234-123412341234}" type="slidenum">
              <a:rPr lang="en-US" sz="640" smtClean="0">
                <a:solidFill>
                  <a:schemeClr val="accent1"/>
                </a:solidFill>
                <a:latin typeface="Arial"/>
                <a:ea typeface="Arial"/>
                <a:cs typeface="Arial"/>
                <a:sym typeface="Arial"/>
              </a:rPr>
              <a:pPr algn="r">
                <a:spcBef>
                  <a:spcPts val="0"/>
                </a:spcBef>
                <a:spcAft>
                  <a:spcPts val="0"/>
                </a:spcAft>
                <a:buSzPct val="25000"/>
              </a:pPr>
              <a:t>‹#›</a:t>
            </a:fld>
            <a:endParaRPr lang="en-US" sz="640">
              <a:solidFill>
                <a:schemeClr val="accent1"/>
              </a:solidFill>
              <a:latin typeface="Arial"/>
              <a:ea typeface="Arial"/>
              <a:cs typeface="Arial"/>
              <a:sym typeface="Arial"/>
            </a:endParaRPr>
          </a:p>
        </p:txBody>
      </p:sp>
    </p:spTree>
    <p:extLst>
      <p:ext uri="{BB962C8B-B14F-4D97-AF65-F5344CB8AC3E}">
        <p14:creationId xmlns:p14="http://schemas.microsoft.com/office/powerpoint/2010/main" val="1334226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274321" y="243840"/>
            <a:ext cx="7680959" cy="6096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560" b="0" i="0" u="none" strike="noStrike" cap="none">
                <a:solidFill>
                  <a:srgbClr val="3887B1"/>
                </a:solidFill>
                <a:latin typeface="Arial"/>
                <a:ea typeface="Arial"/>
                <a:cs typeface="Arial"/>
                <a:sym typeface="Arial"/>
              </a:defRPr>
            </a:lvl1pPr>
            <a:lvl2pPr marL="0" marR="0" lvl="1" indent="0" algn="l" rtl="0">
              <a:spcBef>
                <a:spcPts val="0"/>
              </a:spcBef>
              <a:spcAft>
                <a:spcPts val="0"/>
              </a:spcAft>
              <a:buNone/>
              <a:defRPr sz="2560" b="0" i="0" u="none" strike="noStrike" cap="none">
                <a:solidFill>
                  <a:srgbClr val="3887B1"/>
                </a:solidFill>
                <a:latin typeface="Arial"/>
                <a:ea typeface="Arial"/>
                <a:cs typeface="Arial"/>
                <a:sym typeface="Arial"/>
              </a:defRPr>
            </a:lvl2pPr>
            <a:lvl3pPr marL="0" marR="0" lvl="2" indent="0" algn="l" rtl="0">
              <a:spcBef>
                <a:spcPts val="0"/>
              </a:spcBef>
              <a:spcAft>
                <a:spcPts val="0"/>
              </a:spcAft>
              <a:buNone/>
              <a:defRPr sz="2560" b="0" i="0" u="none" strike="noStrike" cap="none">
                <a:solidFill>
                  <a:srgbClr val="3887B1"/>
                </a:solidFill>
                <a:latin typeface="Arial"/>
                <a:ea typeface="Arial"/>
                <a:cs typeface="Arial"/>
                <a:sym typeface="Arial"/>
              </a:defRPr>
            </a:lvl3pPr>
            <a:lvl4pPr marL="0" marR="0" lvl="3" indent="0" algn="l" rtl="0">
              <a:spcBef>
                <a:spcPts val="0"/>
              </a:spcBef>
              <a:spcAft>
                <a:spcPts val="0"/>
              </a:spcAft>
              <a:buNone/>
              <a:defRPr sz="2560" b="0" i="0" u="none" strike="noStrike" cap="none">
                <a:solidFill>
                  <a:srgbClr val="3887B1"/>
                </a:solidFill>
                <a:latin typeface="Arial"/>
                <a:ea typeface="Arial"/>
                <a:cs typeface="Arial"/>
                <a:sym typeface="Arial"/>
              </a:defRPr>
            </a:lvl4pPr>
            <a:lvl5pPr marL="0" marR="0" lvl="4" indent="0" algn="l" rtl="0">
              <a:spcBef>
                <a:spcPts val="0"/>
              </a:spcBef>
              <a:spcAft>
                <a:spcPts val="0"/>
              </a:spcAft>
              <a:buNone/>
              <a:defRPr sz="2560" b="0" i="0" u="none" strike="noStrike" cap="none">
                <a:solidFill>
                  <a:srgbClr val="3887B1"/>
                </a:solidFill>
                <a:latin typeface="Arial"/>
                <a:ea typeface="Arial"/>
                <a:cs typeface="Arial"/>
                <a:sym typeface="Arial"/>
              </a:defRPr>
            </a:lvl5pPr>
            <a:lvl6pPr marL="365760" marR="0" lvl="5" indent="0" algn="l" rtl="0">
              <a:spcBef>
                <a:spcPts val="0"/>
              </a:spcBef>
              <a:spcAft>
                <a:spcPts val="0"/>
              </a:spcAft>
              <a:buNone/>
              <a:defRPr sz="2560" b="0" i="0" u="none" strike="noStrike" cap="none">
                <a:solidFill>
                  <a:srgbClr val="3887B1"/>
                </a:solidFill>
                <a:latin typeface="Arial"/>
                <a:ea typeface="Arial"/>
                <a:cs typeface="Arial"/>
                <a:sym typeface="Arial"/>
              </a:defRPr>
            </a:lvl6pPr>
            <a:lvl7pPr marL="731520" marR="0" lvl="6" indent="0" algn="l" rtl="0">
              <a:spcBef>
                <a:spcPts val="0"/>
              </a:spcBef>
              <a:spcAft>
                <a:spcPts val="0"/>
              </a:spcAft>
              <a:buNone/>
              <a:defRPr sz="2560" b="0" i="0" u="none" strike="noStrike" cap="none">
                <a:solidFill>
                  <a:srgbClr val="3887B1"/>
                </a:solidFill>
                <a:latin typeface="Arial"/>
                <a:ea typeface="Arial"/>
                <a:cs typeface="Arial"/>
                <a:sym typeface="Arial"/>
              </a:defRPr>
            </a:lvl7pPr>
            <a:lvl8pPr marL="1097280" marR="0" lvl="7" indent="0" algn="l" rtl="0">
              <a:spcBef>
                <a:spcPts val="0"/>
              </a:spcBef>
              <a:spcAft>
                <a:spcPts val="0"/>
              </a:spcAft>
              <a:buNone/>
              <a:defRPr sz="2560" b="0" i="0" u="none" strike="noStrike" cap="none">
                <a:solidFill>
                  <a:srgbClr val="3887B1"/>
                </a:solidFill>
                <a:latin typeface="Arial"/>
                <a:ea typeface="Arial"/>
                <a:cs typeface="Arial"/>
                <a:sym typeface="Arial"/>
              </a:defRPr>
            </a:lvl8pPr>
            <a:lvl9pPr marL="1463040" marR="0" lvl="8" indent="0" algn="l" rtl="0">
              <a:spcBef>
                <a:spcPts val="0"/>
              </a:spcBef>
              <a:spcAft>
                <a:spcPts val="0"/>
              </a:spcAft>
              <a:buNone/>
              <a:defRPr sz="2560" b="0" i="0" u="none" strike="noStrike" cap="none">
                <a:solidFill>
                  <a:srgbClr val="3887B1"/>
                </a:solidFill>
                <a:latin typeface="Arial"/>
                <a:ea typeface="Arial"/>
                <a:cs typeface="Arial"/>
                <a:sym typeface="Arial"/>
              </a:defRPr>
            </a:lvl9pPr>
          </a:lstStyle>
          <a:p>
            <a:endParaRPr/>
          </a:p>
        </p:txBody>
      </p:sp>
      <p:sp>
        <p:nvSpPr>
          <p:cNvPr id="49" name="Shape 49"/>
          <p:cNvSpPr txBox="1">
            <a:spLocks noGrp="1"/>
          </p:cNvSpPr>
          <p:nvPr>
            <p:ph type="body" idx="1"/>
          </p:nvPr>
        </p:nvSpPr>
        <p:spPr>
          <a:xfrm>
            <a:off x="274321" y="914401"/>
            <a:ext cx="7680959" cy="4206239"/>
          </a:xfrm>
          <a:prstGeom prst="rect">
            <a:avLst/>
          </a:prstGeom>
          <a:noFill/>
          <a:ln>
            <a:noFill/>
          </a:ln>
        </p:spPr>
        <p:txBody>
          <a:bodyPr lIns="91425" tIns="91425" rIns="91425" bIns="91425" anchor="t" anchorCtr="0"/>
          <a:lstStyle>
            <a:lvl1pPr marL="274320" marR="0" lvl="0" indent="-172720" algn="l" rtl="0">
              <a:spcBef>
                <a:spcPts val="320"/>
              </a:spcBef>
              <a:spcAft>
                <a:spcPts val="0"/>
              </a:spcAft>
              <a:buClr>
                <a:schemeClr val="dk1"/>
              </a:buClr>
              <a:buSzPct val="100000"/>
              <a:buFont typeface="Noto Sans Symbols"/>
              <a:buChar char="▪"/>
              <a:defRPr sz="1600" b="0" i="0" u="none" strike="noStrike" cap="none">
                <a:solidFill>
                  <a:schemeClr val="dk1"/>
                </a:solidFill>
                <a:latin typeface="Arial"/>
                <a:ea typeface="Arial"/>
                <a:cs typeface="Arial"/>
                <a:sym typeface="Arial"/>
              </a:defRPr>
            </a:lvl1pPr>
            <a:lvl2pPr marL="594360" marR="0" lvl="1" indent="-137160" algn="l" rtl="0">
              <a:spcBef>
                <a:spcPts val="288"/>
              </a:spcBef>
              <a:spcAft>
                <a:spcPts val="0"/>
              </a:spcAft>
              <a:buClr>
                <a:srgbClr val="0090CE"/>
              </a:buClr>
              <a:buSzPct val="100000"/>
              <a:buFont typeface="Arial"/>
              <a:buChar char="&gt;"/>
              <a:defRPr sz="1440" b="0" i="0" u="none" strike="noStrike" cap="none">
                <a:solidFill>
                  <a:srgbClr val="0090CE"/>
                </a:solidFill>
                <a:latin typeface="Arial"/>
                <a:ea typeface="Arial"/>
                <a:cs typeface="Arial"/>
                <a:sym typeface="Arial"/>
              </a:defRPr>
            </a:lvl2pPr>
            <a:lvl3pPr marL="914400" marR="0" lvl="2" indent="-101600" algn="l" rtl="0">
              <a:spcBef>
                <a:spcPts val="256"/>
              </a:spcBef>
              <a:spcAft>
                <a:spcPts val="0"/>
              </a:spcAft>
              <a:buClr>
                <a:srgbClr val="2DAA8F"/>
              </a:buClr>
              <a:buSzPct val="100000"/>
              <a:buFont typeface="Noto Sans Symbols"/>
              <a:buChar char="▪"/>
              <a:defRPr sz="1280" b="0" i="0" u="none" strike="noStrike" cap="none">
                <a:solidFill>
                  <a:srgbClr val="2DAA8F"/>
                </a:solidFill>
                <a:latin typeface="Arial"/>
                <a:ea typeface="Arial"/>
                <a:cs typeface="Arial"/>
                <a:sym typeface="Arial"/>
              </a:defRPr>
            </a:lvl3pPr>
            <a:lvl4pPr marL="1280160" marR="0" lvl="3" indent="-111760" algn="l" rtl="0">
              <a:spcBef>
                <a:spcPts val="224"/>
              </a:spcBef>
              <a:spcAft>
                <a:spcPts val="0"/>
              </a:spcAft>
              <a:buClr>
                <a:schemeClr val="lt2"/>
              </a:buClr>
              <a:buSzPct val="100000"/>
              <a:buFont typeface="Arial"/>
              <a:buChar char="–"/>
              <a:defRPr sz="1120" b="0" i="0" u="none" strike="noStrike" cap="none">
                <a:solidFill>
                  <a:schemeClr val="lt2"/>
                </a:solidFill>
                <a:latin typeface="Arial"/>
                <a:ea typeface="Arial"/>
                <a:cs typeface="Arial"/>
                <a:sym typeface="Arial"/>
              </a:defRPr>
            </a:lvl4pPr>
            <a:lvl5pPr marL="1645920" marR="0" lvl="4" indent="-111760" algn="l" rtl="0">
              <a:spcBef>
                <a:spcPts val="224"/>
              </a:spcBef>
              <a:spcAft>
                <a:spcPts val="0"/>
              </a:spcAft>
              <a:buClr>
                <a:schemeClr val="accent2"/>
              </a:buClr>
              <a:buSzPct val="100000"/>
              <a:buFont typeface="Arial"/>
              <a:buChar char="»"/>
              <a:defRPr sz="1120" b="0" i="0" u="none" strike="noStrike" cap="none">
                <a:solidFill>
                  <a:schemeClr val="accent2"/>
                </a:solidFill>
                <a:latin typeface="Arial"/>
                <a:ea typeface="Arial"/>
                <a:cs typeface="Arial"/>
                <a:sym typeface="Arial"/>
              </a:defRPr>
            </a:lvl5pPr>
            <a:lvl6pPr marL="2011680" marR="0" lvl="5" indent="-111760" algn="l" rtl="0">
              <a:spcBef>
                <a:spcPts val="224"/>
              </a:spcBef>
              <a:spcAft>
                <a:spcPts val="0"/>
              </a:spcAft>
              <a:buClr>
                <a:srgbClr val="CF5C70"/>
              </a:buClr>
              <a:buSzPct val="100000"/>
              <a:buFont typeface="Arial"/>
              <a:buChar char="»"/>
              <a:defRPr sz="1120" b="0" i="0" u="none" strike="noStrike" cap="none">
                <a:solidFill>
                  <a:srgbClr val="CF5C70"/>
                </a:solidFill>
                <a:latin typeface="Arial"/>
                <a:ea typeface="Arial"/>
                <a:cs typeface="Arial"/>
                <a:sym typeface="Arial"/>
              </a:defRPr>
            </a:lvl6pPr>
            <a:lvl7pPr marL="2377440" marR="0" lvl="6" indent="-111760" algn="l" rtl="0">
              <a:spcBef>
                <a:spcPts val="224"/>
              </a:spcBef>
              <a:spcAft>
                <a:spcPts val="0"/>
              </a:spcAft>
              <a:buClr>
                <a:srgbClr val="CF5C70"/>
              </a:buClr>
              <a:buSzPct val="100000"/>
              <a:buFont typeface="Arial"/>
              <a:buChar char="»"/>
              <a:defRPr sz="1120" b="0" i="0" u="none" strike="noStrike" cap="none">
                <a:solidFill>
                  <a:srgbClr val="CF5C70"/>
                </a:solidFill>
                <a:latin typeface="Arial"/>
                <a:ea typeface="Arial"/>
                <a:cs typeface="Arial"/>
                <a:sym typeface="Arial"/>
              </a:defRPr>
            </a:lvl7pPr>
            <a:lvl8pPr marL="2743200" marR="0" lvl="7" indent="-111760" algn="l" rtl="0">
              <a:spcBef>
                <a:spcPts val="224"/>
              </a:spcBef>
              <a:spcAft>
                <a:spcPts val="0"/>
              </a:spcAft>
              <a:buClr>
                <a:srgbClr val="CF5C70"/>
              </a:buClr>
              <a:buSzPct val="100000"/>
              <a:buFont typeface="Arial"/>
              <a:buChar char="»"/>
              <a:defRPr sz="1120" b="0" i="0" u="none" strike="noStrike" cap="none">
                <a:solidFill>
                  <a:srgbClr val="CF5C70"/>
                </a:solidFill>
                <a:latin typeface="Arial"/>
                <a:ea typeface="Arial"/>
                <a:cs typeface="Arial"/>
                <a:sym typeface="Arial"/>
              </a:defRPr>
            </a:lvl8pPr>
            <a:lvl9pPr marL="3108960" marR="0" lvl="8" indent="-111760" algn="l" rtl="0">
              <a:spcBef>
                <a:spcPts val="224"/>
              </a:spcBef>
              <a:spcAft>
                <a:spcPts val="0"/>
              </a:spcAft>
              <a:buClr>
                <a:srgbClr val="CF5C70"/>
              </a:buClr>
              <a:buSzPct val="100000"/>
              <a:buFont typeface="Arial"/>
              <a:buChar char="»"/>
              <a:defRPr sz="1120" b="0" i="0" u="none" strike="noStrike" cap="none">
                <a:solidFill>
                  <a:srgbClr val="CF5C70"/>
                </a:solidFill>
                <a:latin typeface="Arial"/>
                <a:ea typeface="Arial"/>
                <a:cs typeface="Arial"/>
                <a:sym typeface="Arial"/>
              </a:defRPr>
            </a:lvl9pPr>
          </a:lstStyle>
          <a:p>
            <a:endParaRPr/>
          </a:p>
        </p:txBody>
      </p:sp>
      <p:sp>
        <p:nvSpPr>
          <p:cNvPr id="50" name="Shape 50"/>
          <p:cNvSpPr txBox="1">
            <a:spLocks noGrp="1"/>
          </p:cNvSpPr>
          <p:nvPr>
            <p:ph type="dt" idx="10"/>
          </p:nvPr>
        </p:nvSpPr>
        <p:spPr>
          <a:xfrm>
            <a:off x="137160" y="5242561"/>
            <a:ext cx="1028700" cy="24383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640">
                <a:solidFill>
                  <a:schemeClr val="accent1"/>
                </a:solidFill>
                <a:latin typeface="Arial"/>
                <a:ea typeface="Arial"/>
                <a:cs typeface="Arial"/>
                <a:sym typeface="Arial"/>
              </a:defRPr>
            </a:lvl1pPr>
            <a:lvl2pPr marL="365760" marR="0" lvl="1" indent="0" algn="l" rtl="0">
              <a:spcBef>
                <a:spcPts val="0"/>
              </a:spcBef>
              <a:spcAft>
                <a:spcPts val="0"/>
              </a:spcAft>
              <a:buNone/>
              <a:defRPr sz="1920" b="0" i="0" u="none" strike="noStrike" cap="none">
                <a:solidFill>
                  <a:schemeClr val="dk1"/>
                </a:solidFill>
                <a:latin typeface="Arial"/>
                <a:ea typeface="Arial"/>
                <a:cs typeface="Arial"/>
                <a:sym typeface="Arial"/>
              </a:defRPr>
            </a:lvl2pPr>
            <a:lvl3pPr marL="731520" marR="0" lvl="2" indent="0" algn="l" rtl="0">
              <a:spcBef>
                <a:spcPts val="0"/>
              </a:spcBef>
              <a:spcAft>
                <a:spcPts val="0"/>
              </a:spcAft>
              <a:buNone/>
              <a:defRPr sz="1920" b="0" i="0" u="none" strike="noStrike" cap="none">
                <a:solidFill>
                  <a:schemeClr val="dk1"/>
                </a:solidFill>
                <a:latin typeface="Arial"/>
                <a:ea typeface="Arial"/>
                <a:cs typeface="Arial"/>
                <a:sym typeface="Arial"/>
              </a:defRPr>
            </a:lvl3pPr>
            <a:lvl4pPr marL="1097280" marR="0" lvl="3" indent="0" algn="l" rtl="0">
              <a:spcBef>
                <a:spcPts val="0"/>
              </a:spcBef>
              <a:spcAft>
                <a:spcPts val="0"/>
              </a:spcAft>
              <a:buNone/>
              <a:defRPr sz="1920" b="0" i="0" u="none" strike="noStrike" cap="none">
                <a:solidFill>
                  <a:schemeClr val="dk1"/>
                </a:solidFill>
                <a:latin typeface="Arial"/>
                <a:ea typeface="Arial"/>
                <a:cs typeface="Arial"/>
                <a:sym typeface="Arial"/>
              </a:defRPr>
            </a:lvl4pPr>
            <a:lvl5pPr marL="1463040" marR="0" lvl="4" indent="0" algn="l" rtl="0">
              <a:spcBef>
                <a:spcPts val="0"/>
              </a:spcBef>
              <a:spcAft>
                <a:spcPts val="0"/>
              </a:spcAft>
              <a:buNone/>
              <a:defRPr sz="1920" b="0" i="0" u="none" strike="noStrike" cap="none">
                <a:solidFill>
                  <a:schemeClr val="dk1"/>
                </a:solidFill>
                <a:latin typeface="Arial"/>
                <a:ea typeface="Arial"/>
                <a:cs typeface="Arial"/>
                <a:sym typeface="Arial"/>
              </a:defRPr>
            </a:lvl5pPr>
            <a:lvl6pPr marL="1828800" marR="0" lvl="5" indent="0" algn="l" rtl="0">
              <a:spcBef>
                <a:spcPts val="0"/>
              </a:spcBef>
              <a:buNone/>
              <a:defRPr sz="1920" b="0" i="0" u="none" strike="noStrike" cap="none">
                <a:solidFill>
                  <a:schemeClr val="dk1"/>
                </a:solidFill>
                <a:latin typeface="Arial"/>
                <a:ea typeface="Arial"/>
                <a:cs typeface="Arial"/>
                <a:sym typeface="Arial"/>
              </a:defRPr>
            </a:lvl6pPr>
            <a:lvl7pPr marL="2194560" marR="0" lvl="6" indent="0" algn="l" rtl="0">
              <a:spcBef>
                <a:spcPts val="0"/>
              </a:spcBef>
              <a:buNone/>
              <a:defRPr sz="1920" b="0" i="0" u="none" strike="noStrike" cap="none">
                <a:solidFill>
                  <a:schemeClr val="dk1"/>
                </a:solidFill>
                <a:latin typeface="Arial"/>
                <a:ea typeface="Arial"/>
                <a:cs typeface="Arial"/>
                <a:sym typeface="Arial"/>
              </a:defRPr>
            </a:lvl7pPr>
            <a:lvl8pPr marL="2560320" marR="0" lvl="7" indent="0" algn="l" rtl="0">
              <a:spcBef>
                <a:spcPts val="0"/>
              </a:spcBef>
              <a:buNone/>
              <a:defRPr sz="1920" b="0" i="0" u="none" strike="noStrike" cap="none">
                <a:solidFill>
                  <a:schemeClr val="dk1"/>
                </a:solidFill>
                <a:latin typeface="Arial"/>
                <a:ea typeface="Arial"/>
                <a:cs typeface="Arial"/>
                <a:sym typeface="Arial"/>
              </a:defRPr>
            </a:lvl8pPr>
            <a:lvl9pPr marL="2926080" marR="0" lvl="8" indent="0" algn="l" rtl="0">
              <a:spcBef>
                <a:spcPts val="0"/>
              </a:spcBef>
              <a:buNone/>
              <a:defRPr sz="192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ftr" idx="11"/>
          </p:nvPr>
        </p:nvSpPr>
        <p:spPr>
          <a:xfrm>
            <a:off x="1920240" y="5242561"/>
            <a:ext cx="5966460" cy="24383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rgbClr val="FFFFFF"/>
              </a:buClr>
              <a:buFont typeface="Arial"/>
              <a:buNone/>
              <a:defRPr sz="640" b="0" cap="none">
                <a:solidFill>
                  <a:srgbClr val="FFFFFF"/>
                </a:solidFill>
                <a:latin typeface="Arial"/>
                <a:ea typeface="Arial"/>
                <a:cs typeface="Arial"/>
                <a:sym typeface="Arial"/>
              </a:defRPr>
            </a:lvl1pPr>
            <a:lvl2pPr marL="365760" marR="0" lvl="1" indent="0" algn="l" rtl="0">
              <a:spcBef>
                <a:spcPts val="0"/>
              </a:spcBef>
              <a:spcAft>
                <a:spcPts val="0"/>
              </a:spcAft>
              <a:buNone/>
              <a:defRPr sz="1920" b="0" i="0" u="none" strike="noStrike" cap="none">
                <a:solidFill>
                  <a:schemeClr val="dk1"/>
                </a:solidFill>
                <a:latin typeface="Arial"/>
                <a:ea typeface="Arial"/>
                <a:cs typeface="Arial"/>
                <a:sym typeface="Arial"/>
              </a:defRPr>
            </a:lvl2pPr>
            <a:lvl3pPr marL="731520" marR="0" lvl="2" indent="0" algn="l" rtl="0">
              <a:spcBef>
                <a:spcPts val="0"/>
              </a:spcBef>
              <a:spcAft>
                <a:spcPts val="0"/>
              </a:spcAft>
              <a:buNone/>
              <a:defRPr sz="1920" b="0" i="0" u="none" strike="noStrike" cap="none">
                <a:solidFill>
                  <a:schemeClr val="dk1"/>
                </a:solidFill>
                <a:latin typeface="Arial"/>
                <a:ea typeface="Arial"/>
                <a:cs typeface="Arial"/>
                <a:sym typeface="Arial"/>
              </a:defRPr>
            </a:lvl3pPr>
            <a:lvl4pPr marL="1097280" marR="0" lvl="3" indent="0" algn="l" rtl="0">
              <a:spcBef>
                <a:spcPts val="0"/>
              </a:spcBef>
              <a:spcAft>
                <a:spcPts val="0"/>
              </a:spcAft>
              <a:buNone/>
              <a:defRPr sz="1920" b="0" i="0" u="none" strike="noStrike" cap="none">
                <a:solidFill>
                  <a:schemeClr val="dk1"/>
                </a:solidFill>
                <a:latin typeface="Arial"/>
                <a:ea typeface="Arial"/>
                <a:cs typeface="Arial"/>
                <a:sym typeface="Arial"/>
              </a:defRPr>
            </a:lvl4pPr>
            <a:lvl5pPr marL="1463040" marR="0" lvl="4" indent="0" algn="l" rtl="0">
              <a:spcBef>
                <a:spcPts val="0"/>
              </a:spcBef>
              <a:spcAft>
                <a:spcPts val="0"/>
              </a:spcAft>
              <a:buNone/>
              <a:defRPr sz="1920" b="0" i="0" u="none" strike="noStrike" cap="none">
                <a:solidFill>
                  <a:schemeClr val="dk1"/>
                </a:solidFill>
                <a:latin typeface="Arial"/>
                <a:ea typeface="Arial"/>
                <a:cs typeface="Arial"/>
                <a:sym typeface="Arial"/>
              </a:defRPr>
            </a:lvl5pPr>
            <a:lvl6pPr marL="1828800" marR="0" lvl="5" indent="0" algn="l" rtl="0">
              <a:spcBef>
                <a:spcPts val="0"/>
              </a:spcBef>
              <a:buNone/>
              <a:defRPr sz="1920" b="0" i="0" u="none" strike="noStrike" cap="none">
                <a:solidFill>
                  <a:schemeClr val="dk1"/>
                </a:solidFill>
                <a:latin typeface="Arial"/>
                <a:ea typeface="Arial"/>
                <a:cs typeface="Arial"/>
                <a:sym typeface="Arial"/>
              </a:defRPr>
            </a:lvl6pPr>
            <a:lvl7pPr marL="2194560" marR="0" lvl="6" indent="0" algn="l" rtl="0">
              <a:spcBef>
                <a:spcPts val="0"/>
              </a:spcBef>
              <a:buNone/>
              <a:defRPr sz="1920" b="0" i="0" u="none" strike="noStrike" cap="none">
                <a:solidFill>
                  <a:schemeClr val="dk1"/>
                </a:solidFill>
                <a:latin typeface="Arial"/>
                <a:ea typeface="Arial"/>
                <a:cs typeface="Arial"/>
                <a:sym typeface="Arial"/>
              </a:defRPr>
            </a:lvl7pPr>
            <a:lvl8pPr marL="2560320" marR="0" lvl="7" indent="0" algn="l" rtl="0">
              <a:spcBef>
                <a:spcPts val="0"/>
              </a:spcBef>
              <a:buNone/>
              <a:defRPr sz="1920" b="0" i="0" u="none" strike="noStrike" cap="none">
                <a:solidFill>
                  <a:schemeClr val="dk1"/>
                </a:solidFill>
                <a:latin typeface="Arial"/>
                <a:ea typeface="Arial"/>
                <a:cs typeface="Arial"/>
                <a:sym typeface="Arial"/>
              </a:defRPr>
            </a:lvl8pPr>
            <a:lvl9pPr marL="2926080" marR="0" lvl="8" indent="0" algn="l" rtl="0">
              <a:spcBef>
                <a:spcPts val="0"/>
              </a:spcBef>
              <a:buNone/>
              <a:defRPr sz="192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7818120" y="5242561"/>
            <a:ext cx="411480" cy="243839"/>
          </a:xfrm>
          <a:prstGeom prst="rect">
            <a:avLst/>
          </a:prstGeom>
          <a:noFill/>
          <a:ln>
            <a:noFill/>
          </a:ln>
        </p:spPr>
        <p:txBody>
          <a:bodyPr lIns="91425" tIns="45700" rIns="91425" bIns="45700" anchor="ctr" anchorCtr="0">
            <a:noAutofit/>
          </a:bodyPr>
          <a:lstStyle/>
          <a:p>
            <a:pPr algn="r">
              <a:spcBef>
                <a:spcPts val="0"/>
              </a:spcBef>
              <a:spcAft>
                <a:spcPts val="0"/>
              </a:spcAft>
              <a:buSzPct val="25000"/>
            </a:pPr>
            <a:fld id="{00000000-1234-1234-1234-123412341234}" type="slidenum">
              <a:rPr lang="en-US" sz="640" smtClean="0">
                <a:solidFill>
                  <a:schemeClr val="accent1"/>
                </a:solidFill>
                <a:latin typeface="Arial"/>
                <a:ea typeface="Arial"/>
                <a:cs typeface="Arial"/>
                <a:sym typeface="Arial"/>
              </a:rPr>
              <a:pPr algn="r">
                <a:spcBef>
                  <a:spcPts val="0"/>
                </a:spcBef>
                <a:spcAft>
                  <a:spcPts val="0"/>
                </a:spcAft>
                <a:buSzPct val="25000"/>
              </a:pPr>
              <a:t>‹#›</a:t>
            </a:fld>
            <a:endParaRPr lang="en-US" sz="640">
              <a:solidFill>
                <a:schemeClr val="accent1"/>
              </a:solidFill>
              <a:latin typeface="Arial"/>
              <a:ea typeface="Arial"/>
              <a:cs typeface="Arial"/>
              <a:sym typeface="Arial"/>
            </a:endParaRPr>
          </a:p>
        </p:txBody>
      </p:sp>
    </p:spTree>
    <p:extLst>
      <p:ext uri="{BB962C8B-B14F-4D97-AF65-F5344CB8AC3E}">
        <p14:creationId xmlns:p14="http://schemas.microsoft.com/office/powerpoint/2010/main" val="3030075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274321" y="243840"/>
            <a:ext cx="7680959" cy="6096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560" b="0" i="0" u="none" strike="noStrike" cap="none">
                <a:solidFill>
                  <a:srgbClr val="3887B1"/>
                </a:solidFill>
                <a:latin typeface="Arial"/>
                <a:ea typeface="Arial"/>
                <a:cs typeface="Arial"/>
                <a:sym typeface="Arial"/>
              </a:defRPr>
            </a:lvl1pPr>
            <a:lvl2pPr marL="0" marR="0" lvl="1" indent="0" algn="l" rtl="0">
              <a:spcBef>
                <a:spcPts val="0"/>
              </a:spcBef>
              <a:spcAft>
                <a:spcPts val="0"/>
              </a:spcAft>
              <a:buNone/>
              <a:defRPr sz="2560" b="0" i="0" u="none" strike="noStrike" cap="none">
                <a:solidFill>
                  <a:srgbClr val="3887B1"/>
                </a:solidFill>
                <a:latin typeface="Arial"/>
                <a:ea typeface="Arial"/>
                <a:cs typeface="Arial"/>
                <a:sym typeface="Arial"/>
              </a:defRPr>
            </a:lvl2pPr>
            <a:lvl3pPr marL="0" marR="0" lvl="2" indent="0" algn="l" rtl="0">
              <a:spcBef>
                <a:spcPts val="0"/>
              </a:spcBef>
              <a:spcAft>
                <a:spcPts val="0"/>
              </a:spcAft>
              <a:buNone/>
              <a:defRPr sz="2560" b="0" i="0" u="none" strike="noStrike" cap="none">
                <a:solidFill>
                  <a:srgbClr val="3887B1"/>
                </a:solidFill>
                <a:latin typeface="Arial"/>
                <a:ea typeface="Arial"/>
                <a:cs typeface="Arial"/>
                <a:sym typeface="Arial"/>
              </a:defRPr>
            </a:lvl3pPr>
            <a:lvl4pPr marL="0" marR="0" lvl="3" indent="0" algn="l" rtl="0">
              <a:spcBef>
                <a:spcPts val="0"/>
              </a:spcBef>
              <a:spcAft>
                <a:spcPts val="0"/>
              </a:spcAft>
              <a:buNone/>
              <a:defRPr sz="2560" b="0" i="0" u="none" strike="noStrike" cap="none">
                <a:solidFill>
                  <a:srgbClr val="3887B1"/>
                </a:solidFill>
                <a:latin typeface="Arial"/>
                <a:ea typeface="Arial"/>
                <a:cs typeface="Arial"/>
                <a:sym typeface="Arial"/>
              </a:defRPr>
            </a:lvl4pPr>
            <a:lvl5pPr marL="0" marR="0" lvl="4" indent="0" algn="l" rtl="0">
              <a:spcBef>
                <a:spcPts val="0"/>
              </a:spcBef>
              <a:spcAft>
                <a:spcPts val="0"/>
              </a:spcAft>
              <a:buNone/>
              <a:defRPr sz="2560" b="0" i="0" u="none" strike="noStrike" cap="none">
                <a:solidFill>
                  <a:srgbClr val="3887B1"/>
                </a:solidFill>
                <a:latin typeface="Arial"/>
                <a:ea typeface="Arial"/>
                <a:cs typeface="Arial"/>
                <a:sym typeface="Arial"/>
              </a:defRPr>
            </a:lvl5pPr>
            <a:lvl6pPr marL="365760" marR="0" lvl="5" indent="0" algn="l" rtl="0">
              <a:spcBef>
                <a:spcPts val="0"/>
              </a:spcBef>
              <a:spcAft>
                <a:spcPts val="0"/>
              </a:spcAft>
              <a:buNone/>
              <a:defRPr sz="2560" b="0" i="0" u="none" strike="noStrike" cap="none">
                <a:solidFill>
                  <a:srgbClr val="3887B1"/>
                </a:solidFill>
                <a:latin typeface="Arial"/>
                <a:ea typeface="Arial"/>
                <a:cs typeface="Arial"/>
                <a:sym typeface="Arial"/>
              </a:defRPr>
            </a:lvl6pPr>
            <a:lvl7pPr marL="731520" marR="0" lvl="6" indent="0" algn="l" rtl="0">
              <a:spcBef>
                <a:spcPts val="0"/>
              </a:spcBef>
              <a:spcAft>
                <a:spcPts val="0"/>
              </a:spcAft>
              <a:buNone/>
              <a:defRPr sz="2560" b="0" i="0" u="none" strike="noStrike" cap="none">
                <a:solidFill>
                  <a:srgbClr val="3887B1"/>
                </a:solidFill>
                <a:latin typeface="Arial"/>
                <a:ea typeface="Arial"/>
                <a:cs typeface="Arial"/>
                <a:sym typeface="Arial"/>
              </a:defRPr>
            </a:lvl7pPr>
            <a:lvl8pPr marL="1097280" marR="0" lvl="7" indent="0" algn="l" rtl="0">
              <a:spcBef>
                <a:spcPts val="0"/>
              </a:spcBef>
              <a:spcAft>
                <a:spcPts val="0"/>
              </a:spcAft>
              <a:buNone/>
              <a:defRPr sz="2560" b="0" i="0" u="none" strike="noStrike" cap="none">
                <a:solidFill>
                  <a:srgbClr val="3887B1"/>
                </a:solidFill>
                <a:latin typeface="Arial"/>
                <a:ea typeface="Arial"/>
                <a:cs typeface="Arial"/>
                <a:sym typeface="Arial"/>
              </a:defRPr>
            </a:lvl8pPr>
            <a:lvl9pPr marL="1463040" marR="0" lvl="8" indent="0" algn="l" rtl="0">
              <a:spcBef>
                <a:spcPts val="0"/>
              </a:spcBef>
              <a:spcAft>
                <a:spcPts val="0"/>
              </a:spcAft>
              <a:buNone/>
              <a:defRPr sz="2560" b="0" i="0" u="none" strike="noStrike" cap="none">
                <a:solidFill>
                  <a:srgbClr val="3887B1"/>
                </a:solidFill>
                <a:latin typeface="Arial"/>
                <a:ea typeface="Arial"/>
                <a:cs typeface="Arial"/>
                <a:sym typeface="Arial"/>
              </a:defRPr>
            </a:lvl9pPr>
          </a:lstStyle>
          <a:p>
            <a:endParaRPr/>
          </a:p>
        </p:txBody>
      </p:sp>
      <p:sp>
        <p:nvSpPr>
          <p:cNvPr id="55" name="Shape 55"/>
          <p:cNvSpPr txBox="1">
            <a:spLocks noGrp="1"/>
          </p:cNvSpPr>
          <p:nvPr>
            <p:ph type="body" idx="1"/>
          </p:nvPr>
        </p:nvSpPr>
        <p:spPr>
          <a:xfrm>
            <a:off x="274321" y="914401"/>
            <a:ext cx="3771899" cy="4206239"/>
          </a:xfrm>
          <a:prstGeom prst="rect">
            <a:avLst/>
          </a:prstGeom>
          <a:noFill/>
          <a:ln>
            <a:noFill/>
          </a:ln>
        </p:spPr>
        <p:txBody>
          <a:bodyPr lIns="91425" tIns="91425" rIns="91425" bIns="91425" anchor="t" anchorCtr="0"/>
          <a:lstStyle>
            <a:lvl1pPr marL="274320" marR="0" lvl="0" indent="-172720" algn="l" rtl="0">
              <a:spcBef>
                <a:spcPts val="320"/>
              </a:spcBef>
              <a:spcAft>
                <a:spcPts val="0"/>
              </a:spcAft>
              <a:buClr>
                <a:schemeClr val="dk1"/>
              </a:buClr>
              <a:buSzPct val="100000"/>
              <a:buFont typeface="Noto Sans Symbols"/>
              <a:buChar char="▪"/>
              <a:defRPr sz="1600" b="0" i="0" u="none" strike="noStrike" cap="none">
                <a:solidFill>
                  <a:schemeClr val="dk1"/>
                </a:solidFill>
                <a:latin typeface="Arial"/>
                <a:ea typeface="Arial"/>
                <a:cs typeface="Arial"/>
                <a:sym typeface="Arial"/>
              </a:defRPr>
            </a:lvl1pPr>
            <a:lvl2pPr marL="594360" marR="0" lvl="1" indent="-137160" algn="l" rtl="0">
              <a:spcBef>
                <a:spcPts val="288"/>
              </a:spcBef>
              <a:spcAft>
                <a:spcPts val="0"/>
              </a:spcAft>
              <a:buClr>
                <a:srgbClr val="0090CE"/>
              </a:buClr>
              <a:buSzPct val="100000"/>
              <a:buFont typeface="Arial"/>
              <a:buChar char="&gt;"/>
              <a:defRPr sz="1440" b="0" i="0" u="none" strike="noStrike" cap="none">
                <a:solidFill>
                  <a:srgbClr val="0090CE"/>
                </a:solidFill>
                <a:latin typeface="Arial"/>
                <a:ea typeface="Arial"/>
                <a:cs typeface="Arial"/>
                <a:sym typeface="Arial"/>
              </a:defRPr>
            </a:lvl2pPr>
            <a:lvl3pPr marL="914400" marR="0" lvl="2" indent="-101600" algn="l" rtl="0">
              <a:spcBef>
                <a:spcPts val="256"/>
              </a:spcBef>
              <a:spcAft>
                <a:spcPts val="0"/>
              </a:spcAft>
              <a:buClr>
                <a:srgbClr val="2DAA8F"/>
              </a:buClr>
              <a:buSzPct val="100000"/>
              <a:buFont typeface="Noto Sans Symbols"/>
              <a:buChar char="▪"/>
              <a:defRPr sz="1280" b="0" i="0" u="none" strike="noStrike" cap="none">
                <a:solidFill>
                  <a:srgbClr val="2DAA8F"/>
                </a:solidFill>
                <a:latin typeface="Arial"/>
                <a:ea typeface="Arial"/>
                <a:cs typeface="Arial"/>
                <a:sym typeface="Arial"/>
              </a:defRPr>
            </a:lvl3pPr>
            <a:lvl4pPr marL="1280160" marR="0" lvl="3" indent="-111760" algn="l" rtl="0">
              <a:spcBef>
                <a:spcPts val="224"/>
              </a:spcBef>
              <a:spcAft>
                <a:spcPts val="0"/>
              </a:spcAft>
              <a:buClr>
                <a:schemeClr val="lt2"/>
              </a:buClr>
              <a:buSzPct val="100000"/>
              <a:buFont typeface="Arial"/>
              <a:buChar char="–"/>
              <a:defRPr sz="1120" b="0" i="0" u="none" strike="noStrike" cap="none">
                <a:solidFill>
                  <a:schemeClr val="lt2"/>
                </a:solidFill>
                <a:latin typeface="Arial"/>
                <a:ea typeface="Arial"/>
                <a:cs typeface="Arial"/>
                <a:sym typeface="Arial"/>
              </a:defRPr>
            </a:lvl4pPr>
            <a:lvl5pPr marL="1645920" marR="0" lvl="4" indent="-111760" algn="l" rtl="0">
              <a:spcBef>
                <a:spcPts val="224"/>
              </a:spcBef>
              <a:spcAft>
                <a:spcPts val="0"/>
              </a:spcAft>
              <a:buClr>
                <a:schemeClr val="accent2"/>
              </a:buClr>
              <a:buSzPct val="100000"/>
              <a:buFont typeface="Arial"/>
              <a:buChar char="»"/>
              <a:defRPr sz="1120" b="0" i="0" u="none" strike="noStrike" cap="none">
                <a:solidFill>
                  <a:schemeClr val="accent2"/>
                </a:solidFill>
                <a:latin typeface="Arial"/>
                <a:ea typeface="Arial"/>
                <a:cs typeface="Arial"/>
                <a:sym typeface="Arial"/>
              </a:defRPr>
            </a:lvl5pPr>
            <a:lvl6pPr marL="2011680" marR="0" lvl="5" indent="-111760" algn="l" rtl="0">
              <a:spcBef>
                <a:spcPts val="224"/>
              </a:spcBef>
              <a:spcAft>
                <a:spcPts val="0"/>
              </a:spcAft>
              <a:buClr>
                <a:srgbClr val="CF5C70"/>
              </a:buClr>
              <a:buSzPct val="100000"/>
              <a:buFont typeface="Arial"/>
              <a:buChar char="»"/>
              <a:defRPr sz="1120" b="0" i="0" u="none" strike="noStrike" cap="none">
                <a:solidFill>
                  <a:srgbClr val="CF5C70"/>
                </a:solidFill>
                <a:latin typeface="Arial"/>
                <a:ea typeface="Arial"/>
                <a:cs typeface="Arial"/>
                <a:sym typeface="Arial"/>
              </a:defRPr>
            </a:lvl6pPr>
            <a:lvl7pPr marL="2377440" marR="0" lvl="6" indent="-111760" algn="l" rtl="0">
              <a:spcBef>
                <a:spcPts val="224"/>
              </a:spcBef>
              <a:spcAft>
                <a:spcPts val="0"/>
              </a:spcAft>
              <a:buClr>
                <a:srgbClr val="CF5C70"/>
              </a:buClr>
              <a:buSzPct val="100000"/>
              <a:buFont typeface="Arial"/>
              <a:buChar char="»"/>
              <a:defRPr sz="1120" b="0" i="0" u="none" strike="noStrike" cap="none">
                <a:solidFill>
                  <a:srgbClr val="CF5C70"/>
                </a:solidFill>
                <a:latin typeface="Arial"/>
                <a:ea typeface="Arial"/>
                <a:cs typeface="Arial"/>
                <a:sym typeface="Arial"/>
              </a:defRPr>
            </a:lvl7pPr>
            <a:lvl8pPr marL="2743200" marR="0" lvl="7" indent="-111760" algn="l" rtl="0">
              <a:spcBef>
                <a:spcPts val="224"/>
              </a:spcBef>
              <a:spcAft>
                <a:spcPts val="0"/>
              </a:spcAft>
              <a:buClr>
                <a:srgbClr val="CF5C70"/>
              </a:buClr>
              <a:buSzPct val="100000"/>
              <a:buFont typeface="Arial"/>
              <a:buChar char="»"/>
              <a:defRPr sz="1120" b="0" i="0" u="none" strike="noStrike" cap="none">
                <a:solidFill>
                  <a:srgbClr val="CF5C70"/>
                </a:solidFill>
                <a:latin typeface="Arial"/>
                <a:ea typeface="Arial"/>
                <a:cs typeface="Arial"/>
                <a:sym typeface="Arial"/>
              </a:defRPr>
            </a:lvl8pPr>
            <a:lvl9pPr marL="3108960" marR="0" lvl="8" indent="-111760" algn="l" rtl="0">
              <a:spcBef>
                <a:spcPts val="224"/>
              </a:spcBef>
              <a:spcAft>
                <a:spcPts val="0"/>
              </a:spcAft>
              <a:buClr>
                <a:srgbClr val="CF5C70"/>
              </a:buClr>
              <a:buSzPct val="100000"/>
              <a:buFont typeface="Arial"/>
              <a:buChar char="»"/>
              <a:defRPr sz="1120" b="0" i="0" u="none" strike="noStrike" cap="none">
                <a:solidFill>
                  <a:srgbClr val="CF5C70"/>
                </a:solidFill>
                <a:latin typeface="Arial"/>
                <a:ea typeface="Arial"/>
                <a:cs typeface="Arial"/>
                <a:sym typeface="Arial"/>
              </a:defRPr>
            </a:lvl9pPr>
          </a:lstStyle>
          <a:p>
            <a:endParaRPr/>
          </a:p>
        </p:txBody>
      </p:sp>
      <p:sp>
        <p:nvSpPr>
          <p:cNvPr id="56" name="Shape 56"/>
          <p:cNvSpPr txBox="1">
            <a:spLocks noGrp="1"/>
          </p:cNvSpPr>
          <p:nvPr>
            <p:ph type="body" idx="2"/>
          </p:nvPr>
        </p:nvSpPr>
        <p:spPr>
          <a:xfrm>
            <a:off x="4183381" y="914401"/>
            <a:ext cx="3771899" cy="4206239"/>
          </a:xfrm>
          <a:prstGeom prst="rect">
            <a:avLst/>
          </a:prstGeom>
          <a:noFill/>
          <a:ln>
            <a:noFill/>
          </a:ln>
        </p:spPr>
        <p:txBody>
          <a:bodyPr lIns="91425" tIns="91425" rIns="91425" bIns="91425" anchor="t" anchorCtr="0"/>
          <a:lstStyle>
            <a:lvl1pPr marL="274320" marR="0" lvl="0" indent="-172720" algn="l" rtl="0">
              <a:spcBef>
                <a:spcPts val="320"/>
              </a:spcBef>
              <a:spcAft>
                <a:spcPts val="0"/>
              </a:spcAft>
              <a:buClr>
                <a:schemeClr val="dk1"/>
              </a:buClr>
              <a:buSzPct val="100000"/>
              <a:buFont typeface="Noto Sans Symbols"/>
              <a:buChar char="▪"/>
              <a:defRPr sz="1600" b="0" i="0" u="none" strike="noStrike" cap="none">
                <a:solidFill>
                  <a:schemeClr val="dk1"/>
                </a:solidFill>
                <a:latin typeface="Arial"/>
                <a:ea typeface="Arial"/>
                <a:cs typeface="Arial"/>
                <a:sym typeface="Arial"/>
              </a:defRPr>
            </a:lvl1pPr>
            <a:lvl2pPr marL="594360" marR="0" lvl="1" indent="-137160" algn="l" rtl="0">
              <a:spcBef>
                <a:spcPts val="288"/>
              </a:spcBef>
              <a:spcAft>
                <a:spcPts val="0"/>
              </a:spcAft>
              <a:buClr>
                <a:srgbClr val="0090CE"/>
              </a:buClr>
              <a:buSzPct val="100000"/>
              <a:buFont typeface="Arial"/>
              <a:buChar char="&gt;"/>
              <a:defRPr sz="1440" b="0" i="0" u="none" strike="noStrike" cap="none">
                <a:solidFill>
                  <a:srgbClr val="0090CE"/>
                </a:solidFill>
                <a:latin typeface="Arial"/>
                <a:ea typeface="Arial"/>
                <a:cs typeface="Arial"/>
                <a:sym typeface="Arial"/>
              </a:defRPr>
            </a:lvl2pPr>
            <a:lvl3pPr marL="914400" marR="0" lvl="2" indent="-101600" algn="l" rtl="0">
              <a:spcBef>
                <a:spcPts val="256"/>
              </a:spcBef>
              <a:spcAft>
                <a:spcPts val="0"/>
              </a:spcAft>
              <a:buClr>
                <a:srgbClr val="2DAA8F"/>
              </a:buClr>
              <a:buSzPct val="100000"/>
              <a:buFont typeface="Noto Sans Symbols"/>
              <a:buChar char="▪"/>
              <a:defRPr sz="1280" b="0" i="0" u="none" strike="noStrike" cap="none">
                <a:solidFill>
                  <a:srgbClr val="2DAA8F"/>
                </a:solidFill>
                <a:latin typeface="Arial"/>
                <a:ea typeface="Arial"/>
                <a:cs typeface="Arial"/>
                <a:sym typeface="Arial"/>
              </a:defRPr>
            </a:lvl3pPr>
            <a:lvl4pPr marL="1280160" marR="0" lvl="3" indent="-111760" algn="l" rtl="0">
              <a:spcBef>
                <a:spcPts val="224"/>
              </a:spcBef>
              <a:spcAft>
                <a:spcPts val="0"/>
              </a:spcAft>
              <a:buClr>
                <a:schemeClr val="lt2"/>
              </a:buClr>
              <a:buSzPct val="100000"/>
              <a:buFont typeface="Arial"/>
              <a:buChar char="–"/>
              <a:defRPr sz="1120" b="0" i="0" u="none" strike="noStrike" cap="none">
                <a:solidFill>
                  <a:schemeClr val="lt2"/>
                </a:solidFill>
                <a:latin typeface="Arial"/>
                <a:ea typeface="Arial"/>
                <a:cs typeface="Arial"/>
                <a:sym typeface="Arial"/>
              </a:defRPr>
            </a:lvl4pPr>
            <a:lvl5pPr marL="1645920" marR="0" lvl="4" indent="-111760" algn="l" rtl="0">
              <a:spcBef>
                <a:spcPts val="224"/>
              </a:spcBef>
              <a:spcAft>
                <a:spcPts val="0"/>
              </a:spcAft>
              <a:buClr>
                <a:schemeClr val="accent2"/>
              </a:buClr>
              <a:buSzPct val="100000"/>
              <a:buFont typeface="Arial"/>
              <a:buChar char="»"/>
              <a:defRPr sz="1120" b="0" i="0" u="none" strike="noStrike" cap="none">
                <a:solidFill>
                  <a:schemeClr val="accent2"/>
                </a:solidFill>
                <a:latin typeface="Arial"/>
                <a:ea typeface="Arial"/>
                <a:cs typeface="Arial"/>
                <a:sym typeface="Arial"/>
              </a:defRPr>
            </a:lvl5pPr>
            <a:lvl6pPr marL="2011680" marR="0" lvl="5" indent="-111760" algn="l" rtl="0">
              <a:spcBef>
                <a:spcPts val="224"/>
              </a:spcBef>
              <a:spcAft>
                <a:spcPts val="0"/>
              </a:spcAft>
              <a:buClr>
                <a:srgbClr val="CF5C70"/>
              </a:buClr>
              <a:buSzPct val="100000"/>
              <a:buFont typeface="Arial"/>
              <a:buChar char="»"/>
              <a:defRPr sz="1120" b="0" i="0" u="none" strike="noStrike" cap="none">
                <a:solidFill>
                  <a:srgbClr val="CF5C70"/>
                </a:solidFill>
                <a:latin typeface="Arial"/>
                <a:ea typeface="Arial"/>
                <a:cs typeface="Arial"/>
                <a:sym typeface="Arial"/>
              </a:defRPr>
            </a:lvl6pPr>
            <a:lvl7pPr marL="2377440" marR="0" lvl="6" indent="-111760" algn="l" rtl="0">
              <a:spcBef>
                <a:spcPts val="224"/>
              </a:spcBef>
              <a:spcAft>
                <a:spcPts val="0"/>
              </a:spcAft>
              <a:buClr>
                <a:srgbClr val="CF5C70"/>
              </a:buClr>
              <a:buSzPct val="100000"/>
              <a:buFont typeface="Arial"/>
              <a:buChar char="»"/>
              <a:defRPr sz="1120" b="0" i="0" u="none" strike="noStrike" cap="none">
                <a:solidFill>
                  <a:srgbClr val="CF5C70"/>
                </a:solidFill>
                <a:latin typeface="Arial"/>
                <a:ea typeface="Arial"/>
                <a:cs typeface="Arial"/>
                <a:sym typeface="Arial"/>
              </a:defRPr>
            </a:lvl7pPr>
            <a:lvl8pPr marL="2743200" marR="0" lvl="7" indent="-111760" algn="l" rtl="0">
              <a:spcBef>
                <a:spcPts val="224"/>
              </a:spcBef>
              <a:spcAft>
                <a:spcPts val="0"/>
              </a:spcAft>
              <a:buClr>
                <a:srgbClr val="CF5C70"/>
              </a:buClr>
              <a:buSzPct val="100000"/>
              <a:buFont typeface="Arial"/>
              <a:buChar char="»"/>
              <a:defRPr sz="1120" b="0" i="0" u="none" strike="noStrike" cap="none">
                <a:solidFill>
                  <a:srgbClr val="CF5C70"/>
                </a:solidFill>
                <a:latin typeface="Arial"/>
                <a:ea typeface="Arial"/>
                <a:cs typeface="Arial"/>
                <a:sym typeface="Arial"/>
              </a:defRPr>
            </a:lvl8pPr>
            <a:lvl9pPr marL="3108960" marR="0" lvl="8" indent="-111760" algn="l" rtl="0">
              <a:spcBef>
                <a:spcPts val="224"/>
              </a:spcBef>
              <a:spcAft>
                <a:spcPts val="0"/>
              </a:spcAft>
              <a:buClr>
                <a:srgbClr val="CF5C70"/>
              </a:buClr>
              <a:buSzPct val="100000"/>
              <a:buFont typeface="Arial"/>
              <a:buChar char="»"/>
              <a:defRPr sz="1120" b="0" i="0" u="none" strike="noStrike" cap="none">
                <a:solidFill>
                  <a:srgbClr val="CF5C70"/>
                </a:solidFill>
                <a:latin typeface="Arial"/>
                <a:ea typeface="Arial"/>
                <a:cs typeface="Arial"/>
                <a:sym typeface="Arial"/>
              </a:defRPr>
            </a:lvl9pPr>
          </a:lstStyle>
          <a:p>
            <a:endParaRPr/>
          </a:p>
        </p:txBody>
      </p:sp>
      <p:sp>
        <p:nvSpPr>
          <p:cNvPr id="57" name="Shape 57"/>
          <p:cNvSpPr txBox="1">
            <a:spLocks noGrp="1"/>
          </p:cNvSpPr>
          <p:nvPr>
            <p:ph type="dt" idx="10"/>
          </p:nvPr>
        </p:nvSpPr>
        <p:spPr>
          <a:xfrm>
            <a:off x="137160" y="5242561"/>
            <a:ext cx="1028700" cy="24383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640">
                <a:solidFill>
                  <a:schemeClr val="accent1"/>
                </a:solidFill>
                <a:latin typeface="Arial"/>
                <a:ea typeface="Arial"/>
                <a:cs typeface="Arial"/>
                <a:sym typeface="Arial"/>
              </a:defRPr>
            </a:lvl1pPr>
            <a:lvl2pPr marL="365760" marR="0" lvl="1" indent="0" algn="l" rtl="0">
              <a:spcBef>
                <a:spcPts val="0"/>
              </a:spcBef>
              <a:spcAft>
                <a:spcPts val="0"/>
              </a:spcAft>
              <a:buNone/>
              <a:defRPr sz="1920" b="0" i="0" u="none" strike="noStrike" cap="none">
                <a:solidFill>
                  <a:schemeClr val="dk1"/>
                </a:solidFill>
                <a:latin typeface="Arial"/>
                <a:ea typeface="Arial"/>
                <a:cs typeface="Arial"/>
                <a:sym typeface="Arial"/>
              </a:defRPr>
            </a:lvl2pPr>
            <a:lvl3pPr marL="731520" marR="0" lvl="2" indent="0" algn="l" rtl="0">
              <a:spcBef>
                <a:spcPts val="0"/>
              </a:spcBef>
              <a:spcAft>
                <a:spcPts val="0"/>
              </a:spcAft>
              <a:buNone/>
              <a:defRPr sz="1920" b="0" i="0" u="none" strike="noStrike" cap="none">
                <a:solidFill>
                  <a:schemeClr val="dk1"/>
                </a:solidFill>
                <a:latin typeface="Arial"/>
                <a:ea typeface="Arial"/>
                <a:cs typeface="Arial"/>
                <a:sym typeface="Arial"/>
              </a:defRPr>
            </a:lvl3pPr>
            <a:lvl4pPr marL="1097280" marR="0" lvl="3" indent="0" algn="l" rtl="0">
              <a:spcBef>
                <a:spcPts val="0"/>
              </a:spcBef>
              <a:spcAft>
                <a:spcPts val="0"/>
              </a:spcAft>
              <a:buNone/>
              <a:defRPr sz="1920" b="0" i="0" u="none" strike="noStrike" cap="none">
                <a:solidFill>
                  <a:schemeClr val="dk1"/>
                </a:solidFill>
                <a:latin typeface="Arial"/>
                <a:ea typeface="Arial"/>
                <a:cs typeface="Arial"/>
                <a:sym typeface="Arial"/>
              </a:defRPr>
            </a:lvl4pPr>
            <a:lvl5pPr marL="1463040" marR="0" lvl="4" indent="0" algn="l" rtl="0">
              <a:spcBef>
                <a:spcPts val="0"/>
              </a:spcBef>
              <a:spcAft>
                <a:spcPts val="0"/>
              </a:spcAft>
              <a:buNone/>
              <a:defRPr sz="1920" b="0" i="0" u="none" strike="noStrike" cap="none">
                <a:solidFill>
                  <a:schemeClr val="dk1"/>
                </a:solidFill>
                <a:latin typeface="Arial"/>
                <a:ea typeface="Arial"/>
                <a:cs typeface="Arial"/>
                <a:sym typeface="Arial"/>
              </a:defRPr>
            </a:lvl5pPr>
            <a:lvl6pPr marL="1828800" marR="0" lvl="5" indent="0" algn="l" rtl="0">
              <a:spcBef>
                <a:spcPts val="0"/>
              </a:spcBef>
              <a:buNone/>
              <a:defRPr sz="1920" b="0" i="0" u="none" strike="noStrike" cap="none">
                <a:solidFill>
                  <a:schemeClr val="dk1"/>
                </a:solidFill>
                <a:latin typeface="Arial"/>
                <a:ea typeface="Arial"/>
                <a:cs typeface="Arial"/>
                <a:sym typeface="Arial"/>
              </a:defRPr>
            </a:lvl6pPr>
            <a:lvl7pPr marL="2194560" marR="0" lvl="6" indent="0" algn="l" rtl="0">
              <a:spcBef>
                <a:spcPts val="0"/>
              </a:spcBef>
              <a:buNone/>
              <a:defRPr sz="1920" b="0" i="0" u="none" strike="noStrike" cap="none">
                <a:solidFill>
                  <a:schemeClr val="dk1"/>
                </a:solidFill>
                <a:latin typeface="Arial"/>
                <a:ea typeface="Arial"/>
                <a:cs typeface="Arial"/>
                <a:sym typeface="Arial"/>
              </a:defRPr>
            </a:lvl7pPr>
            <a:lvl8pPr marL="2560320" marR="0" lvl="7" indent="0" algn="l" rtl="0">
              <a:spcBef>
                <a:spcPts val="0"/>
              </a:spcBef>
              <a:buNone/>
              <a:defRPr sz="1920" b="0" i="0" u="none" strike="noStrike" cap="none">
                <a:solidFill>
                  <a:schemeClr val="dk1"/>
                </a:solidFill>
                <a:latin typeface="Arial"/>
                <a:ea typeface="Arial"/>
                <a:cs typeface="Arial"/>
                <a:sym typeface="Arial"/>
              </a:defRPr>
            </a:lvl8pPr>
            <a:lvl9pPr marL="2926080" marR="0" lvl="8" indent="0" algn="l" rtl="0">
              <a:spcBef>
                <a:spcPts val="0"/>
              </a:spcBef>
              <a:buNone/>
              <a:defRPr sz="192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ftr" idx="11"/>
          </p:nvPr>
        </p:nvSpPr>
        <p:spPr>
          <a:xfrm>
            <a:off x="1920240" y="5242561"/>
            <a:ext cx="5966460" cy="24383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rgbClr val="FFFFFF"/>
              </a:buClr>
              <a:buFont typeface="Arial"/>
              <a:buNone/>
              <a:defRPr sz="640" b="0" cap="none">
                <a:solidFill>
                  <a:srgbClr val="FFFFFF"/>
                </a:solidFill>
                <a:latin typeface="Arial"/>
                <a:ea typeface="Arial"/>
                <a:cs typeface="Arial"/>
                <a:sym typeface="Arial"/>
              </a:defRPr>
            </a:lvl1pPr>
            <a:lvl2pPr marL="365760" marR="0" lvl="1" indent="0" algn="l" rtl="0">
              <a:spcBef>
                <a:spcPts val="0"/>
              </a:spcBef>
              <a:spcAft>
                <a:spcPts val="0"/>
              </a:spcAft>
              <a:buNone/>
              <a:defRPr sz="1920" b="0" i="0" u="none" strike="noStrike" cap="none">
                <a:solidFill>
                  <a:schemeClr val="dk1"/>
                </a:solidFill>
                <a:latin typeface="Arial"/>
                <a:ea typeface="Arial"/>
                <a:cs typeface="Arial"/>
                <a:sym typeface="Arial"/>
              </a:defRPr>
            </a:lvl2pPr>
            <a:lvl3pPr marL="731520" marR="0" lvl="2" indent="0" algn="l" rtl="0">
              <a:spcBef>
                <a:spcPts val="0"/>
              </a:spcBef>
              <a:spcAft>
                <a:spcPts val="0"/>
              </a:spcAft>
              <a:buNone/>
              <a:defRPr sz="1920" b="0" i="0" u="none" strike="noStrike" cap="none">
                <a:solidFill>
                  <a:schemeClr val="dk1"/>
                </a:solidFill>
                <a:latin typeface="Arial"/>
                <a:ea typeface="Arial"/>
                <a:cs typeface="Arial"/>
                <a:sym typeface="Arial"/>
              </a:defRPr>
            </a:lvl3pPr>
            <a:lvl4pPr marL="1097280" marR="0" lvl="3" indent="0" algn="l" rtl="0">
              <a:spcBef>
                <a:spcPts val="0"/>
              </a:spcBef>
              <a:spcAft>
                <a:spcPts val="0"/>
              </a:spcAft>
              <a:buNone/>
              <a:defRPr sz="1920" b="0" i="0" u="none" strike="noStrike" cap="none">
                <a:solidFill>
                  <a:schemeClr val="dk1"/>
                </a:solidFill>
                <a:latin typeface="Arial"/>
                <a:ea typeface="Arial"/>
                <a:cs typeface="Arial"/>
                <a:sym typeface="Arial"/>
              </a:defRPr>
            </a:lvl4pPr>
            <a:lvl5pPr marL="1463040" marR="0" lvl="4" indent="0" algn="l" rtl="0">
              <a:spcBef>
                <a:spcPts val="0"/>
              </a:spcBef>
              <a:spcAft>
                <a:spcPts val="0"/>
              </a:spcAft>
              <a:buNone/>
              <a:defRPr sz="1920" b="0" i="0" u="none" strike="noStrike" cap="none">
                <a:solidFill>
                  <a:schemeClr val="dk1"/>
                </a:solidFill>
                <a:latin typeface="Arial"/>
                <a:ea typeface="Arial"/>
                <a:cs typeface="Arial"/>
                <a:sym typeface="Arial"/>
              </a:defRPr>
            </a:lvl5pPr>
            <a:lvl6pPr marL="1828800" marR="0" lvl="5" indent="0" algn="l" rtl="0">
              <a:spcBef>
                <a:spcPts val="0"/>
              </a:spcBef>
              <a:buNone/>
              <a:defRPr sz="1920" b="0" i="0" u="none" strike="noStrike" cap="none">
                <a:solidFill>
                  <a:schemeClr val="dk1"/>
                </a:solidFill>
                <a:latin typeface="Arial"/>
                <a:ea typeface="Arial"/>
                <a:cs typeface="Arial"/>
                <a:sym typeface="Arial"/>
              </a:defRPr>
            </a:lvl6pPr>
            <a:lvl7pPr marL="2194560" marR="0" lvl="6" indent="0" algn="l" rtl="0">
              <a:spcBef>
                <a:spcPts val="0"/>
              </a:spcBef>
              <a:buNone/>
              <a:defRPr sz="1920" b="0" i="0" u="none" strike="noStrike" cap="none">
                <a:solidFill>
                  <a:schemeClr val="dk1"/>
                </a:solidFill>
                <a:latin typeface="Arial"/>
                <a:ea typeface="Arial"/>
                <a:cs typeface="Arial"/>
                <a:sym typeface="Arial"/>
              </a:defRPr>
            </a:lvl7pPr>
            <a:lvl8pPr marL="2560320" marR="0" lvl="7" indent="0" algn="l" rtl="0">
              <a:spcBef>
                <a:spcPts val="0"/>
              </a:spcBef>
              <a:buNone/>
              <a:defRPr sz="1920" b="0" i="0" u="none" strike="noStrike" cap="none">
                <a:solidFill>
                  <a:schemeClr val="dk1"/>
                </a:solidFill>
                <a:latin typeface="Arial"/>
                <a:ea typeface="Arial"/>
                <a:cs typeface="Arial"/>
                <a:sym typeface="Arial"/>
              </a:defRPr>
            </a:lvl8pPr>
            <a:lvl9pPr marL="2926080" marR="0" lvl="8" indent="0" algn="l" rtl="0">
              <a:spcBef>
                <a:spcPts val="0"/>
              </a:spcBef>
              <a:buNone/>
              <a:defRPr sz="192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sldNum" idx="12"/>
          </p:nvPr>
        </p:nvSpPr>
        <p:spPr>
          <a:xfrm>
            <a:off x="7818120" y="5242561"/>
            <a:ext cx="411480" cy="243839"/>
          </a:xfrm>
          <a:prstGeom prst="rect">
            <a:avLst/>
          </a:prstGeom>
          <a:noFill/>
          <a:ln>
            <a:noFill/>
          </a:ln>
        </p:spPr>
        <p:txBody>
          <a:bodyPr lIns="91425" tIns="45700" rIns="91425" bIns="45700" anchor="ctr" anchorCtr="0">
            <a:noAutofit/>
          </a:bodyPr>
          <a:lstStyle/>
          <a:p>
            <a:pPr algn="r">
              <a:spcBef>
                <a:spcPts val="0"/>
              </a:spcBef>
              <a:spcAft>
                <a:spcPts val="0"/>
              </a:spcAft>
              <a:buSzPct val="25000"/>
            </a:pPr>
            <a:fld id="{00000000-1234-1234-1234-123412341234}" type="slidenum">
              <a:rPr lang="en-US" sz="640" smtClean="0">
                <a:solidFill>
                  <a:schemeClr val="accent1"/>
                </a:solidFill>
                <a:latin typeface="Arial"/>
                <a:ea typeface="Arial"/>
                <a:cs typeface="Arial"/>
                <a:sym typeface="Arial"/>
              </a:rPr>
              <a:pPr algn="r">
                <a:spcBef>
                  <a:spcPts val="0"/>
                </a:spcBef>
                <a:spcAft>
                  <a:spcPts val="0"/>
                </a:spcAft>
                <a:buSzPct val="25000"/>
              </a:pPr>
              <a:t>‹#›</a:t>
            </a:fld>
            <a:endParaRPr lang="en-US" sz="640">
              <a:solidFill>
                <a:schemeClr val="accent1"/>
              </a:solidFill>
              <a:latin typeface="Arial"/>
              <a:ea typeface="Arial"/>
              <a:cs typeface="Arial"/>
              <a:sym typeface="Arial"/>
            </a:endParaRPr>
          </a:p>
        </p:txBody>
      </p:sp>
    </p:spTree>
    <p:extLst>
      <p:ext uri="{BB962C8B-B14F-4D97-AF65-F5344CB8AC3E}">
        <p14:creationId xmlns:p14="http://schemas.microsoft.com/office/powerpoint/2010/main" val="1701371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Key Message (with ribb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C7874F-BA9B-4163-B017-1CB61788140D}"/>
              </a:ext>
            </a:extLst>
          </p:cNvPr>
          <p:cNvPicPr>
            <a:picLocks noChangeAspect="1"/>
          </p:cNvPicPr>
          <p:nvPr userDrawn="1"/>
        </p:nvPicPr>
        <p:blipFill>
          <a:blip r:embed="rId2"/>
          <a:stretch>
            <a:fillRect/>
          </a:stretch>
        </p:blipFill>
        <p:spPr>
          <a:xfrm>
            <a:off x="914" y="0"/>
            <a:ext cx="8227773" cy="5486400"/>
          </a:xfrm>
          <a:prstGeom prst="rect">
            <a:avLst/>
          </a:prstGeom>
        </p:spPr>
      </p:pic>
      <p:sp>
        <p:nvSpPr>
          <p:cNvPr id="17" name="Date Placeholder 16">
            <a:extLst>
              <a:ext uri="{FF2B5EF4-FFF2-40B4-BE49-F238E27FC236}">
                <a16:creationId xmlns:a16="http://schemas.microsoft.com/office/drawing/2014/main" id="{58B39044-2742-48CE-8272-77543138DC0C}"/>
              </a:ext>
            </a:extLst>
          </p:cNvPr>
          <p:cNvSpPr>
            <a:spLocks noGrp="1"/>
          </p:cNvSpPr>
          <p:nvPr>
            <p:ph type="dt" sz="half" idx="14"/>
          </p:nvPr>
        </p:nvSpPr>
        <p:spPr/>
        <p:txBody>
          <a:bodyPr/>
          <a:lstStyle/>
          <a:p>
            <a:fld id="{44FFDBCB-2522-4929-A153-EC777A92B544}" type="datetime1">
              <a:rPr lang="en-US" smtClean="0"/>
              <a:t>9/9/2022</a:t>
            </a:fld>
            <a:endParaRPr lang="en-US"/>
          </a:p>
        </p:txBody>
      </p:sp>
      <p:sp>
        <p:nvSpPr>
          <p:cNvPr id="18" name="Footer Placeholder 17">
            <a:extLst>
              <a:ext uri="{FF2B5EF4-FFF2-40B4-BE49-F238E27FC236}">
                <a16:creationId xmlns:a16="http://schemas.microsoft.com/office/drawing/2014/main" id="{9187DA0D-518A-43A3-A02B-BDCC0D393AAB}"/>
              </a:ext>
            </a:extLst>
          </p:cNvPr>
          <p:cNvSpPr>
            <a:spLocks noGrp="1"/>
          </p:cNvSpPr>
          <p:nvPr>
            <p:ph type="ftr" sz="quarter" idx="15"/>
          </p:nvPr>
        </p:nvSpPr>
        <p:spPr/>
        <p:txBody>
          <a:bodyPr/>
          <a:lstStyle/>
          <a:p>
            <a:pPr>
              <a:defRPr/>
            </a:pPr>
            <a:r>
              <a:rPr lang="en-US"/>
              <a:t>LEGACY HEALTH</a:t>
            </a:r>
          </a:p>
        </p:txBody>
      </p:sp>
      <p:sp>
        <p:nvSpPr>
          <p:cNvPr id="19" name="Slide Number Placeholder 18">
            <a:extLst>
              <a:ext uri="{FF2B5EF4-FFF2-40B4-BE49-F238E27FC236}">
                <a16:creationId xmlns:a16="http://schemas.microsoft.com/office/drawing/2014/main" id="{3634F7B0-6609-446C-B20D-04BCA251252A}"/>
              </a:ext>
            </a:extLst>
          </p:cNvPr>
          <p:cNvSpPr>
            <a:spLocks noGrp="1"/>
          </p:cNvSpPr>
          <p:nvPr>
            <p:ph type="sldNum" sz="quarter" idx="16"/>
          </p:nvPr>
        </p:nvSpPr>
        <p:spPr/>
        <p:txBody>
          <a:bodyPr/>
          <a:lstStyle/>
          <a:p>
            <a:fld id="{E3B5CFC5-A1E4-49D6-BAB1-9F4B0BD4ECFC}" type="slidenum">
              <a:rPr lang="en-US" smtClean="0"/>
              <a:pPr/>
              <a:t>‹#›</a:t>
            </a:fld>
            <a:endParaRPr lang="en-US"/>
          </a:p>
        </p:txBody>
      </p:sp>
      <p:sp>
        <p:nvSpPr>
          <p:cNvPr id="3" name="Content Placeholder 2"/>
          <p:cNvSpPr>
            <a:spLocks noGrp="1"/>
          </p:cNvSpPr>
          <p:nvPr>
            <p:ph idx="1"/>
          </p:nvPr>
        </p:nvSpPr>
        <p:spPr>
          <a:xfrm>
            <a:off x="3092334" y="182881"/>
            <a:ext cx="4931526" cy="4878647"/>
          </a:xfrm>
        </p:spPr>
        <p:txBody>
          <a:bodyPr/>
          <a:lstStyle>
            <a:lvl2pPr>
              <a:defRPr>
                <a:solidFill>
                  <a:schemeClr val="bg2"/>
                </a:solidFill>
              </a:defRPr>
            </a:lvl2pPr>
            <a:lvl3pPr>
              <a:defRPr>
                <a:solidFill>
                  <a:schemeClr val="tx1"/>
                </a:solidFill>
              </a:defRPr>
            </a:lvl3pPr>
            <a:lvl4pPr>
              <a:defRPr>
                <a:solidFill>
                  <a:schemeClr val="tx1"/>
                </a:solidFill>
              </a:defRPr>
            </a:lvl4pPr>
            <a:lvl5pPr>
              <a:defRPr>
                <a:solidFill>
                  <a:schemeClr val="tx1"/>
                </a:solidFill>
              </a:defRPr>
            </a:lvl5pPr>
            <a:lvl6pPr marL="1828686" indent="0">
              <a:buNone/>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1">
            <a:extLst>
              <a:ext uri="{FF2B5EF4-FFF2-40B4-BE49-F238E27FC236}">
                <a16:creationId xmlns:a16="http://schemas.microsoft.com/office/drawing/2014/main" id="{2A672B80-91A2-48C1-8BB6-B3CBCF336DEB}"/>
              </a:ext>
            </a:extLst>
          </p:cNvPr>
          <p:cNvSpPr>
            <a:spLocks noGrp="1"/>
          </p:cNvSpPr>
          <p:nvPr>
            <p:ph type="body" sz="quarter" idx="13"/>
          </p:nvPr>
        </p:nvSpPr>
        <p:spPr>
          <a:xfrm>
            <a:off x="205739" y="1771699"/>
            <a:ext cx="2468880" cy="3001655"/>
          </a:xfrm>
        </p:spPr>
        <p:txBody>
          <a:bodyPr/>
          <a:lstStyle>
            <a:lvl1pPr marL="0" indent="0" algn="r">
              <a:buNone/>
              <a:defRPr b="1">
                <a:solidFill>
                  <a:schemeClr val="accent1">
                    <a:lumMod val="20000"/>
                    <a:lumOff val="80000"/>
                  </a:schemeClr>
                </a:solidFill>
              </a:defRPr>
            </a:lvl1pPr>
          </a:lstStyle>
          <a:p>
            <a:pPr lvl="0"/>
            <a:endParaRPr lang="en-US"/>
          </a:p>
        </p:txBody>
      </p:sp>
      <p:sp>
        <p:nvSpPr>
          <p:cNvPr id="2" name="Title 1"/>
          <p:cNvSpPr>
            <a:spLocks noGrp="1"/>
          </p:cNvSpPr>
          <p:nvPr>
            <p:ph type="title"/>
          </p:nvPr>
        </p:nvSpPr>
        <p:spPr>
          <a:xfrm>
            <a:off x="205739" y="936731"/>
            <a:ext cx="2468880" cy="731520"/>
          </a:xfrm>
        </p:spPr>
        <p:txBody>
          <a:bodyPr/>
          <a:lstStyle>
            <a:lvl1pPr algn="r">
              <a:defRPr sz="2400" b="1">
                <a:solidFill>
                  <a:schemeClr val="bg1"/>
                </a:solidFill>
              </a:defRPr>
            </a:lvl1pPr>
          </a:lstStyle>
          <a:p>
            <a:r>
              <a:rPr lang="en-US"/>
              <a:t>Click to edit Master title style</a:t>
            </a:r>
          </a:p>
        </p:txBody>
      </p:sp>
    </p:spTree>
    <p:extLst>
      <p:ext uri="{BB962C8B-B14F-4D97-AF65-F5344CB8AC3E}">
        <p14:creationId xmlns:p14="http://schemas.microsoft.com/office/powerpoint/2010/main" val="3737198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with ribb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0D7F85-D5C1-4B3C-8DB6-88A07C62498F}"/>
              </a:ext>
            </a:extLst>
          </p:cNvPr>
          <p:cNvPicPr>
            <a:picLocks noChangeAspect="1"/>
          </p:cNvPicPr>
          <p:nvPr userDrawn="1"/>
        </p:nvPicPr>
        <p:blipFill>
          <a:blip r:embed="rId2"/>
          <a:stretch>
            <a:fillRect/>
          </a:stretch>
        </p:blipFill>
        <p:spPr>
          <a:xfrm>
            <a:off x="914" y="0"/>
            <a:ext cx="8227773" cy="5486400"/>
          </a:xfrm>
          <a:prstGeom prst="rect">
            <a:avLst/>
          </a:prstGeom>
        </p:spPr>
      </p:pic>
      <p:sp>
        <p:nvSpPr>
          <p:cNvPr id="3" name="Content Placeholder 2"/>
          <p:cNvSpPr>
            <a:spLocks noGrp="1"/>
          </p:cNvSpPr>
          <p:nvPr>
            <p:ph idx="1"/>
          </p:nvPr>
        </p:nvSpPr>
        <p:spPr/>
        <p:txBody>
          <a:bodyPr/>
          <a:lstStyle>
            <a:lvl2pPr>
              <a:defRPr>
                <a:solidFill>
                  <a:schemeClr val="bg2"/>
                </a:solidFill>
              </a:defRPr>
            </a:lvl2pPr>
            <a:lvl3pPr>
              <a:defRPr>
                <a:solidFill>
                  <a:schemeClr val="tx1"/>
                </a:solidFill>
              </a:defRPr>
            </a:lvl3pPr>
            <a:lvl4pPr>
              <a:defRPr>
                <a:solidFill>
                  <a:schemeClr val="tx1"/>
                </a:solidFill>
              </a:defRPr>
            </a:lvl4pPr>
            <a:lvl5pPr>
              <a:defRPr>
                <a:solidFill>
                  <a:schemeClr val="tx1"/>
                </a:solidFill>
              </a:defRPr>
            </a:lvl5pPr>
            <a:lvl6pPr marL="1828686" indent="0">
              <a:buNone/>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9" name="Date Placeholder 8">
            <a:extLst>
              <a:ext uri="{FF2B5EF4-FFF2-40B4-BE49-F238E27FC236}">
                <a16:creationId xmlns:a16="http://schemas.microsoft.com/office/drawing/2014/main" id="{320A1731-358E-49D4-B10F-D8B852DB6131}"/>
              </a:ext>
            </a:extLst>
          </p:cNvPr>
          <p:cNvSpPr>
            <a:spLocks noGrp="1"/>
          </p:cNvSpPr>
          <p:nvPr>
            <p:ph type="dt" sz="half" idx="10"/>
          </p:nvPr>
        </p:nvSpPr>
        <p:spPr/>
        <p:txBody>
          <a:bodyPr/>
          <a:lstStyle/>
          <a:p>
            <a:fld id="{9A4BD522-79B9-4A7D-BC8E-533C5B92E2E6}" type="datetime1">
              <a:rPr lang="en-US" smtClean="0"/>
              <a:t>9/9/2022</a:t>
            </a:fld>
            <a:endParaRPr lang="en-US"/>
          </a:p>
        </p:txBody>
      </p:sp>
      <p:sp>
        <p:nvSpPr>
          <p:cNvPr id="10" name="Footer Placeholder 9">
            <a:extLst>
              <a:ext uri="{FF2B5EF4-FFF2-40B4-BE49-F238E27FC236}">
                <a16:creationId xmlns:a16="http://schemas.microsoft.com/office/drawing/2014/main" id="{E5C063F1-F8DB-4E34-B61E-F5E151D9C95F}"/>
              </a:ext>
            </a:extLst>
          </p:cNvPr>
          <p:cNvSpPr>
            <a:spLocks noGrp="1"/>
          </p:cNvSpPr>
          <p:nvPr>
            <p:ph type="ftr" sz="quarter" idx="11"/>
          </p:nvPr>
        </p:nvSpPr>
        <p:spPr/>
        <p:txBody>
          <a:bodyPr/>
          <a:lstStyle/>
          <a:p>
            <a:pPr>
              <a:defRPr/>
            </a:pPr>
            <a:r>
              <a:rPr lang="en-US"/>
              <a:t>LEGACY HEALTH</a:t>
            </a:r>
          </a:p>
        </p:txBody>
      </p:sp>
      <p:sp>
        <p:nvSpPr>
          <p:cNvPr id="11" name="Slide Number Placeholder 10">
            <a:extLst>
              <a:ext uri="{FF2B5EF4-FFF2-40B4-BE49-F238E27FC236}">
                <a16:creationId xmlns:a16="http://schemas.microsoft.com/office/drawing/2014/main" id="{F68DF43B-DF51-43DF-B2DD-AA9AADCE8EA4}"/>
              </a:ext>
            </a:extLst>
          </p:cNvPr>
          <p:cNvSpPr>
            <a:spLocks noGrp="1"/>
          </p:cNvSpPr>
          <p:nvPr>
            <p:ph type="sldNum" sz="quarter" idx="12"/>
          </p:nvPr>
        </p:nvSpPr>
        <p:spPr/>
        <p:txBody>
          <a:bodyPr/>
          <a:lstStyle/>
          <a:p>
            <a:fld id="{E3B5CFC5-A1E4-49D6-BAB1-9F4B0BD4ECFC}" type="slidenum">
              <a:rPr lang="en-US" smtClean="0"/>
              <a:pPr/>
              <a:t>‹#›</a:t>
            </a:fld>
            <a:endParaRPr lang="en-US"/>
          </a:p>
        </p:txBody>
      </p:sp>
    </p:spTree>
    <p:extLst>
      <p:ext uri="{BB962C8B-B14F-4D97-AF65-F5344CB8AC3E}">
        <p14:creationId xmlns:p14="http://schemas.microsoft.com/office/powerpoint/2010/main" val="4194490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Text and Clip Art (with ribb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D87CE2-8B0D-4A5C-89D3-A4EAC2E1D19C}"/>
              </a:ext>
            </a:extLst>
          </p:cNvPr>
          <p:cNvPicPr>
            <a:picLocks noChangeAspect="1"/>
          </p:cNvPicPr>
          <p:nvPr userDrawn="1"/>
        </p:nvPicPr>
        <p:blipFill>
          <a:blip r:embed="rId2"/>
          <a:stretch>
            <a:fillRect/>
          </a:stretch>
        </p:blipFill>
        <p:spPr>
          <a:xfrm>
            <a:off x="914" y="0"/>
            <a:ext cx="8227773" cy="5486400"/>
          </a:xfrm>
          <a:prstGeom prst="rect">
            <a:avLst/>
          </a:prstGeom>
        </p:spPr>
      </p:pic>
      <p:sp>
        <p:nvSpPr>
          <p:cNvPr id="3" name="Text Placeholder 2"/>
          <p:cNvSpPr>
            <a:spLocks noGrp="1"/>
          </p:cNvSpPr>
          <p:nvPr>
            <p:ph type="body" sz="half" idx="1"/>
          </p:nvPr>
        </p:nvSpPr>
        <p:spPr>
          <a:xfrm>
            <a:off x="205742" y="975360"/>
            <a:ext cx="3826764" cy="3779520"/>
          </a:xfrm>
        </p:spPr>
        <p:txBody>
          <a:bodyPr/>
          <a:lstStyle>
            <a:lvl2pPr>
              <a:defRPr>
                <a:solidFill>
                  <a:schemeClr val="bg2"/>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205740" y="182880"/>
            <a:ext cx="7818120" cy="731520"/>
          </a:xfrm>
        </p:spPr>
        <p:txBody>
          <a:bodyPr/>
          <a:lstStyle/>
          <a:p>
            <a:r>
              <a:rPr lang="en-US"/>
              <a:t>Click to edit Master title style</a:t>
            </a:r>
          </a:p>
        </p:txBody>
      </p:sp>
      <p:sp>
        <p:nvSpPr>
          <p:cNvPr id="10" name="Date Placeholder 9">
            <a:extLst>
              <a:ext uri="{FF2B5EF4-FFF2-40B4-BE49-F238E27FC236}">
                <a16:creationId xmlns:a16="http://schemas.microsoft.com/office/drawing/2014/main" id="{1EEBA162-FA8D-45E3-B054-B776B6FAACD4}"/>
              </a:ext>
            </a:extLst>
          </p:cNvPr>
          <p:cNvSpPr>
            <a:spLocks noGrp="1"/>
          </p:cNvSpPr>
          <p:nvPr>
            <p:ph type="dt" sz="half" idx="10"/>
          </p:nvPr>
        </p:nvSpPr>
        <p:spPr/>
        <p:txBody>
          <a:bodyPr/>
          <a:lstStyle/>
          <a:p>
            <a:fld id="{9A4BD522-79B9-4A7D-BC8E-533C5B92E2E6}" type="datetime1">
              <a:rPr lang="en-US" smtClean="0"/>
              <a:t>9/9/2022</a:t>
            </a:fld>
            <a:endParaRPr lang="en-US"/>
          </a:p>
        </p:txBody>
      </p:sp>
      <p:sp>
        <p:nvSpPr>
          <p:cNvPr id="11" name="Footer Placeholder 10">
            <a:extLst>
              <a:ext uri="{FF2B5EF4-FFF2-40B4-BE49-F238E27FC236}">
                <a16:creationId xmlns:a16="http://schemas.microsoft.com/office/drawing/2014/main" id="{FAA4BFF5-EF0E-4973-B4FD-952833BFEC7E}"/>
              </a:ext>
            </a:extLst>
          </p:cNvPr>
          <p:cNvSpPr>
            <a:spLocks noGrp="1"/>
          </p:cNvSpPr>
          <p:nvPr>
            <p:ph type="ftr" sz="quarter" idx="11"/>
          </p:nvPr>
        </p:nvSpPr>
        <p:spPr/>
        <p:txBody>
          <a:bodyPr/>
          <a:lstStyle/>
          <a:p>
            <a:pPr>
              <a:defRPr/>
            </a:pPr>
            <a:r>
              <a:rPr lang="en-US"/>
              <a:t>LEGACY HEALTH</a:t>
            </a:r>
          </a:p>
        </p:txBody>
      </p:sp>
      <p:sp>
        <p:nvSpPr>
          <p:cNvPr id="12" name="Slide Number Placeholder 11">
            <a:extLst>
              <a:ext uri="{FF2B5EF4-FFF2-40B4-BE49-F238E27FC236}">
                <a16:creationId xmlns:a16="http://schemas.microsoft.com/office/drawing/2014/main" id="{3FA1F241-7D73-447B-A6CA-4688E3103642}"/>
              </a:ext>
            </a:extLst>
          </p:cNvPr>
          <p:cNvSpPr>
            <a:spLocks noGrp="1"/>
          </p:cNvSpPr>
          <p:nvPr>
            <p:ph type="sldNum" sz="quarter" idx="12"/>
          </p:nvPr>
        </p:nvSpPr>
        <p:spPr/>
        <p:txBody>
          <a:bodyPr/>
          <a:lstStyle/>
          <a:p>
            <a:fld id="{E3B5CFC5-A1E4-49D6-BAB1-9F4B0BD4ECFC}" type="slidenum">
              <a:rPr lang="en-US" smtClean="0"/>
              <a:pPr/>
              <a:t>‹#›</a:t>
            </a:fld>
            <a:endParaRPr lang="en-US"/>
          </a:p>
        </p:txBody>
      </p:sp>
      <p:sp>
        <p:nvSpPr>
          <p:cNvPr id="6" name="Content Placeholder 5">
            <a:extLst>
              <a:ext uri="{FF2B5EF4-FFF2-40B4-BE49-F238E27FC236}">
                <a16:creationId xmlns:a16="http://schemas.microsoft.com/office/drawing/2014/main" id="{203C829F-1EA9-4344-A248-B396C0DC3D8F}"/>
              </a:ext>
            </a:extLst>
          </p:cNvPr>
          <p:cNvSpPr>
            <a:spLocks noGrp="1"/>
          </p:cNvSpPr>
          <p:nvPr>
            <p:ph sz="quarter" idx="13"/>
          </p:nvPr>
        </p:nvSpPr>
        <p:spPr>
          <a:xfrm>
            <a:off x="4197098" y="975360"/>
            <a:ext cx="3826764"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1464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3_Title Only (with ribb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903968-3773-4737-B8F0-CE9C248977F4}"/>
              </a:ext>
            </a:extLst>
          </p:cNvPr>
          <p:cNvPicPr>
            <a:picLocks noChangeAspect="1"/>
          </p:cNvPicPr>
          <p:nvPr userDrawn="1"/>
        </p:nvPicPr>
        <p:blipFill>
          <a:blip r:embed="rId2"/>
          <a:stretch>
            <a:fillRect/>
          </a:stretch>
        </p:blipFill>
        <p:spPr>
          <a:xfrm>
            <a:off x="914" y="0"/>
            <a:ext cx="8227773" cy="5486400"/>
          </a:xfrm>
          <a:prstGeom prst="rect">
            <a:avLst/>
          </a:prstGeom>
        </p:spPr>
      </p:pic>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Date"/>
          <p:cNvSpPr>
            <a:spLocks noGrp="1" noChangeArrowheads="1"/>
          </p:cNvSpPr>
          <p:nvPr>
            <p:ph type="dt" sz="half" idx="10"/>
          </p:nvPr>
        </p:nvSpPr>
        <p:spPr>
          <a:ln/>
        </p:spPr>
        <p:txBody>
          <a:bodyPr/>
          <a:lstStyle>
            <a:lvl1pPr>
              <a:defRPr/>
            </a:lvl1pPr>
          </a:lstStyle>
          <a:p>
            <a:fld id="{251D4224-F33E-4429-88C7-D62E5AF76701}" type="datetime1">
              <a:rPr lang="en-US" smtClean="0"/>
              <a:t>9/9/2022</a:t>
            </a:fld>
            <a:endParaRPr lang="en-US"/>
          </a:p>
        </p:txBody>
      </p:sp>
      <p:sp>
        <p:nvSpPr>
          <p:cNvPr id="4" name="Legacy Health Name"/>
          <p:cNvSpPr>
            <a:spLocks noGrp="1" noChangeArrowheads="1"/>
          </p:cNvSpPr>
          <p:nvPr>
            <p:ph type="ftr" sz="quarter" idx="11"/>
          </p:nvPr>
        </p:nvSpPr>
        <p:spPr>
          <a:ln/>
        </p:spPr>
        <p:txBody>
          <a:bodyPr/>
          <a:lstStyle>
            <a:lvl1pPr>
              <a:defRPr/>
            </a:lvl1pPr>
          </a:lstStyle>
          <a:p>
            <a:pPr>
              <a:defRPr/>
            </a:pPr>
            <a:r>
              <a:rPr lang="en-US"/>
              <a:t>LEGACY HEALTH</a:t>
            </a:r>
          </a:p>
        </p:txBody>
      </p:sp>
      <p:sp>
        <p:nvSpPr>
          <p:cNvPr id="5" name="Page Number"/>
          <p:cNvSpPr>
            <a:spLocks noGrp="1" noChangeArrowheads="1"/>
          </p:cNvSpPr>
          <p:nvPr>
            <p:ph type="sldNum" sz="quarter" idx="12"/>
          </p:nvPr>
        </p:nvSpPr>
        <p:spPr>
          <a:ln/>
        </p:spPr>
        <p:txBody>
          <a:bodyPr/>
          <a:lstStyle>
            <a:lvl1pPr>
              <a:defRPr/>
            </a:lvl1pPr>
          </a:lstStyle>
          <a:p>
            <a:fld id="{9C5B49A8-E4B7-4D47-A71F-3E2F7CF569A2}" type="slidenum">
              <a:rPr lang="en-US"/>
              <a:pPr/>
              <a:t>‹#›</a:t>
            </a:fld>
            <a:endParaRPr lang="en-US"/>
          </a:p>
        </p:txBody>
      </p:sp>
    </p:spTree>
    <p:extLst>
      <p:ext uri="{BB962C8B-B14F-4D97-AF65-F5344CB8AC3E}">
        <p14:creationId xmlns:p14="http://schemas.microsoft.com/office/powerpoint/2010/main" val="3549857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Content Blank (with ribb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F21886-DAFE-4E67-87AA-262844FEB6FE}"/>
              </a:ext>
            </a:extLst>
          </p:cNvPr>
          <p:cNvPicPr>
            <a:picLocks noChangeAspect="1"/>
          </p:cNvPicPr>
          <p:nvPr userDrawn="1"/>
        </p:nvPicPr>
        <p:blipFill>
          <a:blip r:embed="rId2"/>
          <a:stretch>
            <a:fillRect/>
          </a:stretch>
        </p:blipFill>
        <p:spPr>
          <a:xfrm>
            <a:off x="914" y="0"/>
            <a:ext cx="8227773" cy="5486400"/>
          </a:xfrm>
          <a:prstGeom prst="rect">
            <a:avLst/>
          </a:prstGeom>
        </p:spPr>
      </p:pic>
      <p:sp>
        <p:nvSpPr>
          <p:cNvPr id="2" name="Date"/>
          <p:cNvSpPr>
            <a:spLocks noGrp="1" noChangeArrowheads="1"/>
          </p:cNvSpPr>
          <p:nvPr>
            <p:ph type="dt" sz="half" idx="10"/>
          </p:nvPr>
        </p:nvSpPr>
        <p:spPr>
          <a:ln/>
        </p:spPr>
        <p:txBody>
          <a:bodyPr/>
          <a:lstStyle>
            <a:lvl1pPr>
              <a:defRPr/>
            </a:lvl1pPr>
          </a:lstStyle>
          <a:p>
            <a:fld id="{6BE3C60F-D73D-4F46-9239-2DFC3EB82F44}" type="datetime1">
              <a:rPr lang="en-US" smtClean="0"/>
              <a:t>9/9/2022</a:t>
            </a:fld>
            <a:endParaRPr lang="en-US"/>
          </a:p>
        </p:txBody>
      </p:sp>
      <p:sp>
        <p:nvSpPr>
          <p:cNvPr id="3" name="Legacy Health Name"/>
          <p:cNvSpPr>
            <a:spLocks noGrp="1" noChangeArrowheads="1"/>
          </p:cNvSpPr>
          <p:nvPr>
            <p:ph type="ftr" sz="quarter" idx="11"/>
          </p:nvPr>
        </p:nvSpPr>
        <p:spPr>
          <a:ln/>
        </p:spPr>
        <p:txBody>
          <a:bodyPr/>
          <a:lstStyle>
            <a:lvl1pPr>
              <a:defRPr/>
            </a:lvl1pPr>
          </a:lstStyle>
          <a:p>
            <a:pPr>
              <a:defRPr/>
            </a:pPr>
            <a:r>
              <a:rPr lang="en-US"/>
              <a:t>LEGACY HEALTH</a:t>
            </a:r>
          </a:p>
        </p:txBody>
      </p:sp>
      <p:sp>
        <p:nvSpPr>
          <p:cNvPr id="4" name="Page Number"/>
          <p:cNvSpPr>
            <a:spLocks noGrp="1" noChangeArrowheads="1"/>
          </p:cNvSpPr>
          <p:nvPr>
            <p:ph type="sldNum" sz="quarter" idx="12"/>
          </p:nvPr>
        </p:nvSpPr>
        <p:spPr>
          <a:ln/>
        </p:spPr>
        <p:txBody>
          <a:bodyPr/>
          <a:lstStyle>
            <a:lvl1pPr>
              <a:defRPr/>
            </a:lvl1pPr>
          </a:lstStyle>
          <a:p>
            <a:fld id="{CD1A8E72-B8A5-4EC5-8E01-0F574FEDAA3C}" type="slidenum">
              <a:rPr lang="en-US"/>
              <a:pPr/>
              <a:t>‹#›</a:t>
            </a:fld>
            <a:endParaRPr lang="en-US"/>
          </a:p>
        </p:txBody>
      </p:sp>
    </p:spTree>
    <p:extLst>
      <p:ext uri="{BB962C8B-B14F-4D97-AF65-F5344CB8AC3E}">
        <p14:creationId xmlns:p14="http://schemas.microsoft.com/office/powerpoint/2010/main" val="687459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no ribb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27F0F7F-97F7-4E3E-A912-2A7DB5EEE622}"/>
              </a:ext>
            </a:extLst>
          </p:cNvPr>
          <p:cNvPicPr>
            <a:picLocks noChangeAspect="1"/>
          </p:cNvPicPr>
          <p:nvPr userDrawn="1"/>
        </p:nvPicPr>
        <p:blipFill>
          <a:blip r:embed="rId2"/>
          <a:stretch>
            <a:fillRect/>
          </a:stretch>
        </p:blipFill>
        <p:spPr>
          <a:xfrm>
            <a:off x="914" y="0"/>
            <a:ext cx="8227773" cy="5486400"/>
          </a:xfrm>
          <a:prstGeom prst="rect">
            <a:avLst/>
          </a:prstGeom>
        </p:spPr>
      </p:pic>
      <p:sp>
        <p:nvSpPr>
          <p:cNvPr id="6" name="Page Number"/>
          <p:cNvSpPr>
            <a:spLocks noGrp="1" noChangeArrowheads="1"/>
          </p:cNvSpPr>
          <p:nvPr>
            <p:ph type="sldNum" sz="quarter" idx="12"/>
          </p:nvPr>
        </p:nvSpPr>
        <p:spPr>
          <a:ln/>
        </p:spPr>
        <p:txBody>
          <a:bodyPr/>
          <a:lstStyle>
            <a:lvl1pPr>
              <a:defRPr/>
            </a:lvl1pPr>
          </a:lstStyle>
          <a:p>
            <a:fld id="{5A5383E9-CEAA-41F2-A6AD-0938139EBCB3}" type="slidenum">
              <a:rPr lang="en-US"/>
              <a:pPr/>
              <a:t>‹#›</a:t>
            </a:fld>
            <a:endParaRPr lang="en-US"/>
          </a:p>
        </p:txBody>
      </p:sp>
      <p:sp>
        <p:nvSpPr>
          <p:cNvPr id="5" name="Legacy Health Name"/>
          <p:cNvSpPr>
            <a:spLocks noGrp="1" noChangeArrowheads="1"/>
          </p:cNvSpPr>
          <p:nvPr>
            <p:ph type="ftr" sz="quarter" idx="11"/>
          </p:nvPr>
        </p:nvSpPr>
        <p:spPr>
          <a:ln/>
        </p:spPr>
        <p:txBody>
          <a:bodyPr/>
          <a:lstStyle>
            <a:lvl1pPr>
              <a:defRPr/>
            </a:lvl1pPr>
          </a:lstStyle>
          <a:p>
            <a:pPr>
              <a:defRPr/>
            </a:pPr>
            <a:r>
              <a:rPr lang="en-US"/>
              <a:t>LEGACY HEALTH</a:t>
            </a:r>
          </a:p>
        </p:txBody>
      </p:sp>
      <p:sp>
        <p:nvSpPr>
          <p:cNvPr id="4" name="Date"/>
          <p:cNvSpPr>
            <a:spLocks noGrp="1" noChangeArrowheads="1"/>
          </p:cNvSpPr>
          <p:nvPr>
            <p:ph type="dt" sz="half" idx="10"/>
          </p:nvPr>
        </p:nvSpPr>
        <p:spPr>
          <a:ln/>
        </p:spPr>
        <p:txBody>
          <a:bodyPr/>
          <a:lstStyle>
            <a:lvl1pPr>
              <a:defRPr/>
            </a:lvl1pPr>
          </a:lstStyle>
          <a:p>
            <a:fld id="{89B7B2EC-CD25-49B2-9835-1974AE4D673C}" type="datetime1">
              <a:rPr lang="en-US" smtClean="0"/>
              <a:t>9/9/2022</a:t>
            </a:fld>
            <a:endParaRPr lang="en-US"/>
          </a:p>
        </p:txBody>
      </p:sp>
      <p:sp>
        <p:nvSpPr>
          <p:cNvPr id="3" name="Content Placeholder 2"/>
          <p:cNvSpPr>
            <a:spLocks noGrp="1"/>
          </p:cNvSpPr>
          <p:nvPr>
            <p:ph idx="1"/>
          </p:nvPr>
        </p:nvSpPr>
        <p:spPr>
          <a:xfrm>
            <a:off x="205742" y="975360"/>
            <a:ext cx="7818120" cy="4130502"/>
          </a:xfrm>
        </p:spPr>
        <p:txBody>
          <a:bodyPr/>
          <a:lstStyle>
            <a:lvl2pPr>
              <a:defRPr>
                <a:solidFill>
                  <a:schemeClr val="bg2"/>
                </a:solidFill>
              </a:defRPr>
            </a:lvl2pPr>
            <a:lvl3pPr>
              <a:defRPr>
                <a:solidFill>
                  <a:schemeClr val="tx1"/>
                </a:solidFill>
              </a:defRPr>
            </a:lvl3pPr>
            <a:lvl4pPr>
              <a:defRPr>
                <a:solidFill>
                  <a:schemeClr val="tx1"/>
                </a:solidFill>
              </a:defRPr>
            </a:lvl4pPr>
            <a:lvl5pPr>
              <a:defRPr>
                <a:solidFill>
                  <a:schemeClr val="tx1"/>
                </a:solidFill>
              </a:defRPr>
            </a:lvl5pPr>
            <a:lvl6pPr marL="1828686" indent="0">
              <a:buNone/>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95225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Text and Clip Art (no ribb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28D5492-151D-43B0-B7E7-C978C73DE491}"/>
              </a:ext>
            </a:extLst>
          </p:cNvPr>
          <p:cNvPicPr>
            <a:picLocks noChangeAspect="1"/>
          </p:cNvPicPr>
          <p:nvPr userDrawn="1"/>
        </p:nvPicPr>
        <p:blipFill>
          <a:blip r:embed="rId2"/>
          <a:stretch>
            <a:fillRect/>
          </a:stretch>
        </p:blipFill>
        <p:spPr>
          <a:xfrm>
            <a:off x="914" y="0"/>
            <a:ext cx="8227773" cy="5486400"/>
          </a:xfrm>
          <a:prstGeom prst="rect">
            <a:avLst/>
          </a:prstGeom>
        </p:spPr>
      </p:pic>
      <p:sp>
        <p:nvSpPr>
          <p:cNvPr id="7" name="Page Number"/>
          <p:cNvSpPr>
            <a:spLocks noGrp="1" noChangeArrowheads="1"/>
          </p:cNvSpPr>
          <p:nvPr>
            <p:ph type="sldNum" sz="quarter" idx="12"/>
          </p:nvPr>
        </p:nvSpPr>
        <p:spPr>
          <a:ln/>
        </p:spPr>
        <p:txBody>
          <a:bodyPr/>
          <a:lstStyle>
            <a:lvl1pPr>
              <a:defRPr/>
            </a:lvl1pPr>
          </a:lstStyle>
          <a:p>
            <a:fld id="{C0BC4F70-DC40-4C70-813C-676E0C2A0065}" type="slidenum">
              <a:rPr lang="en-US"/>
              <a:pPr/>
              <a:t>‹#›</a:t>
            </a:fld>
            <a:endParaRPr lang="en-US"/>
          </a:p>
        </p:txBody>
      </p:sp>
      <p:sp>
        <p:nvSpPr>
          <p:cNvPr id="6" name="Legacy Health Name"/>
          <p:cNvSpPr>
            <a:spLocks noGrp="1" noChangeArrowheads="1"/>
          </p:cNvSpPr>
          <p:nvPr>
            <p:ph type="ftr" sz="quarter" idx="11"/>
          </p:nvPr>
        </p:nvSpPr>
        <p:spPr>
          <a:ln/>
        </p:spPr>
        <p:txBody>
          <a:bodyPr/>
          <a:lstStyle>
            <a:lvl1pPr>
              <a:defRPr/>
            </a:lvl1pPr>
          </a:lstStyle>
          <a:p>
            <a:pPr>
              <a:defRPr/>
            </a:pPr>
            <a:r>
              <a:rPr lang="en-US"/>
              <a:t>LEGACY HEALTH</a:t>
            </a:r>
          </a:p>
        </p:txBody>
      </p:sp>
      <p:sp>
        <p:nvSpPr>
          <p:cNvPr id="5" name="Date"/>
          <p:cNvSpPr>
            <a:spLocks noGrp="1" noChangeArrowheads="1"/>
          </p:cNvSpPr>
          <p:nvPr>
            <p:ph type="dt" sz="half" idx="10"/>
          </p:nvPr>
        </p:nvSpPr>
        <p:spPr>
          <a:ln/>
        </p:spPr>
        <p:txBody>
          <a:bodyPr/>
          <a:lstStyle>
            <a:lvl1pPr>
              <a:defRPr/>
            </a:lvl1pPr>
          </a:lstStyle>
          <a:p>
            <a:fld id="{936BBFB9-D846-4540-A199-15BEA9A18733}" type="datetime1">
              <a:rPr lang="en-US" smtClean="0"/>
              <a:t>9/9/2022</a:t>
            </a:fld>
            <a:endParaRPr lang="en-US"/>
          </a:p>
        </p:txBody>
      </p:sp>
      <p:sp>
        <p:nvSpPr>
          <p:cNvPr id="3" name="Text Placeholder 2"/>
          <p:cNvSpPr>
            <a:spLocks noGrp="1"/>
          </p:cNvSpPr>
          <p:nvPr>
            <p:ph type="body" sz="half" idx="1"/>
          </p:nvPr>
        </p:nvSpPr>
        <p:spPr>
          <a:xfrm>
            <a:off x="205742" y="975360"/>
            <a:ext cx="3826764" cy="3779520"/>
          </a:xfrm>
        </p:spPr>
        <p:txBody>
          <a:bodyPr/>
          <a:lstStyle>
            <a:lvl2pPr>
              <a:defRPr>
                <a:solidFill>
                  <a:schemeClr val="bg2"/>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205740" y="182880"/>
            <a:ext cx="7818120" cy="731520"/>
          </a:xfrm>
        </p:spPr>
        <p:txBody>
          <a:bodyPr/>
          <a:lstStyle/>
          <a:p>
            <a:r>
              <a:rPr lang="en-US"/>
              <a:t>Click to edit Master title style</a:t>
            </a:r>
          </a:p>
        </p:txBody>
      </p:sp>
      <p:sp>
        <p:nvSpPr>
          <p:cNvPr id="9" name="Content Placeholder 8">
            <a:extLst>
              <a:ext uri="{FF2B5EF4-FFF2-40B4-BE49-F238E27FC236}">
                <a16:creationId xmlns:a16="http://schemas.microsoft.com/office/drawing/2014/main" id="{0D89D22A-AE3A-4AF7-8DFC-30CCCE8B7E86}"/>
              </a:ext>
            </a:extLst>
          </p:cNvPr>
          <p:cNvSpPr>
            <a:spLocks noGrp="1"/>
          </p:cNvSpPr>
          <p:nvPr>
            <p:ph sz="quarter" idx="13"/>
          </p:nvPr>
        </p:nvSpPr>
        <p:spPr>
          <a:xfrm>
            <a:off x="4197668" y="975360"/>
            <a:ext cx="3826193"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225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4_Title Only (no ribb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F5957A-F24C-47F5-A53E-DACE812606DE}"/>
              </a:ext>
            </a:extLst>
          </p:cNvPr>
          <p:cNvPicPr>
            <a:picLocks noChangeAspect="1"/>
          </p:cNvPicPr>
          <p:nvPr userDrawn="1"/>
        </p:nvPicPr>
        <p:blipFill>
          <a:blip r:embed="rId2"/>
          <a:stretch>
            <a:fillRect/>
          </a:stretch>
        </p:blipFill>
        <p:spPr>
          <a:xfrm>
            <a:off x="914" y="0"/>
            <a:ext cx="8227773" cy="5486400"/>
          </a:xfrm>
          <a:prstGeom prst="rect">
            <a:avLst/>
          </a:prstGeom>
        </p:spPr>
      </p:pic>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Date"/>
          <p:cNvSpPr>
            <a:spLocks noGrp="1" noChangeArrowheads="1"/>
          </p:cNvSpPr>
          <p:nvPr>
            <p:ph type="dt" sz="half" idx="10"/>
          </p:nvPr>
        </p:nvSpPr>
        <p:spPr>
          <a:ln/>
        </p:spPr>
        <p:txBody>
          <a:bodyPr/>
          <a:lstStyle>
            <a:lvl1pPr>
              <a:defRPr/>
            </a:lvl1pPr>
          </a:lstStyle>
          <a:p>
            <a:fld id="{3F9FDCAF-F7C6-49D5-8F26-ADA595AC90FC}" type="datetime1">
              <a:rPr lang="en-US" smtClean="0"/>
              <a:t>9/9/2022</a:t>
            </a:fld>
            <a:endParaRPr lang="en-US"/>
          </a:p>
        </p:txBody>
      </p:sp>
      <p:sp>
        <p:nvSpPr>
          <p:cNvPr id="4" name="Legacy Health Name"/>
          <p:cNvSpPr>
            <a:spLocks noGrp="1" noChangeArrowheads="1"/>
          </p:cNvSpPr>
          <p:nvPr>
            <p:ph type="ftr" sz="quarter" idx="11"/>
          </p:nvPr>
        </p:nvSpPr>
        <p:spPr>
          <a:ln/>
        </p:spPr>
        <p:txBody>
          <a:bodyPr/>
          <a:lstStyle>
            <a:lvl1pPr>
              <a:defRPr/>
            </a:lvl1pPr>
          </a:lstStyle>
          <a:p>
            <a:pPr>
              <a:defRPr/>
            </a:pPr>
            <a:r>
              <a:rPr lang="en-US"/>
              <a:t>LEGACY HEALTH</a:t>
            </a:r>
          </a:p>
        </p:txBody>
      </p:sp>
      <p:sp>
        <p:nvSpPr>
          <p:cNvPr id="5" name="Page Number"/>
          <p:cNvSpPr>
            <a:spLocks noGrp="1" noChangeArrowheads="1"/>
          </p:cNvSpPr>
          <p:nvPr>
            <p:ph type="sldNum" sz="quarter" idx="12"/>
          </p:nvPr>
        </p:nvSpPr>
        <p:spPr>
          <a:ln/>
        </p:spPr>
        <p:txBody>
          <a:bodyPr/>
          <a:lstStyle>
            <a:lvl1pPr>
              <a:defRPr/>
            </a:lvl1pPr>
          </a:lstStyle>
          <a:p>
            <a:fld id="{9C5B49A8-E4B7-4D47-A71F-3E2F7CF569A2}" type="slidenum">
              <a:rPr lang="en-US"/>
              <a:pPr/>
              <a:t>‹#›</a:t>
            </a:fld>
            <a:endParaRPr lang="en-US"/>
          </a:p>
        </p:txBody>
      </p:sp>
    </p:spTree>
    <p:extLst>
      <p:ext uri="{BB962C8B-B14F-4D97-AF65-F5344CB8AC3E}">
        <p14:creationId xmlns:p14="http://schemas.microsoft.com/office/powerpoint/2010/main" val="737590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line"/>
          <p:cNvSpPr>
            <a:spLocks noGrp="1" noChangeArrowheads="1"/>
          </p:cNvSpPr>
          <p:nvPr>
            <p:ph type="title"/>
          </p:nvPr>
        </p:nvSpPr>
        <p:spPr bwMode="auto">
          <a:xfrm>
            <a:off x="205740" y="182880"/>
            <a:ext cx="781812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Content"/>
          <p:cNvSpPr>
            <a:spLocks noGrp="1" noChangeArrowheads="1"/>
          </p:cNvSpPr>
          <p:nvPr>
            <p:ph type="body" idx="1"/>
          </p:nvPr>
        </p:nvSpPr>
        <p:spPr bwMode="auto">
          <a:xfrm>
            <a:off x="205742" y="975360"/>
            <a:ext cx="7818120" cy="377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028" name="Date"/>
          <p:cNvSpPr>
            <a:spLocks noGrp="1" noChangeArrowheads="1"/>
          </p:cNvSpPr>
          <p:nvPr>
            <p:ph type="dt" sz="half" idx="2"/>
          </p:nvPr>
        </p:nvSpPr>
        <p:spPr bwMode="auto">
          <a:xfrm>
            <a:off x="68580" y="5242560"/>
            <a:ext cx="1577340" cy="243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640">
                <a:solidFill>
                  <a:schemeClr val="bg2">
                    <a:lumMod val="20000"/>
                    <a:lumOff val="80000"/>
                  </a:schemeClr>
                </a:solidFill>
              </a:defRPr>
            </a:lvl1pPr>
          </a:lstStyle>
          <a:p>
            <a:fld id="{9A4BD522-79B9-4A7D-BC8E-533C5B92E2E6}" type="datetime1">
              <a:rPr lang="en-US" smtClean="0"/>
              <a:pPr/>
              <a:t>9/9/2022</a:t>
            </a:fld>
            <a:endParaRPr lang="en-US"/>
          </a:p>
        </p:txBody>
      </p:sp>
      <p:sp>
        <p:nvSpPr>
          <p:cNvPr id="1029" name="Legacy Health Name"/>
          <p:cNvSpPr>
            <a:spLocks noGrp="1" noChangeArrowheads="1"/>
          </p:cNvSpPr>
          <p:nvPr>
            <p:ph type="ftr" sz="quarter" idx="3"/>
          </p:nvPr>
        </p:nvSpPr>
        <p:spPr bwMode="auto">
          <a:xfrm>
            <a:off x="6515100" y="5242560"/>
            <a:ext cx="1371600" cy="243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640">
                <a:solidFill>
                  <a:schemeClr val="bg1"/>
                </a:solidFill>
              </a:defRPr>
            </a:lvl1pPr>
          </a:lstStyle>
          <a:p>
            <a:pPr>
              <a:defRPr/>
            </a:pPr>
            <a:r>
              <a:rPr lang="en-US"/>
              <a:t>LEGACY HEALTH</a:t>
            </a:r>
          </a:p>
        </p:txBody>
      </p:sp>
      <p:sp>
        <p:nvSpPr>
          <p:cNvPr id="1030" name="Page Number"/>
          <p:cNvSpPr>
            <a:spLocks noGrp="1" noChangeArrowheads="1"/>
          </p:cNvSpPr>
          <p:nvPr>
            <p:ph type="sldNum" sz="quarter" idx="4"/>
          </p:nvPr>
        </p:nvSpPr>
        <p:spPr bwMode="auto">
          <a:xfrm>
            <a:off x="7818120" y="5242560"/>
            <a:ext cx="342900" cy="243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640">
                <a:solidFill>
                  <a:schemeClr val="bg2">
                    <a:lumMod val="20000"/>
                    <a:lumOff val="80000"/>
                  </a:schemeClr>
                </a:solidFill>
              </a:defRPr>
            </a:lvl1pPr>
          </a:lstStyle>
          <a:p>
            <a:fld id="{E3B5CFC5-A1E4-49D6-BAB1-9F4B0BD4ECF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21" r:id="rId2"/>
    <p:sldLayoutId id="2147483710" r:id="rId3"/>
    <p:sldLayoutId id="2147483711" r:id="rId4"/>
    <p:sldLayoutId id="2147483712" r:id="rId5"/>
    <p:sldLayoutId id="2147483713" r:id="rId6"/>
    <p:sldLayoutId id="2147483720" r:id="rId7"/>
    <p:sldLayoutId id="2147483719" r:id="rId8"/>
    <p:sldLayoutId id="2147483717" r:id="rId9"/>
    <p:sldLayoutId id="2147483716" r:id="rId10"/>
    <p:sldLayoutId id="2147483722" r:id="rId11"/>
  </p:sldLayoutIdLst>
  <p:hf hdr="0"/>
  <p:txStyles>
    <p:titleStyle>
      <a:lvl1pPr algn="l" rtl="0" eaLnBrk="0" fontAlgn="base" hangingPunct="0">
        <a:spcBef>
          <a:spcPct val="0"/>
        </a:spcBef>
        <a:spcAft>
          <a:spcPct val="0"/>
        </a:spcAft>
        <a:defRPr sz="2561">
          <a:solidFill>
            <a:schemeClr val="bg2"/>
          </a:solidFill>
          <a:latin typeface="+mj-lt"/>
          <a:ea typeface="+mj-ea"/>
          <a:cs typeface="+mj-cs"/>
        </a:defRPr>
      </a:lvl1pPr>
      <a:lvl2pPr algn="l" rtl="0" eaLnBrk="0" fontAlgn="base" hangingPunct="0">
        <a:spcBef>
          <a:spcPct val="0"/>
        </a:spcBef>
        <a:spcAft>
          <a:spcPct val="0"/>
        </a:spcAft>
        <a:defRPr sz="2561">
          <a:solidFill>
            <a:srgbClr val="0E487F"/>
          </a:solidFill>
          <a:latin typeface="Arial" charset="0"/>
          <a:ea typeface="ＭＳ Ｐゴシック" charset="-128"/>
          <a:cs typeface="ＭＳ Ｐゴシック" charset="-128"/>
        </a:defRPr>
      </a:lvl2pPr>
      <a:lvl3pPr algn="l" rtl="0" eaLnBrk="0" fontAlgn="base" hangingPunct="0">
        <a:spcBef>
          <a:spcPct val="0"/>
        </a:spcBef>
        <a:spcAft>
          <a:spcPct val="0"/>
        </a:spcAft>
        <a:defRPr sz="2561">
          <a:solidFill>
            <a:srgbClr val="0E487F"/>
          </a:solidFill>
          <a:latin typeface="Arial" charset="0"/>
          <a:ea typeface="ＭＳ Ｐゴシック" charset="-128"/>
          <a:cs typeface="ＭＳ Ｐゴシック" charset="-128"/>
        </a:defRPr>
      </a:lvl3pPr>
      <a:lvl4pPr algn="l" rtl="0" eaLnBrk="0" fontAlgn="base" hangingPunct="0">
        <a:spcBef>
          <a:spcPct val="0"/>
        </a:spcBef>
        <a:spcAft>
          <a:spcPct val="0"/>
        </a:spcAft>
        <a:defRPr sz="2561">
          <a:solidFill>
            <a:srgbClr val="0E487F"/>
          </a:solidFill>
          <a:latin typeface="Arial" charset="0"/>
          <a:ea typeface="ＭＳ Ｐゴシック" charset="-128"/>
          <a:cs typeface="ＭＳ Ｐゴシック" charset="-128"/>
        </a:defRPr>
      </a:lvl4pPr>
      <a:lvl5pPr algn="l" rtl="0" eaLnBrk="0" fontAlgn="base" hangingPunct="0">
        <a:spcBef>
          <a:spcPct val="0"/>
        </a:spcBef>
        <a:spcAft>
          <a:spcPct val="0"/>
        </a:spcAft>
        <a:defRPr sz="2561">
          <a:solidFill>
            <a:srgbClr val="0E487F"/>
          </a:solidFill>
          <a:latin typeface="Arial" charset="0"/>
          <a:ea typeface="ＭＳ Ｐゴシック" charset="-128"/>
          <a:cs typeface="ＭＳ Ｐゴシック" charset="-128"/>
        </a:defRPr>
      </a:lvl5pPr>
      <a:lvl6pPr marL="365738" algn="l" rtl="0" fontAlgn="base">
        <a:spcBef>
          <a:spcPct val="0"/>
        </a:spcBef>
        <a:spcAft>
          <a:spcPct val="0"/>
        </a:spcAft>
        <a:defRPr sz="2561">
          <a:solidFill>
            <a:srgbClr val="0E487F"/>
          </a:solidFill>
          <a:latin typeface="Arial" charset="0"/>
          <a:ea typeface="ＭＳ Ｐゴシック" charset="-128"/>
          <a:cs typeface="ＭＳ Ｐゴシック" charset="-128"/>
        </a:defRPr>
      </a:lvl6pPr>
      <a:lvl7pPr marL="731475" algn="l" rtl="0" fontAlgn="base">
        <a:spcBef>
          <a:spcPct val="0"/>
        </a:spcBef>
        <a:spcAft>
          <a:spcPct val="0"/>
        </a:spcAft>
        <a:defRPr sz="2561">
          <a:solidFill>
            <a:srgbClr val="0E487F"/>
          </a:solidFill>
          <a:latin typeface="Arial" charset="0"/>
          <a:ea typeface="ＭＳ Ｐゴシック" charset="-128"/>
          <a:cs typeface="ＭＳ Ｐゴシック" charset="-128"/>
        </a:defRPr>
      </a:lvl7pPr>
      <a:lvl8pPr marL="1097211" algn="l" rtl="0" fontAlgn="base">
        <a:spcBef>
          <a:spcPct val="0"/>
        </a:spcBef>
        <a:spcAft>
          <a:spcPct val="0"/>
        </a:spcAft>
        <a:defRPr sz="2561">
          <a:solidFill>
            <a:srgbClr val="0E487F"/>
          </a:solidFill>
          <a:latin typeface="Arial" charset="0"/>
          <a:ea typeface="ＭＳ Ｐゴシック" charset="-128"/>
          <a:cs typeface="ＭＳ Ｐゴシック" charset="-128"/>
        </a:defRPr>
      </a:lvl8pPr>
      <a:lvl9pPr marL="1462949" algn="l" rtl="0" fontAlgn="base">
        <a:spcBef>
          <a:spcPct val="0"/>
        </a:spcBef>
        <a:spcAft>
          <a:spcPct val="0"/>
        </a:spcAft>
        <a:defRPr sz="2561">
          <a:solidFill>
            <a:srgbClr val="0E487F"/>
          </a:solidFill>
          <a:latin typeface="Arial" charset="0"/>
          <a:ea typeface="ＭＳ Ｐゴシック" charset="-128"/>
          <a:cs typeface="ＭＳ Ｐゴシック" charset="-128"/>
        </a:defRPr>
      </a:lvl9pPr>
    </p:titleStyle>
    <p:bodyStyle>
      <a:lvl1pPr marL="274304" indent="-274304" algn="l" rtl="0" eaLnBrk="0" fontAlgn="base" hangingPunct="0">
        <a:spcBef>
          <a:spcPct val="30000"/>
        </a:spcBef>
        <a:spcAft>
          <a:spcPct val="0"/>
        </a:spcAft>
        <a:buFont typeface="Wingdings" charset="2"/>
        <a:buChar char="§"/>
        <a:defRPr sz="1601">
          <a:solidFill>
            <a:schemeClr val="tx1"/>
          </a:solidFill>
          <a:latin typeface="+mn-lt"/>
          <a:ea typeface="+mn-ea"/>
          <a:cs typeface="+mn-cs"/>
        </a:defRPr>
      </a:lvl1pPr>
      <a:lvl2pPr marL="594323" indent="-228585" algn="l" rtl="0" eaLnBrk="0" fontAlgn="base" hangingPunct="0">
        <a:spcBef>
          <a:spcPct val="20000"/>
        </a:spcBef>
        <a:spcAft>
          <a:spcPct val="0"/>
        </a:spcAft>
        <a:buChar char="&gt;"/>
        <a:defRPr>
          <a:solidFill>
            <a:schemeClr val="bg2"/>
          </a:solidFill>
          <a:latin typeface="+mn-lt"/>
          <a:ea typeface="+mn-ea"/>
        </a:defRPr>
      </a:lvl2pPr>
      <a:lvl3pPr marL="914343" indent="-182868" algn="l" rtl="0" eaLnBrk="0" fontAlgn="base" hangingPunct="0">
        <a:spcBef>
          <a:spcPct val="20000"/>
        </a:spcBef>
        <a:spcAft>
          <a:spcPct val="0"/>
        </a:spcAft>
        <a:buFont typeface="Wingdings" charset="2"/>
        <a:buChar char="§"/>
        <a:defRPr sz="1279">
          <a:solidFill>
            <a:schemeClr val="tx1"/>
          </a:solidFill>
          <a:latin typeface="+mn-lt"/>
          <a:ea typeface="+mn-ea"/>
        </a:defRPr>
      </a:lvl3pPr>
      <a:lvl4pPr marL="1280081" indent="-182868" algn="l" rtl="0" eaLnBrk="0" fontAlgn="base" hangingPunct="0">
        <a:spcBef>
          <a:spcPct val="20000"/>
        </a:spcBef>
        <a:spcAft>
          <a:spcPct val="0"/>
        </a:spcAft>
        <a:buChar char="–"/>
        <a:defRPr sz="1121">
          <a:solidFill>
            <a:schemeClr val="tx1"/>
          </a:solidFill>
          <a:latin typeface="+mn-lt"/>
          <a:ea typeface="+mn-ea"/>
        </a:defRPr>
      </a:lvl4pPr>
      <a:lvl5pPr marL="1645817" indent="-182868" algn="l" rtl="0" eaLnBrk="0" fontAlgn="base" hangingPunct="0">
        <a:spcBef>
          <a:spcPct val="20000"/>
        </a:spcBef>
        <a:spcAft>
          <a:spcPct val="0"/>
        </a:spcAft>
        <a:buChar char="»"/>
        <a:defRPr sz="1121">
          <a:solidFill>
            <a:schemeClr val="tx1"/>
          </a:solidFill>
          <a:latin typeface="+mn-lt"/>
          <a:ea typeface="+mn-ea"/>
        </a:defRPr>
      </a:lvl5pPr>
      <a:lvl6pPr marL="2011554" indent="-182868" algn="l" rtl="0" fontAlgn="base">
        <a:spcBef>
          <a:spcPct val="20000"/>
        </a:spcBef>
        <a:spcAft>
          <a:spcPct val="0"/>
        </a:spcAft>
        <a:buChar char="»"/>
        <a:defRPr sz="1121" baseline="0">
          <a:solidFill>
            <a:schemeClr val="tx1"/>
          </a:solidFill>
          <a:latin typeface="+mn-lt"/>
          <a:ea typeface="+mn-ea"/>
        </a:defRPr>
      </a:lvl6pPr>
      <a:lvl7pPr marL="2377292" indent="-182868" algn="l" rtl="0" fontAlgn="base">
        <a:spcBef>
          <a:spcPct val="20000"/>
        </a:spcBef>
        <a:spcAft>
          <a:spcPct val="0"/>
        </a:spcAft>
        <a:buChar char="»"/>
        <a:defRPr sz="1121">
          <a:solidFill>
            <a:srgbClr val="82A967"/>
          </a:solidFill>
          <a:latin typeface="+mn-lt"/>
          <a:ea typeface="+mn-ea"/>
        </a:defRPr>
      </a:lvl7pPr>
      <a:lvl8pPr marL="2743029" indent="-182868" algn="l" rtl="0" fontAlgn="base">
        <a:spcBef>
          <a:spcPct val="20000"/>
        </a:spcBef>
        <a:spcAft>
          <a:spcPct val="0"/>
        </a:spcAft>
        <a:buChar char="»"/>
        <a:defRPr sz="1121">
          <a:solidFill>
            <a:srgbClr val="82A967"/>
          </a:solidFill>
          <a:latin typeface="+mn-lt"/>
          <a:ea typeface="+mn-ea"/>
        </a:defRPr>
      </a:lvl8pPr>
      <a:lvl9pPr marL="3108765" indent="-182868" algn="l" rtl="0" fontAlgn="base">
        <a:spcBef>
          <a:spcPct val="20000"/>
        </a:spcBef>
        <a:spcAft>
          <a:spcPct val="0"/>
        </a:spcAft>
        <a:buChar char="»"/>
        <a:defRPr sz="1121">
          <a:solidFill>
            <a:srgbClr val="82A967"/>
          </a:solidFill>
          <a:latin typeface="+mn-lt"/>
          <a:ea typeface="+mn-ea"/>
        </a:defRPr>
      </a:lvl9pPr>
    </p:bodyStyle>
    <p:otherStyle>
      <a:defPPr>
        <a:defRPr lang="en-US"/>
      </a:defPPr>
      <a:lvl1pPr marL="0" algn="l" defTabSz="365738" rtl="0" eaLnBrk="1" latinLnBrk="0" hangingPunct="1">
        <a:defRPr sz="1440" kern="1200">
          <a:solidFill>
            <a:schemeClr val="tx1"/>
          </a:solidFill>
          <a:latin typeface="+mn-lt"/>
          <a:ea typeface="+mn-ea"/>
          <a:cs typeface="+mn-cs"/>
        </a:defRPr>
      </a:lvl1pPr>
      <a:lvl2pPr marL="365738" algn="l" defTabSz="365738" rtl="0" eaLnBrk="1" latinLnBrk="0" hangingPunct="1">
        <a:defRPr sz="1440" kern="1200">
          <a:solidFill>
            <a:schemeClr val="tx1"/>
          </a:solidFill>
          <a:latin typeface="+mn-lt"/>
          <a:ea typeface="+mn-ea"/>
          <a:cs typeface="+mn-cs"/>
        </a:defRPr>
      </a:lvl2pPr>
      <a:lvl3pPr marL="731475" algn="l" defTabSz="365738" rtl="0" eaLnBrk="1" latinLnBrk="0" hangingPunct="1">
        <a:defRPr sz="1440" kern="1200">
          <a:solidFill>
            <a:schemeClr val="tx1"/>
          </a:solidFill>
          <a:latin typeface="+mn-lt"/>
          <a:ea typeface="+mn-ea"/>
          <a:cs typeface="+mn-cs"/>
        </a:defRPr>
      </a:lvl3pPr>
      <a:lvl4pPr marL="1097211" algn="l" defTabSz="365738" rtl="0" eaLnBrk="1" latinLnBrk="0" hangingPunct="1">
        <a:defRPr sz="1440" kern="1200">
          <a:solidFill>
            <a:schemeClr val="tx1"/>
          </a:solidFill>
          <a:latin typeface="+mn-lt"/>
          <a:ea typeface="+mn-ea"/>
          <a:cs typeface="+mn-cs"/>
        </a:defRPr>
      </a:lvl4pPr>
      <a:lvl5pPr marL="1462949" algn="l" defTabSz="365738" rtl="0" eaLnBrk="1" latinLnBrk="0" hangingPunct="1">
        <a:defRPr sz="1440" kern="1200">
          <a:solidFill>
            <a:schemeClr val="tx1"/>
          </a:solidFill>
          <a:latin typeface="+mn-lt"/>
          <a:ea typeface="+mn-ea"/>
          <a:cs typeface="+mn-cs"/>
        </a:defRPr>
      </a:lvl5pPr>
      <a:lvl6pPr marL="1828686" algn="l" defTabSz="365738" rtl="0" eaLnBrk="1" latinLnBrk="0" hangingPunct="1">
        <a:defRPr sz="1440" kern="1200">
          <a:solidFill>
            <a:schemeClr val="tx1"/>
          </a:solidFill>
          <a:latin typeface="+mn-lt"/>
          <a:ea typeface="+mn-ea"/>
          <a:cs typeface="+mn-cs"/>
        </a:defRPr>
      </a:lvl6pPr>
      <a:lvl7pPr marL="2194424" algn="l" defTabSz="365738" rtl="0" eaLnBrk="1" latinLnBrk="0" hangingPunct="1">
        <a:defRPr sz="1440" kern="1200">
          <a:solidFill>
            <a:schemeClr val="tx1"/>
          </a:solidFill>
          <a:latin typeface="+mn-lt"/>
          <a:ea typeface="+mn-ea"/>
          <a:cs typeface="+mn-cs"/>
        </a:defRPr>
      </a:lvl7pPr>
      <a:lvl8pPr marL="2560160" algn="l" defTabSz="365738" rtl="0" eaLnBrk="1" latinLnBrk="0" hangingPunct="1">
        <a:defRPr sz="1440" kern="1200">
          <a:solidFill>
            <a:schemeClr val="tx1"/>
          </a:solidFill>
          <a:latin typeface="+mn-lt"/>
          <a:ea typeface="+mn-ea"/>
          <a:cs typeface="+mn-cs"/>
        </a:defRPr>
      </a:lvl8pPr>
      <a:lvl9pPr marL="2925897" algn="l" defTabSz="365738" rtl="0" eaLnBrk="1" latinLnBrk="0" hangingPunct="1">
        <a:defRPr sz="144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5241290"/>
            <a:ext cx="8229600" cy="245109"/>
          </a:xfrm>
          <a:prstGeom prst="rect">
            <a:avLst/>
          </a:prstGeom>
          <a:solidFill>
            <a:schemeClr val="lt2"/>
          </a:solidFill>
          <a:ln>
            <a:noFill/>
          </a:ln>
        </p:spPr>
        <p:txBody>
          <a:bodyPr lIns="73140" tIns="36560" rIns="73140" bIns="36560" anchor="t" anchorCtr="0">
            <a:noAutofit/>
          </a:bodyPr>
          <a:lstStyle/>
          <a:p>
            <a:pPr marL="0" marR="0" lvl="0" indent="0" algn="l" rtl="0">
              <a:spcBef>
                <a:spcPts val="0"/>
              </a:spcBef>
              <a:spcAft>
                <a:spcPts val="0"/>
              </a:spcAft>
              <a:buNone/>
            </a:pPr>
            <a:endParaRPr sz="1920" b="0" i="0" u="none" strike="noStrike" cap="none">
              <a:solidFill>
                <a:schemeClr val="dk1"/>
              </a:solidFill>
              <a:latin typeface="Arial"/>
              <a:ea typeface="Arial"/>
              <a:cs typeface="Arial"/>
              <a:sym typeface="Arial"/>
            </a:endParaRPr>
          </a:p>
        </p:txBody>
      </p:sp>
      <p:sp>
        <p:nvSpPr>
          <p:cNvPr id="11" name="Shape 11"/>
          <p:cNvSpPr txBox="1">
            <a:spLocks noGrp="1"/>
          </p:cNvSpPr>
          <p:nvPr>
            <p:ph type="title"/>
          </p:nvPr>
        </p:nvSpPr>
        <p:spPr>
          <a:xfrm>
            <a:off x="274321" y="243840"/>
            <a:ext cx="7680959" cy="6096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3200" b="0" i="0" u="none" strike="noStrike" cap="none">
                <a:solidFill>
                  <a:srgbClr val="3887B1"/>
                </a:solidFill>
                <a:latin typeface="Arial"/>
                <a:ea typeface="Arial"/>
                <a:cs typeface="Arial"/>
                <a:sym typeface="Arial"/>
              </a:defRPr>
            </a:lvl1pPr>
            <a:lvl2pPr marL="0" marR="0" lvl="1" indent="0" algn="l" rtl="0">
              <a:spcBef>
                <a:spcPts val="0"/>
              </a:spcBef>
              <a:spcAft>
                <a:spcPts val="0"/>
              </a:spcAft>
              <a:buNone/>
              <a:defRPr sz="3200" b="0" i="0" u="none" strike="noStrike" cap="none">
                <a:solidFill>
                  <a:srgbClr val="3887B1"/>
                </a:solidFill>
                <a:latin typeface="Arial"/>
                <a:ea typeface="Arial"/>
                <a:cs typeface="Arial"/>
                <a:sym typeface="Arial"/>
              </a:defRPr>
            </a:lvl2pPr>
            <a:lvl3pPr marL="0" marR="0" lvl="2" indent="0" algn="l" rtl="0">
              <a:spcBef>
                <a:spcPts val="0"/>
              </a:spcBef>
              <a:spcAft>
                <a:spcPts val="0"/>
              </a:spcAft>
              <a:buNone/>
              <a:defRPr sz="3200" b="0" i="0" u="none" strike="noStrike" cap="none">
                <a:solidFill>
                  <a:srgbClr val="3887B1"/>
                </a:solidFill>
                <a:latin typeface="Arial"/>
                <a:ea typeface="Arial"/>
                <a:cs typeface="Arial"/>
                <a:sym typeface="Arial"/>
              </a:defRPr>
            </a:lvl3pPr>
            <a:lvl4pPr marL="0" marR="0" lvl="3" indent="0" algn="l" rtl="0">
              <a:spcBef>
                <a:spcPts val="0"/>
              </a:spcBef>
              <a:spcAft>
                <a:spcPts val="0"/>
              </a:spcAft>
              <a:buNone/>
              <a:defRPr sz="3200" b="0" i="0" u="none" strike="noStrike" cap="none">
                <a:solidFill>
                  <a:srgbClr val="3887B1"/>
                </a:solidFill>
                <a:latin typeface="Arial"/>
                <a:ea typeface="Arial"/>
                <a:cs typeface="Arial"/>
                <a:sym typeface="Arial"/>
              </a:defRPr>
            </a:lvl4pPr>
            <a:lvl5pPr marL="0" marR="0" lvl="4" indent="0" algn="l" rtl="0">
              <a:spcBef>
                <a:spcPts val="0"/>
              </a:spcBef>
              <a:spcAft>
                <a:spcPts val="0"/>
              </a:spcAft>
              <a:buNone/>
              <a:defRPr sz="3200" b="0" i="0" u="none" strike="noStrike" cap="none">
                <a:solidFill>
                  <a:srgbClr val="3887B1"/>
                </a:solidFill>
                <a:latin typeface="Arial"/>
                <a:ea typeface="Arial"/>
                <a:cs typeface="Arial"/>
                <a:sym typeface="Arial"/>
              </a:defRPr>
            </a:lvl5pPr>
            <a:lvl6pPr marL="457200" marR="0" lvl="5" indent="0" algn="l" rtl="0">
              <a:spcBef>
                <a:spcPts val="0"/>
              </a:spcBef>
              <a:spcAft>
                <a:spcPts val="0"/>
              </a:spcAft>
              <a:buNone/>
              <a:defRPr sz="3200" b="0" i="0" u="none" strike="noStrike" cap="none">
                <a:solidFill>
                  <a:srgbClr val="3887B1"/>
                </a:solidFill>
                <a:latin typeface="Arial"/>
                <a:ea typeface="Arial"/>
                <a:cs typeface="Arial"/>
                <a:sym typeface="Arial"/>
              </a:defRPr>
            </a:lvl6pPr>
            <a:lvl7pPr marL="914400" marR="0" lvl="6" indent="0" algn="l" rtl="0">
              <a:spcBef>
                <a:spcPts val="0"/>
              </a:spcBef>
              <a:spcAft>
                <a:spcPts val="0"/>
              </a:spcAft>
              <a:buNone/>
              <a:defRPr sz="3200" b="0" i="0" u="none" strike="noStrike" cap="none">
                <a:solidFill>
                  <a:srgbClr val="3887B1"/>
                </a:solidFill>
                <a:latin typeface="Arial"/>
                <a:ea typeface="Arial"/>
                <a:cs typeface="Arial"/>
                <a:sym typeface="Arial"/>
              </a:defRPr>
            </a:lvl7pPr>
            <a:lvl8pPr marL="1371600" marR="0" lvl="7" indent="0" algn="l" rtl="0">
              <a:spcBef>
                <a:spcPts val="0"/>
              </a:spcBef>
              <a:spcAft>
                <a:spcPts val="0"/>
              </a:spcAft>
              <a:buNone/>
              <a:defRPr sz="3200" b="0" i="0" u="none" strike="noStrike" cap="none">
                <a:solidFill>
                  <a:srgbClr val="3887B1"/>
                </a:solidFill>
                <a:latin typeface="Arial"/>
                <a:ea typeface="Arial"/>
                <a:cs typeface="Arial"/>
                <a:sym typeface="Arial"/>
              </a:defRPr>
            </a:lvl8pPr>
            <a:lvl9pPr marL="1828800" marR="0" lvl="8" indent="0" algn="l" rtl="0">
              <a:spcBef>
                <a:spcPts val="0"/>
              </a:spcBef>
              <a:spcAft>
                <a:spcPts val="0"/>
              </a:spcAft>
              <a:buNone/>
              <a:defRPr sz="3200" b="0" i="0" u="none" strike="noStrike" cap="none">
                <a:solidFill>
                  <a:srgbClr val="3887B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274321" y="914401"/>
            <a:ext cx="7680959" cy="4206239"/>
          </a:xfrm>
          <a:prstGeom prst="rect">
            <a:avLst/>
          </a:prstGeom>
          <a:noFill/>
          <a:ln>
            <a:noFill/>
          </a:ln>
        </p:spPr>
        <p:txBody>
          <a:bodyPr lIns="91425" tIns="91425" rIns="91425" bIns="91425" anchor="t" anchorCtr="0"/>
          <a:lstStyle>
            <a:lvl1pPr marL="342900" marR="0" lvl="0" indent="-215900" algn="l" rtl="0">
              <a:spcBef>
                <a:spcPts val="400"/>
              </a:spcBef>
              <a:spcAft>
                <a:spcPts val="0"/>
              </a:spcAft>
              <a:buClr>
                <a:schemeClr val="dk1"/>
              </a:buClr>
              <a:buSzPct val="100000"/>
              <a:buFont typeface="Noto Sans Symbols"/>
              <a:buChar char="▪"/>
              <a:defRPr sz="2000" b="0" i="0" u="none" strike="noStrike" cap="none">
                <a:solidFill>
                  <a:schemeClr val="dk1"/>
                </a:solidFill>
                <a:latin typeface="Arial"/>
                <a:ea typeface="Arial"/>
                <a:cs typeface="Arial"/>
                <a:sym typeface="Arial"/>
              </a:defRPr>
            </a:lvl1pPr>
            <a:lvl2pPr marL="742950" marR="0" lvl="1" indent="-171450" algn="l" rtl="0">
              <a:spcBef>
                <a:spcPts val="360"/>
              </a:spcBef>
              <a:spcAft>
                <a:spcPts val="0"/>
              </a:spcAft>
              <a:buClr>
                <a:srgbClr val="0090CE"/>
              </a:buClr>
              <a:buSzPct val="100000"/>
              <a:buFont typeface="Arial"/>
              <a:buChar char="&gt;"/>
              <a:defRPr sz="1800" b="0" i="0" u="none" strike="noStrike" cap="none">
                <a:solidFill>
                  <a:srgbClr val="0090CE"/>
                </a:solidFill>
                <a:latin typeface="Arial"/>
                <a:ea typeface="Arial"/>
                <a:cs typeface="Arial"/>
                <a:sym typeface="Arial"/>
              </a:defRPr>
            </a:lvl2pPr>
            <a:lvl3pPr marL="1143000" marR="0" lvl="2" indent="-127000" algn="l" rtl="0">
              <a:spcBef>
                <a:spcPts val="320"/>
              </a:spcBef>
              <a:spcAft>
                <a:spcPts val="0"/>
              </a:spcAft>
              <a:buClr>
                <a:srgbClr val="2DAA8F"/>
              </a:buClr>
              <a:buSzPct val="100000"/>
              <a:buFont typeface="Noto Sans Symbols"/>
              <a:buChar char="▪"/>
              <a:defRPr sz="1600" b="0" i="0" u="none" strike="noStrike" cap="none">
                <a:solidFill>
                  <a:srgbClr val="2DAA8F"/>
                </a:solidFill>
                <a:latin typeface="Arial"/>
                <a:ea typeface="Arial"/>
                <a:cs typeface="Arial"/>
                <a:sym typeface="Arial"/>
              </a:defRPr>
            </a:lvl3pPr>
            <a:lvl4pPr marL="1600200" marR="0" lvl="3" indent="-139700" algn="l" rtl="0">
              <a:spcBef>
                <a:spcPts val="280"/>
              </a:spcBef>
              <a:spcAft>
                <a:spcPts val="0"/>
              </a:spcAft>
              <a:buClr>
                <a:schemeClr val="lt2"/>
              </a:buClr>
              <a:buSzPct val="100000"/>
              <a:buFont typeface="Arial"/>
              <a:buChar char="–"/>
              <a:defRPr sz="1400" b="0" i="0" u="none" strike="noStrike" cap="none">
                <a:solidFill>
                  <a:schemeClr val="lt2"/>
                </a:solidFill>
                <a:latin typeface="Arial"/>
                <a:ea typeface="Arial"/>
                <a:cs typeface="Arial"/>
                <a:sym typeface="Arial"/>
              </a:defRPr>
            </a:lvl4pPr>
            <a:lvl5pPr marL="2057400" marR="0" lvl="4" indent="-139700" algn="l" rtl="0">
              <a:spcBef>
                <a:spcPts val="280"/>
              </a:spcBef>
              <a:spcAft>
                <a:spcPts val="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5pPr>
            <a:lvl6pPr marL="2514600" marR="0" lvl="5" indent="-139700" algn="l" rtl="0">
              <a:spcBef>
                <a:spcPts val="280"/>
              </a:spcBef>
              <a:spcAft>
                <a:spcPts val="0"/>
              </a:spcAft>
              <a:buClr>
                <a:srgbClr val="CF5C70"/>
              </a:buClr>
              <a:buSzPct val="100000"/>
              <a:buFont typeface="Arial"/>
              <a:buChar char="»"/>
              <a:defRPr sz="1400" b="0" i="0" u="none" strike="noStrike" cap="none">
                <a:solidFill>
                  <a:srgbClr val="CF5C70"/>
                </a:solidFill>
                <a:latin typeface="Arial"/>
                <a:ea typeface="Arial"/>
                <a:cs typeface="Arial"/>
                <a:sym typeface="Arial"/>
              </a:defRPr>
            </a:lvl6pPr>
            <a:lvl7pPr marL="2971800" marR="0" lvl="6" indent="-139700" algn="l" rtl="0">
              <a:spcBef>
                <a:spcPts val="280"/>
              </a:spcBef>
              <a:spcAft>
                <a:spcPts val="0"/>
              </a:spcAft>
              <a:buClr>
                <a:srgbClr val="CF5C70"/>
              </a:buClr>
              <a:buSzPct val="100000"/>
              <a:buFont typeface="Arial"/>
              <a:buChar char="»"/>
              <a:defRPr sz="1400" b="0" i="0" u="none" strike="noStrike" cap="none">
                <a:solidFill>
                  <a:srgbClr val="CF5C70"/>
                </a:solidFill>
                <a:latin typeface="Arial"/>
                <a:ea typeface="Arial"/>
                <a:cs typeface="Arial"/>
                <a:sym typeface="Arial"/>
              </a:defRPr>
            </a:lvl7pPr>
            <a:lvl8pPr marL="3429000" marR="0" lvl="7" indent="-139700" algn="l" rtl="0">
              <a:spcBef>
                <a:spcPts val="280"/>
              </a:spcBef>
              <a:spcAft>
                <a:spcPts val="0"/>
              </a:spcAft>
              <a:buClr>
                <a:srgbClr val="CF5C70"/>
              </a:buClr>
              <a:buSzPct val="100000"/>
              <a:buFont typeface="Arial"/>
              <a:buChar char="»"/>
              <a:defRPr sz="1400" b="0" i="0" u="none" strike="noStrike" cap="none">
                <a:solidFill>
                  <a:srgbClr val="CF5C70"/>
                </a:solidFill>
                <a:latin typeface="Arial"/>
                <a:ea typeface="Arial"/>
                <a:cs typeface="Arial"/>
                <a:sym typeface="Arial"/>
              </a:defRPr>
            </a:lvl8pPr>
            <a:lvl9pPr marL="3886200" marR="0" lvl="8" indent="-139700" algn="l" rtl="0">
              <a:spcBef>
                <a:spcPts val="280"/>
              </a:spcBef>
              <a:spcAft>
                <a:spcPts val="0"/>
              </a:spcAft>
              <a:buClr>
                <a:srgbClr val="CF5C70"/>
              </a:buClr>
              <a:buSzPct val="100000"/>
              <a:buFont typeface="Arial"/>
              <a:buChar char="»"/>
              <a:defRPr sz="1400" b="0" i="0" u="none" strike="noStrike" cap="none">
                <a:solidFill>
                  <a:srgbClr val="CF5C70"/>
                </a:solidFill>
                <a:latin typeface="Arial"/>
                <a:ea typeface="Arial"/>
                <a:cs typeface="Arial"/>
                <a:sym typeface="Arial"/>
              </a:defRPr>
            </a:lvl9pPr>
          </a:lstStyle>
          <a:p>
            <a:endParaRPr/>
          </a:p>
        </p:txBody>
      </p:sp>
      <p:sp>
        <p:nvSpPr>
          <p:cNvPr id="13" name="Shape 13"/>
          <p:cNvSpPr txBox="1">
            <a:spLocks noGrp="1"/>
          </p:cNvSpPr>
          <p:nvPr>
            <p:ph type="dt" idx="10"/>
          </p:nvPr>
        </p:nvSpPr>
        <p:spPr>
          <a:xfrm>
            <a:off x="137160" y="5242561"/>
            <a:ext cx="1028700" cy="24383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640" b="0" i="0" u="none" strike="noStrike" cap="none">
                <a:solidFill>
                  <a:schemeClr val="accent1"/>
                </a:solidFill>
                <a:latin typeface="Arial"/>
                <a:ea typeface="Arial"/>
                <a:cs typeface="Arial"/>
                <a:sym typeface="Arial"/>
              </a:defRPr>
            </a:lvl1pPr>
            <a:lvl2pPr marL="365760" marR="0" lvl="1" indent="0" algn="l" rtl="0">
              <a:spcBef>
                <a:spcPts val="0"/>
              </a:spcBef>
              <a:spcAft>
                <a:spcPts val="0"/>
              </a:spcAft>
              <a:buNone/>
              <a:defRPr sz="1920" b="0" i="0" u="none" strike="noStrike" cap="none">
                <a:solidFill>
                  <a:schemeClr val="dk1"/>
                </a:solidFill>
                <a:latin typeface="Arial"/>
                <a:ea typeface="Arial"/>
                <a:cs typeface="Arial"/>
                <a:sym typeface="Arial"/>
              </a:defRPr>
            </a:lvl2pPr>
            <a:lvl3pPr marL="731520" marR="0" lvl="2" indent="0" algn="l" rtl="0">
              <a:spcBef>
                <a:spcPts val="0"/>
              </a:spcBef>
              <a:spcAft>
                <a:spcPts val="0"/>
              </a:spcAft>
              <a:buNone/>
              <a:defRPr sz="1920" b="0" i="0" u="none" strike="noStrike" cap="none">
                <a:solidFill>
                  <a:schemeClr val="dk1"/>
                </a:solidFill>
                <a:latin typeface="Arial"/>
                <a:ea typeface="Arial"/>
                <a:cs typeface="Arial"/>
                <a:sym typeface="Arial"/>
              </a:defRPr>
            </a:lvl3pPr>
            <a:lvl4pPr marL="1097280" marR="0" lvl="3" indent="0" algn="l" rtl="0">
              <a:spcBef>
                <a:spcPts val="0"/>
              </a:spcBef>
              <a:spcAft>
                <a:spcPts val="0"/>
              </a:spcAft>
              <a:buNone/>
              <a:defRPr sz="1920" b="0" i="0" u="none" strike="noStrike" cap="none">
                <a:solidFill>
                  <a:schemeClr val="dk1"/>
                </a:solidFill>
                <a:latin typeface="Arial"/>
                <a:ea typeface="Arial"/>
                <a:cs typeface="Arial"/>
                <a:sym typeface="Arial"/>
              </a:defRPr>
            </a:lvl4pPr>
            <a:lvl5pPr marL="1463040" marR="0" lvl="4" indent="0" algn="l" rtl="0">
              <a:spcBef>
                <a:spcPts val="0"/>
              </a:spcBef>
              <a:spcAft>
                <a:spcPts val="0"/>
              </a:spcAft>
              <a:buNone/>
              <a:defRPr sz="1920" b="0" i="0" u="none" strike="noStrike" cap="none">
                <a:solidFill>
                  <a:schemeClr val="dk1"/>
                </a:solidFill>
                <a:latin typeface="Arial"/>
                <a:ea typeface="Arial"/>
                <a:cs typeface="Arial"/>
                <a:sym typeface="Arial"/>
              </a:defRPr>
            </a:lvl5pPr>
            <a:lvl6pPr marL="1828800" marR="0" lvl="5" indent="0" algn="l" rtl="0">
              <a:spcBef>
                <a:spcPts val="0"/>
              </a:spcBef>
              <a:buNone/>
              <a:defRPr sz="1920" b="0" i="0" u="none" strike="noStrike" cap="none">
                <a:solidFill>
                  <a:schemeClr val="dk1"/>
                </a:solidFill>
                <a:latin typeface="Arial"/>
                <a:ea typeface="Arial"/>
                <a:cs typeface="Arial"/>
                <a:sym typeface="Arial"/>
              </a:defRPr>
            </a:lvl6pPr>
            <a:lvl7pPr marL="2194560" marR="0" lvl="6" indent="0" algn="l" rtl="0">
              <a:spcBef>
                <a:spcPts val="0"/>
              </a:spcBef>
              <a:buNone/>
              <a:defRPr sz="1920" b="0" i="0" u="none" strike="noStrike" cap="none">
                <a:solidFill>
                  <a:schemeClr val="dk1"/>
                </a:solidFill>
                <a:latin typeface="Arial"/>
                <a:ea typeface="Arial"/>
                <a:cs typeface="Arial"/>
                <a:sym typeface="Arial"/>
              </a:defRPr>
            </a:lvl7pPr>
            <a:lvl8pPr marL="2560320" marR="0" lvl="7" indent="0" algn="l" rtl="0">
              <a:spcBef>
                <a:spcPts val="0"/>
              </a:spcBef>
              <a:buNone/>
              <a:defRPr sz="1920" b="0" i="0" u="none" strike="noStrike" cap="none">
                <a:solidFill>
                  <a:schemeClr val="dk1"/>
                </a:solidFill>
                <a:latin typeface="Arial"/>
                <a:ea typeface="Arial"/>
                <a:cs typeface="Arial"/>
                <a:sym typeface="Arial"/>
              </a:defRPr>
            </a:lvl8pPr>
            <a:lvl9pPr marL="2926080" marR="0" lvl="8" indent="0" algn="l" rtl="0">
              <a:spcBef>
                <a:spcPts val="0"/>
              </a:spcBef>
              <a:buNone/>
              <a:defRPr sz="192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ftr" idx="11"/>
          </p:nvPr>
        </p:nvSpPr>
        <p:spPr>
          <a:xfrm>
            <a:off x="1920240" y="5242561"/>
            <a:ext cx="5966460" cy="24383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rgbClr val="FFFFFF"/>
              </a:buClr>
              <a:buFont typeface="Arial"/>
              <a:buNone/>
              <a:defRPr sz="640" b="0" i="0" u="none" strike="noStrike" cap="none">
                <a:solidFill>
                  <a:srgbClr val="FFFFFF"/>
                </a:solidFill>
                <a:latin typeface="Arial"/>
                <a:ea typeface="Arial"/>
                <a:cs typeface="Arial"/>
                <a:sym typeface="Arial"/>
              </a:defRPr>
            </a:lvl1pPr>
            <a:lvl2pPr marL="365760" marR="0" lvl="1" indent="0" algn="l" rtl="0">
              <a:spcBef>
                <a:spcPts val="0"/>
              </a:spcBef>
              <a:spcAft>
                <a:spcPts val="0"/>
              </a:spcAft>
              <a:buNone/>
              <a:defRPr sz="1920" b="0" i="0" u="none" strike="noStrike" cap="none">
                <a:solidFill>
                  <a:schemeClr val="dk1"/>
                </a:solidFill>
                <a:latin typeface="Arial"/>
                <a:ea typeface="Arial"/>
                <a:cs typeface="Arial"/>
                <a:sym typeface="Arial"/>
              </a:defRPr>
            </a:lvl2pPr>
            <a:lvl3pPr marL="731520" marR="0" lvl="2" indent="0" algn="l" rtl="0">
              <a:spcBef>
                <a:spcPts val="0"/>
              </a:spcBef>
              <a:spcAft>
                <a:spcPts val="0"/>
              </a:spcAft>
              <a:buNone/>
              <a:defRPr sz="1920" b="0" i="0" u="none" strike="noStrike" cap="none">
                <a:solidFill>
                  <a:schemeClr val="dk1"/>
                </a:solidFill>
                <a:latin typeface="Arial"/>
                <a:ea typeface="Arial"/>
                <a:cs typeface="Arial"/>
                <a:sym typeface="Arial"/>
              </a:defRPr>
            </a:lvl3pPr>
            <a:lvl4pPr marL="1097280" marR="0" lvl="3" indent="0" algn="l" rtl="0">
              <a:spcBef>
                <a:spcPts val="0"/>
              </a:spcBef>
              <a:spcAft>
                <a:spcPts val="0"/>
              </a:spcAft>
              <a:buNone/>
              <a:defRPr sz="1920" b="0" i="0" u="none" strike="noStrike" cap="none">
                <a:solidFill>
                  <a:schemeClr val="dk1"/>
                </a:solidFill>
                <a:latin typeface="Arial"/>
                <a:ea typeface="Arial"/>
                <a:cs typeface="Arial"/>
                <a:sym typeface="Arial"/>
              </a:defRPr>
            </a:lvl4pPr>
            <a:lvl5pPr marL="1463040" marR="0" lvl="4" indent="0" algn="l" rtl="0">
              <a:spcBef>
                <a:spcPts val="0"/>
              </a:spcBef>
              <a:spcAft>
                <a:spcPts val="0"/>
              </a:spcAft>
              <a:buNone/>
              <a:defRPr sz="1920" b="0" i="0" u="none" strike="noStrike" cap="none">
                <a:solidFill>
                  <a:schemeClr val="dk1"/>
                </a:solidFill>
                <a:latin typeface="Arial"/>
                <a:ea typeface="Arial"/>
                <a:cs typeface="Arial"/>
                <a:sym typeface="Arial"/>
              </a:defRPr>
            </a:lvl5pPr>
            <a:lvl6pPr marL="1828800" marR="0" lvl="5" indent="0" algn="l" rtl="0">
              <a:spcBef>
                <a:spcPts val="0"/>
              </a:spcBef>
              <a:buNone/>
              <a:defRPr sz="1920" b="0" i="0" u="none" strike="noStrike" cap="none">
                <a:solidFill>
                  <a:schemeClr val="dk1"/>
                </a:solidFill>
                <a:latin typeface="Arial"/>
                <a:ea typeface="Arial"/>
                <a:cs typeface="Arial"/>
                <a:sym typeface="Arial"/>
              </a:defRPr>
            </a:lvl6pPr>
            <a:lvl7pPr marL="2194560" marR="0" lvl="6" indent="0" algn="l" rtl="0">
              <a:spcBef>
                <a:spcPts val="0"/>
              </a:spcBef>
              <a:buNone/>
              <a:defRPr sz="1920" b="0" i="0" u="none" strike="noStrike" cap="none">
                <a:solidFill>
                  <a:schemeClr val="dk1"/>
                </a:solidFill>
                <a:latin typeface="Arial"/>
                <a:ea typeface="Arial"/>
                <a:cs typeface="Arial"/>
                <a:sym typeface="Arial"/>
              </a:defRPr>
            </a:lvl7pPr>
            <a:lvl8pPr marL="2560320" marR="0" lvl="7" indent="0" algn="l" rtl="0">
              <a:spcBef>
                <a:spcPts val="0"/>
              </a:spcBef>
              <a:buNone/>
              <a:defRPr sz="1920" b="0" i="0" u="none" strike="noStrike" cap="none">
                <a:solidFill>
                  <a:schemeClr val="dk1"/>
                </a:solidFill>
                <a:latin typeface="Arial"/>
                <a:ea typeface="Arial"/>
                <a:cs typeface="Arial"/>
                <a:sym typeface="Arial"/>
              </a:defRPr>
            </a:lvl8pPr>
            <a:lvl9pPr marL="2926080" marR="0" lvl="8" indent="0" algn="l" rtl="0">
              <a:spcBef>
                <a:spcPts val="0"/>
              </a:spcBef>
              <a:buNone/>
              <a:defRPr sz="1920" b="0" i="0" u="none" strike="noStrike" cap="none">
                <a:solidFill>
                  <a:schemeClr val="dk1"/>
                </a:solidFill>
                <a:latin typeface="Arial"/>
                <a:ea typeface="Arial"/>
                <a:cs typeface="Arial"/>
                <a:sym typeface="Arial"/>
              </a:defRPr>
            </a:lvl9pPr>
          </a:lstStyle>
          <a:p>
            <a:endParaRPr/>
          </a:p>
        </p:txBody>
      </p:sp>
      <p:sp>
        <p:nvSpPr>
          <p:cNvPr id="15" name="Shape 15"/>
          <p:cNvSpPr txBox="1">
            <a:spLocks noGrp="1"/>
          </p:cNvSpPr>
          <p:nvPr>
            <p:ph type="sldNum" idx="12"/>
          </p:nvPr>
        </p:nvSpPr>
        <p:spPr>
          <a:xfrm>
            <a:off x="7818120" y="5242561"/>
            <a:ext cx="411480" cy="243839"/>
          </a:xfrm>
          <a:prstGeom prst="rect">
            <a:avLst/>
          </a:prstGeom>
          <a:noFill/>
          <a:ln>
            <a:noFill/>
          </a:ln>
        </p:spPr>
        <p:txBody>
          <a:bodyPr lIns="91425" tIns="45700" rIns="91425" bIns="45700" anchor="ctr" anchorCtr="0">
            <a:noAutofit/>
          </a:bodyPr>
          <a:lstStyle/>
          <a:p>
            <a:pPr algn="r">
              <a:spcBef>
                <a:spcPts val="0"/>
              </a:spcBef>
              <a:spcAft>
                <a:spcPts val="0"/>
              </a:spcAft>
              <a:buSzPct val="25000"/>
            </a:pPr>
            <a:fld id="{00000000-1234-1234-1234-123412341234}" type="slidenum">
              <a:rPr lang="en-US" sz="640" smtClean="0">
                <a:solidFill>
                  <a:schemeClr val="accent1"/>
                </a:solidFill>
                <a:latin typeface="Arial"/>
                <a:ea typeface="Arial"/>
                <a:cs typeface="Arial"/>
                <a:sym typeface="Arial"/>
              </a:rPr>
              <a:pPr algn="r">
                <a:spcBef>
                  <a:spcPts val="0"/>
                </a:spcBef>
                <a:spcAft>
                  <a:spcPts val="0"/>
                </a:spcAft>
                <a:buSzPct val="25000"/>
              </a:pPr>
              <a:t>‹#›</a:t>
            </a:fld>
            <a:endParaRPr lang="en-US" sz="640">
              <a:solidFill>
                <a:schemeClr val="accent1"/>
              </a:solidFill>
              <a:latin typeface="Arial"/>
              <a:ea typeface="Arial"/>
              <a:cs typeface="Arial"/>
              <a:sym typeface="Arial"/>
            </a:endParaRPr>
          </a:p>
        </p:txBody>
      </p:sp>
      <p:pic>
        <p:nvPicPr>
          <p:cNvPr id="16" name="Shape 16"/>
          <p:cNvPicPr preferRelativeResize="0"/>
          <p:nvPr/>
        </p:nvPicPr>
        <p:blipFill rotWithShape="1">
          <a:blip r:embed="rId8">
            <a:alphaModFix/>
          </a:blip>
          <a:srcRect r="35433"/>
          <a:stretch/>
        </p:blipFill>
        <p:spPr>
          <a:xfrm>
            <a:off x="7868127" y="148590"/>
            <a:ext cx="361473" cy="960120"/>
          </a:xfrm>
          <a:prstGeom prst="rect">
            <a:avLst/>
          </a:prstGeom>
          <a:noFill/>
          <a:ln>
            <a:noFill/>
          </a:ln>
        </p:spPr>
      </p:pic>
    </p:spTree>
    <p:extLst>
      <p:ext uri="{BB962C8B-B14F-4D97-AF65-F5344CB8AC3E}">
        <p14:creationId xmlns:p14="http://schemas.microsoft.com/office/powerpoint/2010/main" val="17435562"/>
      </p:ext>
    </p:extLst>
  </p:cSld>
  <p:clrMap bg1="lt1" tx1="dk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charRg st="1" end="1"/>
                                            </p:txEl>
                                          </p:spTgt>
                                        </p:tgtEl>
                                        <p:attrNameLst>
                                          <p:attrName>style.visibility</p:attrName>
                                        </p:attrNameLst>
                                      </p:cBhvr>
                                      <p:to>
                                        <p:strVal val="visible"/>
                                      </p:to>
                                    </p:set>
                                    <p:animEffect transition="in" filter="fade">
                                      <p:cBhvr>
                                        <p:cTn id="10" dur="1000"/>
                                        <p:tgtEl>
                                          <p:spTgt spid="12">
                                            <p:txEl>
                                              <p:char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charRg st="1" end="1"/>
                                            </p:txEl>
                                          </p:spTgt>
                                        </p:tgtEl>
                                        <p:attrNameLst>
                                          <p:attrName>style.visibility</p:attrName>
                                        </p:attrNameLst>
                                      </p:cBhvr>
                                      <p:to>
                                        <p:strVal val="visible"/>
                                      </p:to>
                                    </p:set>
                                    <p:animEffect transition="in" filter="fade">
                                      <p:cBhvr>
                                        <p:cTn id="13" dur="1000"/>
                                        <p:tgtEl>
                                          <p:spTgt spid="12">
                                            <p:txEl>
                                              <p:char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xEl>
                                              <p:charRg st="1" end="1"/>
                                            </p:txEl>
                                          </p:spTgt>
                                        </p:tgtEl>
                                        <p:attrNameLst>
                                          <p:attrName>style.visibility</p:attrName>
                                        </p:attrNameLst>
                                      </p:cBhvr>
                                      <p:to>
                                        <p:strVal val="visible"/>
                                      </p:to>
                                    </p:set>
                                    <p:animEffect transition="in" filter="fade">
                                      <p:cBhvr>
                                        <p:cTn id="16" dur="1000"/>
                                        <p:tgtEl>
                                          <p:spTgt spid="12">
                                            <p:txEl>
                                              <p:char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xEl>
                                              <p:charRg st="1" end="1"/>
                                            </p:txEl>
                                          </p:spTgt>
                                        </p:tgtEl>
                                        <p:attrNameLst>
                                          <p:attrName>style.visibility</p:attrName>
                                        </p:attrNameLst>
                                      </p:cBhvr>
                                      <p:to>
                                        <p:strVal val="visible"/>
                                      </p:to>
                                    </p:set>
                                    <p:animEffect transition="in" filter="fade">
                                      <p:cBhvr>
                                        <p:cTn id="19" dur="1000"/>
                                        <p:tgtEl>
                                          <p:spTgt spid="12">
                                            <p:txEl>
                                              <p:char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xEl>
                                              <p:charRg st="1" end="1"/>
                                            </p:txEl>
                                          </p:spTgt>
                                        </p:tgtEl>
                                        <p:attrNameLst>
                                          <p:attrName>style.visibility</p:attrName>
                                        </p:attrNameLst>
                                      </p:cBhvr>
                                      <p:to>
                                        <p:strVal val="visible"/>
                                      </p:to>
                                    </p:set>
                                    <p:animEffect transition="in" filter="fade">
                                      <p:cBhvr>
                                        <p:cTn id="22" dur="1000"/>
                                        <p:tgtEl>
                                          <p:spTgt spid="12">
                                            <p:txEl>
                                              <p:char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xEl>
                                              <p:charRg st="1" end="1"/>
                                            </p:txEl>
                                          </p:spTgt>
                                        </p:tgtEl>
                                        <p:attrNameLst>
                                          <p:attrName>style.visibility</p:attrName>
                                        </p:attrNameLst>
                                      </p:cBhvr>
                                      <p:to>
                                        <p:strVal val="visible"/>
                                      </p:to>
                                    </p:set>
                                    <p:animEffect transition="in" filter="fade">
                                      <p:cBhvr>
                                        <p:cTn id="25" dur="1000"/>
                                        <p:tgtEl>
                                          <p:spTgt spid="12">
                                            <p:txEl>
                                              <p:char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xEl>
                                              <p:charRg st="1" end="1"/>
                                            </p:txEl>
                                          </p:spTgt>
                                        </p:tgtEl>
                                        <p:attrNameLst>
                                          <p:attrName>style.visibility</p:attrName>
                                        </p:attrNameLst>
                                      </p:cBhvr>
                                      <p:to>
                                        <p:strVal val="visible"/>
                                      </p:to>
                                    </p:set>
                                    <p:animEffect transition="in" filter="fade">
                                      <p:cBhvr>
                                        <p:cTn id="28" dur="1000"/>
                                        <p:tgtEl>
                                          <p:spTgt spid="12">
                                            <p:txEl>
                                              <p:char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xEl>
                                              <p:charRg st="1" end="1"/>
                                            </p:txEl>
                                          </p:spTgt>
                                        </p:tgtEl>
                                        <p:attrNameLst>
                                          <p:attrName>style.visibility</p:attrName>
                                        </p:attrNameLst>
                                      </p:cBhvr>
                                      <p:to>
                                        <p:strVal val="visible"/>
                                      </p:to>
                                    </p:set>
                                    <p:animEffect transition="in" filter="fade">
                                      <p:cBhvr>
                                        <p:cTn id="31" dur="1000"/>
                                        <p:tgtEl>
                                          <p:spTgt spid="12">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video" Target="https://www.youtube.com/embed/Nle1EyQir20?feature=oembed" TargetMode="Externa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4.jpe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video" Target="https://www.youtube.com/embed/0O1u5OEc5eY?feature=oembed" TargetMode="Externa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1.xml"/><Relationship Id="rId1" Type="http://schemas.openxmlformats.org/officeDocument/2006/relationships/video" Target="https://www.youtube.com/embed/YPi3xT6UCOs" TargetMode="Externa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hyperlink" Target="https://www.ncbi.nlm.nih.gov/pubmed/?term=Khadra%20C%5bAuthor%5d&amp;cauthor=true&amp;cauthor_uid=28965702" TargetMode="External"/><Relationship Id="rId13" Type="http://schemas.openxmlformats.org/officeDocument/2006/relationships/hyperlink" Target="https://www.ncbi.nlm.nih.gov/pubmed/?term=Bailey%20B%5bAuthor%5d&amp;cauthor=true&amp;cauthor_uid=28965702" TargetMode="External"/><Relationship Id="rId3" Type="http://schemas.openxmlformats.org/officeDocument/2006/relationships/image" Target="../media/image46.jpeg"/><Relationship Id="rId7" Type="http://schemas.openxmlformats.org/officeDocument/2006/relationships/hyperlink" Target="https://www.ncbi.nlm.nih.gov/pubmed/?term=Le%20May%20S%5bAuthor%5d&amp;cauthor=true&amp;cauthor_uid=28965702" TargetMode="External"/><Relationship Id="rId12" Type="http://schemas.openxmlformats.org/officeDocument/2006/relationships/hyperlink" Target="https://www.ncbi.nlm.nih.gov/pubmed/?term=Gagnon%20H%5bAuthor%5d&amp;cauthor=true&amp;cauthor_uid=28965702"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s://www.ncbi.nlm.nih.gov/pubmed/?term=Ballard%20A%5bAuthor%5d&amp;cauthor=true&amp;cauthor_uid=28965702" TargetMode="External"/><Relationship Id="rId11" Type="http://schemas.openxmlformats.org/officeDocument/2006/relationships/hyperlink" Target="https://www.ncbi.nlm.nih.gov/pubmed/?term=Charest%20MC%5bAuthor%5d&amp;cauthor=true&amp;cauthor_uid=28965702" TargetMode="External"/><Relationship Id="rId5" Type="http://schemas.openxmlformats.org/officeDocument/2006/relationships/image" Target="../media/image48.png"/><Relationship Id="rId15" Type="http://schemas.openxmlformats.org/officeDocument/2006/relationships/hyperlink" Target="https://www.ncbi.nlm.nih.gov/pubmed/?term=Tsimicalis%20A%5bAuthor%5d&amp;cauthor=true&amp;cauthor_uid=28965702" TargetMode="External"/><Relationship Id="rId10" Type="http://schemas.openxmlformats.org/officeDocument/2006/relationships/hyperlink" Target="https://www.ncbi.nlm.nih.gov/pubmed/?term=Charette%20S%5bAuthor%5d&amp;cauthor=true&amp;cauthor_uid=28965702" TargetMode="External"/><Relationship Id="rId4" Type="http://schemas.openxmlformats.org/officeDocument/2006/relationships/image" Target="../media/image47.png"/><Relationship Id="rId9" Type="http://schemas.openxmlformats.org/officeDocument/2006/relationships/hyperlink" Target="https://www.ncbi.nlm.nih.gov/pubmed/?term=Lachance%20Fiola%20J%5bAuthor%5d&amp;cauthor=true&amp;cauthor_uid=28965702" TargetMode="External"/><Relationship Id="rId14" Type="http://schemas.openxmlformats.org/officeDocument/2006/relationships/hyperlink" Target="https://www.ncbi.nlm.nih.gov/pubmed/?term=Villeneuve%20E%5bAuthor%5d&amp;cauthor=true&amp;cauthor_uid=28965702"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51.jpeg"/><Relationship Id="rId4" Type="http://schemas.openxmlformats.org/officeDocument/2006/relationships/image" Target="../media/image50.jpeg"/></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ideo" Target="https://www.youtube.com/embed/yR0lWICH3rY?feature=oembed" TargetMode="Externa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ctrTitle"/>
          </p:nvPr>
        </p:nvSpPr>
        <p:spPr>
          <a:xfrm>
            <a:off x="1429349" y="4104823"/>
            <a:ext cx="5109973" cy="1140083"/>
          </a:xfrm>
          <a:prstGeom prst="rect">
            <a:avLst/>
          </a:prstGeom>
          <a:noFill/>
          <a:ln>
            <a:noFill/>
          </a:ln>
        </p:spPr>
        <p:txBody>
          <a:bodyPr vert="horz" wrap="square" lIns="73140" tIns="36560" rIns="73140" bIns="36560" numCol="1" anchor="b" anchorCtr="0" compatLnSpc="1">
            <a:prstTxWarp prst="textNoShape">
              <a:avLst/>
            </a:prstTxWarp>
            <a:noAutofit/>
          </a:bodyPr>
          <a:lstStyle/>
          <a:p>
            <a:pPr>
              <a:spcBef>
                <a:spcPts val="0"/>
              </a:spcBef>
              <a:spcAft>
                <a:spcPts val="0"/>
              </a:spcAft>
              <a:buSzPct val="25000"/>
            </a:pPr>
            <a:br>
              <a:rPr lang="en-US" sz="2400" b="1">
                <a:solidFill>
                  <a:srgbClr val="0070C0"/>
                </a:solidFill>
                <a:latin typeface="Arial"/>
                <a:ea typeface="Arial"/>
                <a:cs typeface="Arial"/>
                <a:sym typeface="Arial"/>
              </a:rPr>
            </a:br>
            <a:r>
              <a:rPr lang="en-US" sz="2400" b="1">
                <a:solidFill>
                  <a:srgbClr val="0070C0"/>
                </a:solidFill>
                <a:latin typeface="Arial"/>
                <a:ea typeface="Arial"/>
                <a:cs typeface="Arial"/>
                <a:sym typeface="Arial"/>
              </a:rPr>
              <a:t>Child Development and Procedural Pain Management</a:t>
            </a:r>
            <a:br>
              <a:rPr lang="en-US" sz="2400">
                <a:solidFill>
                  <a:srgbClr val="3887B1"/>
                </a:solidFill>
                <a:latin typeface="Arial"/>
                <a:ea typeface="Arial"/>
                <a:cs typeface="Arial"/>
                <a:sym typeface="Arial"/>
              </a:rPr>
            </a:br>
            <a:br>
              <a:rPr lang="en-US" sz="3200">
                <a:solidFill>
                  <a:srgbClr val="3887B1"/>
                </a:solidFill>
                <a:latin typeface="Arial"/>
                <a:ea typeface="Arial"/>
                <a:cs typeface="Arial"/>
                <a:sym typeface="Arial"/>
              </a:rPr>
            </a:br>
            <a:br>
              <a:rPr lang="en-US" sz="1575">
                <a:solidFill>
                  <a:schemeClr val="tx1"/>
                </a:solidFill>
                <a:latin typeface="Arial"/>
                <a:ea typeface="Arial"/>
                <a:cs typeface="Arial"/>
                <a:sym typeface="Arial"/>
              </a:rPr>
            </a:br>
            <a:br>
              <a:rPr lang="en-US" sz="3840" b="1">
                <a:solidFill>
                  <a:schemeClr val="tx2"/>
                </a:solidFill>
                <a:latin typeface="Curlz MT" panose="04040404050702020202" pitchFamily="82" charset="0"/>
                <a:ea typeface="Schoolbell"/>
                <a:cs typeface="Schoolbell"/>
                <a:sym typeface="Schoolbell"/>
              </a:rPr>
            </a:br>
            <a:br>
              <a:rPr lang="en-US" sz="1200"/>
            </a:br>
            <a:endParaRPr lang="en-US" sz="3840" b="1">
              <a:solidFill>
                <a:schemeClr val="tx2"/>
              </a:solidFill>
              <a:latin typeface="Curlz MT" panose="04040404050702020202" pitchFamily="82" charset="0"/>
              <a:ea typeface="Schoolbell"/>
              <a:cs typeface="Schoolbell"/>
              <a:sym typeface="Schoolbell"/>
            </a:endParaRPr>
          </a:p>
        </p:txBody>
      </p:sp>
      <p:sp>
        <p:nvSpPr>
          <p:cNvPr id="3" name="TextBox 2">
            <a:extLst>
              <a:ext uri="{FF2B5EF4-FFF2-40B4-BE49-F238E27FC236}">
                <a16:creationId xmlns:a16="http://schemas.microsoft.com/office/drawing/2014/main" id="{FDF88233-D984-4714-BFAF-099431446FC6}"/>
              </a:ext>
            </a:extLst>
          </p:cNvPr>
          <p:cNvSpPr txBox="1"/>
          <p:nvPr/>
        </p:nvSpPr>
        <p:spPr>
          <a:xfrm>
            <a:off x="3118511" y="3812435"/>
            <a:ext cx="2774136" cy="584775"/>
          </a:xfrm>
          <a:prstGeom prst="rect">
            <a:avLst/>
          </a:prstGeom>
          <a:noFill/>
        </p:spPr>
        <p:txBody>
          <a:bodyPr wrap="square" rtlCol="0">
            <a:spAutoFit/>
          </a:bodyPr>
          <a:lstStyle/>
          <a:p>
            <a:r>
              <a:rPr lang="en-US" sz="1600" b="1"/>
              <a:t>Traci Brown, MA,CLS</a:t>
            </a:r>
          </a:p>
          <a:p>
            <a:r>
              <a:rPr lang="en-US" sz="1600" b="1"/>
              <a:t>Certified Autism Specialist</a:t>
            </a:r>
          </a:p>
        </p:txBody>
      </p:sp>
      <p:pic>
        <p:nvPicPr>
          <p:cNvPr id="4" name="Picture 3" descr="A person smiling for the camera&#10;&#10;Description automatically generated">
            <a:extLst>
              <a:ext uri="{FF2B5EF4-FFF2-40B4-BE49-F238E27FC236}">
                <a16:creationId xmlns:a16="http://schemas.microsoft.com/office/drawing/2014/main" id="{16341C28-5FC8-4EC8-8F21-723F75453A6A}"/>
              </a:ext>
            </a:extLst>
          </p:cNvPr>
          <p:cNvPicPr>
            <a:picLocks noChangeAspect="1"/>
          </p:cNvPicPr>
          <p:nvPr/>
        </p:nvPicPr>
        <p:blipFill>
          <a:blip r:embed="rId3"/>
          <a:stretch>
            <a:fillRect/>
          </a:stretch>
        </p:blipFill>
        <p:spPr>
          <a:xfrm>
            <a:off x="6075527" y="3244637"/>
            <a:ext cx="1720372" cy="1720372"/>
          </a:xfrm>
          <a:prstGeom prst="rect">
            <a:avLst/>
          </a:prstGeom>
          <a:ln w="57150">
            <a:solidFill>
              <a:schemeClr val="bg2"/>
            </a:solidFill>
          </a:ln>
        </p:spPr>
      </p:pic>
      <p:sp>
        <p:nvSpPr>
          <p:cNvPr id="5" name="Rectangle 2">
            <a:extLst>
              <a:ext uri="{FF2B5EF4-FFF2-40B4-BE49-F238E27FC236}">
                <a16:creationId xmlns:a16="http://schemas.microsoft.com/office/drawing/2014/main" id="{4F235C3B-F46D-466B-952B-90A21B45777E}"/>
              </a:ext>
            </a:extLst>
          </p:cNvPr>
          <p:cNvSpPr>
            <a:spLocks noChangeArrowheads="1"/>
          </p:cNvSpPr>
          <p:nvPr/>
        </p:nvSpPr>
        <p:spPr bwMode="auto">
          <a:xfrm flipH="1" flipV="1">
            <a:off x="10616916" y="-1801522"/>
            <a:ext cx="319898" cy="613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anchor="ctr" anchorCtr="0" compatLnSpc="1">
            <a:prstTxWarp prst="textNoShape">
              <a:avLst/>
            </a:prstTxWarp>
            <a:spAutoFit/>
          </a:bodyPr>
          <a:lstStyle/>
          <a:p>
            <a:endParaRPr lang="en-US" sz="3086"/>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1F4458-E0FA-4303-BD46-001E006FF580}"/>
              </a:ext>
            </a:extLst>
          </p:cNvPr>
          <p:cNvSpPr>
            <a:spLocks noGrp="1"/>
          </p:cNvSpPr>
          <p:nvPr>
            <p:ph type="sldNum" sz="quarter" idx="12"/>
          </p:nvPr>
        </p:nvSpPr>
        <p:spPr>
          <a:xfrm>
            <a:off x="7818120" y="5242560"/>
            <a:ext cx="342900" cy="243840"/>
          </a:xfrm>
        </p:spPr>
        <p:txBody>
          <a:bodyPr wrap="square" anchor="ctr">
            <a:normAutofit/>
          </a:bodyPr>
          <a:lstStyle/>
          <a:p>
            <a:pPr>
              <a:spcAft>
                <a:spcPts val="600"/>
              </a:spcAft>
            </a:pPr>
            <a:fld id="{E3B5CFC5-A1E4-49D6-BAB1-9F4B0BD4ECFC}" type="slidenum">
              <a:rPr lang="en-US" smtClean="0"/>
              <a:pPr>
                <a:spcAft>
                  <a:spcPts val="600"/>
                </a:spcAft>
              </a:pPr>
              <a:t>10</a:t>
            </a:fld>
            <a:endParaRPr lang="en-US"/>
          </a:p>
        </p:txBody>
      </p:sp>
      <p:sp>
        <p:nvSpPr>
          <p:cNvPr id="3" name="Footer Placeholder 2">
            <a:extLst>
              <a:ext uri="{FF2B5EF4-FFF2-40B4-BE49-F238E27FC236}">
                <a16:creationId xmlns:a16="http://schemas.microsoft.com/office/drawing/2014/main" id="{4E6BA118-43F2-49D6-92CF-A518BAD9A717}"/>
              </a:ext>
            </a:extLst>
          </p:cNvPr>
          <p:cNvSpPr>
            <a:spLocks noGrp="1"/>
          </p:cNvSpPr>
          <p:nvPr>
            <p:ph type="ftr" sz="quarter" idx="11"/>
          </p:nvPr>
        </p:nvSpPr>
        <p:spPr>
          <a:xfrm>
            <a:off x="6515100" y="5242560"/>
            <a:ext cx="1371600" cy="243840"/>
          </a:xfrm>
        </p:spPr>
        <p:txBody>
          <a:bodyPr wrap="square" anchor="ctr">
            <a:normAutofit/>
          </a:bodyPr>
          <a:lstStyle/>
          <a:p>
            <a:pPr>
              <a:spcAft>
                <a:spcPts val="600"/>
              </a:spcAft>
              <a:defRPr/>
            </a:pPr>
            <a:r>
              <a:rPr lang="en-US"/>
              <a:t>LEGACY HEALTH</a:t>
            </a:r>
          </a:p>
        </p:txBody>
      </p:sp>
      <p:sp>
        <p:nvSpPr>
          <p:cNvPr id="2" name="Date Placeholder 1">
            <a:extLst>
              <a:ext uri="{FF2B5EF4-FFF2-40B4-BE49-F238E27FC236}">
                <a16:creationId xmlns:a16="http://schemas.microsoft.com/office/drawing/2014/main" id="{1C1811EF-7C5B-4BDC-A5F9-6EB926BAEEF0}"/>
              </a:ext>
            </a:extLst>
          </p:cNvPr>
          <p:cNvSpPr>
            <a:spLocks noGrp="1"/>
          </p:cNvSpPr>
          <p:nvPr>
            <p:ph type="dt" sz="half" idx="10"/>
          </p:nvPr>
        </p:nvSpPr>
        <p:spPr>
          <a:xfrm>
            <a:off x="68580" y="5242560"/>
            <a:ext cx="1577340" cy="243840"/>
          </a:xfrm>
        </p:spPr>
        <p:txBody>
          <a:bodyPr wrap="square" anchor="ctr">
            <a:normAutofit/>
          </a:bodyPr>
          <a:lstStyle/>
          <a:p>
            <a:pPr>
              <a:spcAft>
                <a:spcPts val="600"/>
              </a:spcAft>
            </a:pPr>
            <a:fld id="{44FFDBCB-2522-4929-A153-EC777A92B544}" type="datetime1">
              <a:rPr lang="en-US" smtClean="0"/>
              <a:pPr>
                <a:spcAft>
                  <a:spcPts val="600"/>
                </a:spcAft>
              </a:pPr>
              <a:t>9/9/2022</a:t>
            </a:fld>
            <a:endParaRPr lang="en-US"/>
          </a:p>
        </p:txBody>
      </p:sp>
      <p:pic>
        <p:nvPicPr>
          <p:cNvPr id="2050" name="Picture 2" descr="See the source image">
            <a:extLst>
              <a:ext uri="{FF2B5EF4-FFF2-40B4-BE49-F238E27FC236}">
                <a16:creationId xmlns:a16="http://schemas.microsoft.com/office/drawing/2014/main" id="{E4CEA53E-35ED-4F9E-A883-CE40C857C07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20793" y="975360"/>
            <a:ext cx="6188017" cy="4130502"/>
          </a:xfrm>
          <a:prstGeom prst="rect">
            <a:avLst/>
          </a:prstGeom>
          <a:solidFill>
            <a:srgbClr val="FFFFFF"/>
          </a:solidFill>
        </p:spPr>
      </p:pic>
      <p:sp>
        <p:nvSpPr>
          <p:cNvPr id="71" name="Title 5">
            <a:extLst>
              <a:ext uri="{FF2B5EF4-FFF2-40B4-BE49-F238E27FC236}">
                <a16:creationId xmlns:a16="http://schemas.microsoft.com/office/drawing/2014/main" id="{4F1AA74B-02DF-4666-82C4-5ABC2B8BABFF}"/>
              </a:ext>
            </a:extLst>
          </p:cNvPr>
          <p:cNvSpPr>
            <a:spLocks noGrp="1"/>
          </p:cNvSpPr>
          <p:nvPr>
            <p:ph type="title"/>
          </p:nvPr>
        </p:nvSpPr>
        <p:spPr>
          <a:xfrm>
            <a:off x="205740" y="182880"/>
            <a:ext cx="7818120" cy="731520"/>
          </a:xfrm>
        </p:spPr>
        <p:txBody>
          <a:bodyPr/>
          <a:lstStyle/>
          <a:p>
            <a:endParaRPr lang="en-US"/>
          </a:p>
        </p:txBody>
      </p:sp>
    </p:spTree>
    <p:extLst>
      <p:ext uri="{BB962C8B-B14F-4D97-AF65-F5344CB8AC3E}">
        <p14:creationId xmlns:p14="http://schemas.microsoft.com/office/powerpoint/2010/main" val="3702884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C947178-6814-459F-9125-2FA92AF2A9CE}"/>
              </a:ext>
            </a:extLst>
          </p:cNvPr>
          <p:cNvSpPr>
            <a:spLocks noGrp="1"/>
          </p:cNvSpPr>
          <p:nvPr>
            <p:ph type="dt" sz="half" idx="10"/>
          </p:nvPr>
        </p:nvSpPr>
        <p:spPr/>
        <p:txBody>
          <a:bodyPr/>
          <a:lstStyle/>
          <a:p>
            <a:fld id="{9A4BD522-79B9-4A7D-BC8E-533C5B92E2E6}" type="datetime1">
              <a:rPr lang="en-US" smtClean="0"/>
              <a:t>9/9/2022</a:t>
            </a:fld>
            <a:endParaRPr lang="en-US"/>
          </a:p>
        </p:txBody>
      </p:sp>
      <p:sp>
        <p:nvSpPr>
          <p:cNvPr id="5" name="Footer Placeholder 4">
            <a:extLst>
              <a:ext uri="{FF2B5EF4-FFF2-40B4-BE49-F238E27FC236}">
                <a16:creationId xmlns:a16="http://schemas.microsoft.com/office/drawing/2014/main" id="{D992E89D-E012-4E79-B17B-D08E650496DD}"/>
              </a:ext>
            </a:extLst>
          </p:cNvPr>
          <p:cNvSpPr>
            <a:spLocks noGrp="1"/>
          </p:cNvSpPr>
          <p:nvPr>
            <p:ph type="ftr" sz="quarter" idx="11"/>
          </p:nvPr>
        </p:nvSpPr>
        <p:spPr/>
        <p:txBody>
          <a:bodyPr/>
          <a:lstStyle/>
          <a:p>
            <a:pPr>
              <a:defRPr/>
            </a:pPr>
            <a:r>
              <a:rPr lang="en-US"/>
              <a:t>LEGACY HEALTH</a:t>
            </a:r>
          </a:p>
        </p:txBody>
      </p:sp>
      <p:sp>
        <p:nvSpPr>
          <p:cNvPr id="6" name="Slide Number Placeholder 5">
            <a:extLst>
              <a:ext uri="{FF2B5EF4-FFF2-40B4-BE49-F238E27FC236}">
                <a16:creationId xmlns:a16="http://schemas.microsoft.com/office/drawing/2014/main" id="{4362EB13-BA49-4C04-8014-3CFB643684A7}"/>
              </a:ext>
            </a:extLst>
          </p:cNvPr>
          <p:cNvSpPr>
            <a:spLocks noGrp="1"/>
          </p:cNvSpPr>
          <p:nvPr>
            <p:ph type="sldNum" sz="quarter" idx="12"/>
          </p:nvPr>
        </p:nvSpPr>
        <p:spPr/>
        <p:txBody>
          <a:bodyPr/>
          <a:lstStyle/>
          <a:p>
            <a:fld id="{E3B5CFC5-A1E4-49D6-BAB1-9F4B0BD4ECFC}" type="slidenum">
              <a:rPr lang="en-US" smtClean="0"/>
              <a:pPr/>
              <a:t>11</a:t>
            </a:fld>
            <a:endParaRPr lang="en-US"/>
          </a:p>
        </p:txBody>
      </p:sp>
      <p:sp>
        <p:nvSpPr>
          <p:cNvPr id="7" name="Rectangle 3">
            <a:extLst>
              <a:ext uri="{FF2B5EF4-FFF2-40B4-BE49-F238E27FC236}">
                <a16:creationId xmlns:a16="http://schemas.microsoft.com/office/drawing/2014/main" id="{0899F86A-BC3C-4AD6-831F-95DDD266582E}"/>
              </a:ext>
            </a:extLst>
          </p:cNvPr>
          <p:cNvSpPr>
            <a:spLocks noGrp="1" noChangeArrowheads="1"/>
          </p:cNvSpPr>
          <p:nvPr>
            <p:ph type="title"/>
          </p:nvPr>
        </p:nvSpPr>
        <p:spPr>
          <a:xfrm>
            <a:off x="206375" y="182563"/>
            <a:ext cx="7816850" cy="731837"/>
          </a:xfrm>
        </p:spPr>
        <p:txBody>
          <a:bodyPr/>
          <a:lstStyle/>
          <a:p>
            <a:pPr marL="365738" indent="-365738" eaLnBrk="1" hangingPunct="1">
              <a:lnSpc>
                <a:spcPct val="90000"/>
              </a:lnSpc>
              <a:buFontTx/>
              <a:buAutoNum type="arabicPeriod"/>
              <a:defRPr/>
            </a:pPr>
            <a:endParaRPr lang="en-US" altLang="en-US" b="1"/>
          </a:p>
          <a:p>
            <a:pPr marL="365738" indent="-365738" eaLnBrk="1" hangingPunct="1">
              <a:lnSpc>
                <a:spcPct val="90000"/>
              </a:lnSpc>
              <a:buFontTx/>
              <a:buAutoNum type="arabicPeriod"/>
              <a:defRPr/>
            </a:pPr>
            <a:r>
              <a:rPr lang="en-US" altLang="en-US" sz="2000" b="1"/>
              <a:t>What is your comfort level/ experience in caring for pediatric patients?</a:t>
            </a:r>
          </a:p>
          <a:p>
            <a:pPr marL="0" indent="0" eaLnBrk="1" hangingPunct="1">
              <a:lnSpc>
                <a:spcPct val="90000"/>
              </a:lnSpc>
              <a:buNone/>
              <a:defRPr/>
            </a:pPr>
            <a:r>
              <a:rPr lang="en-US" altLang="en-US" b="1"/>
              <a:t>	</a:t>
            </a:r>
          </a:p>
          <a:p>
            <a:pPr marL="0" indent="0" eaLnBrk="1" hangingPunct="1">
              <a:lnSpc>
                <a:spcPct val="90000"/>
              </a:lnSpc>
              <a:buNone/>
              <a:defRPr/>
            </a:pPr>
            <a:r>
              <a:rPr lang="en-US" altLang="en-US" b="1"/>
              <a:t>	</a:t>
            </a:r>
            <a:r>
              <a:rPr lang="en-US" altLang="en-US" sz="2000" b="1"/>
              <a:t>A. </a:t>
            </a:r>
            <a:r>
              <a:rPr lang="en-US" altLang="en-US"/>
              <a:t>Hardly any experience- they scare me!</a:t>
            </a:r>
          </a:p>
          <a:p>
            <a:pPr marL="0" indent="0" eaLnBrk="1" hangingPunct="1">
              <a:lnSpc>
                <a:spcPct val="90000"/>
              </a:lnSpc>
              <a:buNone/>
              <a:defRPr/>
            </a:pPr>
            <a:r>
              <a:rPr lang="en-US" altLang="en-US" b="1"/>
              <a:t>	</a:t>
            </a:r>
          </a:p>
          <a:p>
            <a:pPr marL="0" indent="0" eaLnBrk="1" hangingPunct="1">
              <a:lnSpc>
                <a:spcPct val="90000"/>
              </a:lnSpc>
              <a:buNone/>
              <a:defRPr/>
            </a:pPr>
            <a:r>
              <a:rPr lang="en-US" altLang="en-US" b="1"/>
              <a:t>	</a:t>
            </a:r>
            <a:r>
              <a:rPr lang="en-US" altLang="en-US" sz="2000" b="1"/>
              <a:t>B. </a:t>
            </a:r>
            <a:r>
              <a:rPr lang="en-US" altLang="en-US"/>
              <a:t>Some experience- but only comfortable with certain ages.</a:t>
            </a:r>
          </a:p>
          <a:p>
            <a:pPr marL="365738" indent="-365738" eaLnBrk="1" hangingPunct="1">
              <a:lnSpc>
                <a:spcPct val="90000"/>
              </a:lnSpc>
              <a:buFontTx/>
              <a:buAutoNum type="arabicPeriod"/>
              <a:defRPr/>
            </a:pPr>
            <a:endParaRPr lang="en-US" altLang="en-US" b="1"/>
          </a:p>
          <a:p>
            <a:pPr marL="0" indent="0" eaLnBrk="1" hangingPunct="1">
              <a:lnSpc>
                <a:spcPct val="90000"/>
              </a:lnSpc>
              <a:buNone/>
              <a:defRPr/>
            </a:pPr>
            <a:r>
              <a:rPr lang="en-US" altLang="en-US" b="1"/>
              <a:t>	</a:t>
            </a:r>
            <a:r>
              <a:rPr lang="en-US" altLang="en-US" sz="2000" b="1"/>
              <a:t>C. </a:t>
            </a:r>
            <a:r>
              <a:rPr lang="en-US" altLang="en-US"/>
              <a:t>Lots of experience- I enjoy working with any age!</a:t>
            </a:r>
          </a:p>
          <a:p>
            <a:pPr eaLnBrk="1" hangingPunct="1">
              <a:lnSpc>
                <a:spcPct val="90000"/>
              </a:lnSpc>
              <a:buFont typeface="Wingdings" panose="05000000000000000000" pitchFamily="2" charset="2"/>
              <a:buNone/>
              <a:defRPr/>
            </a:pPr>
            <a:endParaRPr lang="en-US" altLang="en-US"/>
          </a:p>
          <a:p>
            <a:pPr eaLnBrk="1" hangingPunct="1">
              <a:lnSpc>
                <a:spcPct val="90000"/>
              </a:lnSpc>
              <a:buFontTx/>
              <a:buNone/>
              <a:defRPr/>
            </a:pPr>
            <a:r>
              <a:rPr lang="en-US" altLang="en-US">
                <a:latin typeface="Times New Roman" panose="02020603050405020304" pitchFamily="18" charset="0"/>
              </a:rPr>
              <a:t>     </a:t>
            </a:r>
          </a:p>
          <a:p>
            <a:pPr eaLnBrk="1" hangingPunct="1">
              <a:lnSpc>
                <a:spcPct val="90000"/>
              </a:lnSpc>
              <a:buFontTx/>
              <a:buNone/>
              <a:defRPr/>
            </a:pPr>
            <a:endParaRPr lang="en-US" altLang="en-US"/>
          </a:p>
        </p:txBody>
      </p:sp>
      <p:sp>
        <p:nvSpPr>
          <p:cNvPr id="8" name="Rectangle 11">
            <a:extLst>
              <a:ext uri="{FF2B5EF4-FFF2-40B4-BE49-F238E27FC236}">
                <a16:creationId xmlns:a16="http://schemas.microsoft.com/office/drawing/2014/main" id="{EA6519D5-190F-4DAF-A1AF-B00366C689C7}"/>
              </a:ext>
            </a:extLst>
          </p:cNvPr>
          <p:cNvSpPr txBox="1">
            <a:spLocks noChangeArrowheads="1"/>
          </p:cNvSpPr>
          <p:nvPr/>
        </p:nvSpPr>
        <p:spPr bwMode="auto">
          <a:xfrm>
            <a:off x="68580" y="182563"/>
            <a:ext cx="781685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mj-cs"/>
              </a:defRPr>
            </a:lvl1pPr>
            <a:lvl2pPr marL="742950" indent="-285750" algn="l" rtl="0" eaLnBrk="0" fontAlgn="base" hangingPunct="0">
              <a:spcBef>
                <a:spcPct val="20000"/>
              </a:spcBef>
              <a:spcAft>
                <a:spcPct val="0"/>
              </a:spcAft>
              <a:buChar char="&gt;"/>
              <a:defRPr sz="2561">
                <a:solidFill>
                  <a:srgbClr val="0090CE"/>
                </a:solidFill>
                <a:latin typeface="Arial" panose="020B0604020202020204" pitchFamily="34" charset="0"/>
                <a:ea typeface="ＭＳ Ｐゴシック" panose="020B0600070205080204" pitchFamily="34" charset="-128"/>
                <a:cs typeface="ＭＳ Ｐゴシック" charset="-128"/>
              </a:defRPr>
            </a:lvl2pPr>
            <a:lvl3pPr marL="1143000" indent="-228600" algn="l" rtl="0" eaLnBrk="0" fontAlgn="base" hangingPunct="0">
              <a:spcBef>
                <a:spcPct val="20000"/>
              </a:spcBef>
              <a:spcAft>
                <a:spcPct val="0"/>
              </a:spcAft>
              <a:buFont typeface="Wingdings" panose="05000000000000000000" pitchFamily="2" charset="2"/>
              <a:buChar char="§"/>
              <a:defRPr sz="1600">
                <a:solidFill>
                  <a:srgbClr val="2DAA8F"/>
                </a:solidFill>
                <a:latin typeface="Arial" panose="020B0604020202020204" pitchFamily="34" charset="0"/>
                <a:ea typeface="ＭＳ Ｐゴシック" panose="020B0600070205080204" pitchFamily="34" charset="-128"/>
                <a:cs typeface="ＭＳ Ｐゴシック" charset="-128"/>
              </a:defRPr>
            </a:lvl3pPr>
            <a:lvl4pPr marL="1600200" indent="-228600" algn="l" rtl="0" eaLnBrk="0" fontAlgn="base" hangingPunct="0">
              <a:spcBef>
                <a:spcPct val="20000"/>
              </a:spcBef>
              <a:spcAft>
                <a:spcPct val="0"/>
              </a:spcAft>
              <a:buChar char="–"/>
              <a:defRPr sz="1400">
                <a:solidFill>
                  <a:schemeClr val="bg2"/>
                </a:solidFill>
                <a:latin typeface="Arial" panose="020B0604020202020204" pitchFamily="34" charset="0"/>
                <a:ea typeface="ＭＳ Ｐゴシック" panose="020B0600070205080204" pitchFamily="34" charset="-128"/>
                <a:cs typeface="ＭＳ Ｐゴシック" charset="-128"/>
              </a:defRPr>
            </a:lvl4pPr>
            <a:lvl5pPr marL="2057400" indent="-228600" algn="l" rtl="0" eaLnBrk="0" fontAlgn="base" hangingPunct="0">
              <a:spcBef>
                <a:spcPct val="20000"/>
              </a:spcBef>
              <a:spcAft>
                <a:spcPct val="0"/>
              </a:spcAft>
              <a:buChar char="»"/>
              <a:defRPr sz="1400">
                <a:solidFill>
                  <a:schemeClr val="accent2"/>
                </a:solidFill>
                <a:latin typeface="Arial" panose="020B0604020202020204" pitchFamily="34" charset="0"/>
                <a:ea typeface="ＭＳ Ｐゴシック" panose="020B0600070205080204" pitchFamily="34" charset="-128"/>
                <a:cs typeface="ＭＳ Ｐゴシック" charset="-128"/>
              </a:defRPr>
            </a:lvl5pPr>
            <a:lvl6pPr marL="2514600" indent="-228600" algn="l" rtl="0" eaLnBrk="0" fontAlgn="base" hangingPunct="0">
              <a:spcBef>
                <a:spcPct val="20000"/>
              </a:spcBef>
              <a:spcAft>
                <a:spcPct val="0"/>
              </a:spcAft>
              <a:buChar char="»"/>
              <a:defRPr sz="1400">
                <a:solidFill>
                  <a:schemeClr val="accent2"/>
                </a:solidFill>
                <a:latin typeface="Arial" panose="020B0604020202020204" pitchFamily="34" charset="0"/>
                <a:ea typeface="ＭＳ Ｐゴシック" panose="020B0600070205080204" pitchFamily="34" charset="-128"/>
                <a:cs typeface="ＭＳ Ｐゴシック" charset="-128"/>
              </a:defRPr>
            </a:lvl6pPr>
            <a:lvl7pPr marL="2971800" indent="-228600" algn="l" rtl="0" eaLnBrk="0" fontAlgn="base" hangingPunct="0">
              <a:spcBef>
                <a:spcPct val="20000"/>
              </a:spcBef>
              <a:spcAft>
                <a:spcPct val="0"/>
              </a:spcAft>
              <a:buChar char="»"/>
              <a:defRPr sz="1400">
                <a:solidFill>
                  <a:schemeClr val="accent2"/>
                </a:solidFill>
                <a:latin typeface="Arial" panose="020B0604020202020204" pitchFamily="34" charset="0"/>
                <a:ea typeface="ＭＳ Ｐゴシック" panose="020B0600070205080204" pitchFamily="34" charset="-128"/>
                <a:cs typeface="ＭＳ Ｐゴシック" charset="-128"/>
              </a:defRPr>
            </a:lvl7pPr>
            <a:lvl8pPr marL="3429000" indent="-228600" algn="l" rtl="0" eaLnBrk="0" fontAlgn="base" hangingPunct="0">
              <a:spcBef>
                <a:spcPct val="20000"/>
              </a:spcBef>
              <a:spcAft>
                <a:spcPct val="0"/>
              </a:spcAft>
              <a:buChar char="»"/>
              <a:defRPr sz="1400">
                <a:solidFill>
                  <a:schemeClr val="accent2"/>
                </a:solidFill>
                <a:latin typeface="Arial" panose="020B0604020202020204" pitchFamily="34" charset="0"/>
                <a:ea typeface="ＭＳ Ｐゴシック" panose="020B0600070205080204" pitchFamily="34" charset="-128"/>
                <a:cs typeface="ＭＳ Ｐゴシック" charset="-128"/>
              </a:defRPr>
            </a:lvl8pPr>
            <a:lvl9pPr marL="3886200" indent="-228600" algn="l" rtl="0" eaLnBrk="0" fontAlgn="base" hangingPunct="0">
              <a:spcBef>
                <a:spcPct val="20000"/>
              </a:spcBef>
              <a:spcAft>
                <a:spcPct val="0"/>
              </a:spcAft>
              <a:buChar char="»"/>
              <a:defRPr sz="1400">
                <a:solidFill>
                  <a:schemeClr val="accent2"/>
                </a:solidFill>
                <a:latin typeface="Arial" panose="020B0604020202020204" pitchFamily="34" charset="0"/>
                <a:ea typeface="ＭＳ Ｐゴシック" panose="020B0600070205080204" pitchFamily="34" charset="-128"/>
                <a:cs typeface="ＭＳ Ｐゴシック" charset="-128"/>
              </a:defRPr>
            </a:lvl9pPr>
          </a:lstStyle>
          <a:p>
            <a:pPr>
              <a:spcBef>
                <a:spcPct val="0"/>
              </a:spcBef>
              <a:buFontTx/>
              <a:buNone/>
            </a:pPr>
            <a:r>
              <a:rPr lang="en-US" altLang="en-US" sz="2880" b="1" u="sng" kern="0">
                <a:solidFill>
                  <a:srgbClr val="0070C0"/>
                </a:solidFill>
              </a:rPr>
              <a:t>Toddlers 1-3 years </a:t>
            </a:r>
          </a:p>
        </p:txBody>
      </p:sp>
      <p:sp>
        <p:nvSpPr>
          <p:cNvPr id="9" name="Rectangle 3">
            <a:extLst>
              <a:ext uri="{FF2B5EF4-FFF2-40B4-BE49-F238E27FC236}">
                <a16:creationId xmlns:a16="http://schemas.microsoft.com/office/drawing/2014/main" id="{85750C3C-43C7-4FC3-A4AB-2CADAA7459C7}"/>
              </a:ext>
            </a:extLst>
          </p:cNvPr>
          <p:cNvSpPr txBox="1">
            <a:spLocks noChangeArrowheads="1"/>
          </p:cNvSpPr>
          <p:nvPr/>
        </p:nvSpPr>
        <p:spPr bwMode="auto">
          <a:xfrm>
            <a:off x="1270" y="731440"/>
            <a:ext cx="7816850" cy="4023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4304" indent="-274304" algn="l" rtl="0" eaLnBrk="0" fontAlgn="base" hangingPunct="0">
              <a:spcBef>
                <a:spcPct val="30000"/>
              </a:spcBef>
              <a:spcAft>
                <a:spcPct val="0"/>
              </a:spcAft>
              <a:buFont typeface="Wingdings" charset="2"/>
              <a:buChar char="§"/>
              <a:defRPr sz="1601">
                <a:solidFill>
                  <a:schemeClr val="tx1"/>
                </a:solidFill>
                <a:latin typeface="+mn-lt"/>
                <a:ea typeface="+mn-ea"/>
                <a:cs typeface="+mn-cs"/>
              </a:defRPr>
            </a:lvl1pPr>
            <a:lvl2pPr marL="594323" indent="-228585" algn="l" rtl="0" eaLnBrk="0" fontAlgn="base" hangingPunct="0">
              <a:spcBef>
                <a:spcPct val="20000"/>
              </a:spcBef>
              <a:spcAft>
                <a:spcPct val="0"/>
              </a:spcAft>
              <a:buChar char="&gt;"/>
              <a:defRPr>
                <a:solidFill>
                  <a:schemeClr val="bg2"/>
                </a:solidFill>
                <a:latin typeface="+mn-lt"/>
                <a:ea typeface="+mn-ea"/>
              </a:defRPr>
            </a:lvl2pPr>
            <a:lvl3pPr marL="914343" indent="-182868" algn="l" rtl="0" eaLnBrk="0" fontAlgn="base" hangingPunct="0">
              <a:spcBef>
                <a:spcPct val="20000"/>
              </a:spcBef>
              <a:spcAft>
                <a:spcPct val="0"/>
              </a:spcAft>
              <a:buFont typeface="Wingdings" charset="2"/>
              <a:buChar char="§"/>
              <a:defRPr sz="1279">
                <a:solidFill>
                  <a:schemeClr val="tx1"/>
                </a:solidFill>
                <a:latin typeface="+mn-lt"/>
                <a:ea typeface="+mn-ea"/>
              </a:defRPr>
            </a:lvl3pPr>
            <a:lvl4pPr marL="1280081" indent="-182868" algn="l" rtl="0" eaLnBrk="0" fontAlgn="base" hangingPunct="0">
              <a:spcBef>
                <a:spcPct val="20000"/>
              </a:spcBef>
              <a:spcAft>
                <a:spcPct val="0"/>
              </a:spcAft>
              <a:buChar char="–"/>
              <a:defRPr sz="1121">
                <a:solidFill>
                  <a:schemeClr val="tx1"/>
                </a:solidFill>
                <a:latin typeface="+mn-lt"/>
                <a:ea typeface="+mn-ea"/>
              </a:defRPr>
            </a:lvl4pPr>
            <a:lvl5pPr marL="1645817" indent="-182868" algn="l" rtl="0" eaLnBrk="0" fontAlgn="base" hangingPunct="0">
              <a:spcBef>
                <a:spcPct val="20000"/>
              </a:spcBef>
              <a:spcAft>
                <a:spcPct val="0"/>
              </a:spcAft>
              <a:buChar char="»"/>
              <a:defRPr sz="1121">
                <a:solidFill>
                  <a:schemeClr val="tx1"/>
                </a:solidFill>
                <a:latin typeface="+mn-lt"/>
                <a:ea typeface="+mn-ea"/>
              </a:defRPr>
            </a:lvl5pPr>
            <a:lvl6pPr marL="1828686" indent="0" algn="l" rtl="0" fontAlgn="base">
              <a:spcBef>
                <a:spcPct val="20000"/>
              </a:spcBef>
              <a:spcAft>
                <a:spcPct val="0"/>
              </a:spcAft>
              <a:buNone/>
              <a:defRPr sz="1121" baseline="0">
                <a:solidFill>
                  <a:schemeClr val="tx1"/>
                </a:solidFill>
                <a:latin typeface="+mn-lt"/>
                <a:ea typeface="+mn-ea"/>
              </a:defRPr>
            </a:lvl6pPr>
            <a:lvl7pPr marL="2377292" indent="-182868" algn="l" rtl="0" fontAlgn="base">
              <a:spcBef>
                <a:spcPct val="20000"/>
              </a:spcBef>
              <a:spcAft>
                <a:spcPct val="0"/>
              </a:spcAft>
              <a:buChar char="»"/>
              <a:defRPr sz="1121">
                <a:solidFill>
                  <a:srgbClr val="82A967"/>
                </a:solidFill>
                <a:latin typeface="+mn-lt"/>
                <a:ea typeface="+mn-ea"/>
              </a:defRPr>
            </a:lvl7pPr>
            <a:lvl8pPr marL="2743029" indent="-182868" algn="l" rtl="0" fontAlgn="base">
              <a:spcBef>
                <a:spcPct val="20000"/>
              </a:spcBef>
              <a:spcAft>
                <a:spcPct val="0"/>
              </a:spcAft>
              <a:buChar char="»"/>
              <a:defRPr sz="1121">
                <a:solidFill>
                  <a:srgbClr val="82A967"/>
                </a:solidFill>
                <a:latin typeface="+mn-lt"/>
                <a:ea typeface="+mn-ea"/>
              </a:defRPr>
            </a:lvl8pPr>
            <a:lvl9pPr marL="3108765" indent="-182868" algn="l" rtl="0" fontAlgn="base">
              <a:spcBef>
                <a:spcPct val="20000"/>
              </a:spcBef>
              <a:spcAft>
                <a:spcPct val="0"/>
              </a:spcAft>
              <a:buChar char="»"/>
              <a:defRPr sz="1121">
                <a:solidFill>
                  <a:srgbClr val="82A967"/>
                </a:solidFill>
                <a:latin typeface="+mn-lt"/>
                <a:ea typeface="+mn-ea"/>
              </a:defRPr>
            </a:lvl9pPr>
          </a:lstStyle>
          <a:p>
            <a:pPr marL="0" indent="0" eaLnBrk="1" hangingPunct="1">
              <a:lnSpc>
                <a:spcPct val="90000"/>
              </a:lnSpc>
              <a:buNone/>
              <a:defRPr/>
            </a:pPr>
            <a:endParaRPr lang="en-US" altLang="en-US" b="1" kern="0" dirty="0"/>
          </a:p>
          <a:p>
            <a:pPr marL="0" indent="0" eaLnBrk="1" hangingPunct="1">
              <a:lnSpc>
                <a:spcPct val="90000"/>
              </a:lnSpc>
              <a:buNone/>
              <a:defRPr/>
            </a:pPr>
            <a:r>
              <a:rPr lang="en-US" altLang="en-US" sz="2000" b="1" kern="0" dirty="0"/>
              <a:t>3. Toddlers can be the most challenging age group because:</a:t>
            </a:r>
          </a:p>
          <a:p>
            <a:pPr marL="0" indent="0" eaLnBrk="1" hangingPunct="1">
              <a:lnSpc>
                <a:spcPct val="90000"/>
              </a:lnSpc>
              <a:buFont typeface="Wingdings" charset="2"/>
              <a:buNone/>
              <a:defRPr/>
            </a:pPr>
            <a:r>
              <a:rPr lang="en-US" altLang="en-US" b="1" kern="0" dirty="0"/>
              <a:t>	</a:t>
            </a:r>
          </a:p>
          <a:p>
            <a:pPr marL="0" indent="0" eaLnBrk="1" hangingPunct="1">
              <a:lnSpc>
                <a:spcPct val="90000"/>
              </a:lnSpc>
              <a:buFont typeface="Wingdings" charset="2"/>
              <a:buNone/>
              <a:defRPr/>
            </a:pPr>
            <a:r>
              <a:rPr lang="en-US" altLang="en-US" b="1" kern="0" dirty="0"/>
              <a:t>	</a:t>
            </a:r>
            <a:r>
              <a:rPr lang="en-US" altLang="en-US" sz="2000" b="1" kern="0" dirty="0"/>
              <a:t>A. </a:t>
            </a:r>
            <a:r>
              <a:rPr lang="en-US" altLang="en-US" sz="1800" kern="0" dirty="0"/>
              <a:t>They lack language skills.</a:t>
            </a:r>
          </a:p>
          <a:p>
            <a:pPr marL="0" indent="0" eaLnBrk="1" hangingPunct="1">
              <a:lnSpc>
                <a:spcPct val="90000"/>
              </a:lnSpc>
              <a:buFont typeface="Wingdings" charset="2"/>
              <a:buNone/>
              <a:defRPr/>
            </a:pPr>
            <a:r>
              <a:rPr lang="en-US" altLang="en-US" b="1" kern="0" dirty="0"/>
              <a:t>	</a:t>
            </a:r>
          </a:p>
          <a:p>
            <a:pPr marL="0" indent="0" eaLnBrk="1" hangingPunct="1">
              <a:lnSpc>
                <a:spcPct val="90000"/>
              </a:lnSpc>
              <a:buFont typeface="Wingdings" charset="2"/>
              <a:buNone/>
              <a:defRPr/>
            </a:pPr>
            <a:r>
              <a:rPr lang="en-US" altLang="en-US" b="1" kern="0" dirty="0"/>
              <a:t>	</a:t>
            </a:r>
            <a:r>
              <a:rPr lang="en-US" altLang="en-US" sz="2000" b="1" kern="0" dirty="0"/>
              <a:t>B. </a:t>
            </a:r>
            <a:r>
              <a:rPr lang="en-US" altLang="en-US" sz="1800" kern="0" dirty="0"/>
              <a:t>They fear of strangers and new situations.</a:t>
            </a:r>
            <a:r>
              <a:rPr lang="en-US" altLang="en-US" sz="1600" kern="0" dirty="0"/>
              <a:t>	</a:t>
            </a:r>
            <a:endParaRPr lang="en-US" altLang="en-US" b="1" kern="0" dirty="0"/>
          </a:p>
          <a:p>
            <a:pPr marL="0" indent="0" eaLnBrk="1" hangingPunct="1">
              <a:lnSpc>
                <a:spcPct val="90000"/>
              </a:lnSpc>
              <a:buFont typeface="Wingdings" charset="2"/>
              <a:buNone/>
              <a:defRPr/>
            </a:pPr>
            <a:r>
              <a:rPr lang="en-US" altLang="en-US" b="1" kern="0" dirty="0"/>
              <a:t>	</a:t>
            </a:r>
          </a:p>
          <a:p>
            <a:pPr marL="0" indent="0" eaLnBrk="1" hangingPunct="1">
              <a:lnSpc>
                <a:spcPct val="90000"/>
              </a:lnSpc>
              <a:buFont typeface="Wingdings" charset="2"/>
              <a:buNone/>
              <a:defRPr/>
            </a:pPr>
            <a:r>
              <a:rPr lang="en-US" altLang="en-US" sz="2000" b="1" kern="0" dirty="0"/>
              <a:t>	C. </a:t>
            </a:r>
            <a:r>
              <a:rPr lang="en-US" altLang="en-US" sz="1800" kern="0" dirty="0"/>
              <a:t>They can be uncooperative- not holding still, crying,    	  	     meltdowns. </a:t>
            </a:r>
          </a:p>
          <a:p>
            <a:pPr marL="0" indent="0" eaLnBrk="1" hangingPunct="1">
              <a:lnSpc>
                <a:spcPct val="90000"/>
              </a:lnSpc>
              <a:buFont typeface="Wingdings" charset="2"/>
              <a:buNone/>
              <a:defRPr/>
            </a:pPr>
            <a:endParaRPr lang="en-US" altLang="en-US" sz="1600" kern="0" dirty="0"/>
          </a:p>
          <a:p>
            <a:pPr marL="0" indent="0" eaLnBrk="1" hangingPunct="1">
              <a:lnSpc>
                <a:spcPct val="90000"/>
              </a:lnSpc>
              <a:buFont typeface="Wingdings" charset="2"/>
              <a:buNone/>
              <a:defRPr/>
            </a:pPr>
            <a:r>
              <a:rPr lang="en-US" altLang="en-US" sz="1600" kern="0" dirty="0"/>
              <a:t>	</a:t>
            </a:r>
            <a:r>
              <a:rPr lang="en-US" altLang="en-US" sz="1800" b="1" kern="0" dirty="0"/>
              <a:t>D</a:t>
            </a:r>
            <a:r>
              <a:rPr lang="en-US" altLang="en-US" sz="1600" kern="0" dirty="0"/>
              <a:t>.  </a:t>
            </a:r>
            <a:r>
              <a:rPr lang="en-US" altLang="en-US" sz="1800" kern="0" dirty="0"/>
              <a:t>All the above.</a:t>
            </a:r>
          </a:p>
          <a:p>
            <a:pPr eaLnBrk="1" hangingPunct="1">
              <a:lnSpc>
                <a:spcPct val="90000"/>
              </a:lnSpc>
              <a:buFont typeface="Wingdings" panose="05000000000000000000" pitchFamily="2" charset="2"/>
              <a:buNone/>
              <a:defRPr/>
            </a:pPr>
            <a:endParaRPr lang="en-US" altLang="en-US" sz="1800" kern="0" dirty="0"/>
          </a:p>
          <a:p>
            <a:pPr eaLnBrk="1" hangingPunct="1">
              <a:lnSpc>
                <a:spcPct val="90000"/>
              </a:lnSpc>
              <a:buFontTx/>
              <a:buNone/>
              <a:defRPr/>
            </a:pPr>
            <a:r>
              <a:rPr lang="en-US" altLang="en-US" kern="0" dirty="0">
                <a:latin typeface="Times New Roman" panose="02020603050405020304" pitchFamily="18" charset="0"/>
              </a:rPr>
              <a:t>     </a:t>
            </a:r>
          </a:p>
          <a:p>
            <a:pPr eaLnBrk="1" hangingPunct="1">
              <a:lnSpc>
                <a:spcPct val="90000"/>
              </a:lnSpc>
              <a:buFontTx/>
              <a:buNone/>
              <a:defRPr/>
            </a:pPr>
            <a:endParaRPr lang="en-US" altLang="en-US" kern="0" dirty="0"/>
          </a:p>
        </p:txBody>
      </p:sp>
    </p:spTree>
    <p:extLst>
      <p:ext uri="{BB962C8B-B14F-4D97-AF65-F5344CB8AC3E}">
        <p14:creationId xmlns:p14="http://schemas.microsoft.com/office/powerpoint/2010/main" val="3024814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8771" y="61537"/>
            <a:ext cx="6017261" cy="343580"/>
          </a:xfrm>
        </p:spPr>
        <p:txBody>
          <a:bodyPr>
            <a:noAutofit/>
          </a:bodyPr>
          <a:lstStyle/>
          <a:p>
            <a:pPr algn="ctr">
              <a:defRPr/>
            </a:pPr>
            <a:r>
              <a:rPr lang="en-US" sz="2240" b="1" u="sng"/>
              <a:t>Toddlers: 1-3 years</a:t>
            </a:r>
          </a:p>
        </p:txBody>
      </p:sp>
      <p:sp>
        <p:nvSpPr>
          <p:cNvPr id="16387" name="Content Placeholder 2"/>
          <p:cNvSpPr>
            <a:spLocks noGrp="1"/>
          </p:cNvSpPr>
          <p:nvPr/>
        </p:nvSpPr>
        <p:spPr bwMode="auto">
          <a:xfrm>
            <a:off x="341546" y="391487"/>
            <a:ext cx="5807784" cy="48147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274304" indent="-274304" eaLnBrk="1" hangingPunct="1">
              <a:spcBef>
                <a:spcPts val="640"/>
              </a:spcBef>
            </a:pPr>
            <a:r>
              <a:rPr lang="en-US" sz="1440" b="1" u="sng">
                <a:solidFill>
                  <a:schemeClr val="accent2"/>
                </a:solidFill>
                <a:latin typeface="+mn-lt"/>
              </a:rPr>
              <a:t>Developmental Themes</a:t>
            </a:r>
            <a:r>
              <a:rPr lang="en-US" sz="1279" b="1">
                <a:solidFill>
                  <a:srgbClr val="FF0000"/>
                </a:solidFill>
                <a:latin typeface="+mn-lt"/>
              </a:rPr>
              <a:t> </a:t>
            </a:r>
          </a:p>
          <a:p>
            <a:pPr marL="228585" indent="-228585" eaLnBrk="1" hangingPunct="1">
              <a:spcBef>
                <a:spcPts val="640"/>
              </a:spcBef>
              <a:buFont typeface="Wingdings" panose="05000000000000000000" pitchFamily="2" charset="2"/>
              <a:buChar char="§"/>
            </a:pPr>
            <a:r>
              <a:rPr lang="en-US" sz="1279" b="1">
                <a:latin typeface="+mn-lt"/>
              </a:rPr>
              <a:t> </a:t>
            </a:r>
            <a:r>
              <a:rPr lang="en-US" sz="1279" b="1">
                <a:solidFill>
                  <a:srgbClr val="FF0000"/>
                </a:solidFill>
                <a:latin typeface="+mn-lt"/>
              </a:rPr>
              <a:t>Seeks Independence</a:t>
            </a:r>
          </a:p>
          <a:p>
            <a:pPr marL="228585" indent="-228585" eaLnBrk="1" hangingPunct="1">
              <a:buFont typeface="Wingdings" panose="05000000000000000000" pitchFamily="2" charset="2"/>
              <a:buChar char="§"/>
            </a:pPr>
            <a:r>
              <a:rPr lang="en-US" sz="1279" b="1">
                <a:latin typeface="+mn-lt"/>
              </a:rPr>
              <a:t> </a:t>
            </a:r>
            <a:r>
              <a:rPr lang="en-US" sz="1279" b="1">
                <a:solidFill>
                  <a:srgbClr val="FF0000"/>
                </a:solidFill>
                <a:latin typeface="+mn-lt"/>
              </a:rPr>
              <a:t>Developing language skills</a:t>
            </a:r>
          </a:p>
          <a:p>
            <a:pPr marL="274304" indent="-274304" eaLnBrk="1" hangingPunct="1">
              <a:buFont typeface="Wingdings" panose="05000000000000000000" pitchFamily="2" charset="2"/>
              <a:buChar char="§"/>
            </a:pPr>
            <a:r>
              <a:rPr lang="en-US" sz="1279">
                <a:latin typeface="+mn-lt"/>
              </a:rPr>
              <a:t>New motor skills- walking or potty training</a:t>
            </a:r>
          </a:p>
          <a:p>
            <a:pPr marL="274304" indent="-274304" eaLnBrk="1" hangingPunct="1">
              <a:buFont typeface="Wingdings" panose="05000000000000000000" pitchFamily="2" charset="2"/>
              <a:buChar char="§"/>
            </a:pPr>
            <a:r>
              <a:rPr lang="en-US" sz="1279">
                <a:latin typeface="+mn-lt"/>
              </a:rPr>
              <a:t>Short attention span</a:t>
            </a:r>
          </a:p>
          <a:p>
            <a:pPr marL="274304" indent="-274304" eaLnBrk="1" hangingPunct="1">
              <a:buFont typeface="Wingdings" panose="05000000000000000000" pitchFamily="2" charset="2"/>
              <a:buChar char="§"/>
            </a:pPr>
            <a:r>
              <a:rPr lang="en-US" sz="1279">
                <a:latin typeface="+mn-lt"/>
              </a:rPr>
              <a:t>Threatened by change</a:t>
            </a:r>
            <a:endParaRPr lang="en-US" sz="1279" b="1" u="sng"/>
          </a:p>
          <a:p>
            <a:pPr marL="228585" indent="-228585">
              <a:buFont typeface="Wingdings" panose="05000000000000000000" pitchFamily="2" charset="2"/>
              <a:buChar char="§"/>
            </a:pPr>
            <a:r>
              <a:rPr lang="en-US" sz="1279" b="1">
                <a:latin typeface="+mn-lt"/>
              </a:rPr>
              <a:t> </a:t>
            </a:r>
            <a:r>
              <a:rPr lang="en-US" sz="1279" b="1">
                <a:solidFill>
                  <a:srgbClr val="FF0000"/>
                </a:solidFill>
                <a:latin typeface="+mn-lt"/>
              </a:rPr>
              <a:t>Mobility is means of learning about the world</a:t>
            </a:r>
            <a:endParaRPr lang="en-US" sz="1279" b="1" u="sng">
              <a:solidFill>
                <a:srgbClr val="FF0000"/>
              </a:solidFill>
              <a:latin typeface="+mn-lt"/>
            </a:endParaRPr>
          </a:p>
          <a:p>
            <a:pPr marL="274304" indent="-274304" eaLnBrk="1" hangingPunct="1">
              <a:spcBef>
                <a:spcPts val="640"/>
              </a:spcBef>
            </a:pPr>
            <a:r>
              <a:rPr lang="en-US" sz="1440" b="1" u="sng">
                <a:solidFill>
                  <a:schemeClr val="accent2"/>
                </a:solidFill>
                <a:latin typeface="+mn-lt"/>
              </a:rPr>
              <a:t>Hospital /Clinical Stressors</a:t>
            </a:r>
          </a:p>
          <a:p>
            <a:pPr marL="274304" indent="-274304" eaLnBrk="1" hangingPunct="1">
              <a:buFont typeface="Wingdings" panose="05000000000000000000" pitchFamily="2" charset="2"/>
              <a:buChar char="§"/>
            </a:pPr>
            <a:r>
              <a:rPr lang="en-US" sz="1279">
                <a:latin typeface="+mn-lt"/>
              </a:rPr>
              <a:t>Separation from parent and fear of abandonment</a:t>
            </a:r>
          </a:p>
          <a:p>
            <a:pPr marL="274304" indent="-274304" eaLnBrk="1" hangingPunct="1">
              <a:buFont typeface="Wingdings" panose="05000000000000000000" pitchFamily="2" charset="2"/>
              <a:buChar char="§"/>
            </a:pPr>
            <a:r>
              <a:rPr lang="en-US" sz="1279">
                <a:latin typeface="+mn-lt"/>
              </a:rPr>
              <a:t>Stanger anxiety</a:t>
            </a:r>
          </a:p>
          <a:p>
            <a:pPr marL="228585" indent="-228585" eaLnBrk="1" hangingPunct="1">
              <a:buClr>
                <a:schemeClr val="tx1"/>
              </a:buClr>
              <a:buFont typeface="Wingdings" panose="05000000000000000000" pitchFamily="2" charset="2"/>
              <a:buChar char="§"/>
            </a:pPr>
            <a:r>
              <a:rPr lang="en-US" sz="1279" b="1">
                <a:solidFill>
                  <a:srgbClr val="FF0000"/>
                </a:solidFill>
                <a:latin typeface="+mn-lt"/>
              </a:rPr>
              <a:t> Loss of mobility, autonomy- hates being force to lay down</a:t>
            </a:r>
          </a:p>
          <a:p>
            <a:pPr marL="274304" indent="-274304" eaLnBrk="1" hangingPunct="1">
              <a:buFont typeface="Wingdings" panose="05000000000000000000" pitchFamily="2" charset="2"/>
              <a:buChar char="§"/>
            </a:pPr>
            <a:r>
              <a:rPr lang="en-US" sz="1279">
                <a:latin typeface="+mn-lt"/>
              </a:rPr>
              <a:t>Change in routine</a:t>
            </a:r>
            <a:endParaRPr lang="en-US" sz="1601" b="1" u="sng">
              <a:solidFill>
                <a:schemeClr val="accent2"/>
              </a:solidFill>
              <a:latin typeface="+mn-lt"/>
            </a:endParaRPr>
          </a:p>
          <a:p>
            <a:pPr eaLnBrk="1" hangingPunct="1"/>
            <a:r>
              <a:rPr lang="en-US" sz="1440" b="1" u="sng">
                <a:solidFill>
                  <a:schemeClr val="accent2"/>
                </a:solidFill>
                <a:latin typeface="+mn-lt"/>
              </a:rPr>
              <a:t>Coping Behaviors </a:t>
            </a:r>
          </a:p>
          <a:p>
            <a:pPr marL="274304" indent="-274304" eaLnBrk="1" hangingPunct="1">
              <a:buFont typeface="Wingdings" panose="05000000000000000000" pitchFamily="2" charset="2"/>
              <a:buChar char="§"/>
            </a:pPr>
            <a:r>
              <a:rPr lang="en-US" sz="1279">
                <a:latin typeface="+mn-lt"/>
              </a:rPr>
              <a:t>Regression of recently learned skills to get immediate needs met</a:t>
            </a:r>
          </a:p>
          <a:p>
            <a:pPr marL="274304" indent="-274304" eaLnBrk="1" hangingPunct="1">
              <a:buFont typeface="Wingdings" panose="05000000000000000000" pitchFamily="2" charset="2"/>
              <a:buChar char="§"/>
            </a:pPr>
            <a:r>
              <a:rPr lang="en-US" sz="1279">
                <a:latin typeface="+mn-lt"/>
              </a:rPr>
              <a:t>Clinging behavior </a:t>
            </a:r>
          </a:p>
          <a:p>
            <a:pPr marL="274304" indent="-274304" eaLnBrk="1" hangingPunct="1">
              <a:buClr>
                <a:schemeClr val="tx1"/>
              </a:buClr>
              <a:buFont typeface="Wingdings" panose="05000000000000000000" pitchFamily="2" charset="2"/>
              <a:buChar char="§"/>
            </a:pPr>
            <a:r>
              <a:rPr lang="en-US" sz="1279" b="1">
                <a:solidFill>
                  <a:srgbClr val="FF0000"/>
                </a:solidFill>
                <a:latin typeface="+mn-lt"/>
              </a:rPr>
              <a:t>Melt downs</a:t>
            </a:r>
          </a:p>
          <a:p>
            <a:pPr marL="274304" indent="-274304" eaLnBrk="1" hangingPunct="1">
              <a:buClr>
                <a:schemeClr val="tx1"/>
              </a:buClr>
              <a:buFont typeface="Wingdings" panose="05000000000000000000" pitchFamily="2" charset="2"/>
              <a:buChar char="§"/>
            </a:pPr>
            <a:r>
              <a:rPr lang="en-US" sz="1279" b="1">
                <a:solidFill>
                  <a:srgbClr val="FF0000"/>
                </a:solidFill>
                <a:latin typeface="+mn-lt"/>
              </a:rPr>
              <a:t>Attachment object</a:t>
            </a:r>
          </a:p>
          <a:p>
            <a:pPr eaLnBrk="1" hangingPunct="1"/>
            <a:r>
              <a:rPr lang="en-US" sz="1440" b="1" u="sng">
                <a:solidFill>
                  <a:schemeClr val="accent2"/>
                </a:solidFill>
              </a:rPr>
              <a:t>Interventions</a:t>
            </a:r>
          </a:p>
          <a:p>
            <a:pPr marL="228585" indent="-228585" eaLnBrk="1" hangingPunct="1">
              <a:buFont typeface="Wingdings" panose="05000000000000000000" pitchFamily="2" charset="2"/>
              <a:buChar char="§"/>
            </a:pPr>
            <a:r>
              <a:rPr lang="en-US" sz="1279" b="1">
                <a:solidFill>
                  <a:srgbClr val="FF0000"/>
                </a:solidFill>
                <a:latin typeface="+mn-lt"/>
              </a:rPr>
              <a:t>Encourage parent participation and presence    </a:t>
            </a:r>
            <a:r>
              <a:rPr lang="en-US" sz="1279">
                <a:latin typeface="+mn-lt"/>
              </a:rPr>
              <a:t> </a:t>
            </a:r>
          </a:p>
          <a:p>
            <a:pPr marL="228585" indent="-228585" eaLnBrk="1" hangingPunct="1">
              <a:buClr>
                <a:schemeClr val="tx1"/>
              </a:buClr>
              <a:buFont typeface="Wingdings" panose="05000000000000000000" pitchFamily="2" charset="2"/>
              <a:buChar char="§"/>
            </a:pPr>
            <a:r>
              <a:rPr lang="en-US" sz="1279" b="1">
                <a:solidFill>
                  <a:srgbClr val="FF0000"/>
                </a:solidFill>
                <a:latin typeface="+mn-lt"/>
              </a:rPr>
              <a:t>Allow for motor activity </a:t>
            </a:r>
            <a:endParaRPr lang="en-US" sz="1279">
              <a:latin typeface="+mn-lt"/>
            </a:endParaRPr>
          </a:p>
          <a:p>
            <a:pPr marL="228585" indent="-228585" eaLnBrk="1" hangingPunct="1">
              <a:buFont typeface="Wingdings" panose="05000000000000000000" pitchFamily="2" charset="2"/>
              <a:buChar char="§"/>
            </a:pPr>
            <a:r>
              <a:rPr lang="en-US" sz="1279">
                <a:latin typeface="+mn-lt"/>
              </a:rPr>
              <a:t>Offer choices when possible</a:t>
            </a:r>
          </a:p>
          <a:p>
            <a:pPr marL="228585" indent="-228585" eaLnBrk="1" hangingPunct="1">
              <a:buClr>
                <a:schemeClr val="tx1"/>
              </a:buClr>
              <a:buFont typeface="Wingdings" panose="05000000000000000000" pitchFamily="2" charset="2"/>
              <a:buChar char="§"/>
            </a:pPr>
            <a:r>
              <a:rPr lang="en-US" sz="1279" b="1">
                <a:solidFill>
                  <a:srgbClr val="FF0000"/>
                </a:solidFill>
                <a:latin typeface="+mn-lt"/>
              </a:rPr>
              <a:t>Use distraction to lesson anxiety with cares - utilize attachment object for comfort</a:t>
            </a:r>
          </a:p>
          <a:p>
            <a:pPr marL="274304" indent="-274304" eaLnBrk="1" hangingPunct="1">
              <a:buFont typeface="Wingdings" panose="05000000000000000000" pitchFamily="2" charset="2"/>
              <a:buChar char="§"/>
            </a:pPr>
            <a:endParaRPr lang="en-US" sz="1121" b="1">
              <a:solidFill>
                <a:srgbClr val="FF0000"/>
              </a:solidFill>
              <a:latin typeface="Franklin Gothic Book" pitchFamily="34" charset="0"/>
            </a:endParaRPr>
          </a:p>
          <a:p>
            <a:pPr marL="274304" indent="-274304" eaLnBrk="1" hangingPunct="1">
              <a:spcBef>
                <a:spcPts val="640"/>
              </a:spcBef>
            </a:pPr>
            <a:endParaRPr lang="en-US" sz="1121">
              <a:latin typeface="Franklin Gothic Book" pitchFamily="34" charset="0"/>
            </a:endParaRPr>
          </a:p>
          <a:p>
            <a:pPr marL="274304" indent="-274304" eaLnBrk="1" hangingPunct="1">
              <a:spcBef>
                <a:spcPts val="640"/>
              </a:spcBef>
            </a:pPr>
            <a:endParaRPr lang="en-US" sz="1121" b="1">
              <a:latin typeface="Franklin Gothic Book" pitchFamily="34" charset="0"/>
            </a:endParaRPr>
          </a:p>
          <a:p>
            <a:pPr marL="274304" indent="-274304" eaLnBrk="1" hangingPunct="1">
              <a:spcBef>
                <a:spcPts val="640"/>
              </a:spcBef>
            </a:pPr>
            <a:endParaRPr lang="en-US" sz="1121" b="1">
              <a:latin typeface="Franklin Gothic Book" pitchFamily="34" charset="0"/>
            </a:endParaRPr>
          </a:p>
          <a:p>
            <a:pPr marL="274304" indent="-274304" eaLnBrk="1" hangingPunct="1">
              <a:spcBef>
                <a:spcPts val="640"/>
              </a:spcBef>
            </a:pPr>
            <a:endParaRPr lang="en-US" sz="1279" b="1">
              <a:latin typeface="Franklin Gothic Book" pitchFamily="34" charset="0"/>
            </a:endParaRPr>
          </a:p>
        </p:txBody>
      </p:sp>
      <p:pic>
        <p:nvPicPr>
          <p:cNvPr id="1638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67794" y="405116"/>
            <a:ext cx="1595073" cy="1934838"/>
          </a:xfrm>
          <a:prstGeom prst="rect">
            <a:avLst/>
          </a:prstGeom>
          <a:solidFill>
            <a:srgbClr val="FFFFFF">
              <a:shade val="85000"/>
            </a:srgbClr>
          </a:solidFill>
          <a:ln w="381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Shape 305"/>
          <p:cNvPicPr preferRelativeResize="0"/>
          <p:nvPr/>
        </p:nvPicPr>
        <p:blipFill rotWithShape="1">
          <a:blip r:embed="rId4">
            <a:alphaModFix/>
          </a:blip>
          <a:srcRect/>
          <a:stretch/>
        </p:blipFill>
        <p:spPr>
          <a:xfrm>
            <a:off x="5864517" y="2538359"/>
            <a:ext cx="1751322" cy="1764062"/>
          </a:xfrm>
          <a:prstGeom prst="rect">
            <a:avLst/>
          </a:prstGeom>
          <a:noFill/>
          <a:ln w="28575">
            <a:solidFill>
              <a:srgbClr val="FF0000"/>
            </a:solidFill>
          </a:ln>
        </p:spPr>
      </p:pic>
      <p:pic>
        <p:nvPicPr>
          <p:cNvPr id="9" name="Shape 306"/>
          <p:cNvPicPr preferRelativeResize="0"/>
          <p:nvPr/>
        </p:nvPicPr>
        <p:blipFill rotWithShape="1">
          <a:blip r:embed="rId5">
            <a:alphaModFix/>
          </a:blip>
          <a:srcRect/>
          <a:stretch/>
        </p:blipFill>
        <p:spPr>
          <a:xfrm>
            <a:off x="4508050" y="3504038"/>
            <a:ext cx="1117124" cy="1214859"/>
          </a:xfrm>
          <a:prstGeom prst="rect">
            <a:avLst/>
          </a:prstGeom>
          <a:noFill/>
          <a:ln w="28575">
            <a:solidFill>
              <a:srgbClr val="FD741F"/>
            </a:solidFill>
          </a:ln>
        </p:spPr>
      </p:pic>
      <p:pic>
        <p:nvPicPr>
          <p:cNvPr id="10" name="Shape 307"/>
          <p:cNvPicPr preferRelativeResize="0"/>
          <p:nvPr/>
        </p:nvPicPr>
        <p:blipFill rotWithShape="1">
          <a:blip r:embed="rId6">
            <a:alphaModFix/>
          </a:blip>
          <a:srcRect/>
          <a:stretch/>
        </p:blipFill>
        <p:spPr>
          <a:xfrm>
            <a:off x="4582983" y="385568"/>
            <a:ext cx="1281534" cy="1764062"/>
          </a:xfrm>
          <a:prstGeom prst="rect">
            <a:avLst/>
          </a:prstGeom>
          <a:noFill/>
          <a:ln w="28575">
            <a:solidFill>
              <a:srgbClr val="00B0F0"/>
            </a:solidFill>
          </a:ln>
        </p:spPr>
      </p:pic>
    </p:spTree>
    <p:extLst>
      <p:ext uri="{BB962C8B-B14F-4D97-AF65-F5344CB8AC3E}">
        <p14:creationId xmlns:p14="http://schemas.microsoft.com/office/powerpoint/2010/main" val="33700636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1F4458-E0FA-4303-BD46-001E006FF580}"/>
              </a:ext>
            </a:extLst>
          </p:cNvPr>
          <p:cNvSpPr>
            <a:spLocks noGrp="1"/>
          </p:cNvSpPr>
          <p:nvPr>
            <p:ph type="sldNum" sz="quarter" idx="12"/>
          </p:nvPr>
        </p:nvSpPr>
        <p:spPr>
          <a:xfrm>
            <a:off x="7818120" y="5242560"/>
            <a:ext cx="342900" cy="243840"/>
          </a:xfrm>
        </p:spPr>
        <p:txBody>
          <a:bodyPr wrap="square" anchor="ctr">
            <a:normAutofit/>
          </a:bodyPr>
          <a:lstStyle/>
          <a:p>
            <a:pPr>
              <a:spcAft>
                <a:spcPts val="600"/>
              </a:spcAft>
            </a:pPr>
            <a:fld id="{E3B5CFC5-A1E4-49D6-BAB1-9F4B0BD4ECFC}" type="slidenum">
              <a:rPr lang="en-US" smtClean="0"/>
              <a:pPr>
                <a:spcAft>
                  <a:spcPts val="600"/>
                </a:spcAft>
              </a:pPr>
              <a:t>13</a:t>
            </a:fld>
            <a:endParaRPr lang="en-US"/>
          </a:p>
        </p:txBody>
      </p:sp>
      <p:sp>
        <p:nvSpPr>
          <p:cNvPr id="3" name="Footer Placeholder 2">
            <a:extLst>
              <a:ext uri="{FF2B5EF4-FFF2-40B4-BE49-F238E27FC236}">
                <a16:creationId xmlns:a16="http://schemas.microsoft.com/office/drawing/2014/main" id="{4E6BA118-43F2-49D6-92CF-A518BAD9A717}"/>
              </a:ext>
            </a:extLst>
          </p:cNvPr>
          <p:cNvSpPr>
            <a:spLocks noGrp="1"/>
          </p:cNvSpPr>
          <p:nvPr>
            <p:ph type="ftr" sz="quarter" idx="11"/>
          </p:nvPr>
        </p:nvSpPr>
        <p:spPr>
          <a:xfrm>
            <a:off x="6515100" y="5242560"/>
            <a:ext cx="1371600" cy="243840"/>
          </a:xfrm>
        </p:spPr>
        <p:txBody>
          <a:bodyPr wrap="square" anchor="ctr">
            <a:normAutofit/>
          </a:bodyPr>
          <a:lstStyle/>
          <a:p>
            <a:pPr>
              <a:spcAft>
                <a:spcPts val="600"/>
              </a:spcAft>
              <a:defRPr/>
            </a:pPr>
            <a:r>
              <a:rPr lang="en-US"/>
              <a:t>LEGACY HEALTH</a:t>
            </a:r>
          </a:p>
        </p:txBody>
      </p:sp>
      <p:sp>
        <p:nvSpPr>
          <p:cNvPr id="2" name="Date Placeholder 1">
            <a:extLst>
              <a:ext uri="{FF2B5EF4-FFF2-40B4-BE49-F238E27FC236}">
                <a16:creationId xmlns:a16="http://schemas.microsoft.com/office/drawing/2014/main" id="{1C1811EF-7C5B-4BDC-A5F9-6EB926BAEEF0}"/>
              </a:ext>
            </a:extLst>
          </p:cNvPr>
          <p:cNvSpPr>
            <a:spLocks noGrp="1"/>
          </p:cNvSpPr>
          <p:nvPr>
            <p:ph type="dt" sz="half" idx="10"/>
          </p:nvPr>
        </p:nvSpPr>
        <p:spPr>
          <a:xfrm>
            <a:off x="68580" y="5242560"/>
            <a:ext cx="1577340" cy="243840"/>
          </a:xfrm>
        </p:spPr>
        <p:txBody>
          <a:bodyPr wrap="square" anchor="ctr">
            <a:normAutofit/>
          </a:bodyPr>
          <a:lstStyle/>
          <a:p>
            <a:pPr>
              <a:spcAft>
                <a:spcPts val="600"/>
              </a:spcAft>
            </a:pPr>
            <a:fld id="{44FFDBCB-2522-4929-A153-EC777A92B544}" type="datetime1">
              <a:rPr lang="en-US" smtClean="0"/>
              <a:pPr>
                <a:spcAft>
                  <a:spcPts val="600"/>
                </a:spcAft>
              </a:pPr>
              <a:t>9/9/2022</a:t>
            </a:fld>
            <a:endParaRPr lang="en-US"/>
          </a:p>
        </p:txBody>
      </p:sp>
      <p:pic>
        <p:nvPicPr>
          <p:cNvPr id="2050" name="Picture 2" descr="See the source image">
            <a:extLst>
              <a:ext uri="{FF2B5EF4-FFF2-40B4-BE49-F238E27FC236}">
                <a16:creationId xmlns:a16="http://schemas.microsoft.com/office/drawing/2014/main" id="{E4CEA53E-35ED-4F9E-A883-CE40C857C07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20793" y="975360"/>
            <a:ext cx="6188017" cy="4130502"/>
          </a:xfrm>
          <a:prstGeom prst="rect">
            <a:avLst/>
          </a:prstGeom>
          <a:solidFill>
            <a:srgbClr val="FFFFFF"/>
          </a:solidFill>
        </p:spPr>
      </p:pic>
      <p:sp>
        <p:nvSpPr>
          <p:cNvPr id="71" name="Title 5">
            <a:extLst>
              <a:ext uri="{FF2B5EF4-FFF2-40B4-BE49-F238E27FC236}">
                <a16:creationId xmlns:a16="http://schemas.microsoft.com/office/drawing/2014/main" id="{4F1AA74B-02DF-4666-82C4-5ABC2B8BABFF}"/>
              </a:ext>
            </a:extLst>
          </p:cNvPr>
          <p:cNvSpPr>
            <a:spLocks noGrp="1"/>
          </p:cNvSpPr>
          <p:nvPr>
            <p:ph type="title"/>
          </p:nvPr>
        </p:nvSpPr>
        <p:spPr>
          <a:xfrm>
            <a:off x="205740" y="182880"/>
            <a:ext cx="7818120" cy="731520"/>
          </a:xfrm>
        </p:spPr>
        <p:txBody>
          <a:bodyPr/>
          <a:lstStyle/>
          <a:p>
            <a:endParaRPr lang="en-US"/>
          </a:p>
        </p:txBody>
      </p:sp>
    </p:spTree>
    <p:extLst>
      <p:ext uri="{BB962C8B-B14F-4D97-AF65-F5344CB8AC3E}">
        <p14:creationId xmlns:p14="http://schemas.microsoft.com/office/powerpoint/2010/main" val="421726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B2F043A-9D48-445F-800D-7EC9756384C4}"/>
              </a:ext>
            </a:extLst>
          </p:cNvPr>
          <p:cNvSpPr>
            <a:spLocks noGrp="1"/>
          </p:cNvSpPr>
          <p:nvPr>
            <p:ph type="dt" sz="half" idx="10"/>
          </p:nvPr>
        </p:nvSpPr>
        <p:spPr/>
        <p:txBody>
          <a:bodyPr/>
          <a:lstStyle/>
          <a:p>
            <a:fld id="{9A4BD522-79B9-4A7D-BC8E-533C5B92E2E6}" type="datetime1">
              <a:rPr lang="en-US" smtClean="0"/>
              <a:t>9/9/2022</a:t>
            </a:fld>
            <a:endParaRPr lang="en-US"/>
          </a:p>
        </p:txBody>
      </p:sp>
      <p:sp>
        <p:nvSpPr>
          <p:cNvPr id="5" name="Footer Placeholder 4">
            <a:extLst>
              <a:ext uri="{FF2B5EF4-FFF2-40B4-BE49-F238E27FC236}">
                <a16:creationId xmlns:a16="http://schemas.microsoft.com/office/drawing/2014/main" id="{F91311C3-9C26-4921-ABE5-EE53AB00271A}"/>
              </a:ext>
            </a:extLst>
          </p:cNvPr>
          <p:cNvSpPr>
            <a:spLocks noGrp="1"/>
          </p:cNvSpPr>
          <p:nvPr>
            <p:ph type="ftr" sz="quarter" idx="11"/>
          </p:nvPr>
        </p:nvSpPr>
        <p:spPr/>
        <p:txBody>
          <a:bodyPr/>
          <a:lstStyle/>
          <a:p>
            <a:pPr>
              <a:defRPr/>
            </a:pPr>
            <a:r>
              <a:rPr lang="en-US"/>
              <a:t>LEGACY HEALTH</a:t>
            </a:r>
          </a:p>
        </p:txBody>
      </p:sp>
      <p:sp>
        <p:nvSpPr>
          <p:cNvPr id="6" name="Slide Number Placeholder 5">
            <a:extLst>
              <a:ext uri="{FF2B5EF4-FFF2-40B4-BE49-F238E27FC236}">
                <a16:creationId xmlns:a16="http://schemas.microsoft.com/office/drawing/2014/main" id="{C36979D6-FE7B-44BF-86DF-349E6BCCEAF3}"/>
              </a:ext>
            </a:extLst>
          </p:cNvPr>
          <p:cNvSpPr>
            <a:spLocks noGrp="1"/>
          </p:cNvSpPr>
          <p:nvPr>
            <p:ph type="sldNum" sz="quarter" idx="12"/>
          </p:nvPr>
        </p:nvSpPr>
        <p:spPr/>
        <p:txBody>
          <a:bodyPr/>
          <a:lstStyle/>
          <a:p>
            <a:fld id="{E3B5CFC5-A1E4-49D6-BAB1-9F4B0BD4ECFC}" type="slidenum">
              <a:rPr lang="en-US" smtClean="0"/>
              <a:pPr/>
              <a:t>14</a:t>
            </a:fld>
            <a:endParaRPr lang="en-US"/>
          </a:p>
        </p:txBody>
      </p:sp>
      <p:sp>
        <p:nvSpPr>
          <p:cNvPr id="7" name="Rectangle 3">
            <a:extLst>
              <a:ext uri="{FF2B5EF4-FFF2-40B4-BE49-F238E27FC236}">
                <a16:creationId xmlns:a16="http://schemas.microsoft.com/office/drawing/2014/main" id="{24B0424E-250B-4084-9E94-4883321161D2}"/>
              </a:ext>
            </a:extLst>
          </p:cNvPr>
          <p:cNvSpPr>
            <a:spLocks noGrp="1" noChangeArrowheads="1"/>
          </p:cNvSpPr>
          <p:nvPr>
            <p:ph type="title"/>
          </p:nvPr>
        </p:nvSpPr>
        <p:spPr>
          <a:xfrm>
            <a:off x="206375" y="182563"/>
            <a:ext cx="7816850" cy="731837"/>
          </a:xfrm>
        </p:spPr>
        <p:txBody>
          <a:bodyPr/>
          <a:lstStyle/>
          <a:p>
            <a:pPr marL="365738" indent="-365738" eaLnBrk="1" hangingPunct="1">
              <a:lnSpc>
                <a:spcPct val="90000"/>
              </a:lnSpc>
              <a:buFontTx/>
              <a:buAutoNum type="arabicPeriod"/>
              <a:defRPr/>
            </a:pPr>
            <a:endParaRPr lang="en-US" altLang="en-US" b="1"/>
          </a:p>
          <a:p>
            <a:pPr marL="365738" indent="-365738" eaLnBrk="1" hangingPunct="1">
              <a:lnSpc>
                <a:spcPct val="90000"/>
              </a:lnSpc>
              <a:buFontTx/>
              <a:buAutoNum type="arabicPeriod"/>
              <a:defRPr/>
            </a:pPr>
            <a:r>
              <a:rPr lang="en-US" altLang="en-US" sz="2000" b="1"/>
              <a:t>In working with newborns and infants my biggest concerns or challenges are:</a:t>
            </a:r>
          </a:p>
          <a:p>
            <a:pPr marL="0" indent="0" eaLnBrk="1" hangingPunct="1">
              <a:lnSpc>
                <a:spcPct val="90000"/>
              </a:lnSpc>
              <a:buNone/>
              <a:defRPr/>
            </a:pPr>
            <a:r>
              <a:rPr lang="en-US" altLang="en-US" b="1"/>
              <a:t>	</a:t>
            </a:r>
          </a:p>
          <a:p>
            <a:pPr marL="0" indent="0" eaLnBrk="1" hangingPunct="1">
              <a:lnSpc>
                <a:spcPct val="90000"/>
              </a:lnSpc>
              <a:buNone/>
              <a:defRPr/>
            </a:pPr>
            <a:r>
              <a:rPr lang="en-US" altLang="en-US" b="1"/>
              <a:t>	</a:t>
            </a:r>
            <a:r>
              <a:rPr lang="en-US" altLang="en-US" sz="2000" b="1"/>
              <a:t>A. </a:t>
            </a:r>
            <a:r>
              <a:rPr lang="en-US" altLang="en-US"/>
              <a:t>Their condition can change and decline rapidly.</a:t>
            </a:r>
          </a:p>
          <a:p>
            <a:pPr marL="0" indent="0" eaLnBrk="1" hangingPunct="1">
              <a:lnSpc>
                <a:spcPct val="90000"/>
              </a:lnSpc>
              <a:buNone/>
              <a:defRPr/>
            </a:pPr>
            <a:r>
              <a:rPr lang="en-US" altLang="en-US" b="1"/>
              <a:t>	</a:t>
            </a:r>
          </a:p>
          <a:p>
            <a:pPr marL="0" indent="0" eaLnBrk="1" hangingPunct="1">
              <a:lnSpc>
                <a:spcPct val="90000"/>
              </a:lnSpc>
              <a:buNone/>
              <a:defRPr/>
            </a:pPr>
            <a:r>
              <a:rPr lang="en-US" altLang="en-US" b="1"/>
              <a:t>	</a:t>
            </a:r>
            <a:r>
              <a:rPr lang="en-US" altLang="en-US" sz="2000" b="1"/>
              <a:t>B.  </a:t>
            </a:r>
            <a:r>
              <a:rPr lang="en-US" altLang="en-US" sz="1600"/>
              <a:t>Newborns and infants are fine, it’s the parents and caregivers that 		       stress me out.</a:t>
            </a:r>
            <a:endParaRPr lang="en-US" altLang="en-US"/>
          </a:p>
          <a:p>
            <a:pPr marL="365738" indent="-365738" eaLnBrk="1" hangingPunct="1">
              <a:lnSpc>
                <a:spcPct val="90000"/>
              </a:lnSpc>
              <a:buFontTx/>
              <a:buAutoNum type="arabicPeriod"/>
              <a:defRPr/>
            </a:pPr>
            <a:endParaRPr lang="en-US" altLang="en-US" b="1"/>
          </a:p>
          <a:p>
            <a:pPr marL="0" indent="0" eaLnBrk="1" hangingPunct="1">
              <a:lnSpc>
                <a:spcPct val="90000"/>
              </a:lnSpc>
              <a:buNone/>
              <a:defRPr/>
            </a:pPr>
            <a:r>
              <a:rPr lang="en-US" altLang="en-US" b="1"/>
              <a:t>	</a:t>
            </a:r>
            <a:r>
              <a:rPr lang="en-US" altLang="en-US" sz="2000" b="1"/>
              <a:t>C.  </a:t>
            </a:r>
            <a:r>
              <a:rPr lang="en-US" altLang="en-US" sz="1600"/>
              <a:t>Starting IVs or drawing blood on such tiny humans.</a:t>
            </a:r>
          </a:p>
          <a:p>
            <a:pPr marL="0" indent="0" eaLnBrk="1" hangingPunct="1">
              <a:lnSpc>
                <a:spcPct val="90000"/>
              </a:lnSpc>
              <a:buNone/>
              <a:defRPr/>
            </a:pPr>
            <a:endParaRPr lang="en-US" altLang="en-US" sz="1600"/>
          </a:p>
          <a:p>
            <a:pPr marL="0" indent="0" eaLnBrk="1" hangingPunct="1">
              <a:lnSpc>
                <a:spcPct val="90000"/>
              </a:lnSpc>
              <a:buNone/>
              <a:defRPr/>
            </a:pPr>
            <a:r>
              <a:rPr lang="en-US" altLang="en-US" sz="1600"/>
              <a:t>	</a:t>
            </a:r>
            <a:r>
              <a:rPr lang="en-US" altLang="en-US" sz="1800" b="1"/>
              <a:t>D</a:t>
            </a:r>
            <a:r>
              <a:rPr lang="en-US" altLang="en-US" sz="1600"/>
              <a:t>.   All the above.</a:t>
            </a:r>
            <a:endParaRPr lang="en-US" altLang="en-US"/>
          </a:p>
          <a:p>
            <a:pPr eaLnBrk="1" hangingPunct="1">
              <a:lnSpc>
                <a:spcPct val="90000"/>
              </a:lnSpc>
              <a:buFont typeface="Wingdings" panose="05000000000000000000" pitchFamily="2" charset="2"/>
              <a:buNone/>
              <a:defRPr/>
            </a:pPr>
            <a:endParaRPr lang="en-US" altLang="en-US"/>
          </a:p>
          <a:p>
            <a:pPr eaLnBrk="1" hangingPunct="1">
              <a:lnSpc>
                <a:spcPct val="90000"/>
              </a:lnSpc>
              <a:buFontTx/>
              <a:buNone/>
              <a:defRPr/>
            </a:pPr>
            <a:r>
              <a:rPr lang="en-US" altLang="en-US">
                <a:latin typeface="Times New Roman" panose="02020603050405020304" pitchFamily="18" charset="0"/>
              </a:rPr>
              <a:t>     </a:t>
            </a:r>
          </a:p>
          <a:p>
            <a:pPr eaLnBrk="1" hangingPunct="1">
              <a:lnSpc>
                <a:spcPct val="90000"/>
              </a:lnSpc>
              <a:buFontTx/>
              <a:buNone/>
              <a:defRPr/>
            </a:pPr>
            <a:endParaRPr lang="en-US" altLang="en-US"/>
          </a:p>
        </p:txBody>
      </p:sp>
      <p:sp>
        <p:nvSpPr>
          <p:cNvPr id="8" name="Rectangle 11">
            <a:extLst>
              <a:ext uri="{FF2B5EF4-FFF2-40B4-BE49-F238E27FC236}">
                <a16:creationId xmlns:a16="http://schemas.microsoft.com/office/drawing/2014/main" id="{439407A1-1AA3-4B8B-B3D6-1B09D1B1D8DF}"/>
              </a:ext>
            </a:extLst>
          </p:cNvPr>
          <p:cNvSpPr txBox="1">
            <a:spLocks noChangeArrowheads="1"/>
          </p:cNvSpPr>
          <p:nvPr/>
        </p:nvSpPr>
        <p:spPr bwMode="auto">
          <a:xfrm>
            <a:off x="68580" y="243523"/>
            <a:ext cx="781685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mj-cs"/>
              </a:defRPr>
            </a:lvl1pPr>
            <a:lvl2pPr marL="742950" indent="-285750" algn="l" rtl="0" eaLnBrk="0" fontAlgn="base" hangingPunct="0">
              <a:spcBef>
                <a:spcPct val="20000"/>
              </a:spcBef>
              <a:spcAft>
                <a:spcPct val="0"/>
              </a:spcAft>
              <a:buChar char="&gt;"/>
              <a:defRPr sz="2561">
                <a:solidFill>
                  <a:srgbClr val="0090CE"/>
                </a:solidFill>
                <a:latin typeface="Arial" panose="020B0604020202020204" pitchFamily="34" charset="0"/>
                <a:ea typeface="ＭＳ Ｐゴシック" panose="020B0600070205080204" pitchFamily="34" charset="-128"/>
                <a:cs typeface="ＭＳ Ｐゴシック" charset="-128"/>
              </a:defRPr>
            </a:lvl2pPr>
            <a:lvl3pPr marL="1143000" indent="-228600" algn="l" rtl="0" eaLnBrk="0" fontAlgn="base" hangingPunct="0">
              <a:spcBef>
                <a:spcPct val="20000"/>
              </a:spcBef>
              <a:spcAft>
                <a:spcPct val="0"/>
              </a:spcAft>
              <a:buFont typeface="Wingdings" panose="05000000000000000000" pitchFamily="2" charset="2"/>
              <a:buChar char="§"/>
              <a:defRPr sz="1600">
                <a:solidFill>
                  <a:srgbClr val="2DAA8F"/>
                </a:solidFill>
                <a:latin typeface="Arial" panose="020B0604020202020204" pitchFamily="34" charset="0"/>
                <a:ea typeface="ＭＳ Ｐゴシック" panose="020B0600070205080204" pitchFamily="34" charset="-128"/>
                <a:cs typeface="ＭＳ Ｐゴシック" charset="-128"/>
              </a:defRPr>
            </a:lvl3pPr>
            <a:lvl4pPr marL="1600200" indent="-228600" algn="l" rtl="0" eaLnBrk="0" fontAlgn="base" hangingPunct="0">
              <a:spcBef>
                <a:spcPct val="20000"/>
              </a:spcBef>
              <a:spcAft>
                <a:spcPct val="0"/>
              </a:spcAft>
              <a:buChar char="–"/>
              <a:defRPr sz="1400">
                <a:solidFill>
                  <a:schemeClr val="bg2"/>
                </a:solidFill>
                <a:latin typeface="Arial" panose="020B0604020202020204" pitchFamily="34" charset="0"/>
                <a:ea typeface="ＭＳ Ｐゴシック" panose="020B0600070205080204" pitchFamily="34" charset="-128"/>
                <a:cs typeface="ＭＳ Ｐゴシック" charset="-128"/>
              </a:defRPr>
            </a:lvl4pPr>
            <a:lvl5pPr marL="2057400" indent="-228600" algn="l" rtl="0" eaLnBrk="0" fontAlgn="base" hangingPunct="0">
              <a:spcBef>
                <a:spcPct val="20000"/>
              </a:spcBef>
              <a:spcAft>
                <a:spcPct val="0"/>
              </a:spcAft>
              <a:buChar char="»"/>
              <a:defRPr sz="1400">
                <a:solidFill>
                  <a:schemeClr val="accent2"/>
                </a:solidFill>
                <a:latin typeface="Arial" panose="020B0604020202020204" pitchFamily="34" charset="0"/>
                <a:ea typeface="ＭＳ Ｐゴシック" panose="020B0600070205080204" pitchFamily="34" charset="-128"/>
                <a:cs typeface="ＭＳ Ｐゴシック" charset="-128"/>
              </a:defRPr>
            </a:lvl5pPr>
            <a:lvl6pPr marL="2514600" indent="-228600" algn="l" rtl="0" eaLnBrk="0" fontAlgn="base" hangingPunct="0">
              <a:spcBef>
                <a:spcPct val="20000"/>
              </a:spcBef>
              <a:spcAft>
                <a:spcPct val="0"/>
              </a:spcAft>
              <a:buChar char="»"/>
              <a:defRPr sz="1400">
                <a:solidFill>
                  <a:schemeClr val="accent2"/>
                </a:solidFill>
                <a:latin typeface="Arial" panose="020B0604020202020204" pitchFamily="34" charset="0"/>
                <a:ea typeface="ＭＳ Ｐゴシック" panose="020B0600070205080204" pitchFamily="34" charset="-128"/>
                <a:cs typeface="ＭＳ Ｐゴシック" charset="-128"/>
              </a:defRPr>
            </a:lvl6pPr>
            <a:lvl7pPr marL="2971800" indent="-228600" algn="l" rtl="0" eaLnBrk="0" fontAlgn="base" hangingPunct="0">
              <a:spcBef>
                <a:spcPct val="20000"/>
              </a:spcBef>
              <a:spcAft>
                <a:spcPct val="0"/>
              </a:spcAft>
              <a:buChar char="»"/>
              <a:defRPr sz="1400">
                <a:solidFill>
                  <a:schemeClr val="accent2"/>
                </a:solidFill>
                <a:latin typeface="Arial" panose="020B0604020202020204" pitchFamily="34" charset="0"/>
                <a:ea typeface="ＭＳ Ｐゴシック" panose="020B0600070205080204" pitchFamily="34" charset="-128"/>
                <a:cs typeface="ＭＳ Ｐゴシック" charset="-128"/>
              </a:defRPr>
            </a:lvl7pPr>
            <a:lvl8pPr marL="3429000" indent="-228600" algn="l" rtl="0" eaLnBrk="0" fontAlgn="base" hangingPunct="0">
              <a:spcBef>
                <a:spcPct val="20000"/>
              </a:spcBef>
              <a:spcAft>
                <a:spcPct val="0"/>
              </a:spcAft>
              <a:buChar char="»"/>
              <a:defRPr sz="1400">
                <a:solidFill>
                  <a:schemeClr val="accent2"/>
                </a:solidFill>
                <a:latin typeface="Arial" panose="020B0604020202020204" pitchFamily="34" charset="0"/>
                <a:ea typeface="ＭＳ Ｐゴシック" panose="020B0600070205080204" pitchFamily="34" charset="-128"/>
                <a:cs typeface="ＭＳ Ｐゴシック" charset="-128"/>
              </a:defRPr>
            </a:lvl8pPr>
            <a:lvl9pPr marL="3886200" indent="-228600" algn="l" rtl="0" eaLnBrk="0" fontAlgn="base" hangingPunct="0">
              <a:spcBef>
                <a:spcPct val="20000"/>
              </a:spcBef>
              <a:spcAft>
                <a:spcPct val="0"/>
              </a:spcAft>
              <a:buChar char="»"/>
              <a:defRPr sz="1400">
                <a:solidFill>
                  <a:schemeClr val="accent2"/>
                </a:solidFill>
                <a:latin typeface="Arial" panose="020B0604020202020204" pitchFamily="34" charset="0"/>
                <a:ea typeface="ＭＳ Ｐゴシック" panose="020B0600070205080204" pitchFamily="34" charset="-128"/>
                <a:cs typeface="ＭＳ Ｐゴシック" charset="-128"/>
              </a:defRPr>
            </a:lvl9pPr>
          </a:lstStyle>
          <a:p>
            <a:pPr>
              <a:spcBef>
                <a:spcPct val="0"/>
              </a:spcBef>
              <a:buFontTx/>
              <a:buNone/>
            </a:pPr>
            <a:r>
              <a:rPr lang="en-US" altLang="en-US" sz="2880" b="1" u="sng" kern="0">
                <a:solidFill>
                  <a:srgbClr val="0070C0"/>
                </a:solidFill>
              </a:rPr>
              <a:t>Preschool age 3-5 years old</a:t>
            </a:r>
          </a:p>
        </p:txBody>
      </p:sp>
      <p:sp>
        <p:nvSpPr>
          <p:cNvPr id="9" name="Rectangle 3">
            <a:extLst>
              <a:ext uri="{FF2B5EF4-FFF2-40B4-BE49-F238E27FC236}">
                <a16:creationId xmlns:a16="http://schemas.microsoft.com/office/drawing/2014/main" id="{5E7C2786-D78A-4845-8A4E-675C3E393F9E}"/>
              </a:ext>
            </a:extLst>
          </p:cNvPr>
          <p:cNvSpPr>
            <a:spLocks noGrp="1" noChangeArrowheads="1"/>
          </p:cNvSpPr>
          <p:nvPr>
            <p:ph idx="1"/>
          </p:nvPr>
        </p:nvSpPr>
        <p:spPr>
          <a:xfrm>
            <a:off x="68580" y="840014"/>
            <a:ext cx="7816850" cy="3779838"/>
          </a:xfrm>
        </p:spPr>
        <p:txBody>
          <a:bodyPr/>
          <a:lstStyle/>
          <a:p>
            <a:pPr marL="365738" indent="-365738" eaLnBrk="1" hangingPunct="1">
              <a:lnSpc>
                <a:spcPct val="90000"/>
              </a:lnSpc>
              <a:buFontTx/>
              <a:buAutoNum type="arabicPeriod"/>
              <a:defRPr/>
            </a:pPr>
            <a:endParaRPr lang="en-US" altLang="en-US" b="1" dirty="0"/>
          </a:p>
          <a:p>
            <a:pPr marL="0" indent="0" eaLnBrk="1" hangingPunct="1">
              <a:lnSpc>
                <a:spcPct val="90000"/>
              </a:lnSpc>
              <a:buNone/>
              <a:defRPr/>
            </a:pPr>
            <a:r>
              <a:rPr lang="en-US" altLang="en-US" sz="2000" b="1" dirty="0"/>
              <a:t>4. To a preschooler, being taken to the hospital usually means:</a:t>
            </a:r>
          </a:p>
          <a:p>
            <a:pPr marL="0" indent="0" eaLnBrk="1" hangingPunct="1">
              <a:lnSpc>
                <a:spcPct val="90000"/>
              </a:lnSpc>
              <a:buNone/>
              <a:defRPr/>
            </a:pPr>
            <a:r>
              <a:rPr lang="en-US" altLang="en-US" b="1" dirty="0"/>
              <a:t>	</a:t>
            </a:r>
          </a:p>
          <a:p>
            <a:pPr marL="0" indent="0" eaLnBrk="1" hangingPunct="1">
              <a:lnSpc>
                <a:spcPct val="90000"/>
              </a:lnSpc>
              <a:buNone/>
              <a:defRPr/>
            </a:pPr>
            <a:r>
              <a:rPr lang="en-US" altLang="en-US" sz="2000" b="1" dirty="0"/>
              <a:t>	A.  </a:t>
            </a:r>
            <a:r>
              <a:rPr lang="en-US" altLang="en-US" sz="1800" dirty="0"/>
              <a:t>They will get a shot.</a:t>
            </a:r>
          </a:p>
          <a:p>
            <a:pPr marL="0" indent="0" eaLnBrk="1" hangingPunct="1">
              <a:lnSpc>
                <a:spcPct val="90000"/>
              </a:lnSpc>
              <a:buNone/>
              <a:defRPr/>
            </a:pPr>
            <a:r>
              <a:rPr lang="en-US" altLang="en-US" b="1" dirty="0"/>
              <a:t>	</a:t>
            </a:r>
          </a:p>
          <a:p>
            <a:pPr marL="0" indent="0" eaLnBrk="1" hangingPunct="1">
              <a:lnSpc>
                <a:spcPct val="90000"/>
              </a:lnSpc>
              <a:buNone/>
              <a:defRPr/>
            </a:pPr>
            <a:r>
              <a:rPr lang="en-US" altLang="en-US" b="1" dirty="0"/>
              <a:t>	</a:t>
            </a:r>
            <a:r>
              <a:rPr lang="en-US" altLang="en-US" sz="2000" b="1" dirty="0"/>
              <a:t>B.  </a:t>
            </a:r>
            <a:r>
              <a:rPr lang="en-US" altLang="en-US" sz="1800" dirty="0"/>
              <a:t>They are being punished for something they’ve done wrong.	</a:t>
            </a:r>
            <a:r>
              <a:rPr lang="en-US" altLang="en-US" sz="1600" dirty="0"/>
              <a:t>	</a:t>
            </a:r>
            <a:endParaRPr lang="en-US" altLang="en-US" b="1" dirty="0"/>
          </a:p>
          <a:p>
            <a:pPr marL="0" indent="0" eaLnBrk="1" hangingPunct="1">
              <a:lnSpc>
                <a:spcPct val="90000"/>
              </a:lnSpc>
              <a:buNone/>
              <a:defRPr/>
            </a:pPr>
            <a:r>
              <a:rPr lang="en-US" altLang="en-US" b="1" dirty="0"/>
              <a:t>	</a:t>
            </a:r>
            <a:r>
              <a:rPr lang="en-US" altLang="en-US" sz="2000" b="1" dirty="0"/>
              <a:t>C.  </a:t>
            </a:r>
            <a:r>
              <a:rPr lang="en-US" altLang="en-US" sz="1800" dirty="0"/>
              <a:t>They will be separated from mom and dad and left alone.</a:t>
            </a:r>
          </a:p>
          <a:p>
            <a:pPr marL="0" indent="0" eaLnBrk="1" hangingPunct="1">
              <a:lnSpc>
                <a:spcPct val="90000"/>
              </a:lnSpc>
              <a:buNone/>
              <a:defRPr/>
            </a:pPr>
            <a:r>
              <a:rPr lang="en-US" altLang="en-US" sz="1600" dirty="0"/>
              <a:t>	</a:t>
            </a:r>
          </a:p>
          <a:p>
            <a:pPr marL="0" indent="0" eaLnBrk="1" hangingPunct="1">
              <a:lnSpc>
                <a:spcPct val="90000"/>
              </a:lnSpc>
              <a:buNone/>
              <a:defRPr/>
            </a:pPr>
            <a:r>
              <a:rPr lang="en-US" altLang="en-US" sz="1800" b="1" dirty="0"/>
              <a:t>	D</a:t>
            </a:r>
            <a:r>
              <a:rPr lang="en-US" altLang="en-US" sz="1600" b="1" dirty="0"/>
              <a:t>.</a:t>
            </a:r>
            <a:r>
              <a:rPr lang="en-US" altLang="en-US" sz="1600" dirty="0"/>
              <a:t>   </a:t>
            </a:r>
            <a:r>
              <a:rPr lang="en-US" altLang="en-US" sz="1800" dirty="0"/>
              <a:t>All the above.</a:t>
            </a:r>
          </a:p>
          <a:p>
            <a:pPr eaLnBrk="1" hangingPunct="1">
              <a:lnSpc>
                <a:spcPct val="90000"/>
              </a:lnSpc>
              <a:buFont typeface="Wingdings" panose="05000000000000000000" pitchFamily="2" charset="2"/>
              <a:buNone/>
              <a:defRPr/>
            </a:pPr>
            <a:endParaRPr lang="en-US" altLang="en-US" dirty="0"/>
          </a:p>
          <a:p>
            <a:pPr eaLnBrk="1" hangingPunct="1">
              <a:lnSpc>
                <a:spcPct val="90000"/>
              </a:lnSpc>
              <a:buFontTx/>
              <a:buNone/>
              <a:defRPr/>
            </a:pPr>
            <a:r>
              <a:rPr lang="en-US" altLang="en-US" dirty="0">
                <a:latin typeface="Times New Roman" panose="02020603050405020304" pitchFamily="18" charset="0"/>
              </a:rPr>
              <a:t>     </a:t>
            </a:r>
          </a:p>
          <a:p>
            <a:pPr eaLnBrk="1" hangingPunct="1">
              <a:lnSpc>
                <a:spcPct val="90000"/>
              </a:lnSpc>
              <a:buFontTx/>
              <a:buNone/>
              <a:defRPr/>
            </a:pPr>
            <a:endParaRPr lang="en-US" altLang="en-US" dirty="0"/>
          </a:p>
        </p:txBody>
      </p:sp>
    </p:spTree>
    <p:extLst>
      <p:ext uri="{BB962C8B-B14F-4D97-AF65-F5344CB8AC3E}">
        <p14:creationId xmlns:p14="http://schemas.microsoft.com/office/powerpoint/2010/main" val="1825847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542" y="4417"/>
            <a:ext cx="6933363" cy="401983"/>
          </a:xfrm>
        </p:spPr>
        <p:txBody>
          <a:bodyPr/>
          <a:lstStyle/>
          <a:p>
            <a:pPr algn="ctr">
              <a:defRPr/>
            </a:pPr>
            <a:r>
              <a:rPr lang="en-US" sz="2240" b="1" u="sng"/>
              <a:t>Preschoolers: 3 to 5 years</a:t>
            </a:r>
          </a:p>
        </p:txBody>
      </p:sp>
      <p:sp>
        <p:nvSpPr>
          <p:cNvPr id="18435" name="Content Placeholder 2"/>
          <p:cNvSpPr>
            <a:spLocks noGrp="1"/>
          </p:cNvSpPr>
          <p:nvPr>
            <p:ph idx="1"/>
          </p:nvPr>
        </p:nvSpPr>
        <p:spPr>
          <a:xfrm>
            <a:off x="50885" y="344556"/>
            <a:ext cx="6741741" cy="4797288"/>
          </a:xfrm>
          <a:solidFill>
            <a:schemeClr val="bg1"/>
          </a:solidFill>
        </p:spPr>
        <p:txBody>
          <a:bodyPr/>
          <a:lstStyle/>
          <a:p>
            <a:pPr marL="101594" indent="0" eaLnBrk="1" hangingPunct="1">
              <a:buNone/>
            </a:pPr>
            <a:r>
              <a:rPr lang="en-US" sz="1279" b="1" u="sng">
                <a:solidFill>
                  <a:schemeClr val="accent2"/>
                </a:solidFill>
              </a:rPr>
              <a:t>Developmental Themes</a:t>
            </a:r>
          </a:p>
          <a:p>
            <a:pPr eaLnBrk="1" hangingPunct="1"/>
            <a:r>
              <a:rPr lang="en-US" sz="1279" b="1">
                <a:solidFill>
                  <a:srgbClr val="FF0000"/>
                </a:solidFill>
              </a:rPr>
              <a:t>Egocentric</a:t>
            </a:r>
          </a:p>
          <a:p>
            <a:pPr eaLnBrk="1" hangingPunct="1"/>
            <a:r>
              <a:rPr lang="en-US" sz="1279"/>
              <a:t>Increased language skills</a:t>
            </a:r>
          </a:p>
          <a:p>
            <a:pPr eaLnBrk="1" hangingPunct="1"/>
            <a:r>
              <a:rPr lang="en-US" sz="1279" b="1">
                <a:solidFill>
                  <a:srgbClr val="FF0000"/>
                </a:solidFill>
              </a:rPr>
              <a:t>Limited concept of time</a:t>
            </a:r>
          </a:p>
          <a:p>
            <a:pPr eaLnBrk="1" hangingPunct="1"/>
            <a:r>
              <a:rPr lang="en-US" sz="1279"/>
              <a:t>Learn best by doing</a:t>
            </a:r>
          </a:p>
          <a:p>
            <a:pPr marL="101594" indent="0" eaLnBrk="1" hangingPunct="1">
              <a:buNone/>
            </a:pPr>
            <a:r>
              <a:rPr lang="en-US" sz="1279" b="1" u="sng">
                <a:solidFill>
                  <a:schemeClr val="accent2"/>
                </a:solidFill>
              </a:rPr>
              <a:t>Hospital/Clinical Stressors</a:t>
            </a:r>
          </a:p>
          <a:p>
            <a:pPr eaLnBrk="1" hangingPunct="1"/>
            <a:r>
              <a:rPr lang="en-US" sz="1279" b="1">
                <a:solidFill>
                  <a:srgbClr val="FF0000"/>
                </a:solidFill>
              </a:rPr>
              <a:t>Sees hospitalization as a punishment</a:t>
            </a:r>
          </a:p>
          <a:p>
            <a:pPr algn="just" eaLnBrk="1" hangingPunct="1"/>
            <a:r>
              <a:rPr lang="en-US" sz="1279"/>
              <a:t>Misconceptions develop from lack of understanding – literal meanings </a:t>
            </a:r>
          </a:p>
          <a:p>
            <a:pPr algn="just" eaLnBrk="1" hangingPunct="1"/>
            <a:r>
              <a:rPr lang="en-US" sz="1279"/>
              <a:t>Loss of competence</a:t>
            </a:r>
          </a:p>
          <a:p>
            <a:pPr marL="101594" indent="0" eaLnBrk="1" hangingPunct="1">
              <a:buNone/>
            </a:pPr>
            <a:r>
              <a:rPr lang="en-US" sz="1279" b="1" u="sng">
                <a:solidFill>
                  <a:schemeClr val="accent2"/>
                </a:solidFill>
              </a:rPr>
              <a:t>Coping Behaviors </a:t>
            </a:r>
          </a:p>
          <a:p>
            <a:pPr eaLnBrk="1" hangingPunct="1"/>
            <a:r>
              <a:rPr lang="en-US" sz="1279" b="1">
                <a:solidFill>
                  <a:srgbClr val="FF0000"/>
                </a:solidFill>
              </a:rPr>
              <a:t>Regression- attachment to object and clinging</a:t>
            </a:r>
          </a:p>
          <a:p>
            <a:pPr eaLnBrk="1" hangingPunct="1"/>
            <a:r>
              <a:rPr lang="en-US" sz="1279"/>
              <a:t>Anger – due to confusion, not cooperating </a:t>
            </a:r>
          </a:p>
          <a:p>
            <a:pPr marL="101594" indent="0" eaLnBrk="1" hangingPunct="1">
              <a:buNone/>
              <a:defRPr/>
            </a:pPr>
            <a:r>
              <a:rPr lang="en-US" sz="1279" b="1" u="sng">
                <a:solidFill>
                  <a:schemeClr val="accent2"/>
                </a:solidFill>
              </a:rPr>
              <a:t>Interventions</a:t>
            </a:r>
            <a:endParaRPr lang="en-US" sz="1279" b="1"/>
          </a:p>
          <a:p>
            <a:pPr eaLnBrk="1" hangingPunct="1">
              <a:defRPr/>
            </a:pPr>
            <a:r>
              <a:rPr lang="en-US" sz="1279" b="1">
                <a:solidFill>
                  <a:srgbClr val="FF0000"/>
                </a:solidFill>
              </a:rPr>
              <a:t>Involve parents in “comfort positions” for care</a:t>
            </a:r>
          </a:p>
          <a:p>
            <a:pPr eaLnBrk="1" hangingPunct="1">
              <a:defRPr/>
            </a:pPr>
            <a:r>
              <a:rPr lang="en-US" sz="1279"/>
              <a:t>Offer choices when possible</a:t>
            </a:r>
          </a:p>
          <a:p>
            <a:pPr eaLnBrk="1" hangingPunct="1">
              <a:defRPr/>
            </a:pPr>
            <a:r>
              <a:rPr lang="en-US" sz="1279" b="1">
                <a:solidFill>
                  <a:srgbClr val="FF0000"/>
                </a:solidFill>
              </a:rPr>
              <a:t>Encourage child to participation in care- give child a specific job such </a:t>
            </a:r>
          </a:p>
          <a:p>
            <a:pPr marL="0" indent="0" eaLnBrk="1" hangingPunct="1">
              <a:buNone/>
              <a:defRPr/>
            </a:pPr>
            <a:r>
              <a:rPr lang="en-US" sz="1279" b="1">
                <a:solidFill>
                  <a:srgbClr val="FF0000"/>
                </a:solidFill>
              </a:rPr>
              <a:t>      holding the temperature gage while you take their temp</a:t>
            </a:r>
          </a:p>
          <a:p>
            <a:pPr eaLnBrk="1" hangingPunct="1">
              <a:defRPr/>
            </a:pPr>
            <a:r>
              <a:rPr lang="en-US" sz="1279"/>
              <a:t>Medical play – great age for this</a:t>
            </a:r>
          </a:p>
          <a:p>
            <a:pPr eaLnBrk="1" hangingPunct="1">
              <a:defRPr/>
            </a:pPr>
            <a:r>
              <a:rPr lang="en-US" sz="1279" b="1">
                <a:solidFill>
                  <a:srgbClr val="FF0000"/>
                </a:solidFill>
              </a:rPr>
              <a:t>Distraction</a:t>
            </a:r>
            <a:r>
              <a:rPr lang="en-US" sz="1279"/>
              <a:t> play- focused attention</a:t>
            </a:r>
          </a:p>
          <a:p>
            <a:pPr eaLnBrk="1" hangingPunct="1">
              <a:defRPr/>
            </a:pPr>
            <a:endParaRPr lang="en-US" sz="1121"/>
          </a:p>
          <a:p>
            <a:pPr eaLnBrk="1" hangingPunct="1"/>
            <a:endParaRPr lang="en-US" sz="1279"/>
          </a:p>
          <a:p>
            <a:pPr eaLnBrk="1" hangingPunct="1"/>
            <a:endParaRPr lang="en-US" sz="1121"/>
          </a:p>
          <a:p>
            <a:pPr eaLnBrk="1" hangingPunct="1"/>
            <a:endParaRPr lang="en-US" sz="1121"/>
          </a:p>
          <a:p>
            <a:pPr eaLnBrk="1" hangingPunct="1"/>
            <a:endParaRPr lang="en-US"/>
          </a:p>
        </p:txBody>
      </p:sp>
      <p:pic>
        <p:nvPicPr>
          <p:cNvPr id="7" name="Picture 6" descr="... children celexa and autistic children autistic child lesson plan"/>
          <p:cNvPicPr>
            <a:picLocks noChangeAspect="1"/>
          </p:cNvPicPr>
          <p:nvPr/>
        </p:nvPicPr>
        <p:blipFill>
          <a:blip r:embed="rId3"/>
          <a:stretch>
            <a:fillRect/>
          </a:stretch>
        </p:blipFill>
        <p:spPr>
          <a:xfrm>
            <a:off x="6244179" y="2371987"/>
            <a:ext cx="1421238" cy="1671377"/>
          </a:xfrm>
          <a:prstGeom prst="rect">
            <a:avLst/>
          </a:prstGeom>
          <a:ln w="76200">
            <a:solidFill>
              <a:srgbClr val="0070C0"/>
            </a:solidFill>
          </a:ln>
        </p:spPr>
      </p:pic>
      <p:pic>
        <p:nvPicPr>
          <p:cNvPr id="8" name="Shape 315"/>
          <p:cNvPicPr preferRelativeResize="0"/>
          <p:nvPr/>
        </p:nvPicPr>
        <p:blipFill rotWithShape="1">
          <a:blip r:embed="rId4">
            <a:alphaModFix/>
          </a:blip>
          <a:srcRect/>
          <a:stretch/>
        </p:blipFill>
        <p:spPr>
          <a:xfrm>
            <a:off x="4807847" y="205409"/>
            <a:ext cx="2681310" cy="1859280"/>
          </a:xfrm>
          <a:prstGeom prst="rect">
            <a:avLst/>
          </a:prstGeom>
          <a:noFill/>
          <a:ln w="76200">
            <a:solidFill>
              <a:srgbClr val="00B0F0"/>
            </a:solidFill>
          </a:ln>
        </p:spPr>
      </p:pic>
    </p:spTree>
    <p:extLst>
      <p:ext uri="{BB962C8B-B14F-4D97-AF65-F5344CB8AC3E}">
        <p14:creationId xmlns:p14="http://schemas.microsoft.com/office/powerpoint/2010/main" val="4040391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CC7719-4912-4490-BD36-5E44464C366B}"/>
              </a:ext>
            </a:extLst>
          </p:cNvPr>
          <p:cNvSpPr>
            <a:spLocks noGrp="1"/>
          </p:cNvSpPr>
          <p:nvPr>
            <p:ph type="title"/>
          </p:nvPr>
        </p:nvSpPr>
        <p:spPr>
          <a:xfrm>
            <a:off x="640080" y="82118"/>
            <a:ext cx="6949440" cy="548640"/>
          </a:xfrm>
        </p:spPr>
        <p:txBody>
          <a:bodyPr/>
          <a:lstStyle/>
          <a:p>
            <a:pPr algn="ctr"/>
            <a:r>
              <a:rPr lang="en-US" b="1" u="sng"/>
              <a:t>First 5 years of Brain Development</a:t>
            </a:r>
          </a:p>
        </p:txBody>
      </p:sp>
      <p:sp>
        <p:nvSpPr>
          <p:cNvPr id="4" name="Date Placeholder 3">
            <a:extLst>
              <a:ext uri="{FF2B5EF4-FFF2-40B4-BE49-F238E27FC236}">
                <a16:creationId xmlns:a16="http://schemas.microsoft.com/office/drawing/2014/main" id="{9DF34058-3FD6-43D4-AA89-35FF3190EEFC}"/>
              </a:ext>
            </a:extLst>
          </p:cNvPr>
          <p:cNvSpPr>
            <a:spLocks noGrp="1"/>
          </p:cNvSpPr>
          <p:nvPr>
            <p:ph type="dt" sz="half" idx="10"/>
          </p:nvPr>
        </p:nvSpPr>
        <p:spPr/>
        <p:txBody>
          <a:bodyPr/>
          <a:lstStyle/>
          <a:p>
            <a:fld id="{9A4BD522-79B9-4A7D-BC8E-533C5B92E2E6}" type="datetime1">
              <a:rPr lang="en-US" smtClean="0"/>
              <a:t>9/9/2022</a:t>
            </a:fld>
            <a:endParaRPr lang="en-US"/>
          </a:p>
        </p:txBody>
      </p:sp>
      <p:sp>
        <p:nvSpPr>
          <p:cNvPr id="5" name="Footer Placeholder 4">
            <a:extLst>
              <a:ext uri="{FF2B5EF4-FFF2-40B4-BE49-F238E27FC236}">
                <a16:creationId xmlns:a16="http://schemas.microsoft.com/office/drawing/2014/main" id="{CFBF63A8-1E9A-4435-B162-B3EA5FE361D9}"/>
              </a:ext>
            </a:extLst>
          </p:cNvPr>
          <p:cNvSpPr>
            <a:spLocks noGrp="1"/>
          </p:cNvSpPr>
          <p:nvPr>
            <p:ph type="ftr" sz="quarter" idx="11"/>
          </p:nvPr>
        </p:nvSpPr>
        <p:spPr/>
        <p:txBody>
          <a:bodyPr/>
          <a:lstStyle/>
          <a:p>
            <a:pPr>
              <a:defRPr/>
            </a:pPr>
            <a:r>
              <a:rPr lang="en-US"/>
              <a:t>LEGACY HEALTH</a:t>
            </a:r>
          </a:p>
        </p:txBody>
      </p:sp>
      <p:sp>
        <p:nvSpPr>
          <p:cNvPr id="6" name="Slide Number Placeholder 5">
            <a:extLst>
              <a:ext uri="{FF2B5EF4-FFF2-40B4-BE49-F238E27FC236}">
                <a16:creationId xmlns:a16="http://schemas.microsoft.com/office/drawing/2014/main" id="{C44DFBE4-09EF-47CC-BEE3-2B719862EC37}"/>
              </a:ext>
            </a:extLst>
          </p:cNvPr>
          <p:cNvSpPr>
            <a:spLocks noGrp="1"/>
          </p:cNvSpPr>
          <p:nvPr>
            <p:ph type="sldNum" sz="quarter" idx="12"/>
          </p:nvPr>
        </p:nvSpPr>
        <p:spPr/>
        <p:txBody>
          <a:bodyPr/>
          <a:lstStyle/>
          <a:p>
            <a:fld id="{E3B5CFC5-A1E4-49D6-BAB1-9F4B0BD4ECFC}" type="slidenum">
              <a:rPr lang="en-US" smtClean="0"/>
              <a:pPr/>
              <a:t>16</a:t>
            </a:fld>
            <a:endParaRPr lang="en-US"/>
          </a:p>
        </p:txBody>
      </p:sp>
      <p:pic>
        <p:nvPicPr>
          <p:cNvPr id="7" name="Online Media 6" title="Brain Builders: Why Healthy Development in Children is So Important">
            <a:hlinkClick r:id="" action="ppaction://media"/>
            <a:extLst>
              <a:ext uri="{FF2B5EF4-FFF2-40B4-BE49-F238E27FC236}">
                <a16:creationId xmlns:a16="http://schemas.microsoft.com/office/drawing/2014/main" id="{4567B82C-6A13-4808-9122-210ABC149C85}"/>
              </a:ext>
            </a:extLst>
          </p:cNvPr>
          <p:cNvPicPr>
            <a:picLocks noRot="1" noChangeAspect="1"/>
          </p:cNvPicPr>
          <p:nvPr>
            <a:videoFile r:link="rId1"/>
          </p:nvPr>
        </p:nvPicPr>
        <p:blipFill>
          <a:blip r:embed="rId4"/>
          <a:stretch>
            <a:fillRect/>
          </a:stretch>
        </p:blipFill>
        <p:spPr>
          <a:xfrm>
            <a:off x="761943" y="844118"/>
            <a:ext cx="6555345" cy="4285845"/>
          </a:xfrm>
          <a:prstGeom prst="rect">
            <a:avLst/>
          </a:prstGeom>
        </p:spPr>
      </p:pic>
    </p:spTree>
    <p:extLst>
      <p:ext uri="{BB962C8B-B14F-4D97-AF65-F5344CB8AC3E}">
        <p14:creationId xmlns:p14="http://schemas.microsoft.com/office/powerpoint/2010/main" val="231183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1F4458-E0FA-4303-BD46-001E006FF580}"/>
              </a:ext>
            </a:extLst>
          </p:cNvPr>
          <p:cNvSpPr>
            <a:spLocks noGrp="1"/>
          </p:cNvSpPr>
          <p:nvPr>
            <p:ph type="sldNum" sz="quarter" idx="12"/>
          </p:nvPr>
        </p:nvSpPr>
        <p:spPr>
          <a:xfrm>
            <a:off x="7818120" y="5242560"/>
            <a:ext cx="342900" cy="243840"/>
          </a:xfrm>
        </p:spPr>
        <p:txBody>
          <a:bodyPr wrap="square" anchor="ctr">
            <a:normAutofit/>
          </a:bodyPr>
          <a:lstStyle/>
          <a:p>
            <a:pPr>
              <a:spcAft>
                <a:spcPts val="600"/>
              </a:spcAft>
            </a:pPr>
            <a:fld id="{E3B5CFC5-A1E4-49D6-BAB1-9F4B0BD4ECFC}" type="slidenum">
              <a:rPr lang="en-US" smtClean="0"/>
              <a:pPr>
                <a:spcAft>
                  <a:spcPts val="600"/>
                </a:spcAft>
              </a:pPr>
              <a:t>17</a:t>
            </a:fld>
            <a:endParaRPr lang="en-US"/>
          </a:p>
        </p:txBody>
      </p:sp>
      <p:sp>
        <p:nvSpPr>
          <p:cNvPr id="3" name="Footer Placeholder 2">
            <a:extLst>
              <a:ext uri="{FF2B5EF4-FFF2-40B4-BE49-F238E27FC236}">
                <a16:creationId xmlns:a16="http://schemas.microsoft.com/office/drawing/2014/main" id="{4E6BA118-43F2-49D6-92CF-A518BAD9A717}"/>
              </a:ext>
            </a:extLst>
          </p:cNvPr>
          <p:cNvSpPr>
            <a:spLocks noGrp="1"/>
          </p:cNvSpPr>
          <p:nvPr>
            <p:ph type="ftr" sz="quarter" idx="11"/>
          </p:nvPr>
        </p:nvSpPr>
        <p:spPr>
          <a:xfrm>
            <a:off x="6515100" y="5242560"/>
            <a:ext cx="1371600" cy="243840"/>
          </a:xfrm>
        </p:spPr>
        <p:txBody>
          <a:bodyPr wrap="square" anchor="ctr">
            <a:normAutofit/>
          </a:bodyPr>
          <a:lstStyle/>
          <a:p>
            <a:pPr>
              <a:spcAft>
                <a:spcPts val="600"/>
              </a:spcAft>
              <a:defRPr/>
            </a:pPr>
            <a:r>
              <a:rPr lang="en-US"/>
              <a:t>LEGACY HEALTH</a:t>
            </a:r>
          </a:p>
        </p:txBody>
      </p:sp>
      <p:sp>
        <p:nvSpPr>
          <p:cNvPr id="2" name="Date Placeholder 1">
            <a:extLst>
              <a:ext uri="{FF2B5EF4-FFF2-40B4-BE49-F238E27FC236}">
                <a16:creationId xmlns:a16="http://schemas.microsoft.com/office/drawing/2014/main" id="{1C1811EF-7C5B-4BDC-A5F9-6EB926BAEEF0}"/>
              </a:ext>
            </a:extLst>
          </p:cNvPr>
          <p:cNvSpPr>
            <a:spLocks noGrp="1"/>
          </p:cNvSpPr>
          <p:nvPr>
            <p:ph type="dt" sz="half" idx="10"/>
          </p:nvPr>
        </p:nvSpPr>
        <p:spPr>
          <a:xfrm>
            <a:off x="68580" y="5242560"/>
            <a:ext cx="1577340" cy="243840"/>
          </a:xfrm>
        </p:spPr>
        <p:txBody>
          <a:bodyPr wrap="square" anchor="ctr">
            <a:normAutofit/>
          </a:bodyPr>
          <a:lstStyle/>
          <a:p>
            <a:pPr>
              <a:spcAft>
                <a:spcPts val="600"/>
              </a:spcAft>
            </a:pPr>
            <a:fld id="{44FFDBCB-2522-4929-A153-EC777A92B544}" type="datetime1">
              <a:rPr lang="en-US" smtClean="0"/>
              <a:pPr>
                <a:spcAft>
                  <a:spcPts val="600"/>
                </a:spcAft>
              </a:pPr>
              <a:t>9/9/2022</a:t>
            </a:fld>
            <a:endParaRPr lang="en-US"/>
          </a:p>
        </p:txBody>
      </p:sp>
      <p:pic>
        <p:nvPicPr>
          <p:cNvPr id="2050" name="Picture 2" descr="See the source image">
            <a:extLst>
              <a:ext uri="{FF2B5EF4-FFF2-40B4-BE49-F238E27FC236}">
                <a16:creationId xmlns:a16="http://schemas.microsoft.com/office/drawing/2014/main" id="{E4CEA53E-35ED-4F9E-A883-CE40C857C07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20793" y="975360"/>
            <a:ext cx="6188017" cy="4130502"/>
          </a:xfrm>
          <a:prstGeom prst="rect">
            <a:avLst/>
          </a:prstGeom>
          <a:solidFill>
            <a:srgbClr val="FFFFFF"/>
          </a:solidFill>
        </p:spPr>
      </p:pic>
      <p:sp>
        <p:nvSpPr>
          <p:cNvPr id="71" name="Title 5">
            <a:extLst>
              <a:ext uri="{FF2B5EF4-FFF2-40B4-BE49-F238E27FC236}">
                <a16:creationId xmlns:a16="http://schemas.microsoft.com/office/drawing/2014/main" id="{4F1AA74B-02DF-4666-82C4-5ABC2B8BABFF}"/>
              </a:ext>
            </a:extLst>
          </p:cNvPr>
          <p:cNvSpPr>
            <a:spLocks noGrp="1"/>
          </p:cNvSpPr>
          <p:nvPr>
            <p:ph type="title"/>
          </p:nvPr>
        </p:nvSpPr>
        <p:spPr>
          <a:xfrm>
            <a:off x="205740" y="182880"/>
            <a:ext cx="7818120" cy="731520"/>
          </a:xfrm>
        </p:spPr>
        <p:txBody>
          <a:bodyPr/>
          <a:lstStyle/>
          <a:p>
            <a:endParaRPr lang="en-US"/>
          </a:p>
        </p:txBody>
      </p:sp>
    </p:spTree>
    <p:extLst>
      <p:ext uri="{BB962C8B-B14F-4D97-AF65-F5344CB8AC3E}">
        <p14:creationId xmlns:p14="http://schemas.microsoft.com/office/powerpoint/2010/main" val="3679219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EF5B25-133B-4260-BDD5-84CDE4AB44E9}"/>
              </a:ext>
            </a:extLst>
          </p:cNvPr>
          <p:cNvSpPr>
            <a:spLocks noGrp="1"/>
          </p:cNvSpPr>
          <p:nvPr>
            <p:ph idx="1"/>
          </p:nvPr>
        </p:nvSpPr>
        <p:spPr>
          <a:xfrm>
            <a:off x="137162" y="1120140"/>
            <a:ext cx="8023858" cy="3779520"/>
          </a:xfrm>
        </p:spPr>
        <p:txBody>
          <a:bodyPr/>
          <a:lstStyle/>
          <a:p>
            <a:pPr marL="0" indent="0">
              <a:buNone/>
            </a:pPr>
            <a:r>
              <a:rPr lang="en-US" sz="2400" b="1" dirty="0"/>
              <a:t>5. What do school age kids </a:t>
            </a:r>
            <a:r>
              <a:rPr lang="en-US" sz="2400" b="1" u="sng" dirty="0">
                <a:solidFill>
                  <a:srgbClr val="FF0000"/>
                </a:solidFill>
              </a:rPr>
              <a:t>most</a:t>
            </a:r>
            <a:r>
              <a:rPr lang="en-US" sz="2400" b="1" dirty="0"/>
              <a:t> fear about hospitalization?</a:t>
            </a:r>
          </a:p>
          <a:p>
            <a:pPr marL="0" indent="0">
              <a:buNone/>
            </a:pPr>
            <a:r>
              <a:rPr lang="en-US" dirty="0"/>
              <a:t>	</a:t>
            </a:r>
          </a:p>
          <a:p>
            <a:pPr marL="0" indent="0">
              <a:buNone/>
            </a:pPr>
            <a:r>
              <a:rPr lang="en-US" dirty="0"/>
              <a:t>	</a:t>
            </a:r>
            <a:r>
              <a:rPr lang="en-US" sz="2000" b="1" dirty="0"/>
              <a:t>A. </a:t>
            </a:r>
            <a:r>
              <a:rPr lang="en-US" sz="1800" dirty="0"/>
              <a:t>Loss of Privacy.</a:t>
            </a:r>
          </a:p>
          <a:p>
            <a:pPr marL="0" indent="0">
              <a:buNone/>
            </a:pPr>
            <a:endParaRPr lang="en-US" dirty="0"/>
          </a:p>
          <a:p>
            <a:pPr marL="0" indent="0">
              <a:buNone/>
            </a:pPr>
            <a:r>
              <a:rPr lang="en-US" dirty="0"/>
              <a:t>	</a:t>
            </a:r>
            <a:r>
              <a:rPr lang="en-US" sz="2000" b="1" dirty="0"/>
              <a:t>B</a:t>
            </a:r>
            <a:r>
              <a:rPr lang="en-US" dirty="0"/>
              <a:t>. </a:t>
            </a:r>
            <a:r>
              <a:rPr lang="en-US" sz="1800" dirty="0"/>
              <a:t>Loss of peer interaction.</a:t>
            </a:r>
          </a:p>
          <a:p>
            <a:pPr marL="0" indent="0">
              <a:buNone/>
            </a:pPr>
            <a:r>
              <a:rPr lang="en-US" dirty="0"/>
              <a:t>	</a:t>
            </a:r>
          </a:p>
          <a:p>
            <a:pPr marL="0" indent="0">
              <a:buNone/>
            </a:pPr>
            <a:r>
              <a:rPr lang="en-US" dirty="0"/>
              <a:t>	</a:t>
            </a:r>
            <a:r>
              <a:rPr lang="en-US" sz="2000" b="1" dirty="0"/>
              <a:t>C</a:t>
            </a:r>
            <a:r>
              <a:rPr lang="en-US" sz="2000" dirty="0"/>
              <a:t>. </a:t>
            </a:r>
            <a:r>
              <a:rPr lang="en-US" sz="1800" dirty="0"/>
              <a:t>Fear of pain.</a:t>
            </a:r>
          </a:p>
          <a:p>
            <a:pPr marL="0" indent="0">
              <a:buNone/>
            </a:pPr>
            <a:r>
              <a:rPr lang="en-US" dirty="0"/>
              <a:t>	</a:t>
            </a:r>
          </a:p>
        </p:txBody>
      </p:sp>
      <p:sp>
        <p:nvSpPr>
          <p:cNvPr id="3" name="Title 2">
            <a:extLst>
              <a:ext uri="{FF2B5EF4-FFF2-40B4-BE49-F238E27FC236}">
                <a16:creationId xmlns:a16="http://schemas.microsoft.com/office/drawing/2014/main" id="{EDB16508-DAD3-4626-A011-45D93E2E9801}"/>
              </a:ext>
            </a:extLst>
          </p:cNvPr>
          <p:cNvSpPr>
            <a:spLocks noGrp="1"/>
          </p:cNvSpPr>
          <p:nvPr>
            <p:ph type="title"/>
          </p:nvPr>
        </p:nvSpPr>
        <p:spPr>
          <a:xfrm>
            <a:off x="68580" y="45720"/>
            <a:ext cx="7818120" cy="731520"/>
          </a:xfrm>
        </p:spPr>
        <p:txBody>
          <a:bodyPr/>
          <a:lstStyle/>
          <a:p>
            <a:r>
              <a:rPr lang="en-US" sz="2880" b="1" u="sng">
                <a:solidFill>
                  <a:srgbClr val="0070C0"/>
                </a:solidFill>
              </a:rPr>
              <a:t>What about school age kids 6-12 years old?</a:t>
            </a:r>
          </a:p>
        </p:txBody>
      </p:sp>
      <p:sp>
        <p:nvSpPr>
          <p:cNvPr id="4" name="Date Placeholder 3">
            <a:extLst>
              <a:ext uri="{FF2B5EF4-FFF2-40B4-BE49-F238E27FC236}">
                <a16:creationId xmlns:a16="http://schemas.microsoft.com/office/drawing/2014/main" id="{57E3192A-CEC0-4C58-ABE4-0B562DEF4749}"/>
              </a:ext>
            </a:extLst>
          </p:cNvPr>
          <p:cNvSpPr>
            <a:spLocks noGrp="1"/>
          </p:cNvSpPr>
          <p:nvPr>
            <p:ph type="dt" sz="half" idx="10"/>
          </p:nvPr>
        </p:nvSpPr>
        <p:spPr/>
        <p:txBody>
          <a:bodyPr/>
          <a:lstStyle/>
          <a:p>
            <a:fld id="{9A4BD522-79B9-4A7D-BC8E-533C5B92E2E6}" type="datetime1">
              <a:rPr lang="en-US" smtClean="0"/>
              <a:t>9/9/2022</a:t>
            </a:fld>
            <a:endParaRPr lang="en-US"/>
          </a:p>
        </p:txBody>
      </p:sp>
      <p:sp>
        <p:nvSpPr>
          <p:cNvPr id="5" name="Footer Placeholder 4">
            <a:extLst>
              <a:ext uri="{FF2B5EF4-FFF2-40B4-BE49-F238E27FC236}">
                <a16:creationId xmlns:a16="http://schemas.microsoft.com/office/drawing/2014/main" id="{7698CFBB-20CF-4BC9-A1AB-A886EA67B4A8}"/>
              </a:ext>
            </a:extLst>
          </p:cNvPr>
          <p:cNvSpPr>
            <a:spLocks noGrp="1"/>
          </p:cNvSpPr>
          <p:nvPr>
            <p:ph type="ftr" sz="quarter" idx="11"/>
          </p:nvPr>
        </p:nvSpPr>
        <p:spPr/>
        <p:txBody>
          <a:bodyPr/>
          <a:lstStyle/>
          <a:p>
            <a:pPr>
              <a:defRPr/>
            </a:pPr>
            <a:r>
              <a:rPr lang="en-US"/>
              <a:t>LEGACY HEALTH</a:t>
            </a:r>
          </a:p>
        </p:txBody>
      </p:sp>
      <p:sp>
        <p:nvSpPr>
          <p:cNvPr id="6" name="Slide Number Placeholder 5">
            <a:extLst>
              <a:ext uri="{FF2B5EF4-FFF2-40B4-BE49-F238E27FC236}">
                <a16:creationId xmlns:a16="http://schemas.microsoft.com/office/drawing/2014/main" id="{26D673E4-751D-48AC-A64A-51B1A7DD24C4}"/>
              </a:ext>
            </a:extLst>
          </p:cNvPr>
          <p:cNvSpPr>
            <a:spLocks noGrp="1"/>
          </p:cNvSpPr>
          <p:nvPr>
            <p:ph type="sldNum" sz="quarter" idx="12"/>
          </p:nvPr>
        </p:nvSpPr>
        <p:spPr/>
        <p:txBody>
          <a:bodyPr/>
          <a:lstStyle/>
          <a:p>
            <a:fld id="{E3B5CFC5-A1E4-49D6-BAB1-9F4B0BD4ECFC}" type="slidenum">
              <a:rPr lang="en-US" smtClean="0"/>
              <a:pPr/>
              <a:t>18</a:t>
            </a:fld>
            <a:endParaRPr lang="en-US"/>
          </a:p>
        </p:txBody>
      </p:sp>
    </p:spTree>
    <p:extLst>
      <p:ext uri="{BB962C8B-B14F-4D97-AF65-F5344CB8AC3E}">
        <p14:creationId xmlns:p14="http://schemas.microsoft.com/office/powerpoint/2010/main" val="765692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281" y="37693"/>
            <a:ext cx="6017261" cy="439421"/>
          </a:xfrm>
        </p:spPr>
        <p:txBody>
          <a:bodyPr>
            <a:noAutofit/>
          </a:bodyPr>
          <a:lstStyle/>
          <a:p>
            <a:pPr algn="ctr">
              <a:defRPr/>
            </a:pPr>
            <a:r>
              <a:rPr lang="en-US" sz="2240" b="1" u="sng"/>
              <a:t>School age: 6- 12 years</a:t>
            </a:r>
          </a:p>
        </p:txBody>
      </p:sp>
      <p:sp>
        <p:nvSpPr>
          <p:cNvPr id="20483" name="Content Placeholder 2"/>
          <p:cNvSpPr>
            <a:spLocks noGrp="1"/>
          </p:cNvSpPr>
          <p:nvPr>
            <p:ph idx="1"/>
          </p:nvPr>
        </p:nvSpPr>
        <p:spPr>
          <a:xfrm>
            <a:off x="216290" y="426881"/>
            <a:ext cx="7203342" cy="4748279"/>
          </a:xfrm>
          <a:solidFill>
            <a:schemeClr val="bg1"/>
          </a:solidFill>
        </p:spPr>
        <p:txBody>
          <a:bodyPr>
            <a:normAutofit lnSpcReduction="10000"/>
          </a:bodyPr>
          <a:lstStyle/>
          <a:p>
            <a:pPr marL="101594" indent="0" eaLnBrk="1" hangingPunct="1">
              <a:buNone/>
            </a:pPr>
            <a:r>
              <a:rPr lang="en-US" sz="1440" b="1" u="sng">
                <a:solidFill>
                  <a:schemeClr val="accent2"/>
                </a:solidFill>
                <a:latin typeface="+mj-lt"/>
              </a:rPr>
              <a:t>Developmental Themes</a:t>
            </a:r>
          </a:p>
          <a:p>
            <a:pPr eaLnBrk="1" hangingPunct="1"/>
            <a:r>
              <a:rPr lang="en-US" sz="1361" b="1">
                <a:solidFill>
                  <a:srgbClr val="FF0000"/>
                </a:solidFill>
              </a:rPr>
              <a:t>Develops concrete thinking</a:t>
            </a:r>
          </a:p>
          <a:p>
            <a:pPr eaLnBrk="1" hangingPunct="1"/>
            <a:r>
              <a:rPr lang="en-US" sz="1361" b="1">
                <a:solidFill>
                  <a:srgbClr val="FF0000"/>
                </a:solidFill>
              </a:rPr>
              <a:t>Active learners, invent and design things</a:t>
            </a:r>
          </a:p>
          <a:p>
            <a:pPr eaLnBrk="1" hangingPunct="1"/>
            <a:r>
              <a:rPr lang="en-US" sz="1361"/>
              <a:t>Increased participation in care</a:t>
            </a:r>
            <a:endParaRPr lang="en-US" sz="1361" b="1">
              <a:solidFill>
                <a:srgbClr val="FF0000"/>
              </a:solidFill>
            </a:endParaRPr>
          </a:p>
          <a:p>
            <a:pPr eaLnBrk="1" hangingPunct="1"/>
            <a:r>
              <a:rPr lang="en-US" sz="1361"/>
              <a:t>Importance of peers beginning </a:t>
            </a:r>
          </a:p>
          <a:p>
            <a:pPr marL="101594" indent="0" eaLnBrk="1" hangingPunct="1">
              <a:buNone/>
            </a:pPr>
            <a:r>
              <a:rPr lang="en-US" sz="1440" b="1" u="sng">
                <a:solidFill>
                  <a:schemeClr val="accent2"/>
                </a:solidFill>
                <a:latin typeface="+mj-lt"/>
              </a:rPr>
              <a:t>Hospital/Clinical Stressors</a:t>
            </a:r>
          </a:p>
          <a:p>
            <a:pPr eaLnBrk="1" hangingPunct="1"/>
            <a:r>
              <a:rPr lang="en-US" sz="1361" b="1">
                <a:solidFill>
                  <a:srgbClr val="FF0000"/>
                </a:solidFill>
              </a:rPr>
              <a:t>Loss of bodily control or function </a:t>
            </a:r>
            <a:endParaRPr lang="en-US" sz="1361"/>
          </a:p>
          <a:p>
            <a:pPr eaLnBrk="1" hangingPunct="1"/>
            <a:r>
              <a:rPr lang="en-US" sz="1361"/>
              <a:t>Loss of competence</a:t>
            </a:r>
          </a:p>
          <a:p>
            <a:pPr eaLnBrk="1" hangingPunct="1"/>
            <a:r>
              <a:rPr lang="en-US" sz="1361"/>
              <a:t>Loss of privacy</a:t>
            </a:r>
          </a:p>
          <a:p>
            <a:pPr eaLnBrk="1" hangingPunct="1"/>
            <a:r>
              <a:rPr lang="en-US" sz="1361" b="1">
                <a:solidFill>
                  <a:srgbClr val="FF0000"/>
                </a:solidFill>
              </a:rPr>
              <a:t>Fear of pain</a:t>
            </a:r>
          </a:p>
          <a:p>
            <a:pPr marL="101594" indent="0" eaLnBrk="1" hangingPunct="1">
              <a:buNone/>
            </a:pPr>
            <a:r>
              <a:rPr lang="en-US" sz="1440" b="1" u="sng">
                <a:solidFill>
                  <a:schemeClr val="accent2"/>
                </a:solidFill>
              </a:rPr>
              <a:t>Coping Behaviors </a:t>
            </a:r>
          </a:p>
          <a:p>
            <a:pPr eaLnBrk="1" hangingPunct="1"/>
            <a:r>
              <a:rPr lang="en-US" sz="1361"/>
              <a:t>Regression</a:t>
            </a:r>
          </a:p>
          <a:p>
            <a:r>
              <a:rPr lang="en-US" sz="1361"/>
              <a:t>Depression, withdrawal</a:t>
            </a:r>
          </a:p>
          <a:p>
            <a:r>
              <a:rPr lang="en-US" sz="1361" b="1">
                <a:solidFill>
                  <a:srgbClr val="FF0000"/>
                </a:solidFill>
              </a:rPr>
              <a:t>Hyper- focus on distractions (video games , artwork= zoning out)</a:t>
            </a:r>
          </a:p>
          <a:p>
            <a:pPr marL="101594" indent="0" eaLnBrk="1" hangingPunct="1">
              <a:buNone/>
            </a:pPr>
            <a:r>
              <a:rPr lang="en-US" sz="1440" b="1" u="sng">
                <a:solidFill>
                  <a:schemeClr val="accent2"/>
                </a:solidFill>
              </a:rPr>
              <a:t>Interventions</a:t>
            </a:r>
          </a:p>
          <a:p>
            <a:pPr eaLnBrk="1" hangingPunct="1"/>
            <a:r>
              <a:rPr lang="en-US" sz="1361" b="1">
                <a:solidFill>
                  <a:srgbClr val="FF0000"/>
                </a:solidFill>
              </a:rPr>
              <a:t>Teach effective coping strategies (deep belly breathing)</a:t>
            </a:r>
          </a:p>
          <a:p>
            <a:pPr eaLnBrk="1" hangingPunct="1"/>
            <a:r>
              <a:rPr lang="en-US" sz="1361"/>
              <a:t>Give more specific information about body or part effected</a:t>
            </a:r>
          </a:p>
          <a:p>
            <a:pPr eaLnBrk="1" hangingPunct="1"/>
            <a:r>
              <a:rPr lang="en-US" sz="1361" b="1">
                <a:solidFill>
                  <a:srgbClr val="FF0000"/>
                </a:solidFill>
              </a:rPr>
              <a:t>Provide age appropriate distraction</a:t>
            </a:r>
          </a:p>
          <a:p>
            <a:pPr eaLnBrk="1" hangingPunct="1"/>
            <a:endParaRPr lang="en-US" sz="1361"/>
          </a:p>
          <a:p>
            <a:endParaRPr lang="en-US" sz="1279"/>
          </a:p>
          <a:p>
            <a:pPr eaLnBrk="1" hangingPunct="1"/>
            <a:endParaRPr lang="en-US" sz="1279" b="1">
              <a:solidFill>
                <a:srgbClr val="FF0000"/>
              </a:solidFill>
            </a:endParaRPr>
          </a:p>
          <a:p>
            <a:pPr eaLnBrk="1" hangingPunct="1"/>
            <a:endParaRPr lang="en-US" sz="1279" b="1">
              <a:solidFill>
                <a:srgbClr val="FF0000"/>
              </a:solidFill>
            </a:endParaRPr>
          </a:p>
        </p:txBody>
      </p:sp>
      <p:pic>
        <p:nvPicPr>
          <p:cNvPr id="8" name="Shape 332"/>
          <p:cNvPicPr preferRelativeResize="0"/>
          <p:nvPr/>
        </p:nvPicPr>
        <p:blipFill rotWithShape="1">
          <a:blip r:embed="rId3">
            <a:alphaModFix/>
          </a:blip>
          <a:srcRect/>
          <a:stretch/>
        </p:blipFill>
        <p:spPr>
          <a:xfrm>
            <a:off x="5497749" y="199156"/>
            <a:ext cx="2065281" cy="2323910"/>
          </a:xfrm>
          <a:prstGeom prst="rect">
            <a:avLst/>
          </a:prstGeom>
          <a:noFill/>
          <a:ln w="38100">
            <a:solidFill>
              <a:schemeClr val="accent2">
                <a:lumMod val="40000"/>
                <a:lumOff val="60000"/>
              </a:schemeClr>
            </a:solidFill>
          </a:ln>
        </p:spPr>
      </p:pic>
      <p:pic>
        <p:nvPicPr>
          <p:cNvPr id="9" name="Picture 8" descr="글로벌 인재양성 Project! :: 캐나다조기유학 부모동반 ..."/>
          <p:cNvPicPr>
            <a:picLocks noChangeAspect="1"/>
          </p:cNvPicPr>
          <p:nvPr/>
        </p:nvPicPr>
        <p:blipFill>
          <a:blip r:embed="rId4"/>
          <a:stretch>
            <a:fillRect/>
          </a:stretch>
        </p:blipFill>
        <p:spPr>
          <a:xfrm>
            <a:off x="3992361" y="1996433"/>
            <a:ext cx="2454447" cy="1609178"/>
          </a:xfrm>
          <a:prstGeom prst="rect">
            <a:avLst/>
          </a:prstGeom>
          <a:ln w="38100">
            <a:solidFill>
              <a:srgbClr val="00B0F0"/>
            </a:solidFill>
          </a:ln>
        </p:spPr>
      </p:pic>
    </p:spTree>
    <p:extLst>
      <p:ext uri="{BB962C8B-B14F-4D97-AF65-F5344CB8AC3E}">
        <p14:creationId xmlns:p14="http://schemas.microsoft.com/office/powerpoint/2010/main" val="3737158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1F4458-E0FA-4303-BD46-001E006FF580}"/>
              </a:ext>
            </a:extLst>
          </p:cNvPr>
          <p:cNvSpPr>
            <a:spLocks noGrp="1"/>
          </p:cNvSpPr>
          <p:nvPr>
            <p:ph type="sldNum" sz="quarter" idx="12"/>
          </p:nvPr>
        </p:nvSpPr>
        <p:spPr>
          <a:xfrm>
            <a:off x="7818120" y="5242560"/>
            <a:ext cx="342900" cy="243840"/>
          </a:xfrm>
        </p:spPr>
        <p:txBody>
          <a:bodyPr wrap="square" anchor="ctr">
            <a:normAutofit/>
          </a:bodyPr>
          <a:lstStyle/>
          <a:p>
            <a:pPr>
              <a:spcAft>
                <a:spcPts val="600"/>
              </a:spcAft>
            </a:pPr>
            <a:fld id="{E3B5CFC5-A1E4-49D6-BAB1-9F4B0BD4ECFC}" type="slidenum">
              <a:rPr lang="en-US" smtClean="0"/>
              <a:pPr>
                <a:spcAft>
                  <a:spcPts val="600"/>
                </a:spcAft>
              </a:pPr>
              <a:t>2</a:t>
            </a:fld>
            <a:endParaRPr lang="en-US"/>
          </a:p>
        </p:txBody>
      </p:sp>
      <p:sp>
        <p:nvSpPr>
          <p:cNvPr id="3" name="Footer Placeholder 2">
            <a:extLst>
              <a:ext uri="{FF2B5EF4-FFF2-40B4-BE49-F238E27FC236}">
                <a16:creationId xmlns:a16="http://schemas.microsoft.com/office/drawing/2014/main" id="{4E6BA118-43F2-49D6-92CF-A518BAD9A717}"/>
              </a:ext>
            </a:extLst>
          </p:cNvPr>
          <p:cNvSpPr>
            <a:spLocks noGrp="1"/>
          </p:cNvSpPr>
          <p:nvPr>
            <p:ph type="ftr" sz="quarter" idx="11"/>
          </p:nvPr>
        </p:nvSpPr>
        <p:spPr>
          <a:xfrm>
            <a:off x="6515100" y="5242560"/>
            <a:ext cx="1371600" cy="243840"/>
          </a:xfrm>
        </p:spPr>
        <p:txBody>
          <a:bodyPr wrap="square" anchor="ctr">
            <a:normAutofit/>
          </a:bodyPr>
          <a:lstStyle/>
          <a:p>
            <a:pPr>
              <a:spcAft>
                <a:spcPts val="600"/>
              </a:spcAft>
              <a:defRPr/>
            </a:pPr>
            <a:r>
              <a:rPr lang="en-US"/>
              <a:t>LEGACY HEALTH</a:t>
            </a:r>
          </a:p>
        </p:txBody>
      </p:sp>
      <p:sp>
        <p:nvSpPr>
          <p:cNvPr id="2" name="Date Placeholder 1">
            <a:extLst>
              <a:ext uri="{FF2B5EF4-FFF2-40B4-BE49-F238E27FC236}">
                <a16:creationId xmlns:a16="http://schemas.microsoft.com/office/drawing/2014/main" id="{1C1811EF-7C5B-4BDC-A5F9-6EB926BAEEF0}"/>
              </a:ext>
            </a:extLst>
          </p:cNvPr>
          <p:cNvSpPr>
            <a:spLocks noGrp="1"/>
          </p:cNvSpPr>
          <p:nvPr>
            <p:ph type="dt" sz="half" idx="10"/>
          </p:nvPr>
        </p:nvSpPr>
        <p:spPr>
          <a:xfrm>
            <a:off x="68580" y="5242560"/>
            <a:ext cx="1577340" cy="243840"/>
          </a:xfrm>
        </p:spPr>
        <p:txBody>
          <a:bodyPr wrap="square" anchor="ctr">
            <a:normAutofit/>
          </a:bodyPr>
          <a:lstStyle/>
          <a:p>
            <a:pPr>
              <a:spcAft>
                <a:spcPts val="600"/>
              </a:spcAft>
            </a:pPr>
            <a:fld id="{44FFDBCB-2522-4929-A153-EC777A92B544}" type="datetime1">
              <a:rPr lang="en-US" smtClean="0"/>
              <a:pPr>
                <a:spcAft>
                  <a:spcPts val="600"/>
                </a:spcAft>
              </a:pPr>
              <a:t>9/9/2022</a:t>
            </a:fld>
            <a:endParaRPr lang="en-US"/>
          </a:p>
        </p:txBody>
      </p:sp>
      <p:pic>
        <p:nvPicPr>
          <p:cNvPr id="2050" name="Picture 2" descr="See the source image">
            <a:extLst>
              <a:ext uri="{FF2B5EF4-FFF2-40B4-BE49-F238E27FC236}">
                <a16:creationId xmlns:a16="http://schemas.microsoft.com/office/drawing/2014/main" id="{E4CEA53E-35ED-4F9E-A883-CE40C857C07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20793" y="975360"/>
            <a:ext cx="6188017" cy="4130502"/>
          </a:xfrm>
          <a:prstGeom prst="rect">
            <a:avLst/>
          </a:prstGeom>
          <a:solidFill>
            <a:srgbClr val="FFFFFF"/>
          </a:solidFill>
        </p:spPr>
      </p:pic>
      <p:sp>
        <p:nvSpPr>
          <p:cNvPr id="71" name="Title 5">
            <a:extLst>
              <a:ext uri="{FF2B5EF4-FFF2-40B4-BE49-F238E27FC236}">
                <a16:creationId xmlns:a16="http://schemas.microsoft.com/office/drawing/2014/main" id="{4F1AA74B-02DF-4666-82C4-5ABC2B8BABFF}"/>
              </a:ext>
            </a:extLst>
          </p:cNvPr>
          <p:cNvSpPr>
            <a:spLocks noGrp="1"/>
          </p:cNvSpPr>
          <p:nvPr>
            <p:ph type="title"/>
          </p:nvPr>
        </p:nvSpPr>
        <p:spPr>
          <a:xfrm>
            <a:off x="205740" y="182880"/>
            <a:ext cx="7818120" cy="731520"/>
          </a:xfrm>
        </p:spPr>
        <p:txBody>
          <a:bodyPr/>
          <a:lstStyle/>
          <a:p>
            <a:endParaRPr lang="en-US"/>
          </a:p>
        </p:txBody>
      </p:sp>
    </p:spTree>
    <p:extLst>
      <p:ext uri="{BB962C8B-B14F-4D97-AF65-F5344CB8AC3E}">
        <p14:creationId xmlns:p14="http://schemas.microsoft.com/office/powerpoint/2010/main" val="2494887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icture containing person, child, indoor, little&#10;&#10;Description automatically generated">
            <a:extLst>
              <a:ext uri="{FF2B5EF4-FFF2-40B4-BE49-F238E27FC236}">
                <a16:creationId xmlns:a16="http://schemas.microsoft.com/office/drawing/2014/main" id="{387DA71F-2D7F-4185-B6AA-AFB49C8E0F5B}"/>
              </a:ext>
            </a:extLst>
          </p:cNvPr>
          <p:cNvPicPr>
            <a:picLocks noGrp="1" noChangeAspect="1"/>
          </p:cNvPicPr>
          <p:nvPr>
            <p:ph idx="1"/>
          </p:nvPr>
        </p:nvPicPr>
        <p:blipFill>
          <a:blip r:embed="rId3"/>
          <a:stretch>
            <a:fillRect/>
          </a:stretch>
        </p:blipFill>
        <p:spPr>
          <a:xfrm>
            <a:off x="215879" y="781130"/>
            <a:ext cx="4179522" cy="2502066"/>
          </a:xfrm>
          <a:ln w="38100">
            <a:solidFill>
              <a:srgbClr val="FF0000"/>
            </a:solidFill>
          </a:ln>
        </p:spPr>
      </p:pic>
      <p:sp>
        <p:nvSpPr>
          <p:cNvPr id="3" name="Title 2">
            <a:extLst>
              <a:ext uri="{FF2B5EF4-FFF2-40B4-BE49-F238E27FC236}">
                <a16:creationId xmlns:a16="http://schemas.microsoft.com/office/drawing/2014/main" id="{020821CF-A454-437C-B66A-9AB36C9F2E4F}"/>
              </a:ext>
            </a:extLst>
          </p:cNvPr>
          <p:cNvSpPr>
            <a:spLocks noGrp="1"/>
          </p:cNvSpPr>
          <p:nvPr>
            <p:ph type="title"/>
          </p:nvPr>
        </p:nvSpPr>
        <p:spPr>
          <a:xfrm>
            <a:off x="0" y="-165692"/>
            <a:ext cx="7818120" cy="731520"/>
          </a:xfrm>
        </p:spPr>
        <p:txBody>
          <a:bodyPr/>
          <a:lstStyle/>
          <a:p>
            <a:pPr algn="ctr"/>
            <a:r>
              <a:rPr lang="en-US" sz="2700" b="1" u="sng"/>
              <a:t>What’s the deal with LEGOS anyway?</a:t>
            </a:r>
          </a:p>
        </p:txBody>
      </p:sp>
      <p:sp>
        <p:nvSpPr>
          <p:cNvPr id="4" name="Date Placeholder 3">
            <a:extLst>
              <a:ext uri="{FF2B5EF4-FFF2-40B4-BE49-F238E27FC236}">
                <a16:creationId xmlns:a16="http://schemas.microsoft.com/office/drawing/2014/main" id="{3A865BF0-6E80-4586-A2BD-3F9DB7D4A3E6}"/>
              </a:ext>
            </a:extLst>
          </p:cNvPr>
          <p:cNvSpPr>
            <a:spLocks noGrp="1"/>
          </p:cNvSpPr>
          <p:nvPr>
            <p:ph type="dt" sz="half" idx="10"/>
          </p:nvPr>
        </p:nvSpPr>
        <p:spPr/>
        <p:txBody>
          <a:bodyPr/>
          <a:lstStyle/>
          <a:p>
            <a:fld id="{9A4BD522-79B9-4A7D-BC8E-533C5B92E2E6}" type="datetime1">
              <a:rPr lang="en-US" smtClean="0"/>
              <a:t>9/9/2022</a:t>
            </a:fld>
            <a:endParaRPr lang="en-US"/>
          </a:p>
        </p:txBody>
      </p:sp>
      <p:sp>
        <p:nvSpPr>
          <p:cNvPr id="5" name="Footer Placeholder 4">
            <a:extLst>
              <a:ext uri="{FF2B5EF4-FFF2-40B4-BE49-F238E27FC236}">
                <a16:creationId xmlns:a16="http://schemas.microsoft.com/office/drawing/2014/main" id="{6C5AFE26-857E-4141-9A7B-BA0775383C4D}"/>
              </a:ext>
            </a:extLst>
          </p:cNvPr>
          <p:cNvSpPr>
            <a:spLocks noGrp="1"/>
          </p:cNvSpPr>
          <p:nvPr>
            <p:ph type="ftr" sz="quarter" idx="11"/>
          </p:nvPr>
        </p:nvSpPr>
        <p:spPr/>
        <p:txBody>
          <a:bodyPr/>
          <a:lstStyle/>
          <a:p>
            <a:pPr>
              <a:defRPr/>
            </a:pPr>
            <a:r>
              <a:rPr lang="en-US"/>
              <a:t>LEGACY HEALTH</a:t>
            </a:r>
          </a:p>
        </p:txBody>
      </p:sp>
      <p:sp>
        <p:nvSpPr>
          <p:cNvPr id="6" name="Slide Number Placeholder 5">
            <a:extLst>
              <a:ext uri="{FF2B5EF4-FFF2-40B4-BE49-F238E27FC236}">
                <a16:creationId xmlns:a16="http://schemas.microsoft.com/office/drawing/2014/main" id="{D45A2EF8-CB2E-45EA-9A9E-DB77D06C12B2}"/>
              </a:ext>
            </a:extLst>
          </p:cNvPr>
          <p:cNvSpPr>
            <a:spLocks noGrp="1"/>
          </p:cNvSpPr>
          <p:nvPr>
            <p:ph type="sldNum" sz="quarter" idx="12"/>
          </p:nvPr>
        </p:nvSpPr>
        <p:spPr/>
        <p:txBody>
          <a:bodyPr/>
          <a:lstStyle/>
          <a:p>
            <a:fld id="{E3B5CFC5-A1E4-49D6-BAB1-9F4B0BD4ECFC}" type="slidenum">
              <a:rPr lang="en-US" smtClean="0"/>
              <a:pPr/>
              <a:t>20</a:t>
            </a:fld>
            <a:endParaRPr lang="en-US"/>
          </a:p>
        </p:txBody>
      </p:sp>
      <p:sp>
        <p:nvSpPr>
          <p:cNvPr id="9" name="Rectangle 8">
            <a:extLst>
              <a:ext uri="{FF2B5EF4-FFF2-40B4-BE49-F238E27FC236}">
                <a16:creationId xmlns:a16="http://schemas.microsoft.com/office/drawing/2014/main" id="{3399EA15-D50E-4134-B4FA-D58CE2322066}"/>
              </a:ext>
            </a:extLst>
          </p:cNvPr>
          <p:cNvSpPr/>
          <p:nvPr/>
        </p:nvSpPr>
        <p:spPr>
          <a:xfrm>
            <a:off x="4395401" y="781124"/>
            <a:ext cx="5332761" cy="3877985"/>
          </a:xfrm>
          <a:prstGeom prst="rect">
            <a:avLst/>
          </a:prstGeom>
        </p:spPr>
        <p:txBody>
          <a:bodyPr wrap="square">
            <a:spAutoFit/>
          </a:bodyPr>
          <a:lstStyle/>
          <a:p>
            <a:pPr marL="257175" indent="-257175">
              <a:buFont typeface="Wingdings" panose="05000000000000000000" pitchFamily="2" charset="2"/>
              <a:buChar char="§"/>
            </a:pPr>
            <a:r>
              <a:rPr lang="en-US" sz="1650" b="1"/>
              <a:t>Teamwork and communication </a:t>
            </a:r>
          </a:p>
          <a:p>
            <a:pPr marL="257175" indent="-257175">
              <a:buFont typeface="Wingdings" panose="05000000000000000000" pitchFamily="2" charset="2"/>
              <a:buChar char="§"/>
            </a:pPr>
            <a:endParaRPr lang="en-US" sz="1650" b="1"/>
          </a:p>
          <a:p>
            <a:pPr marL="257175" indent="-257175">
              <a:buFont typeface="Wingdings" panose="05000000000000000000" pitchFamily="2" charset="2"/>
              <a:buChar char="§"/>
            </a:pPr>
            <a:r>
              <a:rPr lang="en-US" sz="1650" b="1"/>
              <a:t>Patience and organizational skills</a:t>
            </a:r>
            <a:endParaRPr lang="en-US" sz="1650"/>
          </a:p>
          <a:p>
            <a:pPr marL="257175" indent="-257175">
              <a:buFont typeface="Wingdings" panose="05000000000000000000" pitchFamily="2" charset="2"/>
              <a:buChar char="§"/>
            </a:pPr>
            <a:endParaRPr lang="en-US" sz="1650" b="1"/>
          </a:p>
          <a:p>
            <a:pPr marL="257175" indent="-257175">
              <a:buFont typeface="Wingdings" panose="05000000000000000000" pitchFamily="2" charset="2"/>
              <a:buChar char="§"/>
            </a:pPr>
            <a:r>
              <a:rPr lang="en-US" sz="1650" b="1"/>
              <a:t>Constructive problem solving </a:t>
            </a:r>
          </a:p>
          <a:p>
            <a:pPr marL="257175" indent="-257175">
              <a:buFont typeface="Wingdings" panose="05000000000000000000" pitchFamily="2" charset="2"/>
              <a:buChar char="§"/>
            </a:pPr>
            <a:r>
              <a:rPr lang="en-US" sz="1650" b="1"/>
              <a:t>and lateral thinking</a:t>
            </a:r>
            <a:endParaRPr lang="en-US" sz="1650"/>
          </a:p>
          <a:p>
            <a:pPr marL="257175" indent="-257175">
              <a:buFont typeface="Wingdings" panose="05000000000000000000" pitchFamily="2" charset="2"/>
              <a:buChar char="§"/>
            </a:pPr>
            <a:endParaRPr lang="en-US" sz="1650" b="1"/>
          </a:p>
          <a:p>
            <a:pPr marL="257175" indent="-257175">
              <a:buFont typeface="Wingdings" panose="05000000000000000000" pitchFamily="2" charset="2"/>
              <a:buChar char="§"/>
            </a:pPr>
            <a:r>
              <a:rPr lang="en-US" sz="1650" b="1"/>
              <a:t>Fine motor skills development</a:t>
            </a:r>
          </a:p>
          <a:p>
            <a:pPr marL="257175" indent="-257175">
              <a:buFont typeface="Wingdings" panose="05000000000000000000" pitchFamily="2" charset="2"/>
              <a:buChar char="§"/>
            </a:pPr>
            <a:endParaRPr lang="en-US" sz="1650" b="1"/>
          </a:p>
          <a:p>
            <a:pPr marL="257175" indent="-257175">
              <a:buFont typeface="Wingdings" panose="05000000000000000000" pitchFamily="2" charset="2"/>
              <a:buChar char="§"/>
            </a:pPr>
            <a:r>
              <a:rPr lang="en-US" sz="1650" b="1"/>
              <a:t>Adventure and experimentation</a:t>
            </a:r>
            <a:endParaRPr lang="en-US" sz="1650"/>
          </a:p>
          <a:p>
            <a:r>
              <a:rPr lang="en-US" sz="1650" b="1"/>
              <a:t> </a:t>
            </a:r>
          </a:p>
          <a:p>
            <a:pPr marL="257175" indent="-257175">
              <a:buFont typeface="Wingdings" panose="05000000000000000000" pitchFamily="2" charset="2"/>
              <a:buChar char="§"/>
            </a:pPr>
            <a:r>
              <a:rPr lang="en-US" sz="1650" b="1"/>
              <a:t>Increases spatial awareness</a:t>
            </a:r>
            <a:endParaRPr lang="en-US" sz="1650"/>
          </a:p>
          <a:p>
            <a:pPr marL="257175" indent="-257175">
              <a:buFont typeface="Wingdings" panose="05000000000000000000" pitchFamily="2" charset="2"/>
              <a:buChar char="§"/>
            </a:pPr>
            <a:endParaRPr lang="en-US" sz="1650" b="1"/>
          </a:p>
          <a:p>
            <a:pPr marL="257175" indent="-257175">
              <a:buFont typeface="Wingdings" panose="05000000000000000000" pitchFamily="2" charset="2"/>
              <a:buChar char="§"/>
            </a:pPr>
            <a:r>
              <a:rPr lang="en-US" sz="1650" b="1"/>
              <a:t>Better focus and concentration</a:t>
            </a:r>
            <a:endParaRPr lang="en-US" sz="1650"/>
          </a:p>
          <a:p>
            <a:endParaRPr lang="en-US" sz="1500"/>
          </a:p>
        </p:txBody>
      </p:sp>
      <p:pic>
        <p:nvPicPr>
          <p:cNvPr id="19" name="Picture 18">
            <a:extLst>
              <a:ext uri="{FF2B5EF4-FFF2-40B4-BE49-F238E27FC236}">
                <a16:creationId xmlns:a16="http://schemas.microsoft.com/office/drawing/2014/main" id="{524C3FE3-C3B2-4A47-BB6A-C9A5F328161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11697" y="3019568"/>
            <a:ext cx="2187885" cy="1852680"/>
          </a:xfrm>
          <a:prstGeom prst="rect">
            <a:avLst/>
          </a:prstGeom>
        </p:spPr>
      </p:pic>
    </p:spTree>
    <p:extLst>
      <p:ext uri="{BB962C8B-B14F-4D97-AF65-F5344CB8AC3E}">
        <p14:creationId xmlns:p14="http://schemas.microsoft.com/office/powerpoint/2010/main" val="55475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1F4458-E0FA-4303-BD46-001E006FF580}"/>
              </a:ext>
            </a:extLst>
          </p:cNvPr>
          <p:cNvSpPr>
            <a:spLocks noGrp="1"/>
          </p:cNvSpPr>
          <p:nvPr>
            <p:ph type="sldNum" sz="quarter" idx="12"/>
          </p:nvPr>
        </p:nvSpPr>
        <p:spPr>
          <a:xfrm>
            <a:off x="7818120" y="5242560"/>
            <a:ext cx="342900" cy="243840"/>
          </a:xfrm>
        </p:spPr>
        <p:txBody>
          <a:bodyPr wrap="square" anchor="ctr">
            <a:normAutofit/>
          </a:bodyPr>
          <a:lstStyle/>
          <a:p>
            <a:pPr>
              <a:spcAft>
                <a:spcPts val="600"/>
              </a:spcAft>
            </a:pPr>
            <a:fld id="{E3B5CFC5-A1E4-49D6-BAB1-9F4B0BD4ECFC}" type="slidenum">
              <a:rPr lang="en-US" smtClean="0"/>
              <a:pPr>
                <a:spcAft>
                  <a:spcPts val="600"/>
                </a:spcAft>
              </a:pPr>
              <a:t>21</a:t>
            </a:fld>
            <a:endParaRPr lang="en-US"/>
          </a:p>
        </p:txBody>
      </p:sp>
      <p:sp>
        <p:nvSpPr>
          <p:cNvPr id="3" name="Footer Placeholder 2">
            <a:extLst>
              <a:ext uri="{FF2B5EF4-FFF2-40B4-BE49-F238E27FC236}">
                <a16:creationId xmlns:a16="http://schemas.microsoft.com/office/drawing/2014/main" id="{4E6BA118-43F2-49D6-92CF-A518BAD9A717}"/>
              </a:ext>
            </a:extLst>
          </p:cNvPr>
          <p:cNvSpPr>
            <a:spLocks noGrp="1"/>
          </p:cNvSpPr>
          <p:nvPr>
            <p:ph type="ftr" sz="quarter" idx="11"/>
          </p:nvPr>
        </p:nvSpPr>
        <p:spPr>
          <a:xfrm>
            <a:off x="6515100" y="5242560"/>
            <a:ext cx="1371600" cy="243840"/>
          </a:xfrm>
        </p:spPr>
        <p:txBody>
          <a:bodyPr wrap="square" anchor="ctr">
            <a:normAutofit/>
          </a:bodyPr>
          <a:lstStyle/>
          <a:p>
            <a:pPr>
              <a:spcAft>
                <a:spcPts val="600"/>
              </a:spcAft>
              <a:defRPr/>
            </a:pPr>
            <a:r>
              <a:rPr lang="en-US"/>
              <a:t>LEGACY HEALTH</a:t>
            </a:r>
          </a:p>
        </p:txBody>
      </p:sp>
      <p:sp>
        <p:nvSpPr>
          <p:cNvPr id="2" name="Date Placeholder 1">
            <a:extLst>
              <a:ext uri="{FF2B5EF4-FFF2-40B4-BE49-F238E27FC236}">
                <a16:creationId xmlns:a16="http://schemas.microsoft.com/office/drawing/2014/main" id="{1C1811EF-7C5B-4BDC-A5F9-6EB926BAEEF0}"/>
              </a:ext>
            </a:extLst>
          </p:cNvPr>
          <p:cNvSpPr>
            <a:spLocks noGrp="1"/>
          </p:cNvSpPr>
          <p:nvPr>
            <p:ph type="dt" sz="half" idx="10"/>
          </p:nvPr>
        </p:nvSpPr>
        <p:spPr>
          <a:xfrm>
            <a:off x="68580" y="5242560"/>
            <a:ext cx="1577340" cy="243840"/>
          </a:xfrm>
        </p:spPr>
        <p:txBody>
          <a:bodyPr wrap="square" anchor="ctr">
            <a:normAutofit/>
          </a:bodyPr>
          <a:lstStyle/>
          <a:p>
            <a:pPr>
              <a:spcAft>
                <a:spcPts val="600"/>
              </a:spcAft>
            </a:pPr>
            <a:fld id="{44FFDBCB-2522-4929-A153-EC777A92B544}" type="datetime1">
              <a:rPr lang="en-US" smtClean="0"/>
              <a:pPr>
                <a:spcAft>
                  <a:spcPts val="600"/>
                </a:spcAft>
              </a:pPr>
              <a:t>9/9/2022</a:t>
            </a:fld>
            <a:endParaRPr lang="en-US"/>
          </a:p>
        </p:txBody>
      </p:sp>
      <p:pic>
        <p:nvPicPr>
          <p:cNvPr id="2050" name="Picture 2" descr="See the source image">
            <a:extLst>
              <a:ext uri="{FF2B5EF4-FFF2-40B4-BE49-F238E27FC236}">
                <a16:creationId xmlns:a16="http://schemas.microsoft.com/office/drawing/2014/main" id="{E4CEA53E-35ED-4F9E-A883-CE40C857C07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20793" y="975360"/>
            <a:ext cx="6188017" cy="4130502"/>
          </a:xfrm>
          <a:prstGeom prst="rect">
            <a:avLst/>
          </a:prstGeom>
          <a:solidFill>
            <a:srgbClr val="FFFFFF"/>
          </a:solidFill>
        </p:spPr>
      </p:pic>
      <p:sp>
        <p:nvSpPr>
          <p:cNvPr id="71" name="Title 5">
            <a:extLst>
              <a:ext uri="{FF2B5EF4-FFF2-40B4-BE49-F238E27FC236}">
                <a16:creationId xmlns:a16="http://schemas.microsoft.com/office/drawing/2014/main" id="{4F1AA74B-02DF-4666-82C4-5ABC2B8BABFF}"/>
              </a:ext>
            </a:extLst>
          </p:cNvPr>
          <p:cNvSpPr>
            <a:spLocks noGrp="1"/>
          </p:cNvSpPr>
          <p:nvPr>
            <p:ph type="title"/>
          </p:nvPr>
        </p:nvSpPr>
        <p:spPr>
          <a:xfrm>
            <a:off x="205740" y="182880"/>
            <a:ext cx="7818120" cy="731520"/>
          </a:xfrm>
        </p:spPr>
        <p:txBody>
          <a:bodyPr/>
          <a:lstStyle/>
          <a:p>
            <a:endParaRPr lang="en-US"/>
          </a:p>
        </p:txBody>
      </p:sp>
    </p:spTree>
    <p:extLst>
      <p:ext uri="{BB962C8B-B14F-4D97-AF65-F5344CB8AC3E}">
        <p14:creationId xmlns:p14="http://schemas.microsoft.com/office/powerpoint/2010/main" val="3620824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2ED402-C231-427E-8800-926D27E30AD4}"/>
              </a:ext>
            </a:extLst>
          </p:cNvPr>
          <p:cNvSpPr>
            <a:spLocks noGrp="1"/>
          </p:cNvSpPr>
          <p:nvPr>
            <p:ph idx="1"/>
          </p:nvPr>
        </p:nvSpPr>
        <p:spPr>
          <a:xfrm>
            <a:off x="205740" y="1341120"/>
            <a:ext cx="7818120" cy="3779520"/>
          </a:xfrm>
        </p:spPr>
        <p:txBody>
          <a:bodyPr/>
          <a:lstStyle/>
          <a:p>
            <a:pPr marL="365738" lvl="1" indent="0">
              <a:buNone/>
            </a:pPr>
            <a:r>
              <a:rPr lang="en-US" dirty="0"/>
              <a:t>	</a:t>
            </a:r>
            <a:r>
              <a:rPr lang="en-US" sz="2400" b="1" dirty="0">
                <a:solidFill>
                  <a:schemeClr val="tx1"/>
                </a:solidFill>
              </a:rPr>
              <a:t>A. </a:t>
            </a:r>
            <a:r>
              <a:rPr lang="en-US" sz="2000" dirty="0">
                <a:solidFill>
                  <a:schemeClr val="tx1"/>
                </a:solidFill>
              </a:rPr>
              <a:t>Peers or peer pressure- fear of embarrassment</a:t>
            </a:r>
          </a:p>
          <a:p>
            <a:pPr marL="365738" lvl="1" indent="0">
              <a:buNone/>
            </a:pPr>
            <a:r>
              <a:rPr lang="en-US" dirty="0">
                <a:solidFill>
                  <a:schemeClr val="tx1"/>
                </a:solidFill>
              </a:rPr>
              <a:t>	</a:t>
            </a:r>
          </a:p>
          <a:p>
            <a:pPr marL="365738" lvl="1" indent="0">
              <a:buNone/>
            </a:pPr>
            <a:r>
              <a:rPr lang="en-US" sz="2000" dirty="0">
                <a:solidFill>
                  <a:schemeClr val="tx1"/>
                </a:solidFill>
              </a:rPr>
              <a:t>	</a:t>
            </a:r>
            <a:r>
              <a:rPr lang="en-US" sz="2400" b="1" dirty="0">
                <a:solidFill>
                  <a:schemeClr val="tx1"/>
                </a:solidFill>
              </a:rPr>
              <a:t>B. </a:t>
            </a:r>
            <a:r>
              <a:rPr lang="en-US" sz="2000" dirty="0">
                <a:solidFill>
                  <a:schemeClr val="tx1"/>
                </a:solidFill>
              </a:rPr>
              <a:t>Taking away their privileges if they rebel. (Such as cell 	      phones)</a:t>
            </a:r>
          </a:p>
          <a:p>
            <a:pPr marL="365738" lvl="1" indent="0">
              <a:buNone/>
            </a:pPr>
            <a:r>
              <a:rPr lang="en-US" sz="2000" dirty="0">
                <a:solidFill>
                  <a:schemeClr val="tx1"/>
                </a:solidFill>
              </a:rPr>
              <a:t>	</a:t>
            </a:r>
          </a:p>
          <a:p>
            <a:pPr marL="365738" lvl="1" indent="0">
              <a:buNone/>
            </a:pPr>
            <a:r>
              <a:rPr lang="en-US" sz="2000" b="1" dirty="0">
                <a:solidFill>
                  <a:schemeClr val="tx1"/>
                </a:solidFill>
              </a:rPr>
              <a:t>	</a:t>
            </a:r>
            <a:r>
              <a:rPr lang="en-US" sz="2400" b="1" dirty="0">
                <a:solidFill>
                  <a:schemeClr val="tx1"/>
                </a:solidFill>
              </a:rPr>
              <a:t>C. </a:t>
            </a:r>
            <a:r>
              <a:rPr lang="en-US" sz="2000" dirty="0">
                <a:solidFill>
                  <a:schemeClr val="tx1"/>
                </a:solidFill>
              </a:rPr>
              <a:t>Rewards for good behaviors or decisions.</a:t>
            </a:r>
          </a:p>
          <a:p>
            <a:pPr marL="365738" lvl="1" indent="0">
              <a:buNone/>
            </a:pPr>
            <a:endParaRPr lang="en-US" sz="2000" dirty="0">
              <a:solidFill>
                <a:schemeClr val="tx1"/>
              </a:solidFill>
            </a:endParaRPr>
          </a:p>
          <a:p>
            <a:pPr marL="365738" lvl="1" indent="0">
              <a:buNone/>
            </a:pPr>
            <a:r>
              <a:rPr lang="en-US" sz="2000" dirty="0">
                <a:solidFill>
                  <a:schemeClr val="tx1"/>
                </a:solidFill>
              </a:rPr>
              <a:t>	</a:t>
            </a:r>
            <a:r>
              <a:rPr lang="en-US" sz="2400" b="1" dirty="0">
                <a:solidFill>
                  <a:schemeClr val="tx1"/>
                </a:solidFill>
              </a:rPr>
              <a:t>D. </a:t>
            </a:r>
            <a:r>
              <a:rPr lang="en-US" sz="2000" dirty="0">
                <a:solidFill>
                  <a:schemeClr val="tx1"/>
                </a:solidFill>
              </a:rPr>
              <a:t>Their parents or guardian.</a:t>
            </a:r>
          </a:p>
          <a:p>
            <a:pPr marL="365738" lvl="1" indent="0">
              <a:buNone/>
            </a:pPr>
            <a:r>
              <a:rPr lang="en-US" sz="2000" dirty="0">
                <a:solidFill>
                  <a:schemeClr val="tx1"/>
                </a:solidFill>
              </a:rPr>
              <a:t>	</a:t>
            </a:r>
          </a:p>
        </p:txBody>
      </p:sp>
      <p:sp>
        <p:nvSpPr>
          <p:cNvPr id="3" name="Title 2">
            <a:extLst>
              <a:ext uri="{FF2B5EF4-FFF2-40B4-BE49-F238E27FC236}">
                <a16:creationId xmlns:a16="http://schemas.microsoft.com/office/drawing/2014/main" id="{092E90E8-4C66-46FC-B025-0DD8711DEE80}"/>
              </a:ext>
            </a:extLst>
          </p:cNvPr>
          <p:cNvSpPr>
            <a:spLocks noGrp="1"/>
          </p:cNvSpPr>
          <p:nvPr>
            <p:ph type="title"/>
          </p:nvPr>
        </p:nvSpPr>
        <p:spPr>
          <a:xfrm>
            <a:off x="68580" y="350520"/>
            <a:ext cx="8092440" cy="731520"/>
          </a:xfrm>
        </p:spPr>
        <p:txBody>
          <a:bodyPr/>
          <a:lstStyle/>
          <a:p>
            <a:r>
              <a:rPr lang="en-US" sz="2880" b="1" u="sng" dirty="0">
                <a:solidFill>
                  <a:srgbClr val="0070C0"/>
                </a:solidFill>
              </a:rPr>
              <a:t>6. What influences a teen the most when  making positive choices?</a:t>
            </a:r>
          </a:p>
        </p:txBody>
      </p:sp>
      <p:sp>
        <p:nvSpPr>
          <p:cNvPr id="4" name="Date Placeholder 3">
            <a:extLst>
              <a:ext uri="{FF2B5EF4-FFF2-40B4-BE49-F238E27FC236}">
                <a16:creationId xmlns:a16="http://schemas.microsoft.com/office/drawing/2014/main" id="{8337245E-1897-40AC-9801-0B0979C29DC1}"/>
              </a:ext>
            </a:extLst>
          </p:cNvPr>
          <p:cNvSpPr>
            <a:spLocks noGrp="1"/>
          </p:cNvSpPr>
          <p:nvPr>
            <p:ph type="dt" sz="half" idx="10"/>
          </p:nvPr>
        </p:nvSpPr>
        <p:spPr/>
        <p:txBody>
          <a:bodyPr/>
          <a:lstStyle/>
          <a:p>
            <a:fld id="{9A4BD522-79B9-4A7D-BC8E-533C5B92E2E6}" type="datetime1">
              <a:rPr lang="en-US" smtClean="0"/>
              <a:t>9/9/2022</a:t>
            </a:fld>
            <a:endParaRPr lang="en-US"/>
          </a:p>
        </p:txBody>
      </p:sp>
      <p:sp>
        <p:nvSpPr>
          <p:cNvPr id="5" name="Footer Placeholder 4">
            <a:extLst>
              <a:ext uri="{FF2B5EF4-FFF2-40B4-BE49-F238E27FC236}">
                <a16:creationId xmlns:a16="http://schemas.microsoft.com/office/drawing/2014/main" id="{36E54D56-CD6D-4F14-9EA6-8F5C30AD560F}"/>
              </a:ext>
            </a:extLst>
          </p:cNvPr>
          <p:cNvSpPr>
            <a:spLocks noGrp="1"/>
          </p:cNvSpPr>
          <p:nvPr>
            <p:ph type="ftr" sz="quarter" idx="11"/>
          </p:nvPr>
        </p:nvSpPr>
        <p:spPr/>
        <p:txBody>
          <a:bodyPr/>
          <a:lstStyle/>
          <a:p>
            <a:pPr>
              <a:defRPr/>
            </a:pPr>
            <a:r>
              <a:rPr lang="en-US"/>
              <a:t>LEGACY HEALTH</a:t>
            </a:r>
          </a:p>
        </p:txBody>
      </p:sp>
      <p:sp>
        <p:nvSpPr>
          <p:cNvPr id="6" name="Slide Number Placeholder 5">
            <a:extLst>
              <a:ext uri="{FF2B5EF4-FFF2-40B4-BE49-F238E27FC236}">
                <a16:creationId xmlns:a16="http://schemas.microsoft.com/office/drawing/2014/main" id="{5CC9D7E0-794F-46DF-9FEF-2E534527FB8F}"/>
              </a:ext>
            </a:extLst>
          </p:cNvPr>
          <p:cNvSpPr>
            <a:spLocks noGrp="1"/>
          </p:cNvSpPr>
          <p:nvPr>
            <p:ph type="sldNum" sz="quarter" idx="12"/>
          </p:nvPr>
        </p:nvSpPr>
        <p:spPr/>
        <p:txBody>
          <a:bodyPr/>
          <a:lstStyle/>
          <a:p>
            <a:fld id="{E3B5CFC5-A1E4-49D6-BAB1-9F4B0BD4ECFC}" type="slidenum">
              <a:rPr lang="en-US" smtClean="0"/>
              <a:pPr/>
              <a:t>22</a:t>
            </a:fld>
            <a:endParaRPr lang="en-US"/>
          </a:p>
        </p:txBody>
      </p:sp>
    </p:spTree>
    <p:extLst>
      <p:ext uri="{BB962C8B-B14F-4D97-AF65-F5344CB8AC3E}">
        <p14:creationId xmlns:p14="http://schemas.microsoft.com/office/powerpoint/2010/main" val="815635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139" y="63124"/>
            <a:ext cx="6017261" cy="439421"/>
          </a:xfrm>
        </p:spPr>
        <p:txBody>
          <a:bodyPr>
            <a:noAutofit/>
          </a:bodyPr>
          <a:lstStyle/>
          <a:p>
            <a:pPr algn="ctr">
              <a:defRPr/>
            </a:pPr>
            <a:r>
              <a:rPr lang="en-US" sz="2240" b="1" u="sng">
                <a:solidFill>
                  <a:srgbClr val="0070C0"/>
                </a:solidFill>
              </a:rPr>
              <a:t>Adolescent: ages 13 -18 yrs.</a:t>
            </a:r>
          </a:p>
        </p:txBody>
      </p:sp>
      <p:sp>
        <p:nvSpPr>
          <p:cNvPr id="22531" name="Content Placeholder 2"/>
          <p:cNvSpPr>
            <a:spLocks noGrp="1"/>
          </p:cNvSpPr>
          <p:nvPr>
            <p:ph idx="1"/>
          </p:nvPr>
        </p:nvSpPr>
        <p:spPr>
          <a:xfrm>
            <a:off x="457201" y="614125"/>
            <a:ext cx="6200165" cy="4626617"/>
          </a:xfrm>
          <a:solidFill>
            <a:schemeClr val="bg1"/>
          </a:solidFill>
        </p:spPr>
        <p:txBody>
          <a:bodyPr>
            <a:normAutofit lnSpcReduction="10000"/>
          </a:bodyPr>
          <a:lstStyle/>
          <a:p>
            <a:pPr marL="101594" indent="0" eaLnBrk="1" hangingPunct="1">
              <a:buNone/>
            </a:pPr>
            <a:r>
              <a:rPr lang="en-US" sz="1440" b="1" u="sng">
                <a:solidFill>
                  <a:schemeClr val="accent2"/>
                </a:solidFill>
              </a:rPr>
              <a:t>Developmental Themes</a:t>
            </a:r>
          </a:p>
          <a:p>
            <a:pPr eaLnBrk="1" hangingPunct="1"/>
            <a:r>
              <a:rPr lang="en-US" sz="1279" b="1">
                <a:solidFill>
                  <a:srgbClr val="FF0000"/>
                </a:solidFill>
              </a:rPr>
              <a:t>Socialization and peers most important</a:t>
            </a:r>
          </a:p>
          <a:p>
            <a:pPr eaLnBrk="1" hangingPunct="1"/>
            <a:r>
              <a:rPr lang="en-US" sz="1279" b="1">
                <a:solidFill>
                  <a:srgbClr val="FF0000"/>
                </a:solidFill>
              </a:rPr>
              <a:t>Rapidly changing body image-body image relates to self esteem</a:t>
            </a:r>
          </a:p>
          <a:p>
            <a:pPr eaLnBrk="1" hangingPunct="1"/>
            <a:r>
              <a:rPr lang="en-US" sz="1279"/>
              <a:t>Need for privacy</a:t>
            </a:r>
          </a:p>
          <a:p>
            <a:pPr eaLnBrk="1" hangingPunct="1"/>
            <a:r>
              <a:rPr lang="en-US" sz="1279"/>
              <a:t>Increasing independence and responsibility</a:t>
            </a:r>
          </a:p>
          <a:p>
            <a:pPr marL="101594" indent="0" eaLnBrk="1" hangingPunct="1">
              <a:buNone/>
            </a:pPr>
            <a:r>
              <a:rPr lang="en-US" sz="1279" b="1" u="sng">
                <a:solidFill>
                  <a:schemeClr val="accent2"/>
                </a:solidFill>
              </a:rPr>
              <a:t>Hospital/ Clinical Stressors</a:t>
            </a:r>
          </a:p>
          <a:p>
            <a:pPr eaLnBrk="1" hangingPunct="1"/>
            <a:r>
              <a:rPr lang="en-US" sz="1279" b="1">
                <a:solidFill>
                  <a:srgbClr val="FF0000"/>
                </a:solidFill>
              </a:rPr>
              <a:t>Separation from peers and support system</a:t>
            </a:r>
          </a:p>
          <a:p>
            <a:pPr eaLnBrk="1" hangingPunct="1"/>
            <a:r>
              <a:rPr lang="en-US" sz="1279"/>
              <a:t>Restriction of physical activities</a:t>
            </a:r>
          </a:p>
          <a:p>
            <a:pPr eaLnBrk="1" hangingPunct="1"/>
            <a:r>
              <a:rPr lang="en-US" sz="1279"/>
              <a:t>Threat of bodily competence</a:t>
            </a:r>
          </a:p>
          <a:p>
            <a:pPr eaLnBrk="1" hangingPunct="1"/>
            <a:r>
              <a:rPr lang="en-US" sz="1279"/>
              <a:t>Fear of death</a:t>
            </a:r>
          </a:p>
          <a:p>
            <a:pPr marL="101594" indent="0" eaLnBrk="1" hangingPunct="1">
              <a:buNone/>
            </a:pPr>
            <a:r>
              <a:rPr lang="en-US" sz="1279" b="1" u="sng">
                <a:solidFill>
                  <a:schemeClr val="accent2"/>
                </a:solidFill>
              </a:rPr>
              <a:t>Coping Behaviors </a:t>
            </a:r>
          </a:p>
          <a:p>
            <a:pPr eaLnBrk="1" hangingPunct="1"/>
            <a:r>
              <a:rPr lang="en-US" sz="1279"/>
              <a:t>Uncooperative behavior</a:t>
            </a:r>
          </a:p>
          <a:p>
            <a:pPr eaLnBrk="1" hangingPunct="1"/>
            <a:r>
              <a:rPr lang="en-US" sz="1279" b="1">
                <a:solidFill>
                  <a:srgbClr val="FF0000"/>
                </a:solidFill>
              </a:rPr>
              <a:t>Withdrawal or overly connected on social media</a:t>
            </a:r>
          </a:p>
          <a:p>
            <a:pPr marL="101594" indent="0" eaLnBrk="1" hangingPunct="1">
              <a:buNone/>
            </a:pPr>
            <a:r>
              <a:rPr lang="en-US" sz="1279" b="1" u="sng">
                <a:solidFill>
                  <a:schemeClr val="accent2"/>
                </a:solidFill>
              </a:rPr>
              <a:t>Interventions</a:t>
            </a:r>
          </a:p>
          <a:p>
            <a:pPr eaLnBrk="1" hangingPunct="1"/>
            <a:r>
              <a:rPr lang="en-US" sz="1279" b="1">
                <a:solidFill>
                  <a:srgbClr val="FF0000"/>
                </a:solidFill>
              </a:rPr>
              <a:t>Respect and maintain privacy</a:t>
            </a:r>
          </a:p>
          <a:p>
            <a:pPr eaLnBrk="1" hangingPunct="1"/>
            <a:r>
              <a:rPr lang="en-US" sz="1279"/>
              <a:t>Involve them in care and decisions</a:t>
            </a:r>
          </a:p>
          <a:p>
            <a:pPr eaLnBrk="1" hangingPunct="1"/>
            <a:r>
              <a:rPr lang="en-US" sz="1279" b="1">
                <a:solidFill>
                  <a:srgbClr val="FF0000"/>
                </a:solidFill>
              </a:rPr>
              <a:t>Allow peers to visit</a:t>
            </a:r>
          </a:p>
          <a:p>
            <a:pPr eaLnBrk="1" hangingPunct="1"/>
            <a:r>
              <a:rPr lang="en-US" sz="1279"/>
              <a:t>Communicate honestly and openly</a:t>
            </a:r>
          </a:p>
          <a:p>
            <a:pPr eaLnBrk="1" hangingPunct="1"/>
            <a:r>
              <a:rPr lang="en-US" sz="1279"/>
              <a:t>Provide for expression of feelings and thoughts</a:t>
            </a:r>
          </a:p>
          <a:p>
            <a:pPr eaLnBrk="1" hangingPunct="1"/>
            <a:endParaRPr lang="en-US" sz="1200">
              <a:solidFill>
                <a:schemeClr val="accent2"/>
              </a:solidFill>
            </a:endParaRPr>
          </a:p>
          <a:p>
            <a:pPr eaLnBrk="1" hangingPunct="1"/>
            <a:endParaRPr lang="en-US" sz="1121"/>
          </a:p>
        </p:txBody>
      </p:sp>
      <p:pic>
        <p:nvPicPr>
          <p:cNvPr id="7" name="Shape 357"/>
          <p:cNvPicPr preferRelativeResize="0"/>
          <p:nvPr/>
        </p:nvPicPr>
        <p:blipFill rotWithShape="1">
          <a:blip r:embed="rId3">
            <a:alphaModFix/>
          </a:blip>
          <a:srcRect/>
          <a:stretch/>
        </p:blipFill>
        <p:spPr>
          <a:xfrm>
            <a:off x="4955973" y="3321775"/>
            <a:ext cx="2624634" cy="1768994"/>
          </a:xfrm>
          <a:prstGeom prst="rect">
            <a:avLst/>
          </a:prstGeom>
          <a:noFill/>
          <a:ln w="38100">
            <a:solidFill>
              <a:srgbClr val="00B0F0"/>
            </a:solidFill>
          </a:ln>
        </p:spPr>
      </p:pic>
      <p:pic>
        <p:nvPicPr>
          <p:cNvPr id="8" name="Shape 358"/>
          <p:cNvPicPr preferRelativeResize="0"/>
          <p:nvPr/>
        </p:nvPicPr>
        <p:blipFill rotWithShape="1">
          <a:blip r:embed="rId4">
            <a:alphaModFix/>
          </a:blip>
          <a:srcRect/>
          <a:stretch/>
        </p:blipFill>
        <p:spPr>
          <a:xfrm>
            <a:off x="4397057" y="1460062"/>
            <a:ext cx="1217265" cy="1706306"/>
          </a:xfrm>
          <a:prstGeom prst="rect">
            <a:avLst/>
          </a:prstGeom>
          <a:noFill/>
          <a:ln w="28575">
            <a:solidFill>
              <a:schemeClr val="bg2">
                <a:lumMod val="75000"/>
              </a:schemeClr>
            </a:solidFill>
          </a:ln>
        </p:spPr>
      </p:pic>
      <p:pic>
        <p:nvPicPr>
          <p:cNvPr id="9" name="Shape 349"/>
          <p:cNvPicPr preferRelativeResize="0"/>
          <p:nvPr/>
        </p:nvPicPr>
        <p:blipFill rotWithShape="1">
          <a:blip r:embed="rId5">
            <a:alphaModFix/>
          </a:blip>
          <a:srcRect/>
          <a:stretch/>
        </p:blipFill>
        <p:spPr>
          <a:xfrm>
            <a:off x="5857893" y="282835"/>
            <a:ext cx="1722714" cy="2411399"/>
          </a:xfrm>
          <a:prstGeom prst="rect">
            <a:avLst/>
          </a:prstGeom>
          <a:noFill/>
          <a:ln w="38100">
            <a:solidFill>
              <a:srgbClr val="FF0000"/>
            </a:solidFill>
          </a:ln>
        </p:spPr>
      </p:pic>
    </p:spTree>
    <p:extLst>
      <p:ext uri="{BB962C8B-B14F-4D97-AF65-F5344CB8AC3E}">
        <p14:creationId xmlns:p14="http://schemas.microsoft.com/office/powerpoint/2010/main" val="1528084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Dan Siegel - &quot;The Adolescent Brain&quot;">
            <a:hlinkClick r:id="" action="ppaction://media"/>
            <a:extLst>
              <a:ext uri="{FF2B5EF4-FFF2-40B4-BE49-F238E27FC236}">
                <a16:creationId xmlns:a16="http://schemas.microsoft.com/office/drawing/2014/main" id="{8A65D9AB-1E5C-4D68-B2CF-66BAF3049D66}"/>
              </a:ext>
            </a:extLst>
          </p:cNvPr>
          <p:cNvPicPr>
            <a:picLocks noGrp="1" noRot="1" noChangeAspect="1"/>
          </p:cNvPicPr>
          <p:nvPr>
            <p:ph idx="1"/>
            <a:videoFile r:link="rId1"/>
          </p:nvPr>
        </p:nvPicPr>
        <p:blipFill>
          <a:blip r:embed="rId4"/>
          <a:stretch>
            <a:fillRect/>
          </a:stretch>
        </p:blipFill>
        <p:spPr>
          <a:xfrm>
            <a:off x="755651" y="865460"/>
            <a:ext cx="6914960" cy="3889421"/>
          </a:xfrm>
          <a:prstGeom prst="rect">
            <a:avLst/>
          </a:prstGeom>
        </p:spPr>
      </p:pic>
      <p:sp>
        <p:nvSpPr>
          <p:cNvPr id="3" name="Title 2">
            <a:extLst>
              <a:ext uri="{FF2B5EF4-FFF2-40B4-BE49-F238E27FC236}">
                <a16:creationId xmlns:a16="http://schemas.microsoft.com/office/drawing/2014/main" id="{0A5D313F-38E9-4B92-BF37-E941E97B90B3}"/>
              </a:ext>
            </a:extLst>
          </p:cNvPr>
          <p:cNvSpPr>
            <a:spLocks noGrp="1"/>
          </p:cNvSpPr>
          <p:nvPr>
            <p:ph type="title"/>
          </p:nvPr>
        </p:nvSpPr>
        <p:spPr>
          <a:xfrm>
            <a:off x="1532499" y="145102"/>
            <a:ext cx="6949440" cy="465357"/>
          </a:xfrm>
        </p:spPr>
        <p:txBody>
          <a:bodyPr/>
          <a:lstStyle/>
          <a:p>
            <a:r>
              <a:rPr lang="en-US" b="1" u="sng"/>
              <a:t> </a:t>
            </a:r>
            <a:r>
              <a:rPr lang="en-US" b="1" u="sng">
                <a:solidFill>
                  <a:srgbClr val="0070C0"/>
                </a:solidFill>
              </a:rPr>
              <a:t>Adolescent Brain Development</a:t>
            </a:r>
          </a:p>
        </p:txBody>
      </p:sp>
      <p:sp>
        <p:nvSpPr>
          <p:cNvPr id="4" name="Date Placeholder 3">
            <a:extLst>
              <a:ext uri="{FF2B5EF4-FFF2-40B4-BE49-F238E27FC236}">
                <a16:creationId xmlns:a16="http://schemas.microsoft.com/office/drawing/2014/main" id="{B40428ED-8388-408B-B14F-19A9352DFA98}"/>
              </a:ext>
            </a:extLst>
          </p:cNvPr>
          <p:cNvSpPr>
            <a:spLocks noGrp="1"/>
          </p:cNvSpPr>
          <p:nvPr>
            <p:ph type="dt" sz="half" idx="10"/>
          </p:nvPr>
        </p:nvSpPr>
        <p:spPr/>
        <p:txBody>
          <a:bodyPr/>
          <a:lstStyle/>
          <a:p>
            <a:fld id="{9A4BD522-79B9-4A7D-BC8E-533C5B92E2E6}" type="datetime1">
              <a:rPr lang="en-US" smtClean="0"/>
              <a:t>9/9/2022</a:t>
            </a:fld>
            <a:endParaRPr lang="en-US"/>
          </a:p>
        </p:txBody>
      </p:sp>
      <p:sp>
        <p:nvSpPr>
          <p:cNvPr id="5" name="Footer Placeholder 4">
            <a:extLst>
              <a:ext uri="{FF2B5EF4-FFF2-40B4-BE49-F238E27FC236}">
                <a16:creationId xmlns:a16="http://schemas.microsoft.com/office/drawing/2014/main" id="{3B490125-BE4C-467A-A484-2AC8EC92B8CC}"/>
              </a:ext>
            </a:extLst>
          </p:cNvPr>
          <p:cNvSpPr>
            <a:spLocks noGrp="1"/>
          </p:cNvSpPr>
          <p:nvPr>
            <p:ph type="ftr" sz="quarter" idx="11"/>
          </p:nvPr>
        </p:nvSpPr>
        <p:spPr/>
        <p:txBody>
          <a:bodyPr/>
          <a:lstStyle/>
          <a:p>
            <a:pPr>
              <a:defRPr/>
            </a:pPr>
            <a:r>
              <a:rPr lang="en-US"/>
              <a:t>LEGACY HEALTH</a:t>
            </a:r>
          </a:p>
        </p:txBody>
      </p:sp>
      <p:sp>
        <p:nvSpPr>
          <p:cNvPr id="6" name="Slide Number Placeholder 5">
            <a:extLst>
              <a:ext uri="{FF2B5EF4-FFF2-40B4-BE49-F238E27FC236}">
                <a16:creationId xmlns:a16="http://schemas.microsoft.com/office/drawing/2014/main" id="{15C87D6A-A15A-4481-8AA6-DD3CB906AAE9}"/>
              </a:ext>
            </a:extLst>
          </p:cNvPr>
          <p:cNvSpPr>
            <a:spLocks noGrp="1"/>
          </p:cNvSpPr>
          <p:nvPr>
            <p:ph type="sldNum" sz="quarter" idx="12"/>
          </p:nvPr>
        </p:nvSpPr>
        <p:spPr/>
        <p:txBody>
          <a:bodyPr/>
          <a:lstStyle/>
          <a:p>
            <a:fld id="{E3B5CFC5-A1E4-49D6-BAB1-9F4B0BD4ECFC}" type="slidenum">
              <a:rPr lang="en-US" smtClean="0"/>
              <a:pPr/>
              <a:t>24</a:t>
            </a:fld>
            <a:endParaRPr lang="en-US"/>
          </a:p>
        </p:txBody>
      </p:sp>
    </p:spTree>
    <p:extLst>
      <p:ext uri="{BB962C8B-B14F-4D97-AF65-F5344CB8AC3E}">
        <p14:creationId xmlns:p14="http://schemas.microsoft.com/office/powerpoint/2010/main" val="393369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50331-D35E-4DB6-B17E-A99C004D9D74}"/>
              </a:ext>
            </a:extLst>
          </p:cNvPr>
          <p:cNvSpPr>
            <a:spLocks noGrp="1"/>
          </p:cNvSpPr>
          <p:nvPr>
            <p:ph type="ctrTitle"/>
          </p:nvPr>
        </p:nvSpPr>
        <p:spPr>
          <a:xfrm>
            <a:off x="714290" y="2487551"/>
            <a:ext cx="6949440" cy="1067435"/>
          </a:xfrm>
        </p:spPr>
        <p:txBody>
          <a:bodyPr/>
          <a:lstStyle/>
          <a:p>
            <a:r>
              <a:rPr lang="en-US" b="1">
                <a:solidFill>
                  <a:srgbClr val="0070C0"/>
                </a:solidFill>
              </a:rPr>
              <a:t>Procedural Pain Management</a:t>
            </a:r>
            <a:br>
              <a:rPr lang="en-US" b="1"/>
            </a:br>
            <a:endParaRPr lang="en-US" b="1"/>
          </a:p>
        </p:txBody>
      </p:sp>
      <p:sp>
        <p:nvSpPr>
          <p:cNvPr id="3" name="Subtitle 2">
            <a:extLst>
              <a:ext uri="{FF2B5EF4-FFF2-40B4-BE49-F238E27FC236}">
                <a16:creationId xmlns:a16="http://schemas.microsoft.com/office/drawing/2014/main" id="{E19A4DC5-A086-4DE4-BC15-A2E2CB9C20AB}"/>
              </a:ext>
            </a:extLst>
          </p:cNvPr>
          <p:cNvSpPr>
            <a:spLocks noGrp="1"/>
          </p:cNvSpPr>
          <p:nvPr>
            <p:ph type="subTitle" idx="1"/>
          </p:nvPr>
        </p:nvSpPr>
        <p:spPr>
          <a:xfrm>
            <a:off x="1628690" y="3554987"/>
            <a:ext cx="5120639" cy="537284"/>
          </a:xfrm>
        </p:spPr>
        <p:txBody>
          <a:bodyPr/>
          <a:lstStyle/>
          <a:p>
            <a:endParaRPr lang="en-US" sz="2240" b="1">
              <a:solidFill>
                <a:schemeClr val="tx2"/>
              </a:solidFill>
            </a:endParaRPr>
          </a:p>
          <a:p>
            <a:endParaRPr lang="en-US" sz="2240" b="1">
              <a:solidFill>
                <a:srgbClr val="FF0000"/>
              </a:solidFill>
            </a:endParaRPr>
          </a:p>
        </p:txBody>
      </p:sp>
    </p:spTree>
    <p:extLst>
      <p:ext uri="{BB962C8B-B14F-4D97-AF65-F5344CB8AC3E}">
        <p14:creationId xmlns:p14="http://schemas.microsoft.com/office/powerpoint/2010/main" val="2484153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1F4458-E0FA-4303-BD46-001E006FF580}"/>
              </a:ext>
            </a:extLst>
          </p:cNvPr>
          <p:cNvSpPr>
            <a:spLocks noGrp="1"/>
          </p:cNvSpPr>
          <p:nvPr>
            <p:ph type="sldNum" sz="quarter" idx="12"/>
          </p:nvPr>
        </p:nvSpPr>
        <p:spPr>
          <a:xfrm>
            <a:off x="7818120" y="5242560"/>
            <a:ext cx="342900" cy="243840"/>
          </a:xfrm>
        </p:spPr>
        <p:txBody>
          <a:bodyPr wrap="square" anchor="ctr">
            <a:normAutofit/>
          </a:bodyPr>
          <a:lstStyle/>
          <a:p>
            <a:pPr>
              <a:spcAft>
                <a:spcPts val="600"/>
              </a:spcAft>
            </a:pPr>
            <a:fld id="{E3B5CFC5-A1E4-49D6-BAB1-9F4B0BD4ECFC}" type="slidenum">
              <a:rPr lang="en-US" smtClean="0"/>
              <a:pPr>
                <a:spcAft>
                  <a:spcPts val="600"/>
                </a:spcAft>
              </a:pPr>
              <a:t>26</a:t>
            </a:fld>
            <a:endParaRPr lang="en-US"/>
          </a:p>
        </p:txBody>
      </p:sp>
      <p:sp>
        <p:nvSpPr>
          <p:cNvPr id="3" name="Footer Placeholder 2">
            <a:extLst>
              <a:ext uri="{FF2B5EF4-FFF2-40B4-BE49-F238E27FC236}">
                <a16:creationId xmlns:a16="http://schemas.microsoft.com/office/drawing/2014/main" id="{4E6BA118-43F2-49D6-92CF-A518BAD9A717}"/>
              </a:ext>
            </a:extLst>
          </p:cNvPr>
          <p:cNvSpPr>
            <a:spLocks noGrp="1"/>
          </p:cNvSpPr>
          <p:nvPr>
            <p:ph type="ftr" sz="quarter" idx="11"/>
          </p:nvPr>
        </p:nvSpPr>
        <p:spPr>
          <a:xfrm>
            <a:off x="6515100" y="5242560"/>
            <a:ext cx="1371600" cy="243840"/>
          </a:xfrm>
        </p:spPr>
        <p:txBody>
          <a:bodyPr wrap="square" anchor="ctr">
            <a:normAutofit/>
          </a:bodyPr>
          <a:lstStyle/>
          <a:p>
            <a:pPr>
              <a:spcAft>
                <a:spcPts val="600"/>
              </a:spcAft>
              <a:defRPr/>
            </a:pPr>
            <a:r>
              <a:rPr lang="en-US"/>
              <a:t>LEGACY HEALTH</a:t>
            </a:r>
          </a:p>
        </p:txBody>
      </p:sp>
      <p:sp>
        <p:nvSpPr>
          <p:cNvPr id="2" name="Date Placeholder 1">
            <a:extLst>
              <a:ext uri="{FF2B5EF4-FFF2-40B4-BE49-F238E27FC236}">
                <a16:creationId xmlns:a16="http://schemas.microsoft.com/office/drawing/2014/main" id="{1C1811EF-7C5B-4BDC-A5F9-6EB926BAEEF0}"/>
              </a:ext>
            </a:extLst>
          </p:cNvPr>
          <p:cNvSpPr>
            <a:spLocks noGrp="1"/>
          </p:cNvSpPr>
          <p:nvPr>
            <p:ph type="dt" sz="half" idx="10"/>
          </p:nvPr>
        </p:nvSpPr>
        <p:spPr>
          <a:xfrm>
            <a:off x="68580" y="5242560"/>
            <a:ext cx="1577340" cy="243840"/>
          </a:xfrm>
        </p:spPr>
        <p:txBody>
          <a:bodyPr wrap="square" anchor="ctr">
            <a:normAutofit/>
          </a:bodyPr>
          <a:lstStyle/>
          <a:p>
            <a:pPr>
              <a:spcAft>
                <a:spcPts val="600"/>
              </a:spcAft>
            </a:pPr>
            <a:fld id="{44FFDBCB-2522-4929-A153-EC777A92B544}" type="datetime1">
              <a:rPr lang="en-US" smtClean="0"/>
              <a:pPr>
                <a:spcAft>
                  <a:spcPts val="600"/>
                </a:spcAft>
              </a:pPr>
              <a:t>9/9/2022</a:t>
            </a:fld>
            <a:endParaRPr lang="en-US"/>
          </a:p>
        </p:txBody>
      </p:sp>
      <p:pic>
        <p:nvPicPr>
          <p:cNvPr id="2050" name="Picture 2" descr="See the source image">
            <a:extLst>
              <a:ext uri="{FF2B5EF4-FFF2-40B4-BE49-F238E27FC236}">
                <a16:creationId xmlns:a16="http://schemas.microsoft.com/office/drawing/2014/main" id="{E4CEA53E-35ED-4F9E-A883-CE40C857C07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20793" y="975360"/>
            <a:ext cx="6188017" cy="4130502"/>
          </a:xfrm>
          <a:prstGeom prst="rect">
            <a:avLst/>
          </a:prstGeom>
          <a:solidFill>
            <a:srgbClr val="FFFFFF"/>
          </a:solidFill>
        </p:spPr>
      </p:pic>
      <p:sp>
        <p:nvSpPr>
          <p:cNvPr id="71" name="Title 5">
            <a:extLst>
              <a:ext uri="{FF2B5EF4-FFF2-40B4-BE49-F238E27FC236}">
                <a16:creationId xmlns:a16="http://schemas.microsoft.com/office/drawing/2014/main" id="{4F1AA74B-02DF-4666-82C4-5ABC2B8BABFF}"/>
              </a:ext>
            </a:extLst>
          </p:cNvPr>
          <p:cNvSpPr>
            <a:spLocks noGrp="1"/>
          </p:cNvSpPr>
          <p:nvPr>
            <p:ph type="title"/>
          </p:nvPr>
        </p:nvSpPr>
        <p:spPr>
          <a:xfrm>
            <a:off x="205740" y="182880"/>
            <a:ext cx="7818120" cy="731520"/>
          </a:xfrm>
        </p:spPr>
        <p:txBody>
          <a:bodyPr/>
          <a:lstStyle/>
          <a:p>
            <a:endParaRPr lang="en-US"/>
          </a:p>
        </p:txBody>
      </p:sp>
    </p:spTree>
    <p:extLst>
      <p:ext uri="{BB962C8B-B14F-4D97-AF65-F5344CB8AC3E}">
        <p14:creationId xmlns:p14="http://schemas.microsoft.com/office/powerpoint/2010/main" val="1817796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E803D1-3C51-48DC-84D0-79D7BBBCAF4F}"/>
              </a:ext>
            </a:extLst>
          </p:cNvPr>
          <p:cNvSpPr>
            <a:spLocks noGrp="1"/>
          </p:cNvSpPr>
          <p:nvPr>
            <p:ph idx="1"/>
          </p:nvPr>
        </p:nvSpPr>
        <p:spPr>
          <a:xfrm>
            <a:off x="182880" y="914400"/>
            <a:ext cx="7840980" cy="3916680"/>
          </a:xfrm>
        </p:spPr>
        <p:txBody>
          <a:bodyPr/>
          <a:lstStyle/>
          <a:p>
            <a:pPr marL="0" indent="0">
              <a:buNone/>
            </a:pPr>
            <a:r>
              <a:rPr lang="en-US" sz="2000" b="1"/>
              <a:t>	</a:t>
            </a:r>
          </a:p>
          <a:p>
            <a:pPr marL="0" indent="0">
              <a:buNone/>
            </a:pPr>
            <a:r>
              <a:rPr lang="en-US" sz="2000" b="1"/>
              <a:t>A. </a:t>
            </a:r>
            <a:r>
              <a:rPr lang="en-US" sz="2000"/>
              <a:t>Getting a procedure done as fast as possible is the best way.</a:t>
            </a:r>
          </a:p>
          <a:p>
            <a:endParaRPr lang="en-US" sz="2000"/>
          </a:p>
          <a:p>
            <a:pPr marL="0" indent="0">
              <a:buNone/>
            </a:pPr>
            <a:r>
              <a:rPr lang="en-US" sz="2000" b="1"/>
              <a:t>B.</a:t>
            </a:r>
            <a:r>
              <a:rPr lang="en-US" sz="2000"/>
              <a:t> Using topical anesthesia doesn’t help for needle pain.</a:t>
            </a:r>
          </a:p>
          <a:p>
            <a:endParaRPr lang="en-US" sz="2000"/>
          </a:p>
          <a:p>
            <a:pPr marL="0" indent="0">
              <a:buNone/>
            </a:pPr>
            <a:r>
              <a:rPr lang="en-US" sz="2000" b="1"/>
              <a:t>C. </a:t>
            </a:r>
            <a:r>
              <a:rPr lang="en-US" sz="2000"/>
              <a:t>Always involve the parents or caregivers when doing a painful procedure on a pediatric patient.</a:t>
            </a:r>
          </a:p>
          <a:p>
            <a:pPr marL="0" indent="0">
              <a:buNone/>
            </a:pPr>
            <a:endParaRPr lang="en-US" sz="2000"/>
          </a:p>
          <a:p>
            <a:pPr marL="0" indent="0">
              <a:buNone/>
            </a:pPr>
            <a:r>
              <a:rPr lang="en-US" sz="2000"/>
              <a:t>D. Crying is a sign that a procedure was not successful.</a:t>
            </a:r>
            <a:r>
              <a:rPr lang="en-US" sz="2000" b="1"/>
              <a:t> </a:t>
            </a:r>
          </a:p>
          <a:p>
            <a:pPr marL="0" indent="0">
              <a:buNone/>
            </a:pPr>
            <a:endParaRPr lang="en-US" sz="2000"/>
          </a:p>
        </p:txBody>
      </p:sp>
      <p:sp>
        <p:nvSpPr>
          <p:cNvPr id="3" name="Title 2">
            <a:extLst>
              <a:ext uri="{FF2B5EF4-FFF2-40B4-BE49-F238E27FC236}">
                <a16:creationId xmlns:a16="http://schemas.microsoft.com/office/drawing/2014/main" id="{EED83B4F-8C1E-49CB-BB43-5DD716763905}"/>
              </a:ext>
            </a:extLst>
          </p:cNvPr>
          <p:cNvSpPr>
            <a:spLocks noGrp="1"/>
          </p:cNvSpPr>
          <p:nvPr>
            <p:ph type="title"/>
          </p:nvPr>
        </p:nvSpPr>
        <p:spPr>
          <a:xfrm>
            <a:off x="68580" y="182880"/>
            <a:ext cx="8092440" cy="731520"/>
          </a:xfrm>
        </p:spPr>
        <p:txBody>
          <a:bodyPr/>
          <a:lstStyle/>
          <a:p>
            <a:pPr algn="ctr"/>
            <a:r>
              <a:rPr lang="en-US" sz="2800" b="1" u="sng" dirty="0">
                <a:solidFill>
                  <a:srgbClr val="0070C0"/>
                </a:solidFill>
              </a:rPr>
              <a:t>7. What are the main ideas when managing procedural pain?</a:t>
            </a:r>
          </a:p>
        </p:txBody>
      </p:sp>
      <p:sp>
        <p:nvSpPr>
          <p:cNvPr id="4" name="Date Placeholder 3">
            <a:extLst>
              <a:ext uri="{FF2B5EF4-FFF2-40B4-BE49-F238E27FC236}">
                <a16:creationId xmlns:a16="http://schemas.microsoft.com/office/drawing/2014/main" id="{2AA450A1-CBC7-45A9-B126-E8DA33D44C1B}"/>
              </a:ext>
            </a:extLst>
          </p:cNvPr>
          <p:cNvSpPr>
            <a:spLocks noGrp="1"/>
          </p:cNvSpPr>
          <p:nvPr>
            <p:ph type="dt" sz="half" idx="10"/>
          </p:nvPr>
        </p:nvSpPr>
        <p:spPr/>
        <p:txBody>
          <a:bodyPr/>
          <a:lstStyle/>
          <a:p>
            <a:fld id="{9A4BD522-79B9-4A7D-BC8E-533C5B92E2E6}" type="datetime1">
              <a:rPr lang="en-US" smtClean="0"/>
              <a:t>9/9/2022</a:t>
            </a:fld>
            <a:endParaRPr lang="en-US"/>
          </a:p>
        </p:txBody>
      </p:sp>
      <p:sp>
        <p:nvSpPr>
          <p:cNvPr id="5" name="Footer Placeholder 4">
            <a:extLst>
              <a:ext uri="{FF2B5EF4-FFF2-40B4-BE49-F238E27FC236}">
                <a16:creationId xmlns:a16="http://schemas.microsoft.com/office/drawing/2014/main" id="{57A83315-3F96-4810-A96B-577A9704104D}"/>
              </a:ext>
            </a:extLst>
          </p:cNvPr>
          <p:cNvSpPr>
            <a:spLocks noGrp="1"/>
          </p:cNvSpPr>
          <p:nvPr>
            <p:ph type="ftr" sz="quarter" idx="11"/>
          </p:nvPr>
        </p:nvSpPr>
        <p:spPr/>
        <p:txBody>
          <a:bodyPr/>
          <a:lstStyle/>
          <a:p>
            <a:pPr>
              <a:defRPr/>
            </a:pPr>
            <a:r>
              <a:rPr lang="en-US"/>
              <a:t>LEGACY HEALTH</a:t>
            </a:r>
          </a:p>
        </p:txBody>
      </p:sp>
      <p:sp>
        <p:nvSpPr>
          <p:cNvPr id="6" name="Slide Number Placeholder 5">
            <a:extLst>
              <a:ext uri="{FF2B5EF4-FFF2-40B4-BE49-F238E27FC236}">
                <a16:creationId xmlns:a16="http://schemas.microsoft.com/office/drawing/2014/main" id="{4A5832DC-BCD7-4C02-BADD-C71855E066E2}"/>
              </a:ext>
            </a:extLst>
          </p:cNvPr>
          <p:cNvSpPr>
            <a:spLocks noGrp="1"/>
          </p:cNvSpPr>
          <p:nvPr>
            <p:ph type="sldNum" sz="quarter" idx="12"/>
          </p:nvPr>
        </p:nvSpPr>
        <p:spPr/>
        <p:txBody>
          <a:bodyPr/>
          <a:lstStyle/>
          <a:p>
            <a:fld id="{E3B5CFC5-A1E4-49D6-BAB1-9F4B0BD4ECFC}" type="slidenum">
              <a:rPr lang="en-US" smtClean="0"/>
              <a:pPr/>
              <a:t>27</a:t>
            </a:fld>
            <a:endParaRPr lang="en-US"/>
          </a:p>
        </p:txBody>
      </p:sp>
    </p:spTree>
    <p:extLst>
      <p:ext uri="{BB962C8B-B14F-4D97-AF65-F5344CB8AC3E}">
        <p14:creationId xmlns:p14="http://schemas.microsoft.com/office/powerpoint/2010/main" val="474645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B1CAF9D-8E73-4129-B3D7-5B139C7301F5}"/>
              </a:ext>
            </a:extLst>
          </p:cNvPr>
          <p:cNvSpPr>
            <a:spLocks noGrp="1"/>
          </p:cNvSpPr>
          <p:nvPr>
            <p:ph type="dt" sz="half" idx="10"/>
          </p:nvPr>
        </p:nvSpPr>
        <p:spPr/>
        <p:txBody>
          <a:bodyPr/>
          <a:lstStyle/>
          <a:p>
            <a:fld id="{3F9FDCAF-F7C6-49D5-8F26-ADA595AC90FC}" type="datetime1">
              <a:rPr lang="en-US" smtClean="0"/>
              <a:t>9/9/2022</a:t>
            </a:fld>
            <a:endParaRPr lang="en-US"/>
          </a:p>
        </p:txBody>
      </p:sp>
      <p:sp>
        <p:nvSpPr>
          <p:cNvPr id="4" name="Footer Placeholder 3">
            <a:extLst>
              <a:ext uri="{FF2B5EF4-FFF2-40B4-BE49-F238E27FC236}">
                <a16:creationId xmlns:a16="http://schemas.microsoft.com/office/drawing/2014/main" id="{77E76C63-283C-4596-B983-3622584C43F7}"/>
              </a:ext>
            </a:extLst>
          </p:cNvPr>
          <p:cNvSpPr>
            <a:spLocks noGrp="1"/>
          </p:cNvSpPr>
          <p:nvPr>
            <p:ph type="ftr" sz="quarter" idx="11"/>
          </p:nvPr>
        </p:nvSpPr>
        <p:spPr/>
        <p:txBody>
          <a:bodyPr/>
          <a:lstStyle/>
          <a:p>
            <a:pPr>
              <a:defRPr/>
            </a:pPr>
            <a:r>
              <a:rPr lang="en-US"/>
              <a:t>LEGACY HEALTH</a:t>
            </a:r>
          </a:p>
        </p:txBody>
      </p:sp>
      <p:sp>
        <p:nvSpPr>
          <p:cNvPr id="5" name="Slide Number Placeholder 4">
            <a:extLst>
              <a:ext uri="{FF2B5EF4-FFF2-40B4-BE49-F238E27FC236}">
                <a16:creationId xmlns:a16="http://schemas.microsoft.com/office/drawing/2014/main" id="{78DB64E5-5B6E-4ECD-BC53-27521CD66FE7}"/>
              </a:ext>
            </a:extLst>
          </p:cNvPr>
          <p:cNvSpPr>
            <a:spLocks noGrp="1"/>
          </p:cNvSpPr>
          <p:nvPr>
            <p:ph type="sldNum" sz="quarter" idx="12"/>
          </p:nvPr>
        </p:nvSpPr>
        <p:spPr/>
        <p:txBody>
          <a:bodyPr/>
          <a:lstStyle/>
          <a:p>
            <a:fld id="{9C5B49A8-E4B7-4D47-A71F-3E2F7CF569A2}" type="slidenum">
              <a:rPr lang="en-US" smtClean="0"/>
              <a:pPr/>
              <a:t>28</a:t>
            </a:fld>
            <a:endParaRPr lang="en-US"/>
          </a:p>
        </p:txBody>
      </p:sp>
      <p:sp>
        <p:nvSpPr>
          <p:cNvPr id="6" name="Shape 440">
            <a:extLst>
              <a:ext uri="{FF2B5EF4-FFF2-40B4-BE49-F238E27FC236}">
                <a16:creationId xmlns:a16="http://schemas.microsoft.com/office/drawing/2014/main" id="{0A3B24CB-F976-44B0-8D92-62C18848B8EC}"/>
              </a:ext>
            </a:extLst>
          </p:cNvPr>
          <p:cNvSpPr>
            <a:spLocks noGrp="1" noChangeArrowheads="1"/>
          </p:cNvSpPr>
          <p:nvPr>
            <p:ph type="title"/>
          </p:nvPr>
        </p:nvSpPr>
        <p:spPr>
          <a:xfrm>
            <a:off x="69850" y="883761"/>
            <a:ext cx="7816850" cy="731837"/>
          </a:xfrm>
        </p:spPr>
        <p:txBody>
          <a:bodyPr vert="horz" wrap="square" lIns="73140" tIns="36560" rIns="73140" bIns="36560" numCol="1" anchor="b" anchorCtr="0" compatLnSpc="1">
            <a:prstTxWarp prst="textNoShape">
              <a:avLst/>
            </a:prstTxWarp>
          </a:bodyPr>
          <a:lstStyle/>
          <a:p>
            <a:pPr algn="ctr">
              <a:buSzPct val="25000"/>
            </a:pPr>
            <a:r>
              <a:rPr lang="en-US" altLang="en-US" sz="2200" b="1">
                <a:solidFill>
                  <a:srgbClr val="0070C0"/>
                </a:solidFill>
                <a:cs typeface="Arial" panose="020B0604020202020204" pitchFamily="34" charset="0"/>
                <a:sym typeface="Arial" panose="020B0604020202020204" pitchFamily="34" charset="0"/>
              </a:rPr>
              <a:t>What are children most afraid of when coming to the hospital or other medical services?</a:t>
            </a:r>
            <a:br>
              <a:rPr lang="en-US" altLang="en-US" sz="2400" b="1">
                <a:solidFill>
                  <a:srgbClr val="0070C0"/>
                </a:solidFill>
                <a:cs typeface="Arial" panose="020B0604020202020204" pitchFamily="34" charset="0"/>
                <a:sym typeface="Arial" panose="020B0604020202020204" pitchFamily="34" charset="0"/>
              </a:rPr>
            </a:br>
            <a:br>
              <a:rPr lang="en-US" altLang="en-US">
                <a:cs typeface="Arial" panose="020B0604020202020204" pitchFamily="34" charset="0"/>
                <a:sym typeface="Arial" panose="020B0604020202020204" pitchFamily="34" charset="0"/>
              </a:rPr>
            </a:br>
            <a:endParaRPr lang="en-US" altLang="en-US" b="1" u="sng">
              <a:solidFill>
                <a:srgbClr val="FF0000"/>
              </a:solidFill>
              <a:cs typeface="Arial" panose="020B0604020202020204" pitchFamily="34" charset="0"/>
              <a:sym typeface="Arial" panose="020B0604020202020204" pitchFamily="34" charset="0"/>
            </a:endParaRPr>
          </a:p>
        </p:txBody>
      </p:sp>
      <p:sp>
        <p:nvSpPr>
          <p:cNvPr id="7" name="Shape 441">
            <a:extLst>
              <a:ext uri="{FF2B5EF4-FFF2-40B4-BE49-F238E27FC236}">
                <a16:creationId xmlns:a16="http://schemas.microsoft.com/office/drawing/2014/main" id="{DF73B652-05E6-4D2B-9EE1-29B660DFB070}"/>
              </a:ext>
            </a:extLst>
          </p:cNvPr>
          <p:cNvSpPr txBox="1">
            <a:spLocks/>
          </p:cNvSpPr>
          <p:nvPr/>
        </p:nvSpPr>
        <p:spPr>
          <a:xfrm>
            <a:off x="122809" y="651735"/>
            <a:ext cx="7571232" cy="4834665"/>
          </a:xfrm>
          <a:prstGeom prst="rect">
            <a:avLst/>
          </a:prstGeom>
        </p:spPr>
        <p:txBody>
          <a:bodyPr vert="horz" wrap="square" lIns="73140" tIns="36560" rIns="73140" bIns="36560" numCol="1" anchor="t" anchorCtr="0" compatLnSpc="1">
            <a:prstTxWarp prst="textNoShape">
              <a:avLst/>
            </a:prstTxWarp>
            <a:noAutofit/>
          </a:bodyPr>
          <a:lstStyle>
            <a:lvl1pPr marL="274304" indent="-274304" algn="l" rtl="0" eaLnBrk="0" fontAlgn="base" hangingPunct="0">
              <a:spcBef>
                <a:spcPct val="30000"/>
              </a:spcBef>
              <a:spcAft>
                <a:spcPct val="0"/>
              </a:spcAft>
              <a:buFont typeface="Wingdings" charset="2"/>
              <a:buChar char="§"/>
              <a:defRPr sz="1601">
                <a:solidFill>
                  <a:schemeClr val="tx1"/>
                </a:solidFill>
                <a:latin typeface="+mn-lt"/>
                <a:ea typeface="+mn-ea"/>
                <a:cs typeface="+mn-cs"/>
              </a:defRPr>
            </a:lvl1pPr>
            <a:lvl2pPr marL="594323" indent="-228585" algn="l" rtl="0" eaLnBrk="0" fontAlgn="base" hangingPunct="0">
              <a:spcBef>
                <a:spcPct val="20000"/>
              </a:spcBef>
              <a:spcAft>
                <a:spcPct val="0"/>
              </a:spcAft>
              <a:buChar char="&gt;"/>
              <a:defRPr>
                <a:solidFill>
                  <a:schemeClr val="bg2"/>
                </a:solidFill>
                <a:latin typeface="+mn-lt"/>
                <a:ea typeface="+mn-ea"/>
              </a:defRPr>
            </a:lvl2pPr>
            <a:lvl3pPr marL="914343" indent="-182868" algn="l" rtl="0" eaLnBrk="0" fontAlgn="base" hangingPunct="0">
              <a:spcBef>
                <a:spcPct val="20000"/>
              </a:spcBef>
              <a:spcAft>
                <a:spcPct val="0"/>
              </a:spcAft>
              <a:buFont typeface="Wingdings" charset="2"/>
              <a:buChar char="§"/>
              <a:defRPr sz="1279">
                <a:solidFill>
                  <a:schemeClr val="tx1"/>
                </a:solidFill>
                <a:latin typeface="+mn-lt"/>
                <a:ea typeface="+mn-ea"/>
              </a:defRPr>
            </a:lvl3pPr>
            <a:lvl4pPr marL="1280081" indent="-182868" algn="l" rtl="0" eaLnBrk="0" fontAlgn="base" hangingPunct="0">
              <a:spcBef>
                <a:spcPct val="20000"/>
              </a:spcBef>
              <a:spcAft>
                <a:spcPct val="0"/>
              </a:spcAft>
              <a:buChar char="–"/>
              <a:defRPr sz="1121">
                <a:solidFill>
                  <a:schemeClr val="tx1"/>
                </a:solidFill>
                <a:latin typeface="+mn-lt"/>
                <a:ea typeface="+mn-ea"/>
              </a:defRPr>
            </a:lvl4pPr>
            <a:lvl5pPr marL="1645817" indent="-182868" algn="l" rtl="0" eaLnBrk="0" fontAlgn="base" hangingPunct="0">
              <a:spcBef>
                <a:spcPct val="20000"/>
              </a:spcBef>
              <a:spcAft>
                <a:spcPct val="0"/>
              </a:spcAft>
              <a:buChar char="»"/>
              <a:defRPr sz="1121">
                <a:solidFill>
                  <a:schemeClr val="tx1"/>
                </a:solidFill>
                <a:latin typeface="+mn-lt"/>
                <a:ea typeface="+mn-ea"/>
              </a:defRPr>
            </a:lvl5pPr>
            <a:lvl6pPr marL="2011554" indent="-182868" algn="l" rtl="0" fontAlgn="base">
              <a:spcBef>
                <a:spcPct val="20000"/>
              </a:spcBef>
              <a:spcAft>
                <a:spcPct val="0"/>
              </a:spcAft>
              <a:buChar char="»"/>
              <a:defRPr sz="1121" baseline="0">
                <a:solidFill>
                  <a:schemeClr val="tx1"/>
                </a:solidFill>
                <a:latin typeface="+mn-lt"/>
                <a:ea typeface="+mn-ea"/>
              </a:defRPr>
            </a:lvl6pPr>
            <a:lvl7pPr marL="2377292" indent="-182868" algn="l" rtl="0" fontAlgn="base">
              <a:spcBef>
                <a:spcPct val="20000"/>
              </a:spcBef>
              <a:spcAft>
                <a:spcPct val="0"/>
              </a:spcAft>
              <a:buChar char="»"/>
              <a:defRPr sz="1121">
                <a:solidFill>
                  <a:srgbClr val="82A967"/>
                </a:solidFill>
                <a:latin typeface="+mn-lt"/>
                <a:ea typeface="+mn-ea"/>
              </a:defRPr>
            </a:lvl7pPr>
            <a:lvl8pPr marL="2743029" indent="-182868" algn="l" rtl="0" fontAlgn="base">
              <a:spcBef>
                <a:spcPct val="20000"/>
              </a:spcBef>
              <a:spcAft>
                <a:spcPct val="0"/>
              </a:spcAft>
              <a:buChar char="»"/>
              <a:defRPr sz="1121">
                <a:solidFill>
                  <a:srgbClr val="82A967"/>
                </a:solidFill>
                <a:latin typeface="+mn-lt"/>
                <a:ea typeface="+mn-ea"/>
              </a:defRPr>
            </a:lvl8pPr>
            <a:lvl9pPr marL="3108765" indent="-182868" algn="l" rtl="0" fontAlgn="base">
              <a:spcBef>
                <a:spcPct val="20000"/>
              </a:spcBef>
              <a:spcAft>
                <a:spcPct val="0"/>
              </a:spcAft>
              <a:buChar char="»"/>
              <a:defRPr sz="1121">
                <a:solidFill>
                  <a:srgbClr val="82A967"/>
                </a:solidFill>
                <a:latin typeface="+mn-lt"/>
                <a:ea typeface="+mn-ea"/>
              </a:defRPr>
            </a:lvl9pPr>
          </a:lstStyle>
          <a:p>
            <a:pPr marL="365760" lvl="1" indent="0" algn="ctr">
              <a:lnSpc>
                <a:spcPct val="80000"/>
              </a:lnSpc>
              <a:spcBef>
                <a:spcPts val="325"/>
              </a:spcBef>
              <a:buSzPct val="101450"/>
              <a:buFontTx/>
              <a:buNone/>
              <a:defRPr/>
            </a:pPr>
            <a:endParaRPr lang="en-US" sz="2200" b="1" u="sng" kern="0">
              <a:solidFill>
                <a:srgbClr val="FF0000"/>
              </a:solidFill>
            </a:endParaRPr>
          </a:p>
          <a:p>
            <a:pPr marL="365760" lvl="1" indent="0" algn="ctr">
              <a:lnSpc>
                <a:spcPct val="80000"/>
              </a:lnSpc>
              <a:spcBef>
                <a:spcPts val="325"/>
              </a:spcBef>
              <a:buSzPct val="101450"/>
              <a:buNone/>
              <a:defRPr/>
            </a:pPr>
            <a:r>
              <a:rPr lang="en-US" sz="2400" b="1" u="sng" kern="0">
                <a:solidFill>
                  <a:srgbClr val="FF0000"/>
                </a:solidFill>
              </a:rPr>
              <a:t>Needle procedures!</a:t>
            </a:r>
            <a:endParaRPr lang="en-US" sz="2400" u="sng" kern="0">
              <a:solidFill>
                <a:schemeClr val="tx1"/>
              </a:solidFill>
              <a:ea typeface="Arial"/>
              <a:cs typeface="Arial"/>
              <a:sym typeface="Arial"/>
            </a:endParaRPr>
          </a:p>
          <a:p>
            <a:pPr marL="365760" lvl="1" indent="0">
              <a:lnSpc>
                <a:spcPct val="80000"/>
              </a:lnSpc>
              <a:spcBef>
                <a:spcPts val="325"/>
              </a:spcBef>
              <a:spcAft>
                <a:spcPts val="0"/>
              </a:spcAft>
              <a:buClr>
                <a:srgbClr val="0090CE"/>
              </a:buClr>
              <a:buSzPct val="101450"/>
              <a:buFontTx/>
              <a:buNone/>
              <a:defRPr/>
            </a:pPr>
            <a:r>
              <a:rPr lang="en-US" sz="1600" kern="0">
                <a:solidFill>
                  <a:schemeClr val="tx1"/>
                </a:solidFill>
                <a:ea typeface="Arial"/>
                <a:cs typeface="Arial"/>
                <a:sym typeface="Arial"/>
              </a:rPr>
              <a:t>These procedures performed in childhood are a substantial source of     distress AND are the #1 fear.</a:t>
            </a:r>
          </a:p>
          <a:p>
            <a:pPr lvl="1">
              <a:lnSpc>
                <a:spcPct val="80000"/>
              </a:lnSpc>
              <a:spcBef>
                <a:spcPts val="325"/>
              </a:spcBef>
              <a:spcAft>
                <a:spcPts val="0"/>
              </a:spcAft>
              <a:buClr>
                <a:srgbClr val="0090CE"/>
              </a:buClr>
              <a:buSzPct val="101450"/>
              <a:buFont typeface="Wingdings" panose="05000000000000000000" pitchFamily="2" charset="2"/>
              <a:buChar char="§"/>
              <a:defRPr/>
            </a:pPr>
            <a:r>
              <a:rPr lang="en-US" sz="1800" kern="0">
                <a:solidFill>
                  <a:srgbClr val="0070C0"/>
                </a:solidFill>
                <a:ea typeface="Arial"/>
                <a:cs typeface="Arial"/>
                <a:sym typeface="Arial"/>
              </a:rPr>
              <a:t>Based on studies, anxiety and fears over painful procedures like blood draws, IV starts and vaccinations were even greater than any separation from care giver.</a:t>
            </a:r>
            <a:endParaRPr lang="en-US" sz="1800" kern="0">
              <a:solidFill>
                <a:srgbClr val="0070C0"/>
              </a:solidFill>
            </a:endParaRPr>
          </a:p>
          <a:p>
            <a:pPr marL="457200" lvl="1" indent="0">
              <a:lnSpc>
                <a:spcPct val="80000"/>
              </a:lnSpc>
              <a:spcBef>
                <a:spcPts val="325"/>
              </a:spcBef>
              <a:spcAft>
                <a:spcPts val="0"/>
              </a:spcAft>
              <a:buClr>
                <a:srgbClr val="0090CE"/>
              </a:buClr>
              <a:buSzPct val="101450"/>
              <a:buFontTx/>
              <a:buNone/>
              <a:defRPr/>
            </a:pPr>
            <a:endParaRPr lang="en-US" sz="2000" b="1" kern="0">
              <a:solidFill>
                <a:srgbClr val="0070C0"/>
              </a:solidFill>
            </a:endParaRPr>
          </a:p>
          <a:p>
            <a:pPr marL="457200" lvl="1" indent="0" algn="ctr">
              <a:lnSpc>
                <a:spcPct val="80000"/>
              </a:lnSpc>
              <a:spcBef>
                <a:spcPts val="325"/>
              </a:spcBef>
              <a:spcAft>
                <a:spcPts val="0"/>
              </a:spcAft>
              <a:buClr>
                <a:srgbClr val="0090CE"/>
              </a:buClr>
              <a:buSzPct val="101450"/>
              <a:buFontTx/>
              <a:buNone/>
              <a:defRPr/>
            </a:pPr>
            <a:r>
              <a:rPr lang="en-US" sz="2000" b="1" kern="0">
                <a:solidFill>
                  <a:srgbClr val="FF0000"/>
                </a:solidFill>
              </a:rPr>
              <a:t>Why is managing procedural pain so important?</a:t>
            </a:r>
            <a:endParaRPr lang="en-US" sz="2000" kern="0">
              <a:solidFill>
                <a:srgbClr val="FF0000"/>
              </a:solidFill>
              <a:ea typeface="Arial"/>
              <a:cs typeface="Arial"/>
              <a:sym typeface="Arial"/>
            </a:endParaRPr>
          </a:p>
          <a:p>
            <a:pPr marL="365760" lvl="1" indent="0">
              <a:lnSpc>
                <a:spcPct val="80000"/>
              </a:lnSpc>
              <a:spcBef>
                <a:spcPts val="325"/>
              </a:spcBef>
              <a:spcAft>
                <a:spcPts val="0"/>
              </a:spcAft>
              <a:buClr>
                <a:srgbClr val="0090CE"/>
              </a:buClr>
              <a:buSzPct val="101450"/>
              <a:buFontTx/>
              <a:buNone/>
              <a:defRPr/>
            </a:pPr>
            <a:r>
              <a:rPr lang="en-US" sz="1600" kern="0">
                <a:solidFill>
                  <a:schemeClr val="dk1"/>
                </a:solidFill>
                <a:ea typeface="Arial"/>
                <a:cs typeface="Arial"/>
                <a:sym typeface="Arial"/>
              </a:rPr>
              <a:t>Untreated pain can have long-term consequences including:</a:t>
            </a:r>
          </a:p>
          <a:p>
            <a:pPr lvl="1">
              <a:lnSpc>
                <a:spcPct val="80000"/>
              </a:lnSpc>
              <a:spcBef>
                <a:spcPts val="325"/>
              </a:spcBef>
              <a:spcAft>
                <a:spcPts val="0"/>
              </a:spcAft>
              <a:buClr>
                <a:srgbClr val="0090CE"/>
              </a:buClr>
              <a:buSzPct val="101450"/>
              <a:buFont typeface="Wingdings" panose="05000000000000000000" pitchFamily="2" charset="2"/>
              <a:buChar char="§"/>
              <a:defRPr/>
            </a:pPr>
            <a:r>
              <a:rPr lang="en-US" sz="1800" kern="0">
                <a:solidFill>
                  <a:srgbClr val="0070C0"/>
                </a:solidFill>
                <a:ea typeface="Arial"/>
                <a:cs typeface="Arial"/>
                <a:sym typeface="Arial"/>
              </a:rPr>
              <a:t>Pre-procedural anxiety and increase need for anxiety meds (VERSED)</a:t>
            </a:r>
          </a:p>
          <a:p>
            <a:pPr lvl="1">
              <a:lnSpc>
                <a:spcPct val="80000"/>
              </a:lnSpc>
              <a:spcBef>
                <a:spcPts val="325"/>
              </a:spcBef>
              <a:spcAft>
                <a:spcPts val="0"/>
              </a:spcAft>
              <a:buClr>
                <a:srgbClr val="0090CE"/>
              </a:buClr>
              <a:buSzPct val="101450"/>
              <a:buFont typeface="Wingdings" panose="05000000000000000000" pitchFamily="2" charset="2"/>
              <a:buChar char="§"/>
              <a:defRPr/>
            </a:pPr>
            <a:r>
              <a:rPr lang="en-US" sz="1800" kern="0">
                <a:solidFill>
                  <a:srgbClr val="0070C0"/>
                </a:solidFill>
                <a:ea typeface="Arial"/>
                <a:cs typeface="Arial"/>
                <a:sym typeface="Arial"/>
              </a:rPr>
              <a:t>Avoidance of health care</a:t>
            </a:r>
          </a:p>
          <a:p>
            <a:pPr lvl="1">
              <a:lnSpc>
                <a:spcPct val="80000"/>
              </a:lnSpc>
              <a:spcBef>
                <a:spcPts val="325"/>
              </a:spcBef>
              <a:spcAft>
                <a:spcPts val="0"/>
              </a:spcAft>
              <a:buClr>
                <a:srgbClr val="0090CE"/>
              </a:buClr>
              <a:buSzPct val="101450"/>
              <a:buFont typeface="Wingdings" panose="05000000000000000000" pitchFamily="2" charset="2"/>
              <a:buChar char="§"/>
              <a:defRPr/>
            </a:pPr>
            <a:r>
              <a:rPr lang="en-US" sz="1800" kern="0">
                <a:solidFill>
                  <a:srgbClr val="0070C0"/>
                </a:solidFill>
                <a:ea typeface="Arial"/>
                <a:cs typeface="Arial"/>
                <a:sym typeface="Arial"/>
              </a:rPr>
              <a:t>Mistrust of care providers</a:t>
            </a:r>
          </a:p>
          <a:p>
            <a:pPr lvl="1">
              <a:lnSpc>
                <a:spcPct val="80000"/>
              </a:lnSpc>
              <a:spcBef>
                <a:spcPts val="325"/>
              </a:spcBef>
              <a:spcAft>
                <a:spcPts val="0"/>
              </a:spcAft>
              <a:buClr>
                <a:srgbClr val="0090CE"/>
              </a:buClr>
              <a:buSzPct val="101450"/>
              <a:buFont typeface="Wingdings" panose="05000000000000000000" pitchFamily="2" charset="2"/>
              <a:buChar char="§"/>
              <a:defRPr/>
            </a:pPr>
            <a:r>
              <a:rPr lang="en-US" sz="1800" kern="0">
                <a:solidFill>
                  <a:srgbClr val="0070C0"/>
                </a:solidFill>
                <a:ea typeface="Arial"/>
                <a:cs typeface="Arial"/>
                <a:sym typeface="Arial"/>
              </a:rPr>
              <a:t>Inadequate pain control for initial procedures in children diminishes the effect of adequate pain control over time in subsequent procedures.                 </a:t>
            </a:r>
          </a:p>
          <a:p>
            <a:pPr marL="365738" lvl="1" indent="0" algn="ctr">
              <a:lnSpc>
                <a:spcPct val="80000"/>
              </a:lnSpc>
              <a:spcBef>
                <a:spcPts val="325"/>
              </a:spcBef>
              <a:spcAft>
                <a:spcPts val="0"/>
              </a:spcAft>
              <a:buClr>
                <a:srgbClr val="0090CE"/>
              </a:buClr>
              <a:buSzPct val="101450"/>
              <a:buNone/>
              <a:defRPr/>
            </a:pPr>
            <a:r>
              <a:rPr lang="en-US" altLang="en-US" sz="2200" b="1" kern="0">
                <a:solidFill>
                  <a:srgbClr val="FF0000"/>
                </a:solidFill>
                <a:cs typeface="Arial" panose="020B0604020202020204" pitchFamily="34" charset="0"/>
                <a:sym typeface="Arial" panose="020B0604020202020204" pitchFamily="34" charset="0"/>
              </a:rPr>
              <a:t>So what’s the bottom line?</a:t>
            </a:r>
            <a:endParaRPr lang="en-US" altLang="en-US" sz="2200" b="1" u="sng" kern="0">
              <a:solidFill>
                <a:srgbClr val="FF0000"/>
              </a:solidFill>
              <a:cs typeface="Arial" panose="020B0604020202020204" pitchFamily="34" charset="0"/>
              <a:sym typeface="Arial" panose="020B0604020202020204" pitchFamily="34" charset="0"/>
            </a:endParaRPr>
          </a:p>
          <a:p>
            <a:pPr marL="0" lvl="7" indent="0" algn="ctr" defTabSz="914400">
              <a:spcBef>
                <a:spcPts val="358"/>
              </a:spcBef>
              <a:spcAft>
                <a:spcPts val="0"/>
              </a:spcAft>
              <a:buClr>
                <a:srgbClr val="CF5C70"/>
              </a:buClr>
              <a:buSzPct val="101818"/>
              <a:buFontTx/>
              <a:buNone/>
              <a:defRPr/>
            </a:pPr>
            <a:endParaRPr lang="en-US" sz="2560" b="1" kern="0">
              <a:solidFill>
                <a:schemeClr val="dk1"/>
              </a:solidFill>
              <a:ea typeface="Arial"/>
              <a:cs typeface="Arial"/>
              <a:sym typeface="Arial"/>
            </a:endParaRPr>
          </a:p>
          <a:p>
            <a:pPr marL="0" lvl="7" indent="0" defTabSz="914400">
              <a:spcBef>
                <a:spcPts val="358"/>
              </a:spcBef>
              <a:spcAft>
                <a:spcPts val="0"/>
              </a:spcAft>
              <a:buClr>
                <a:srgbClr val="CF5C70"/>
              </a:buClr>
              <a:buSzPct val="101818"/>
              <a:buFontTx/>
              <a:buNone/>
              <a:defRPr/>
            </a:pPr>
            <a:r>
              <a:rPr lang="en-US" sz="1792" b="1" kern="0">
                <a:latin typeface="+mj-lt"/>
                <a:ea typeface="Arial"/>
                <a:cs typeface="Arial"/>
                <a:sym typeface="Arial"/>
              </a:rPr>
              <a:t>                                         </a:t>
            </a:r>
          </a:p>
          <a:p>
            <a:pPr marL="0" lvl="7" indent="0" defTabSz="914400">
              <a:lnSpc>
                <a:spcPct val="80000"/>
              </a:lnSpc>
              <a:spcBef>
                <a:spcPts val="358"/>
              </a:spcBef>
              <a:spcAft>
                <a:spcPts val="0"/>
              </a:spcAft>
              <a:buClr>
                <a:srgbClr val="CF5C70"/>
              </a:buClr>
              <a:buSzPct val="101818"/>
              <a:buFontTx/>
              <a:buNone/>
              <a:defRPr/>
            </a:pPr>
            <a:r>
              <a:rPr lang="en-US" sz="1792" b="1" kern="0">
                <a:solidFill>
                  <a:schemeClr val="dk1"/>
                </a:solidFill>
                <a:latin typeface="+mj-lt"/>
                <a:ea typeface="Arial"/>
                <a:cs typeface="Arial"/>
                <a:sym typeface="Arial"/>
              </a:rPr>
              <a:t>                                                                               </a:t>
            </a:r>
            <a:r>
              <a:rPr lang="en-US" sz="784" kern="0">
                <a:solidFill>
                  <a:schemeClr val="dk1"/>
                </a:solidFill>
                <a:latin typeface="+mj-lt"/>
                <a:ea typeface="Arial"/>
                <a:cs typeface="Arial"/>
                <a:sym typeface="Arial"/>
              </a:rPr>
              <a:t> S. Friedrichdorf, 2012, Myths to Magic Conference</a:t>
            </a:r>
          </a:p>
          <a:p>
            <a:pPr marL="0" lvl="7" indent="0" algn="ctr" defTabSz="914400">
              <a:lnSpc>
                <a:spcPct val="80000"/>
              </a:lnSpc>
              <a:spcBef>
                <a:spcPts val="358"/>
              </a:spcBef>
              <a:spcAft>
                <a:spcPts val="0"/>
              </a:spcAft>
              <a:buClr>
                <a:srgbClr val="CF5C70"/>
              </a:buClr>
              <a:buSzPct val="101818"/>
              <a:buFontTx/>
              <a:buNone/>
              <a:defRPr/>
            </a:pPr>
            <a:endParaRPr lang="en-US" altLang="en-US" sz="784" b="1" u="sng" kern="0">
              <a:solidFill>
                <a:schemeClr val="dk1"/>
              </a:solidFill>
              <a:cs typeface="Arial"/>
              <a:sym typeface="Arial"/>
            </a:endParaRPr>
          </a:p>
          <a:p>
            <a:pPr marL="0" lvl="7" indent="0" algn="ctr" defTabSz="914400">
              <a:lnSpc>
                <a:spcPct val="80000"/>
              </a:lnSpc>
              <a:spcBef>
                <a:spcPts val="358"/>
              </a:spcBef>
              <a:spcAft>
                <a:spcPts val="0"/>
              </a:spcAft>
              <a:buClr>
                <a:srgbClr val="CF5C70"/>
              </a:buClr>
              <a:buSzPct val="101818"/>
              <a:buFontTx/>
              <a:buNone/>
              <a:defRPr/>
            </a:pPr>
            <a:endParaRPr lang="en-US" sz="2240" b="1" kern="0">
              <a:solidFill>
                <a:schemeClr val="dk1"/>
              </a:solidFill>
              <a:ea typeface="Arial"/>
              <a:cs typeface="Arial"/>
              <a:sym typeface="Arial"/>
            </a:endParaRPr>
          </a:p>
        </p:txBody>
      </p:sp>
    </p:spTree>
    <p:extLst>
      <p:ext uri="{BB962C8B-B14F-4D97-AF65-F5344CB8AC3E}">
        <p14:creationId xmlns:p14="http://schemas.microsoft.com/office/powerpoint/2010/main" val="2234907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B38839E3-7FE8-492C-A75B-08DBFFAA781C}"/>
              </a:ext>
            </a:extLst>
          </p:cNvPr>
          <p:cNvSpPr>
            <a:spLocks noGrp="1" noChangeArrowheads="1"/>
          </p:cNvSpPr>
          <p:nvPr>
            <p:ph type="title"/>
          </p:nvPr>
        </p:nvSpPr>
        <p:spPr>
          <a:xfrm>
            <a:off x="0" y="190817"/>
            <a:ext cx="7226300" cy="596901"/>
          </a:xfrm>
        </p:spPr>
        <p:txBody>
          <a:bodyPr/>
          <a:lstStyle/>
          <a:p>
            <a:pPr algn="ctr">
              <a:spcBef>
                <a:spcPts val="810"/>
              </a:spcBef>
            </a:pPr>
            <a:r>
              <a:rPr lang="en-US" altLang="en-US" sz="2240" b="1">
                <a:solidFill>
                  <a:srgbClr val="0070C0"/>
                </a:solidFill>
              </a:rPr>
              <a:t>Procedures have both Physical and Emotional Pain</a:t>
            </a:r>
            <a:r>
              <a:rPr lang="en-US" altLang="en-US" b="1">
                <a:solidFill>
                  <a:srgbClr val="0070C0"/>
                </a:solidFill>
              </a:rPr>
              <a:t> </a:t>
            </a:r>
            <a:br>
              <a:rPr lang="en-US" altLang="en-US" b="1"/>
            </a:br>
            <a:r>
              <a:rPr lang="en-US" altLang="en-US" sz="2240" b="1" u="sng">
                <a:solidFill>
                  <a:srgbClr val="FF0000"/>
                </a:solidFill>
              </a:rPr>
              <a:t>We must treat both!</a:t>
            </a:r>
          </a:p>
        </p:txBody>
      </p:sp>
      <p:sp>
        <p:nvSpPr>
          <p:cNvPr id="3" name="Text Placeholder 2">
            <a:extLst>
              <a:ext uri="{FF2B5EF4-FFF2-40B4-BE49-F238E27FC236}">
                <a16:creationId xmlns:a16="http://schemas.microsoft.com/office/drawing/2014/main" id="{A333F18E-6852-4048-B974-DD152E559BE4}"/>
              </a:ext>
            </a:extLst>
          </p:cNvPr>
          <p:cNvSpPr>
            <a:spLocks noGrp="1"/>
          </p:cNvSpPr>
          <p:nvPr>
            <p:ph type="body" idx="1"/>
          </p:nvPr>
        </p:nvSpPr>
        <p:spPr>
          <a:xfrm>
            <a:off x="68580" y="801370"/>
            <a:ext cx="7871459" cy="4563110"/>
          </a:xfrm>
        </p:spPr>
        <p:txBody>
          <a:bodyPr/>
          <a:lstStyle/>
          <a:p>
            <a:pPr marL="45720" indent="0">
              <a:spcBef>
                <a:spcPct val="0"/>
              </a:spcBef>
              <a:buNone/>
            </a:pPr>
            <a:r>
              <a:rPr lang="en-US" altLang="en-US" sz="1440" b="1">
                <a:solidFill>
                  <a:srgbClr val="141313"/>
                </a:solidFill>
              </a:rPr>
              <a:t>The communication and preparation using accurate, developmentally appropriate language prior to a healthcare experience </a:t>
            </a:r>
            <a:r>
              <a:rPr lang="en-US" altLang="en-US" sz="1440" b="1" u="sng">
                <a:solidFill>
                  <a:srgbClr val="FF0000"/>
                </a:solidFill>
              </a:rPr>
              <a:t>along</a:t>
            </a:r>
            <a:r>
              <a:rPr lang="en-US" altLang="en-US" sz="1440" b="1">
                <a:solidFill>
                  <a:srgbClr val="141313"/>
                </a:solidFill>
              </a:rPr>
              <a:t> with a procedural pain management protocol helps to:</a:t>
            </a:r>
          </a:p>
          <a:p>
            <a:pPr marL="416560" lvl="1" indent="-274320">
              <a:spcBef>
                <a:spcPct val="0"/>
              </a:spcBef>
              <a:buFont typeface="Wingdings" panose="05000000000000000000" pitchFamily="2" charset="2"/>
              <a:buChar char="§"/>
            </a:pPr>
            <a:r>
              <a:rPr lang="en-US" altLang="en-US" b="1" u="sng">
                <a:solidFill>
                  <a:srgbClr val="0070C0"/>
                </a:solidFill>
              </a:rPr>
              <a:t>Decreases anxiety</a:t>
            </a:r>
            <a:r>
              <a:rPr lang="en-US" altLang="en-US" b="1">
                <a:solidFill>
                  <a:srgbClr val="0070C0"/>
                </a:solidFill>
              </a:rPr>
              <a:t> </a:t>
            </a:r>
          </a:p>
          <a:p>
            <a:pPr marL="416560" lvl="1" indent="-274320">
              <a:spcBef>
                <a:spcPct val="0"/>
              </a:spcBef>
              <a:buFont typeface="Wingdings" panose="05000000000000000000" pitchFamily="2" charset="2"/>
              <a:buChar char="§"/>
            </a:pPr>
            <a:r>
              <a:rPr lang="en-US" altLang="en-US" b="1" u="sng">
                <a:solidFill>
                  <a:srgbClr val="0070C0"/>
                </a:solidFill>
              </a:rPr>
              <a:t>Clears misconceptions </a:t>
            </a:r>
          </a:p>
          <a:p>
            <a:pPr marL="416560" lvl="1" indent="-274320">
              <a:spcBef>
                <a:spcPct val="0"/>
              </a:spcBef>
              <a:buFont typeface="Wingdings" panose="05000000000000000000" pitchFamily="2" charset="2"/>
              <a:buChar char="§"/>
            </a:pPr>
            <a:r>
              <a:rPr lang="en-US" altLang="en-US" b="1" u="sng">
                <a:solidFill>
                  <a:srgbClr val="0070C0"/>
                </a:solidFill>
              </a:rPr>
              <a:t>Allows child to process information</a:t>
            </a:r>
          </a:p>
          <a:p>
            <a:pPr marL="416560" lvl="1" indent="-274320">
              <a:spcBef>
                <a:spcPct val="0"/>
              </a:spcBef>
              <a:buFont typeface="Wingdings" panose="05000000000000000000" pitchFamily="2" charset="2"/>
              <a:buChar char="§"/>
            </a:pPr>
            <a:r>
              <a:rPr lang="en-US" altLang="en-US" b="1" u="sng">
                <a:solidFill>
                  <a:srgbClr val="0070C0"/>
                </a:solidFill>
              </a:rPr>
              <a:t>Increases child’s cooperation</a:t>
            </a:r>
            <a:r>
              <a:rPr lang="en-US" altLang="en-US" b="1">
                <a:solidFill>
                  <a:srgbClr val="0070C0"/>
                </a:solidFill>
              </a:rPr>
              <a:t>        </a:t>
            </a:r>
          </a:p>
          <a:p>
            <a:pPr marL="45720" indent="0" algn="ctr">
              <a:lnSpc>
                <a:spcPct val="70000"/>
              </a:lnSpc>
              <a:spcBef>
                <a:spcPct val="0"/>
              </a:spcBef>
              <a:buSzPct val="25000"/>
            </a:pPr>
            <a:endParaRPr lang="en-US" altLang="en-US" sz="1440" u="sng">
              <a:solidFill>
                <a:srgbClr val="0070C0"/>
              </a:solidFill>
            </a:endParaRPr>
          </a:p>
          <a:p>
            <a:pPr marL="45720" indent="0">
              <a:lnSpc>
                <a:spcPct val="70000"/>
              </a:lnSpc>
              <a:spcBef>
                <a:spcPct val="0"/>
              </a:spcBef>
              <a:buSzPct val="25000"/>
              <a:buNone/>
            </a:pPr>
            <a:endParaRPr lang="en-US" altLang="en-US" sz="1920" b="1" u="sng">
              <a:solidFill>
                <a:srgbClr val="FF0000"/>
              </a:solidFill>
            </a:endParaRPr>
          </a:p>
          <a:p>
            <a:pPr marL="45720" indent="0">
              <a:lnSpc>
                <a:spcPct val="70000"/>
              </a:lnSpc>
              <a:spcBef>
                <a:spcPct val="0"/>
              </a:spcBef>
              <a:buSzPct val="25000"/>
              <a:buNone/>
            </a:pPr>
            <a:r>
              <a:rPr lang="en-US" altLang="en-US" sz="1920" b="1" u="sng">
                <a:solidFill>
                  <a:srgbClr val="FF0000"/>
                </a:solidFill>
              </a:rPr>
              <a:t>Best Practice Evidence Show:</a:t>
            </a:r>
          </a:p>
          <a:p>
            <a:pPr marL="45720" indent="0">
              <a:lnSpc>
                <a:spcPct val="70000"/>
              </a:lnSpc>
              <a:spcBef>
                <a:spcPct val="0"/>
              </a:spcBef>
              <a:buSzPct val="25000"/>
              <a:buNone/>
            </a:pPr>
            <a:endParaRPr lang="en-US" altLang="en-US" sz="1920" b="1" u="sng">
              <a:solidFill>
                <a:srgbClr val="FF0000"/>
              </a:solidFill>
            </a:endParaRPr>
          </a:p>
          <a:p>
            <a:pPr marL="45720" indent="0">
              <a:lnSpc>
                <a:spcPct val="70000"/>
              </a:lnSpc>
              <a:spcBef>
                <a:spcPct val="0"/>
              </a:spcBef>
              <a:buSzPct val="25000"/>
              <a:buNone/>
            </a:pPr>
            <a:r>
              <a:rPr lang="en-US" altLang="en-US" sz="1050"/>
              <a:t>Children ages 0-18 years old that receive developmentally appropriate support and pain control</a:t>
            </a:r>
          </a:p>
          <a:p>
            <a:pPr marL="45720" indent="0">
              <a:lnSpc>
                <a:spcPct val="70000"/>
              </a:lnSpc>
              <a:spcBef>
                <a:spcPts val="700"/>
              </a:spcBef>
              <a:buSzPct val="25000"/>
              <a:buNone/>
            </a:pPr>
            <a:r>
              <a:rPr lang="en-US" altLang="en-US" sz="1050"/>
              <a:t>led by caregiver, medical staff or nurses for IV placement, immunizations, blood draws, laceration repair, or any other stress inducing procedures, interventions and preparation show a </a:t>
            </a:r>
            <a:r>
              <a:rPr lang="en-US" altLang="en-US" sz="1050" b="1" u="sng">
                <a:solidFill>
                  <a:srgbClr val="FF0000"/>
                </a:solidFill>
              </a:rPr>
              <a:t>significant reduction</a:t>
            </a:r>
            <a:r>
              <a:rPr lang="en-US" altLang="en-US" sz="1050" b="1"/>
              <a:t> </a:t>
            </a:r>
            <a:r>
              <a:rPr lang="en-US" altLang="en-US" sz="1050"/>
              <a:t>of procedural</a:t>
            </a:r>
          </a:p>
          <a:p>
            <a:pPr marL="45720" indent="0">
              <a:lnSpc>
                <a:spcPct val="70000"/>
              </a:lnSpc>
              <a:spcBef>
                <a:spcPts val="700"/>
              </a:spcBef>
              <a:buSzPct val="25000"/>
              <a:buNone/>
            </a:pPr>
            <a:r>
              <a:rPr lang="en-US" altLang="en-US" sz="1050"/>
              <a:t>related distress and anxiety. </a:t>
            </a:r>
          </a:p>
          <a:p>
            <a:pPr marL="45720" indent="0">
              <a:buNone/>
            </a:pPr>
            <a:r>
              <a:rPr lang="en-US" altLang="en-US" sz="1050" b="1"/>
              <a:t>Procedural Pain Management: A Position Statement with Clinical Practice Recommendations</a:t>
            </a:r>
            <a:r>
              <a:rPr lang="en-US" altLang="en-US" sz="1050"/>
              <a:t>Czarnecki, Michelle L. et al.</a:t>
            </a:r>
          </a:p>
          <a:p>
            <a:pPr marL="45720" indent="0">
              <a:buNone/>
            </a:pPr>
            <a:r>
              <a:rPr lang="en-US" altLang="en-US" sz="1050"/>
              <a:t>Pain Management Nursing , Volume 12 , Issue 2 , 95 - 111 </a:t>
            </a:r>
          </a:p>
          <a:p>
            <a:pPr marL="45720" indent="0" algn="ctr">
              <a:lnSpc>
                <a:spcPct val="70000"/>
              </a:lnSpc>
              <a:spcBef>
                <a:spcPts val="810"/>
              </a:spcBef>
              <a:buSzPct val="25000"/>
              <a:buNone/>
            </a:pPr>
            <a:r>
              <a:rPr lang="en-US" altLang="en-US" sz="2560" b="1" u="sng">
                <a:solidFill>
                  <a:srgbClr val="FF0000"/>
                </a:solidFill>
                <a:cs typeface="Arial" panose="020B0604020202020204" pitchFamily="34" charset="0"/>
                <a:sym typeface="Arial" panose="020B0604020202020204" pitchFamily="34" charset="0"/>
              </a:rPr>
              <a:t>It’s the right thing to do!</a:t>
            </a:r>
            <a:endParaRPr lang="en-US" sz="2560" b="1"/>
          </a:p>
          <a:p>
            <a:pPr marL="45720" indent="0">
              <a:lnSpc>
                <a:spcPct val="70000"/>
              </a:lnSpc>
              <a:spcBef>
                <a:spcPts val="810"/>
              </a:spcBef>
              <a:buSzPct val="25000"/>
              <a:buNone/>
            </a:pPr>
            <a:endParaRPr lang="en-US" altLang="en-US" b="1"/>
          </a:p>
        </p:txBody>
      </p:sp>
      <p:sp>
        <p:nvSpPr>
          <p:cNvPr id="11268" name="Slide Number Placeholder 3">
            <a:extLst>
              <a:ext uri="{FF2B5EF4-FFF2-40B4-BE49-F238E27FC236}">
                <a16:creationId xmlns:a16="http://schemas.microsoft.com/office/drawing/2014/main" id="{EC12FF1C-0FE5-437A-BB63-625CAE2A98D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defRPr>
            </a:lvl1pPr>
            <a:lvl2pPr marL="594360" indent="-228600">
              <a:spcBef>
                <a:spcPct val="20000"/>
              </a:spcBef>
              <a:buChar char="&gt;"/>
              <a:defRPr>
                <a:solidFill>
                  <a:srgbClr val="0090CE"/>
                </a:solidFill>
                <a:latin typeface="Arial" panose="020B0604020202020204" pitchFamily="34" charset="0"/>
                <a:ea typeface="ＭＳ Ｐゴシック" panose="020B0600070205080204" pitchFamily="34" charset="-128"/>
              </a:defRPr>
            </a:lvl2pPr>
            <a:lvl3pPr marL="914400" indent="-182880">
              <a:spcBef>
                <a:spcPct val="20000"/>
              </a:spcBef>
              <a:buFont typeface="Wingdings" panose="05000000000000000000" pitchFamily="2" charset="2"/>
              <a:buChar char="§"/>
              <a:defRPr sz="1280">
                <a:solidFill>
                  <a:srgbClr val="2DAA8F"/>
                </a:solidFill>
                <a:latin typeface="Arial" panose="020B0604020202020204" pitchFamily="34" charset="0"/>
                <a:ea typeface="ＭＳ Ｐゴシック" panose="020B0600070205080204" pitchFamily="34" charset="-128"/>
              </a:defRPr>
            </a:lvl3pPr>
            <a:lvl4pPr marL="1280160" indent="-182880">
              <a:spcBef>
                <a:spcPct val="20000"/>
              </a:spcBef>
              <a:buChar char="–"/>
              <a:defRPr sz="1120">
                <a:solidFill>
                  <a:schemeClr val="bg2"/>
                </a:solidFill>
                <a:latin typeface="Arial" panose="020B0604020202020204" pitchFamily="34" charset="0"/>
                <a:ea typeface="ＭＳ Ｐゴシック" panose="020B0600070205080204" pitchFamily="34" charset="-128"/>
              </a:defRPr>
            </a:lvl4pPr>
            <a:lvl5pPr marL="1645920" indent="-182880">
              <a:spcBef>
                <a:spcPct val="20000"/>
              </a:spcBef>
              <a:buChar char="»"/>
              <a:defRPr sz="1120">
                <a:solidFill>
                  <a:schemeClr val="accent2"/>
                </a:solidFill>
                <a:latin typeface="Arial" panose="020B0604020202020204" pitchFamily="34" charset="0"/>
                <a:ea typeface="ＭＳ Ｐゴシック" panose="020B0600070205080204" pitchFamily="34" charset="-128"/>
              </a:defRPr>
            </a:lvl5pPr>
            <a:lvl6pPr marL="2011680" indent="-182880" eaLnBrk="0" fontAlgn="base" hangingPunct="0">
              <a:spcBef>
                <a:spcPct val="20000"/>
              </a:spcBef>
              <a:spcAft>
                <a:spcPct val="0"/>
              </a:spcAft>
              <a:buChar char="»"/>
              <a:defRPr sz="1120">
                <a:solidFill>
                  <a:schemeClr val="accent2"/>
                </a:solidFill>
                <a:latin typeface="Arial" panose="020B0604020202020204" pitchFamily="34" charset="0"/>
                <a:ea typeface="ＭＳ Ｐゴシック" panose="020B0600070205080204" pitchFamily="34" charset="-128"/>
              </a:defRPr>
            </a:lvl6pPr>
            <a:lvl7pPr marL="2377440" indent="-182880" eaLnBrk="0" fontAlgn="base" hangingPunct="0">
              <a:spcBef>
                <a:spcPct val="20000"/>
              </a:spcBef>
              <a:spcAft>
                <a:spcPct val="0"/>
              </a:spcAft>
              <a:buChar char="»"/>
              <a:defRPr sz="1120">
                <a:solidFill>
                  <a:schemeClr val="accent2"/>
                </a:solidFill>
                <a:latin typeface="Arial" panose="020B0604020202020204" pitchFamily="34" charset="0"/>
                <a:ea typeface="ＭＳ Ｐゴシック" panose="020B0600070205080204" pitchFamily="34" charset="-128"/>
              </a:defRPr>
            </a:lvl7pPr>
            <a:lvl8pPr marL="2743200" indent="-182880" eaLnBrk="0" fontAlgn="base" hangingPunct="0">
              <a:spcBef>
                <a:spcPct val="20000"/>
              </a:spcBef>
              <a:spcAft>
                <a:spcPct val="0"/>
              </a:spcAft>
              <a:buChar char="»"/>
              <a:defRPr sz="1120">
                <a:solidFill>
                  <a:schemeClr val="accent2"/>
                </a:solidFill>
                <a:latin typeface="Arial" panose="020B0604020202020204" pitchFamily="34" charset="0"/>
                <a:ea typeface="ＭＳ Ｐゴシック" panose="020B0600070205080204" pitchFamily="34" charset="-128"/>
              </a:defRPr>
            </a:lvl8pPr>
            <a:lvl9pPr marL="3108960" indent="-182880" eaLnBrk="0" fontAlgn="base" hangingPunct="0">
              <a:spcBef>
                <a:spcPct val="20000"/>
              </a:spcBef>
              <a:spcAft>
                <a:spcPct val="0"/>
              </a:spcAft>
              <a:buChar char="»"/>
              <a:defRPr sz="1120">
                <a:solidFill>
                  <a:schemeClr val="accent2"/>
                </a:solidFill>
                <a:latin typeface="Arial" panose="020B0604020202020204" pitchFamily="34" charset="0"/>
                <a:ea typeface="ＭＳ Ｐゴシック" panose="020B0600070205080204" pitchFamily="34" charset="-128"/>
              </a:defRPr>
            </a:lvl9pPr>
          </a:lstStyle>
          <a:p>
            <a:pPr>
              <a:spcBef>
                <a:spcPct val="0"/>
              </a:spcBef>
              <a:buSzPct val="25000"/>
              <a:buFontTx/>
              <a:buNone/>
            </a:pPr>
            <a:fld id="{1A616FB8-3338-41B7-9B37-DE32BF9B662F}" type="slidenum">
              <a:rPr lang="en-US" altLang="en-US" sz="640">
                <a:solidFill>
                  <a:schemeClr val="accent1"/>
                </a:solidFill>
                <a:cs typeface="Arial" panose="020B0604020202020204" pitchFamily="34" charset="0"/>
                <a:sym typeface="Arial" panose="020B0604020202020204" pitchFamily="34" charset="0"/>
              </a:rPr>
              <a:pPr>
                <a:spcBef>
                  <a:spcPct val="0"/>
                </a:spcBef>
                <a:buSzPct val="25000"/>
                <a:buFontTx/>
                <a:buNone/>
              </a:pPr>
              <a:t>29</a:t>
            </a:fld>
            <a:endParaRPr lang="en-US" altLang="en-US" sz="640">
              <a:solidFill>
                <a:schemeClr val="accent1"/>
              </a:solidFill>
              <a:cs typeface="Arial" panose="020B0604020202020204" pitchFamily="34" charset="0"/>
              <a:sym typeface="Arial" panose="020B0604020202020204" pitchFamily="34" charset="0"/>
            </a:endParaRPr>
          </a:p>
        </p:txBody>
      </p:sp>
      <p:pic>
        <p:nvPicPr>
          <p:cNvPr id="11269" name="Shape 153">
            <a:extLst>
              <a:ext uri="{FF2B5EF4-FFF2-40B4-BE49-F238E27FC236}">
                <a16:creationId xmlns:a16="http://schemas.microsoft.com/office/drawing/2014/main" id="{8174D66D-D442-4C7D-B202-12DCB2C6865B}"/>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9681" y="1425575"/>
            <a:ext cx="2758440" cy="1786082"/>
          </a:xfrm>
          <a:prstGeom prst="rect">
            <a:avLst/>
          </a:prstGeom>
          <a:noFill/>
          <a:ln w="57150">
            <a:solidFill>
              <a:srgbClr val="EE1B2E"/>
            </a:solidFill>
            <a:round/>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199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8A14B37-9CF9-47D8-A6C2-F0FD2E5CEEBC}"/>
              </a:ext>
            </a:extLst>
          </p:cNvPr>
          <p:cNvSpPr>
            <a:spLocks noGrp="1" noChangeArrowheads="1"/>
          </p:cNvSpPr>
          <p:nvPr>
            <p:ph type="title"/>
          </p:nvPr>
        </p:nvSpPr>
        <p:spPr>
          <a:xfrm>
            <a:off x="1377951" y="243841"/>
            <a:ext cx="6234429" cy="660539"/>
          </a:xfrm>
        </p:spPr>
        <p:txBody>
          <a:bodyPr/>
          <a:lstStyle/>
          <a:p>
            <a:pPr eaLnBrk="1" hangingPunct="1"/>
            <a:br>
              <a:rPr lang="en-US" altLang="en-US" sz="1440">
                <a:latin typeface="Times New Roman" panose="02020603050405020304" pitchFamily="18" charset="0"/>
              </a:rPr>
            </a:br>
            <a:endParaRPr lang="en-US" altLang="en-US" sz="1440">
              <a:latin typeface="Times New Roman" panose="02020603050405020304" pitchFamily="18" charset="0"/>
            </a:endParaRPr>
          </a:p>
        </p:txBody>
      </p:sp>
      <p:sp>
        <p:nvSpPr>
          <p:cNvPr id="7171" name="Rectangle 3">
            <a:extLst>
              <a:ext uri="{FF2B5EF4-FFF2-40B4-BE49-F238E27FC236}">
                <a16:creationId xmlns:a16="http://schemas.microsoft.com/office/drawing/2014/main" id="{11DDD12F-57A8-458A-AFDD-D678BA9AF8EB}"/>
              </a:ext>
            </a:extLst>
          </p:cNvPr>
          <p:cNvSpPr>
            <a:spLocks noGrp="1" noChangeArrowheads="1"/>
          </p:cNvSpPr>
          <p:nvPr>
            <p:ph type="body" idx="1"/>
          </p:nvPr>
        </p:nvSpPr>
        <p:spPr>
          <a:xfrm>
            <a:off x="350520" y="993239"/>
            <a:ext cx="7239000" cy="3588783"/>
          </a:xfrm>
        </p:spPr>
        <p:txBody>
          <a:bodyPr/>
          <a:lstStyle/>
          <a:p>
            <a:pPr marL="365738" indent="-365738" eaLnBrk="1" hangingPunct="1">
              <a:lnSpc>
                <a:spcPct val="90000"/>
              </a:lnSpc>
              <a:buFontTx/>
              <a:buAutoNum type="arabicPeriod"/>
              <a:defRPr/>
            </a:pPr>
            <a:endParaRPr lang="en-US" altLang="en-US" b="1" dirty="0"/>
          </a:p>
          <a:p>
            <a:pPr marL="365738" indent="-365738" eaLnBrk="1" hangingPunct="1">
              <a:lnSpc>
                <a:spcPct val="90000"/>
              </a:lnSpc>
              <a:buFontTx/>
              <a:buAutoNum type="arabicPeriod"/>
              <a:defRPr/>
            </a:pPr>
            <a:r>
              <a:rPr lang="en-US" altLang="en-US" sz="2000" b="1" dirty="0"/>
              <a:t>What is your comfort level/ experience in caring for pediatric patients?</a:t>
            </a:r>
          </a:p>
          <a:p>
            <a:pPr marL="0" indent="0" eaLnBrk="1" hangingPunct="1">
              <a:lnSpc>
                <a:spcPct val="90000"/>
              </a:lnSpc>
              <a:buNone/>
              <a:defRPr/>
            </a:pPr>
            <a:r>
              <a:rPr lang="en-US" altLang="en-US" b="1" dirty="0"/>
              <a:t>	</a:t>
            </a:r>
          </a:p>
          <a:p>
            <a:pPr marL="0" indent="0" eaLnBrk="1" hangingPunct="1">
              <a:lnSpc>
                <a:spcPct val="90000"/>
              </a:lnSpc>
              <a:buNone/>
              <a:defRPr/>
            </a:pPr>
            <a:r>
              <a:rPr lang="en-US" altLang="en-US" b="1" dirty="0"/>
              <a:t>	</a:t>
            </a:r>
            <a:r>
              <a:rPr lang="en-US" altLang="en-US" sz="2000" b="1" dirty="0"/>
              <a:t>A. </a:t>
            </a:r>
            <a:r>
              <a:rPr lang="en-US" altLang="en-US" sz="1800" dirty="0"/>
              <a:t>Hardly any experience- they scare me!</a:t>
            </a:r>
          </a:p>
          <a:p>
            <a:pPr marL="0" indent="0" eaLnBrk="1" hangingPunct="1">
              <a:lnSpc>
                <a:spcPct val="90000"/>
              </a:lnSpc>
              <a:buNone/>
              <a:defRPr/>
            </a:pPr>
            <a:r>
              <a:rPr lang="en-US" altLang="en-US" b="1" dirty="0"/>
              <a:t>	</a:t>
            </a:r>
          </a:p>
          <a:p>
            <a:pPr marL="0" indent="0" eaLnBrk="1" hangingPunct="1">
              <a:lnSpc>
                <a:spcPct val="90000"/>
              </a:lnSpc>
              <a:buNone/>
              <a:defRPr/>
            </a:pPr>
            <a:r>
              <a:rPr lang="en-US" altLang="en-US" b="1" dirty="0"/>
              <a:t>	</a:t>
            </a:r>
            <a:r>
              <a:rPr lang="en-US" altLang="en-US" sz="2000" b="1" dirty="0"/>
              <a:t>B. </a:t>
            </a:r>
            <a:r>
              <a:rPr lang="en-US" altLang="en-US" sz="1800" dirty="0"/>
              <a:t>Some experience- but only comfortable with certain ages.</a:t>
            </a:r>
          </a:p>
          <a:p>
            <a:pPr marL="365738" indent="-365738" eaLnBrk="1" hangingPunct="1">
              <a:lnSpc>
                <a:spcPct val="90000"/>
              </a:lnSpc>
              <a:buFontTx/>
              <a:buAutoNum type="arabicPeriod"/>
              <a:defRPr/>
            </a:pPr>
            <a:endParaRPr lang="en-US" altLang="en-US" b="1" dirty="0"/>
          </a:p>
          <a:p>
            <a:pPr marL="0" indent="0" eaLnBrk="1" hangingPunct="1">
              <a:lnSpc>
                <a:spcPct val="90000"/>
              </a:lnSpc>
              <a:buNone/>
              <a:defRPr/>
            </a:pPr>
            <a:r>
              <a:rPr lang="en-US" altLang="en-US" b="1" dirty="0"/>
              <a:t>	</a:t>
            </a:r>
            <a:r>
              <a:rPr lang="en-US" altLang="en-US" sz="2000" b="1" dirty="0"/>
              <a:t>C. </a:t>
            </a:r>
            <a:r>
              <a:rPr lang="en-US" altLang="en-US" sz="1800" dirty="0"/>
              <a:t>Lots of experience- I enjoy working with any age!</a:t>
            </a:r>
          </a:p>
          <a:p>
            <a:pPr eaLnBrk="1" hangingPunct="1">
              <a:lnSpc>
                <a:spcPct val="90000"/>
              </a:lnSpc>
              <a:buFont typeface="Wingdings" panose="05000000000000000000" pitchFamily="2" charset="2"/>
              <a:buNone/>
              <a:defRPr/>
            </a:pPr>
            <a:endParaRPr lang="en-US" altLang="en-US" sz="1800" dirty="0"/>
          </a:p>
          <a:p>
            <a:pPr eaLnBrk="1" hangingPunct="1">
              <a:lnSpc>
                <a:spcPct val="90000"/>
              </a:lnSpc>
              <a:buFontTx/>
              <a:buNone/>
              <a:defRPr/>
            </a:pPr>
            <a:r>
              <a:rPr lang="en-US" altLang="en-US" dirty="0">
                <a:latin typeface="Times New Roman" panose="02020603050405020304" pitchFamily="18" charset="0"/>
              </a:rPr>
              <a:t>     </a:t>
            </a:r>
          </a:p>
          <a:p>
            <a:pPr eaLnBrk="1" hangingPunct="1">
              <a:lnSpc>
                <a:spcPct val="90000"/>
              </a:lnSpc>
              <a:buFontTx/>
              <a:buNone/>
              <a:defRPr/>
            </a:pPr>
            <a:endParaRPr lang="en-US" altLang="en-US" dirty="0"/>
          </a:p>
        </p:txBody>
      </p:sp>
      <p:sp>
        <p:nvSpPr>
          <p:cNvPr id="7172" name="Text Box 10">
            <a:extLst>
              <a:ext uri="{FF2B5EF4-FFF2-40B4-BE49-F238E27FC236}">
                <a16:creationId xmlns:a16="http://schemas.microsoft.com/office/drawing/2014/main" id="{1FF2F117-894E-4A4B-A0D0-5709C20E3460}"/>
              </a:ext>
            </a:extLst>
          </p:cNvPr>
          <p:cNvSpPr txBox="1">
            <a:spLocks noChangeArrowheads="1"/>
          </p:cNvSpPr>
          <p:nvPr/>
        </p:nvSpPr>
        <p:spPr bwMode="auto">
          <a:xfrm>
            <a:off x="1554480" y="627479"/>
            <a:ext cx="5120640" cy="38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gt;"/>
              <a:defRPr>
                <a:solidFill>
                  <a:srgbClr val="0090CE"/>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1600">
                <a:solidFill>
                  <a:srgbClr val="2DAA8F"/>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chemeClr val="bg2"/>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accent2"/>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920">
              <a:latin typeface="Tahoma" panose="020B0604030504040204" pitchFamily="34" charset="0"/>
            </a:endParaRPr>
          </a:p>
        </p:txBody>
      </p:sp>
      <p:sp>
        <p:nvSpPr>
          <p:cNvPr id="7173" name="Rectangle 11">
            <a:extLst>
              <a:ext uri="{FF2B5EF4-FFF2-40B4-BE49-F238E27FC236}">
                <a16:creationId xmlns:a16="http://schemas.microsoft.com/office/drawing/2014/main" id="{17858BB9-ADA7-427B-A379-D1651DF742E3}"/>
              </a:ext>
            </a:extLst>
          </p:cNvPr>
          <p:cNvSpPr>
            <a:spLocks noChangeArrowheads="1"/>
          </p:cNvSpPr>
          <p:nvPr/>
        </p:nvSpPr>
        <p:spPr bwMode="auto">
          <a:xfrm>
            <a:off x="350520" y="259082"/>
            <a:ext cx="707136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gt;"/>
              <a:defRPr>
                <a:solidFill>
                  <a:srgbClr val="0090CE"/>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1600">
                <a:solidFill>
                  <a:srgbClr val="2DAA8F"/>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chemeClr val="bg2"/>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accent2"/>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80" b="1" u="sng">
                <a:solidFill>
                  <a:srgbClr val="0070C0"/>
                </a:solidFill>
              </a:rPr>
              <a:t>Let’s see where we are: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1C1F52-C469-4C68-A0F1-B192E59E0529}"/>
              </a:ext>
            </a:extLst>
          </p:cNvPr>
          <p:cNvSpPr>
            <a:spLocks noGrp="1"/>
          </p:cNvSpPr>
          <p:nvPr>
            <p:ph type="sldNum" idx="12"/>
          </p:nvPr>
        </p:nvSpPr>
        <p:spPr/>
        <p:txBody>
          <a:bodyPr/>
          <a:lstStyle/>
          <a:p>
            <a:pPr algn="r" defTabSz="731520" eaLnBrk="1" fontAlgn="auto" hangingPunct="1">
              <a:spcBef>
                <a:spcPts val="0"/>
              </a:spcBef>
              <a:spcAft>
                <a:spcPts val="0"/>
              </a:spcAft>
              <a:buSzPct val="25000"/>
              <a:defRPr/>
            </a:pPr>
            <a:fld id="{00000000-1234-1234-1234-123412341234}" type="slidenum">
              <a:rPr lang="en-US" sz="640" kern="0">
                <a:solidFill>
                  <a:srgbClr val="649DD2"/>
                </a:solidFill>
                <a:latin typeface="Arial"/>
                <a:ea typeface="Arial"/>
                <a:cs typeface="Arial"/>
                <a:sym typeface="Arial"/>
              </a:rPr>
              <a:pPr algn="r" defTabSz="731520" eaLnBrk="1" fontAlgn="auto" hangingPunct="1">
                <a:spcBef>
                  <a:spcPts val="0"/>
                </a:spcBef>
                <a:spcAft>
                  <a:spcPts val="0"/>
                </a:spcAft>
                <a:buSzPct val="25000"/>
                <a:defRPr/>
              </a:pPr>
              <a:t>30</a:t>
            </a:fld>
            <a:endParaRPr lang="en-US" sz="640" kern="0">
              <a:solidFill>
                <a:srgbClr val="649DD2"/>
              </a:solidFill>
              <a:latin typeface="Arial"/>
              <a:ea typeface="Arial"/>
              <a:cs typeface="Arial"/>
              <a:sym typeface="Arial"/>
            </a:endParaRPr>
          </a:p>
        </p:txBody>
      </p:sp>
      <p:sp>
        <p:nvSpPr>
          <p:cNvPr id="3" name="Rectangle 1">
            <a:extLst>
              <a:ext uri="{FF2B5EF4-FFF2-40B4-BE49-F238E27FC236}">
                <a16:creationId xmlns:a16="http://schemas.microsoft.com/office/drawing/2014/main" id="{29E111A9-4B64-447A-B154-01D46BC29FE7}"/>
              </a:ext>
            </a:extLst>
          </p:cNvPr>
          <p:cNvSpPr>
            <a:spLocks noChangeArrowheads="1"/>
          </p:cNvSpPr>
          <p:nvPr/>
        </p:nvSpPr>
        <p:spPr bwMode="auto">
          <a:xfrm>
            <a:off x="-609600" y="-107787"/>
            <a:ext cx="8625840" cy="547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52" tIns="36576" rIns="73152" bIns="36576" numCol="1" anchor="ctr" anchorCtr="0" compatLnSpc="1">
            <a:prstTxWarp prst="textNoShape">
              <a:avLst/>
            </a:prstTxWarp>
            <a:spAutoFit/>
          </a:bodyPr>
          <a:lstStyle>
            <a:lvl1pPr indent="8001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indent="640080" algn="ctr" defTabSz="731520">
              <a:defRPr/>
            </a:pPr>
            <a:r>
              <a:rPr lang="en-US" altLang="en-US" sz="2800" b="1" u="sng" kern="0">
                <a:solidFill>
                  <a:srgbClr val="FF0000"/>
                </a:solidFill>
                <a:ea typeface="Cambria" panose="02040503050406030204" pitchFamily="18" charset="0"/>
                <a:cs typeface="Arial" panose="020B0604020202020204" pitchFamily="34" charset="0"/>
                <a:sym typeface="Arial"/>
              </a:rPr>
              <a:t>ALWAYS USE ONE VOICE!!</a:t>
            </a:r>
            <a:r>
              <a:rPr lang="en-US" altLang="en-US" sz="2800" kern="0">
                <a:solidFill>
                  <a:srgbClr val="141313"/>
                </a:solidFill>
                <a:ea typeface="Cambria" panose="02040503050406030204" pitchFamily="18" charset="0"/>
                <a:cs typeface="Arial"/>
                <a:sym typeface="Arial"/>
              </a:rPr>
              <a:t>     </a:t>
            </a:r>
          </a:p>
          <a:p>
            <a:pPr indent="640080" algn="ctr" defTabSz="731520">
              <a:defRPr/>
            </a:pPr>
            <a:r>
              <a:rPr lang="en-US" altLang="en-US" sz="2400" b="1" u="sng" kern="0">
                <a:solidFill>
                  <a:srgbClr val="FF0000"/>
                </a:solidFill>
                <a:ea typeface="Cambria" panose="02040503050406030204" pitchFamily="18" charset="0"/>
                <a:cs typeface="Arial" panose="020B0604020202020204" pitchFamily="34" charset="0"/>
                <a:sym typeface="Arial"/>
              </a:rPr>
              <a:t>Best Practice for Procedures</a:t>
            </a:r>
            <a:endParaRPr lang="en-US" altLang="en-US" sz="2400" u="sng" kern="0">
              <a:solidFill>
                <a:srgbClr val="FF0000"/>
              </a:solidFill>
              <a:cs typeface="Arial"/>
              <a:sym typeface="Arial"/>
            </a:endParaRPr>
          </a:p>
          <a:p>
            <a:pPr indent="0" defTabSz="731520">
              <a:defRPr/>
            </a:pPr>
            <a:r>
              <a:rPr lang="en-US" altLang="en-US" sz="2880" b="1" kern="0">
                <a:solidFill>
                  <a:srgbClr val="FF0000"/>
                </a:solidFill>
                <a:ea typeface="Arial Unicode MS" panose="020B0604020202020204" pitchFamily="34" charset="-128"/>
                <a:cs typeface="Arial" panose="020B0604020202020204" pitchFamily="34" charset="0"/>
                <a:sym typeface="Arial"/>
              </a:rPr>
              <a:t>      </a:t>
            </a:r>
            <a:r>
              <a:rPr lang="en-US" altLang="en-US" sz="3200" b="1" kern="0">
                <a:solidFill>
                  <a:srgbClr val="FF0000"/>
                </a:solidFill>
                <a:ea typeface="Arial Unicode MS" panose="020B0604020202020204" pitchFamily="34" charset="-128"/>
                <a:cs typeface="Arial" panose="020B0604020202020204" pitchFamily="34" charset="0"/>
                <a:sym typeface="Arial"/>
              </a:rPr>
              <a:t>O-</a:t>
            </a:r>
            <a:r>
              <a:rPr lang="en-US" altLang="en-US" sz="3840" b="1" kern="0">
                <a:solidFill>
                  <a:srgbClr val="FF0000"/>
                </a:solidFill>
                <a:ea typeface="Arial Unicode MS" panose="020B0604020202020204" pitchFamily="34" charset="-128"/>
                <a:cs typeface="Arial" panose="020B0604020202020204" pitchFamily="34" charset="0"/>
                <a:sym typeface="Arial"/>
              </a:rPr>
              <a:t> </a:t>
            </a:r>
            <a:r>
              <a:rPr lang="en-US" altLang="en-US" sz="2000" b="1" kern="0">
                <a:solidFill>
                  <a:srgbClr val="141313"/>
                </a:solidFill>
                <a:ea typeface="Cambria" panose="02040503050406030204" pitchFamily="18" charset="0"/>
                <a:cs typeface="Arial" panose="020B0604020202020204" pitchFamily="34" charset="0"/>
                <a:sym typeface="Arial"/>
              </a:rPr>
              <a:t>One voice should be heard during the procedure: </a:t>
            </a:r>
          </a:p>
          <a:p>
            <a:pPr indent="0" defTabSz="731520">
              <a:tabLst>
                <a:tab pos="865188" algn="l"/>
              </a:tabLst>
              <a:defRPr/>
            </a:pPr>
            <a:r>
              <a:rPr lang="en-US" altLang="en-US" sz="1400" b="1" kern="0">
                <a:solidFill>
                  <a:srgbClr val="141313"/>
                </a:solidFill>
                <a:ea typeface="Cambria" panose="02040503050406030204" pitchFamily="18" charset="0"/>
                <a:cs typeface="Arial" panose="020B0604020202020204" pitchFamily="34" charset="0"/>
                <a:sym typeface="Arial"/>
              </a:rPr>
              <a:t>                       			</a:t>
            </a:r>
            <a:r>
              <a:rPr lang="en-US" altLang="en-US" sz="1800" b="1" kern="0">
                <a:solidFill>
                  <a:srgbClr val="FF0000"/>
                </a:solidFill>
                <a:ea typeface="Cambria" panose="02040503050406030204" pitchFamily="18" charset="0"/>
                <a:cs typeface="Arial" panose="020B0604020202020204" pitchFamily="34" charset="0"/>
                <a:sym typeface="Arial"/>
              </a:rPr>
              <a:t>Or as few voices as possible!</a:t>
            </a:r>
          </a:p>
          <a:p>
            <a:pPr indent="0" defTabSz="731520">
              <a:tabLst>
                <a:tab pos="865188" algn="l"/>
              </a:tabLst>
              <a:defRPr/>
            </a:pPr>
            <a:r>
              <a:rPr lang="en-US" altLang="en-US" sz="1400" kern="0">
                <a:solidFill>
                  <a:srgbClr val="141313"/>
                </a:solidFill>
                <a:ea typeface="Cambria" panose="02040503050406030204" pitchFamily="18" charset="0"/>
                <a:cs typeface="Arial" panose="020B0604020202020204" pitchFamily="34" charset="0"/>
                <a:sym typeface="Arial"/>
              </a:rPr>
              <a:t>               One person should be designated to do most of the speaking during a procedure.</a:t>
            </a:r>
          </a:p>
          <a:p>
            <a:pPr indent="0" defTabSz="731520">
              <a:tabLst>
                <a:tab pos="865188" algn="l"/>
              </a:tabLst>
              <a:defRPr/>
            </a:pPr>
            <a:r>
              <a:rPr lang="en-US" altLang="en-US" sz="1400" kern="0">
                <a:solidFill>
                  <a:srgbClr val="141313"/>
                </a:solidFill>
                <a:ea typeface="Cambria" panose="02040503050406030204" pitchFamily="18" charset="0"/>
                <a:cs typeface="Arial" panose="020B0604020202020204" pitchFamily="34" charset="0"/>
                <a:sym typeface="Arial"/>
              </a:rPr>
              <a:t>               It can be the nurse, the parent, a child life specialist or a childcare partner etc. </a:t>
            </a:r>
            <a:endParaRPr lang="en-US" altLang="en-US" sz="1400" kern="0">
              <a:solidFill>
                <a:srgbClr val="141313"/>
              </a:solidFill>
              <a:cs typeface="Arial"/>
              <a:sym typeface="Arial"/>
            </a:endParaRPr>
          </a:p>
          <a:p>
            <a:pPr indent="640080" defTabSz="731520">
              <a:defRPr/>
            </a:pPr>
            <a:r>
              <a:rPr lang="en-US" altLang="en-US" sz="880" b="1" kern="0">
                <a:solidFill>
                  <a:srgbClr val="141313"/>
                </a:solidFill>
                <a:ea typeface="Cambria" panose="02040503050406030204" pitchFamily="18" charset="0"/>
                <a:cs typeface="Arial" panose="020B0604020202020204" pitchFamily="34" charset="0"/>
                <a:sym typeface="Arial"/>
              </a:rPr>
              <a:t> </a:t>
            </a:r>
            <a:endParaRPr lang="en-US" altLang="en-US" sz="480" kern="0">
              <a:solidFill>
                <a:srgbClr val="141313"/>
              </a:solidFill>
              <a:cs typeface="Arial"/>
              <a:sym typeface="Arial"/>
            </a:endParaRPr>
          </a:p>
          <a:p>
            <a:pPr indent="640080" algn="ctr" defTabSz="731520">
              <a:defRPr/>
            </a:pPr>
            <a:r>
              <a:rPr lang="en-US" altLang="en-US" sz="1280" kern="0">
                <a:solidFill>
                  <a:srgbClr val="FF0000"/>
                </a:solidFill>
                <a:ea typeface="Cambria" panose="02040503050406030204" pitchFamily="18" charset="0"/>
                <a:cs typeface="Arial" panose="020B0604020202020204" pitchFamily="34" charset="0"/>
                <a:sym typeface="Arial"/>
              </a:rPr>
              <a:t>  </a:t>
            </a:r>
            <a:r>
              <a:rPr lang="en-US" altLang="en-US" sz="1800" b="1" kern="0">
                <a:solidFill>
                  <a:srgbClr val="FF0000"/>
                </a:solidFill>
                <a:ea typeface="Cambria" panose="02040503050406030204" pitchFamily="18" charset="0"/>
                <a:cs typeface="Arial" panose="020B0604020202020204" pitchFamily="34" charset="0"/>
                <a:sym typeface="Arial"/>
              </a:rPr>
              <a:t>It's OK for the parent/ cargegiver to always be a voice of comfort to 	the child as it’s not disruptive.)</a:t>
            </a:r>
          </a:p>
          <a:p>
            <a:pPr indent="640080" defTabSz="731520">
              <a:defRPr/>
            </a:pPr>
            <a:r>
              <a:rPr lang="en-US" altLang="en-US" sz="3200" b="1" kern="0">
                <a:solidFill>
                  <a:srgbClr val="FF0000"/>
                </a:solidFill>
                <a:ea typeface="Arial Unicode MS" panose="020B0604020202020204" pitchFamily="34" charset="-128"/>
                <a:cs typeface="Arial" panose="020B0604020202020204" pitchFamily="34" charset="0"/>
                <a:sym typeface="Arial"/>
              </a:rPr>
              <a:t>N- </a:t>
            </a:r>
            <a:r>
              <a:rPr lang="en-US" altLang="en-US" sz="1920" b="1" kern="0">
                <a:solidFill>
                  <a:srgbClr val="141313"/>
                </a:solidFill>
                <a:ea typeface="Cambria" panose="02040503050406030204" pitchFamily="18" charset="0"/>
                <a:cs typeface="Arial" panose="020B0604020202020204" pitchFamily="34" charset="0"/>
                <a:sym typeface="Arial"/>
              </a:rPr>
              <a:t>Need for parental/ caregiver involvement: </a:t>
            </a:r>
            <a:endParaRPr lang="en-US" altLang="en-US" sz="1920" kern="0">
              <a:solidFill>
                <a:srgbClr val="141313"/>
              </a:solidFill>
              <a:cs typeface="Arial"/>
              <a:sym typeface="Arial"/>
            </a:endParaRPr>
          </a:p>
          <a:p>
            <a:pPr indent="640080" defTabSz="731520">
              <a:defRPr/>
            </a:pPr>
            <a:r>
              <a:rPr lang="en-US" altLang="en-US" sz="1280" kern="0">
                <a:solidFill>
                  <a:srgbClr val="141313"/>
                </a:solidFill>
                <a:ea typeface="Cambria" panose="02040503050406030204" pitchFamily="18" charset="0"/>
                <a:cs typeface="Arial" panose="020B0604020202020204" pitchFamily="34" charset="0"/>
                <a:sym typeface="Arial"/>
              </a:rPr>
              <a:t>  	</a:t>
            </a:r>
            <a:r>
              <a:rPr lang="en-US" altLang="en-US" sz="1400" kern="0">
                <a:solidFill>
                  <a:srgbClr val="141313"/>
                </a:solidFill>
                <a:ea typeface="Cambria" panose="02040503050406030204" pitchFamily="18" charset="0"/>
                <a:cs typeface="Arial" panose="020B0604020202020204" pitchFamily="34" charset="0"/>
                <a:sym typeface="Arial"/>
              </a:rPr>
              <a:t>Parents or caregivers are the most important people in a child's world; They </a:t>
            </a:r>
            <a:r>
              <a:rPr lang="en-US" altLang="en-US" sz="1400" b="1" kern="0">
                <a:solidFill>
                  <a:srgbClr val="FF0000"/>
                </a:solidFill>
                <a:ea typeface="Cambria" panose="02040503050406030204" pitchFamily="18" charset="0"/>
                <a:cs typeface="Arial" panose="020B0604020202020204" pitchFamily="34" charset="0"/>
                <a:sym typeface="Arial"/>
              </a:rPr>
              <a:t>NEED</a:t>
            </a:r>
            <a:r>
              <a:rPr lang="en-US" altLang="en-US" sz="1400" kern="0">
                <a:solidFill>
                  <a:srgbClr val="141313"/>
                </a:solidFill>
                <a:ea typeface="Cambria" panose="02040503050406030204" pitchFamily="18" charset="0"/>
                <a:cs typeface="Arial" panose="020B0604020202020204" pitchFamily="34" charset="0"/>
                <a:sym typeface="Arial"/>
              </a:rPr>
              <a:t> to be     	present. If they cannot be present another person should be assigned to fill that role during the</a:t>
            </a:r>
          </a:p>
          <a:p>
            <a:pPr indent="640080" defTabSz="731520">
              <a:defRPr/>
            </a:pPr>
            <a:r>
              <a:rPr lang="en-US" altLang="en-US" sz="1400" kern="0">
                <a:solidFill>
                  <a:srgbClr val="141313"/>
                </a:solidFill>
                <a:ea typeface="Cambria" panose="02040503050406030204" pitchFamily="18" charset="0"/>
                <a:cs typeface="Arial" panose="020B0604020202020204" pitchFamily="34" charset="0"/>
                <a:sym typeface="Arial"/>
              </a:rPr>
              <a:t> 	procedure, usually another staff member or a Child Life Specialist.)</a:t>
            </a:r>
            <a:endParaRPr lang="en-US" altLang="en-US" sz="1400" b="1" kern="0">
              <a:solidFill>
                <a:srgbClr val="FF0000"/>
              </a:solidFill>
              <a:ea typeface="Arial Unicode MS" panose="020B0604020202020204" pitchFamily="34" charset="-128"/>
              <a:cs typeface="Arial" panose="020B0604020202020204" pitchFamily="34" charset="0"/>
              <a:sym typeface="Arial"/>
            </a:endParaRPr>
          </a:p>
          <a:p>
            <a:pPr indent="640080" defTabSz="731520">
              <a:defRPr/>
            </a:pPr>
            <a:r>
              <a:rPr lang="en-US" altLang="en-US" sz="3200" b="1" kern="0">
                <a:solidFill>
                  <a:srgbClr val="FF0000"/>
                </a:solidFill>
                <a:ea typeface="Arial Unicode MS" panose="020B0604020202020204" pitchFamily="34" charset="-128"/>
                <a:cs typeface="Arial" panose="020B0604020202020204" pitchFamily="34" charset="0"/>
                <a:sym typeface="Arial"/>
              </a:rPr>
              <a:t>E-</a:t>
            </a:r>
            <a:r>
              <a:rPr lang="en-US" altLang="en-US" sz="1920" b="1" kern="0">
                <a:solidFill>
                  <a:srgbClr val="FF0000"/>
                </a:solidFill>
                <a:ea typeface="Arial Unicode MS" panose="020B0604020202020204" pitchFamily="34" charset="-128"/>
                <a:cs typeface="Arial" panose="020B0604020202020204" pitchFamily="34" charset="0"/>
                <a:sym typeface="Arial"/>
              </a:rPr>
              <a:t>  </a:t>
            </a:r>
            <a:r>
              <a:rPr lang="en-US" altLang="en-US" sz="1920" b="1" kern="0">
                <a:solidFill>
                  <a:srgbClr val="141313"/>
                </a:solidFill>
                <a:ea typeface="Cambria" panose="02040503050406030204" pitchFamily="18" charset="0"/>
                <a:cs typeface="Arial" panose="020B0604020202020204" pitchFamily="34" charset="0"/>
                <a:sym typeface="Arial"/>
              </a:rPr>
              <a:t>Educate the patient and the family:</a:t>
            </a:r>
          </a:p>
          <a:p>
            <a:pPr indent="640080" defTabSz="731520">
              <a:defRPr/>
            </a:pPr>
            <a:r>
              <a:rPr lang="en-US" altLang="en-US" sz="1920" b="1" kern="0">
                <a:solidFill>
                  <a:srgbClr val="141313"/>
                </a:solidFill>
                <a:ea typeface="Cambria" panose="02040503050406030204" pitchFamily="18" charset="0"/>
                <a:cs typeface="Arial" panose="020B0604020202020204" pitchFamily="34" charset="0"/>
                <a:sym typeface="Arial"/>
              </a:rPr>
              <a:t>	</a:t>
            </a:r>
            <a:r>
              <a:rPr lang="en-US" altLang="en-US" sz="1400" kern="0">
                <a:solidFill>
                  <a:srgbClr val="141313"/>
                </a:solidFill>
                <a:ea typeface="Cambria" panose="02040503050406030204" pitchFamily="18" charset="0"/>
                <a:cs typeface="Arial" panose="020B0604020202020204" pitchFamily="34" charset="0"/>
                <a:sym typeface="Arial"/>
              </a:rPr>
              <a:t>Educate </a:t>
            </a:r>
            <a:r>
              <a:rPr lang="en-US" altLang="en-US" sz="1400" b="1" u="sng" kern="0">
                <a:solidFill>
                  <a:srgbClr val="FF0000"/>
                </a:solidFill>
                <a:ea typeface="Cambria" panose="02040503050406030204" pitchFamily="18" charset="0"/>
                <a:cs typeface="Arial" panose="020B0604020202020204" pitchFamily="34" charset="0"/>
                <a:sym typeface="Arial"/>
              </a:rPr>
              <a:t>before </a:t>
            </a:r>
            <a:r>
              <a:rPr lang="en-US" altLang="en-US" sz="1400" kern="0">
                <a:solidFill>
                  <a:srgbClr val="141313"/>
                </a:solidFill>
                <a:ea typeface="Cambria" panose="02040503050406030204" pitchFamily="18" charset="0"/>
                <a:cs typeface="Arial" panose="020B0604020202020204" pitchFamily="34" charset="0"/>
                <a:sym typeface="Arial"/>
              </a:rPr>
              <a:t>the procedure; explain what is going to happen.</a:t>
            </a:r>
            <a:endParaRPr lang="en-US" altLang="en-US" sz="1400" kern="0">
              <a:solidFill>
                <a:srgbClr val="141313"/>
              </a:solidFill>
              <a:cs typeface="Arial"/>
              <a:sym typeface="Arial"/>
            </a:endParaRPr>
          </a:p>
          <a:p>
            <a:pPr indent="640080" algn="ctr" defTabSz="731520">
              <a:defRPr/>
            </a:pPr>
            <a:r>
              <a:rPr lang="en-US" altLang="en-US" sz="3520" b="1" u="sng" kern="0">
                <a:solidFill>
                  <a:srgbClr val="FF0000"/>
                </a:solidFill>
                <a:ea typeface="Cambria" panose="02040503050406030204" pitchFamily="18" charset="0"/>
                <a:cs typeface="Times New Roman" panose="02020603050405020304" pitchFamily="18" charset="0"/>
                <a:sym typeface="Arial"/>
              </a:rPr>
              <a:t>MAKE A PLAN!</a:t>
            </a:r>
            <a:endParaRPr lang="en-US" altLang="en-US" sz="3520" kern="0">
              <a:solidFill>
                <a:srgbClr val="141313"/>
              </a:solidFill>
              <a:cs typeface="Arial"/>
              <a:sym typeface="Arial"/>
            </a:endParaRPr>
          </a:p>
        </p:txBody>
      </p:sp>
    </p:spTree>
    <p:extLst>
      <p:ext uri="{BB962C8B-B14F-4D97-AF65-F5344CB8AC3E}">
        <p14:creationId xmlns:p14="http://schemas.microsoft.com/office/powerpoint/2010/main" val="1814687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Shape 460"/>
          <p:cNvSpPr txBox="1">
            <a:spLocks noGrp="1"/>
          </p:cNvSpPr>
          <p:nvPr>
            <p:ph type="title"/>
          </p:nvPr>
        </p:nvSpPr>
        <p:spPr>
          <a:xfrm>
            <a:off x="364888" y="460250"/>
            <a:ext cx="6838762" cy="438911"/>
          </a:xfrm>
          <a:prstGeom prst="rect">
            <a:avLst/>
          </a:prstGeom>
          <a:noFill/>
          <a:ln>
            <a:noFill/>
          </a:ln>
        </p:spPr>
        <p:txBody>
          <a:bodyPr lIns="73140" tIns="36560" rIns="73140" bIns="36560" anchor="b" anchorCtr="0">
            <a:noAutofit/>
          </a:bodyPr>
          <a:lstStyle/>
          <a:p>
            <a:pPr algn="ctr">
              <a:buSzPct val="25000"/>
            </a:pPr>
            <a:r>
              <a:rPr lang="en-US" sz="2304" b="1">
                <a:solidFill>
                  <a:srgbClr val="0070C0"/>
                </a:solidFill>
              </a:rPr>
              <a:t>The </a:t>
            </a:r>
            <a:r>
              <a:rPr lang="en-US" sz="3200" b="1">
                <a:solidFill>
                  <a:srgbClr val="0070C0"/>
                </a:solidFill>
              </a:rPr>
              <a:t>4</a:t>
            </a:r>
            <a:r>
              <a:rPr lang="en-US" sz="2304" b="1">
                <a:solidFill>
                  <a:srgbClr val="0070C0"/>
                </a:solidFill>
              </a:rPr>
              <a:t> Non-Negotiables for Painful Procedures:</a:t>
            </a:r>
            <a:br>
              <a:rPr lang="en-US" sz="2304" b="1">
                <a:solidFill>
                  <a:srgbClr val="0070C0"/>
                </a:solidFill>
              </a:rPr>
            </a:br>
            <a:r>
              <a:rPr lang="en-US" sz="2304" b="1"/>
              <a:t>     </a:t>
            </a:r>
            <a:r>
              <a:rPr lang="en-US" sz="2232" b="1" u="sng">
                <a:solidFill>
                  <a:srgbClr val="FF0000"/>
                </a:solidFill>
              </a:rPr>
              <a:t>PLUS:</a:t>
            </a:r>
            <a:r>
              <a:rPr lang="en-US" sz="2232" b="1">
                <a:solidFill>
                  <a:srgbClr val="FF0000"/>
                </a:solidFill>
              </a:rPr>
              <a:t> </a:t>
            </a:r>
            <a:r>
              <a:rPr lang="en-US" sz="2232" b="1" u="sng">
                <a:solidFill>
                  <a:srgbClr val="0070C0"/>
                </a:solidFill>
              </a:rPr>
              <a:t>One Voice Protocal</a:t>
            </a:r>
          </a:p>
        </p:txBody>
      </p:sp>
      <p:sp>
        <p:nvSpPr>
          <p:cNvPr id="461" name="Shape 461"/>
          <p:cNvSpPr txBox="1">
            <a:spLocks noGrp="1"/>
          </p:cNvSpPr>
          <p:nvPr>
            <p:ph type="body" idx="1"/>
          </p:nvPr>
        </p:nvSpPr>
        <p:spPr>
          <a:xfrm>
            <a:off x="701040" y="1132841"/>
            <a:ext cx="6827519" cy="4030469"/>
          </a:xfrm>
          <a:prstGeom prst="rect">
            <a:avLst/>
          </a:prstGeom>
          <a:noFill/>
          <a:ln>
            <a:noFill/>
          </a:ln>
        </p:spPr>
        <p:txBody>
          <a:bodyPr lIns="73140" tIns="36560" rIns="73140" bIns="36560" anchor="t" anchorCtr="0">
            <a:noAutofit/>
          </a:bodyPr>
          <a:lstStyle/>
          <a:p>
            <a:pPr indent="-274320">
              <a:spcBef>
                <a:spcPts val="0"/>
              </a:spcBef>
            </a:pPr>
            <a:r>
              <a:rPr lang="en-US" sz="2400" b="1" u="sng">
                <a:solidFill>
                  <a:srgbClr val="FF0000"/>
                </a:solidFill>
                <a:latin typeface="Times New Roman"/>
                <a:ea typeface="Times New Roman"/>
                <a:cs typeface="Times New Roman"/>
                <a:sym typeface="Times New Roman"/>
              </a:rPr>
              <a:t>ALWAYS</a:t>
            </a:r>
            <a:r>
              <a:rPr lang="en-US" sz="2240" b="1">
                <a:latin typeface="Times New Roman"/>
                <a:ea typeface="Times New Roman"/>
                <a:cs typeface="Times New Roman"/>
                <a:sym typeface="Times New Roman"/>
              </a:rPr>
              <a:t> offer Topical Anesthetics:</a:t>
            </a:r>
          </a:p>
          <a:p>
            <a:pPr lvl="1" indent="-228600">
              <a:spcBef>
                <a:spcPts val="384"/>
              </a:spcBef>
              <a:buFont typeface="Times New Roman"/>
              <a:buChar char="&gt;"/>
            </a:pPr>
            <a:r>
              <a:rPr lang="en-US" sz="1920" b="1">
                <a:solidFill>
                  <a:srgbClr val="0070C0"/>
                </a:solidFill>
                <a:latin typeface="Times New Roman"/>
                <a:ea typeface="Times New Roman"/>
                <a:cs typeface="Times New Roman"/>
                <a:sym typeface="Times New Roman"/>
              </a:rPr>
              <a:t>ELA-MAX cream</a:t>
            </a:r>
            <a:r>
              <a:rPr lang="en-US" sz="1600" b="1">
                <a:solidFill>
                  <a:srgbClr val="0070C0"/>
                </a:solidFill>
                <a:latin typeface="Times New Roman"/>
                <a:ea typeface="Times New Roman"/>
                <a:cs typeface="Times New Roman"/>
                <a:sym typeface="Times New Roman"/>
              </a:rPr>
              <a:t>- </a:t>
            </a:r>
            <a:r>
              <a:rPr lang="en-US" sz="1600">
                <a:solidFill>
                  <a:srgbClr val="0070C0"/>
                </a:solidFill>
                <a:latin typeface="Times New Roman"/>
                <a:ea typeface="Times New Roman"/>
                <a:cs typeface="Times New Roman"/>
                <a:sym typeface="Times New Roman"/>
              </a:rPr>
              <a:t>No Doctor order needed. See attached Pain Management for vascular access.</a:t>
            </a:r>
          </a:p>
          <a:p>
            <a:pPr lvl="1" indent="-228600">
              <a:spcBef>
                <a:spcPts val="384"/>
              </a:spcBef>
              <a:buFont typeface="Times New Roman"/>
              <a:buChar char="&gt;"/>
            </a:pPr>
            <a:r>
              <a:rPr lang="en-US" sz="1920" b="1">
                <a:solidFill>
                  <a:srgbClr val="0070C0"/>
                </a:solidFill>
                <a:latin typeface="Times New Roman"/>
                <a:ea typeface="Times New Roman"/>
                <a:cs typeface="Times New Roman"/>
                <a:sym typeface="Times New Roman"/>
              </a:rPr>
              <a:t>J-Tip </a:t>
            </a:r>
            <a:r>
              <a:rPr lang="en-US" sz="1600" b="1">
                <a:solidFill>
                  <a:srgbClr val="0070C0"/>
                </a:solidFill>
                <a:latin typeface="Times New Roman"/>
                <a:ea typeface="Times New Roman"/>
                <a:cs typeface="Times New Roman"/>
                <a:sym typeface="Times New Roman"/>
              </a:rPr>
              <a:t>- </a:t>
            </a:r>
            <a:r>
              <a:rPr lang="en-US" sz="1600">
                <a:solidFill>
                  <a:srgbClr val="0070C0"/>
                </a:solidFill>
                <a:latin typeface="Times New Roman"/>
                <a:ea typeface="Times New Roman"/>
                <a:cs typeface="Times New Roman"/>
                <a:sym typeface="Times New Roman"/>
              </a:rPr>
              <a:t>No Doctor order needed. See attached Pain Management for vascular access.</a:t>
            </a:r>
          </a:p>
          <a:p>
            <a:pPr lvl="1" indent="-228600">
              <a:spcBef>
                <a:spcPts val="384"/>
              </a:spcBef>
              <a:buFont typeface="Times New Roman"/>
              <a:buChar char="&gt;"/>
            </a:pPr>
            <a:r>
              <a:rPr lang="en-US" sz="1920" b="1">
                <a:solidFill>
                  <a:srgbClr val="0070C0"/>
                </a:solidFill>
                <a:latin typeface="Times New Roman"/>
                <a:ea typeface="Times New Roman"/>
                <a:cs typeface="Times New Roman"/>
                <a:sym typeface="Times New Roman"/>
              </a:rPr>
              <a:t>Cold Spray</a:t>
            </a:r>
          </a:p>
          <a:p>
            <a:pPr lvl="1" indent="-228600">
              <a:spcBef>
                <a:spcPts val="384"/>
              </a:spcBef>
              <a:buFont typeface="Times New Roman"/>
              <a:buChar char="&gt;"/>
            </a:pPr>
            <a:r>
              <a:rPr lang="en-US" sz="1920" b="1">
                <a:solidFill>
                  <a:srgbClr val="0070C0"/>
                </a:solidFill>
                <a:latin typeface="Times New Roman"/>
                <a:ea typeface="Times New Roman"/>
                <a:cs typeface="Times New Roman"/>
                <a:sym typeface="Times New Roman"/>
              </a:rPr>
              <a:t>Shot Blocker-</a:t>
            </a:r>
            <a:r>
              <a:rPr lang="en-US" sz="1920">
                <a:solidFill>
                  <a:srgbClr val="0070C0"/>
                </a:solidFill>
                <a:latin typeface="Times New Roman"/>
                <a:ea typeface="Times New Roman"/>
                <a:cs typeface="Times New Roman"/>
                <a:sym typeface="Times New Roman"/>
              </a:rPr>
              <a:t> </a:t>
            </a:r>
            <a:r>
              <a:rPr lang="en-US" sz="1600">
                <a:solidFill>
                  <a:srgbClr val="0070C0"/>
                </a:solidFill>
                <a:latin typeface="Times New Roman"/>
                <a:ea typeface="Times New Roman"/>
                <a:cs typeface="Times New Roman"/>
                <a:sym typeface="Times New Roman"/>
              </a:rPr>
              <a:t>Not a topical- but a tool for vaccines.</a:t>
            </a:r>
            <a:endParaRPr lang="en-US" sz="1600" b="1" i="0" u="none" strike="noStrike" cap="none">
              <a:solidFill>
                <a:srgbClr val="0070C0"/>
              </a:solidFill>
              <a:latin typeface="Times New Roman"/>
              <a:ea typeface="Times New Roman"/>
              <a:cs typeface="Times New Roman"/>
              <a:sym typeface="Times New Roman"/>
            </a:endParaRPr>
          </a:p>
          <a:p>
            <a:pPr indent="-274320">
              <a:spcBef>
                <a:spcPts val="448"/>
              </a:spcBef>
            </a:pPr>
            <a:r>
              <a:rPr lang="en-US" sz="2240" b="1">
                <a:latin typeface="Times New Roman"/>
                <a:ea typeface="Times New Roman"/>
                <a:cs typeface="Times New Roman"/>
                <a:sym typeface="Times New Roman"/>
              </a:rPr>
              <a:t> Comfort Positioning: </a:t>
            </a:r>
          </a:p>
          <a:p>
            <a:pPr marL="0" indent="0">
              <a:buSzPct val="25000"/>
              <a:buNone/>
            </a:pPr>
            <a:r>
              <a:rPr lang="en-US">
                <a:latin typeface="Times New Roman"/>
                <a:ea typeface="Times New Roman"/>
                <a:cs typeface="Times New Roman"/>
                <a:sym typeface="Times New Roman"/>
              </a:rPr>
              <a:t>      	</a:t>
            </a:r>
            <a:r>
              <a:rPr lang="en-US">
                <a:solidFill>
                  <a:srgbClr val="0070C0"/>
                </a:solidFill>
                <a:latin typeface="Times New Roman"/>
                <a:ea typeface="Times New Roman"/>
                <a:cs typeface="Times New Roman"/>
                <a:sym typeface="Times New Roman"/>
              </a:rPr>
              <a:t>See handout sheet on comfort positioning examples.</a:t>
            </a:r>
          </a:p>
          <a:p>
            <a:pPr marL="365760" indent="-365760">
              <a:spcBef>
                <a:spcPts val="448"/>
              </a:spcBef>
            </a:pPr>
            <a:r>
              <a:rPr lang="en-US" sz="2240" b="1">
                <a:latin typeface="Times New Roman"/>
                <a:ea typeface="Times New Roman"/>
                <a:cs typeface="Times New Roman"/>
                <a:sym typeface="Times New Roman"/>
              </a:rPr>
              <a:t>Distraction- Age Appropriate </a:t>
            </a:r>
          </a:p>
          <a:p>
            <a:pPr marL="365760" indent="-365760">
              <a:spcBef>
                <a:spcPts val="448"/>
              </a:spcBef>
            </a:pPr>
            <a:r>
              <a:rPr lang="en-US" sz="2240" b="1">
                <a:latin typeface="Times New Roman"/>
                <a:ea typeface="Times New Roman"/>
                <a:cs typeface="Times New Roman"/>
                <a:sym typeface="Times New Roman"/>
              </a:rPr>
              <a:t>Sucrose-</a:t>
            </a:r>
            <a:r>
              <a:rPr lang="en-US" sz="1920">
                <a:latin typeface="Times New Roman"/>
                <a:ea typeface="Times New Roman"/>
                <a:cs typeface="Times New Roman"/>
                <a:sym typeface="Times New Roman"/>
              </a:rPr>
              <a:t> </a:t>
            </a:r>
            <a:r>
              <a:rPr lang="en-US">
                <a:solidFill>
                  <a:srgbClr val="0070C0"/>
                </a:solidFill>
                <a:latin typeface="Times New Roman"/>
                <a:ea typeface="Times New Roman"/>
                <a:cs typeface="Times New Roman"/>
                <a:sym typeface="Times New Roman"/>
              </a:rPr>
              <a:t>on Infants 0 -12 months of age </a:t>
            </a:r>
            <a:r>
              <a:rPr lang="en-US" b="1" u="sng">
                <a:solidFill>
                  <a:srgbClr val="0070C0"/>
                </a:solidFill>
                <a:latin typeface="Times New Roman"/>
                <a:ea typeface="Times New Roman"/>
                <a:cs typeface="Times New Roman"/>
                <a:sym typeface="Times New Roman"/>
              </a:rPr>
              <a:t>along</a:t>
            </a:r>
            <a:r>
              <a:rPr lang="en-US">
                <a:solidFill>
                  <a:srgbClr val="0070C0"/>
                </a:solidFill>
                <a:latin typeface="Times New Roman"/>
                <a:ea typeface="Times New Roman"/>
                <a:cs typeface="Times New Roman"/>
                <a:sym typeface="Times New Roman"/>
              </a:rPr>
              <a:t> with topical</a:t>
            </a:r>
          </a:p>
          <a:p>
            <a:pPr indent="-274320">
              <a:buNone/>
            </a:pPr>
            <a:endParaRPr>
              <a:latin typeface="Times New Roman"/>
              <a:ea typeface="Times New Roman"/>
              <a:cs typeface="Times New Roman"/>
              <a:sym typeface="Times New Roman"/>
            </a:endParaRPr>
          </a:p>
        </p:txBody>
      </p:sp>
    </p:spTree>
    <p:extLst>
      <p:ext uri="{BB962C8B-B14F-4D97-AF65-F5344CB8AC3E}">
        <p14:creationId xmlns:p14="http://schemas.microsoft.com/office/powerpoint/2010/main" val="3628697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Shape 478"/>
          <p:cNvSpPr txBox="1">
            <a:spLocks noGrp="1"/>
          </p:cNvSpPr>
          <p:nvPr>
            <p:ph type="title"/>
          </p:nvPr>
        </p:nvSpPr>
        <p:spPr>
          <a:xfrm>
            <a:off x="165875" y="-199470"/>
            <a:ext cx="6827519" cy="609600"/>
          </a:xfrm>
          <a:prstGeom prst="rect">
            <a:avLst/>
          </a:prstGeom>
          <a:noFill/>
          <a:ln>
            <a:noFill/>
          </a:ln>
        </p:spPr>
        <p:txBody>
          <a:bodyPr lIns="73140" tIns="36560" rIns="73140" bIns="36560" anchor="b" anchorCtr="0">
            <a:noAutofit/>
          </a:bodyPr>
          <a:lstStyle/>
          <a:p>
            <a:pPr lvl="0">
              <a:buSzPct val="25000"/>
            </a:pPr>
            <a:r>
              <a:rPr lang="en-US" b="1">
                <a:solidFill>
                  <a:srgbClr val="0070C0"/>
                </a:solidFill>
              </a:rPr>
              <a:t>Topical Anesthetics</a:t>
            </a:r>
            <a:endParaRPr lang="en-US" b="1" i="0" u="none" strike="noStrike" cap="none">
              <a:solidFill>
                <a:srgbClr val="0070C0"/>
              </a:solidFill>
              <a:sym typeface="Arial"/>
            </a:endParaRPr>
          </a:p>
        </p:txBody>
      </p:sp>
      <p:pic>
        <p:nvPicPr>
          <p:cNvPr id="479" name="Shape 479"/>
          <p:cNvPicPr preferRelativeResize="0">
            <a:picLocks noGrp="1"/>
          </p:cNvPicPr>
          <p:nvPr>
            <p:ph type="body" idx="1"/>
          </p:nvPr>
        </p:nvPicPr>
        <p:blipFill rotWithShape="1">
          <a:blip r:embed="rId3">
            <a:alphaModFix/>
          </a:blip>
          <a:srcRect/>
          <a:stretch/>
        </p:blipFill>
        <p:spPr>
          <a:xfrm>
            <a:off x="392925" y="2294927"/>
            <a:ext cx="1938795" cy="1880834"/>
          </a:xfrm>
          <a:prstGeom prst="rect">
            <a:avLst/>
          </a:prstGeom>
          <a:noFill/>
          <a:ln w="57150">
            <a:solidFill>
              <a:schemeClr val="tx1"/>
            </a:solidFill>
          </a:ln>
        </p:spPr>
      </p:pic>
      <p:sp>
        <p:nvSpPr>
          <p:cNvPr id="480" name="Shape 480"/>
          <p:cNvSpPr txBox="1">
            <a:spLocks noGrp="1"/>
          </p:cNvSpPr>
          <p:nvPr>
            <p:ph type="dt" idx="10"/>
          </p:nvPr>
        </p:nvSpPr>
        <p:spPr>
          <a:xfrm>
            <a:off x="579120" y="5242561"/>
            <a:ext cx="914400" cy="243839"/>
          </a:xfrm>
          <a:prstGeom prst="rect">
            <a:avLst/>
          </a:prstGeom>
          <a:noFill/>
          <a:ln>
            <a:noFill/>
          </a:ln>
        </p:spPr>
        <p:txBody>
          <a:bodyPr lIns="73140" tIns="36560" rIns="73140" bIns="36560" anchor="ctr" anchorCtr="0">
            <a:noAutofit/>
          </a:bodyPr>
          <a:lstStyle/>
          <a:p>
            <a:pPr defTabSz="731520" eaLnBrk="1" fontAlgn="auto" hangingPunct="1">
              <a:buSzPct val="25000"/>
              <a:defRPr/>
            </a:pPr>
            <a:r>
              <a:rPr lang="en-US" kern="0">
                <a:solidFill>
                  <a:srgbClr val="649DD2"/>
                </a:solidFill>
              </a:rPr>
              <a:t>5/17/2016</a:t>
            </a:r>
          </a:p>
        </p:txBody>
      </p:sp>
      <p:sp>
        <p:nvSpPr>
          <p:cNvPr id="481" name="Shape 481"/>
          <p:cNvSpPr txBox="1">
            <a:spLocks noGrp="1"/>
          </p:cNvSpPr>
          <p:nvPr>
            <p:ph type="ftr" idx="11"/>
          </p:nvPr>
        </p:nvSpPr>
        <p:spPr>
          <a:xfrm>
            <a:off x="2164080" y="5242561"/>
            <a:ext cx="5303520" cy="243839"/>
          </a:xfrm>
          <a:prstGeom prst="rect">
            <a:avLst/>
          </a:prstGeom>
          <a:noFill/>
          <a:ln>
            <a:noFill/>
          </a:ln>
        </p:spPr>
        <p:txBody>
          <a:bodyPr lIns="73140" tIns="36560" rIns="73140" bIns="36560" anchor="ctr" anchorCtr="0">
            <a:noAutofit/>
          </a:bodyPr>
          <a:lstStyle/>
          <a:p>
            <a:pPr defTabSz="731520" eaLnBrk="1" fontAlgn="auto" hangingPunct="1">
              <a:buSzPct val="25000"/>
              <a:defRPr/>
            </a:pPr>
            <a:r>
              <a:rPr lang="en-US" kern="0"/>
              <a:t>RANDALL CHILDREN'S HOSPITAL</a:t>
            </a:r>
          </a:p>
        </p:txBody>
      </p:sp>
      <p:sp>
        <p:nvSpPr>
          <p:cNvPr id="482" name="Shape 482"/>
          <p:cNvSpPr txBox="1">
            <a:spLocks noGrp="1"/>
          </p:cNvSpPr>
          <p:nvPr>
            <p:ph type="sldNum" idx="12"/>
          </p:nvPr>
        </p:nvSpPr>
        <p:spPr>
          <a:xfrm>
            <a:off x="7406640" y="5242561"/>
            <a:ext cx="365760" cy="243839"/>
          </a:xfrm>
          <a:prstGeom prst="rect">
            <a:avLst/>
          </a:prstGeom>
          <a:noFill/>
          <a:ln>
            <a:noFill/>
          </a:ln>
        </p:spPr>
        <p:txBody>
          <a:bodyPr lIns="73140" tIns="36560" rIns="73140" bIns="36560" anchor="ctr" anchorCtr="0">
            <a:noAutofit/>
          </a:bodyPr>
          <a:lstStyle/>
          <a:p>
            <a:pPr algn="r" defTabSz="731520" eaLnBrk="1" fontAlgn="auto" hangingPunct="1">
              <a:spcBef>
                <a:spcPts val="0"/>
              </a:spcBef>
              <a:spcAft>
                <a:spcPts val="0"/>
              </a:spcAft>
              <a:buSzPct val="25000"/>
              <a:defRPr/>
            </a:pPr>
            <a:fld id="{00000000-1234-1234-1234-123412341234}" type="slidenum">
              <a:rPr lang="en-US" sz="640" kern="0">
                <a:solidFill>
                  <a:srgbClr val="649DD2"/>
                </a:solidFill>
                <a:latin typeface="Arial"/>
                <a:ea typeface="Arial"/>
                <a:cs typeface="Arial"/>
                <a:sym typeface="Arial"/>
              </a:rPr>
              <a:pPr algn="r" defTabSz="731520" eaLnBrk="1" fontAlgn="auto" hangingPunct="1">
                <a:spcBef>
                  <a:spcPts val="0"/>
                </a:spcBef>
                <a:spcAft>
                  <a:spcPts val="0"/>
                </a:spcAft>
                <a:buSzPct val="25000"/>
                <a:defRPr/>
              </a:pPr>
              <a:t>32</a:t>
            </a:fld>
            <a:endParaRPr lang="en-US" sz="640" kern="0">
              <a:solidFill>
                <a:srgbClr val="649DD2"/>
              </a:solidFill>
              <a:latin typeface="Arial"/>
              <a:ea typeface="Arial"/>
              <a:cs typeface="Arial"/>
              <a:sym typeface="Arial"/>
            </a:endParaRPr>
          </a:p>
        </p:txBody>
      </p:sp>
      <p:sp>
        <p:nvSpPr>
          <p:cNvPr id="483" name="Shape 483"/>
          <p:cNvSpPr/>
          <p:nvPr/>
        </p:nvSpPr>
        <p:spPr>
          <a:xfrm>
            <a:off x="392925" y="4315022"/>
            <a:ext cx="2804160" cy="295466"/>
          </a:xfrm>
          <a:prstGeom prst="rect">
            <a:avLst/>
          </a:prstGeom>
          <a:noFill/>
          <a:ln>
            <a:noFill/>
          </a:ln>
        </p:spPr>
        <p:txBody>
          <a:bodyPr lIns="73140" tIns="36560" rIns="73140" bIns="36560" anchor="t" anchorCtr="0">
            <a:noAutofit/>
          </a:bodyPr>
          <a:lstStyle/>
          <a:p>
            <a:pPr defTabSz="731520" eaLnBrk="1" fontAlgn="auto" hangingPunct="1">
              <a:spcBef>
                <a:spcPts val="0"/>
              </a:spcBef>
              <a:spcAft>
                <a:spcPts val="0"/>
              </a:spcAft>
              <a:buSzPct val="25000"/>
              <a:defRPr/>
            </a:pPr>
            <a:r>
              <a:rPr lang="en-US" sz="1600" b="1" kern="0">
                <a:solidFill>
                  <a:srgbClr val="141313"/>
                </a:solidFill>
                <a:latin typeface="Arial"/>
                <a:ea typeface="Arial"/>
                <a:cs typeface="Arial"/>
                <a:sym typeface="Arial"/>
              </a:rPr>
              <a:t>ELA-Max Cream</a:t>
            </a:r>
            <a:r>
              <a:rPr lang="en-US" sz="1600" kern="0">
                <a:solidFill>
                  <a:srgbClr val="141313"/>
                </a:solidFill>
                <a:latin typeface="Arial"/>
                <a:ea typeface="Arial"/>
                <a:cs typeface="Arial"/>
                <a:sym typeface="Arial"/>
              </a:rPr>
              <a:t> (lidocaine 4%)</a:t>
            </a:r>
          </a:p>
        </p:txBody>
      </p:sp>
      <p:pic>
        <p:nvPicPr>
          <p:cNvPr id="484" name="Shape 484"/>
          <p:cNvPicPr preferRelativeResize="0"/>
          <p:nvPr/>
        </p:nvPicPr>
        <p:blipFill rotWithShape="1">
          <a:blip r:embed="rId4">
            <a:alphaModFix/>
          </a:blip>
          <a:srcRect/>
          <a:stretch/>
        </p:blipFill>
        <p:spPr>
          <a:xfrm>
            <a:off x="6107157" y="2320148"/>
            <a:ext cx="1772475" cy="2256619"/>
          </a:xfrm>
          <a:prstGeom prst="rect">
            <a:avLst/>
          </a:prstGeom>
          <a:noFill/>
          <a:ln w="57150">
            <a:solidFill>
              <a:schemeClr val="tx1"/>
            </a:solidFill>
          </a:ln>
        </p:spPr>
      </p:pic>
      <p:sp>
        <p:nvSpPr>
          <p:cNvPr id="485" name="Shape 485"/>
          <p:cNvSpPr/>
          <p:nvPr/>
        </p:nvSpPr>
        <p:spPr>
          <a:xfrm>
            <a:off x="6283224" y="4739425"/>
            <a:ext cx="1463040" cy="320087"/>
          </a:xfrm>
          <a:prstGeom prst="rect">
            <a:avLst/>
          </a:prstGeom>
          <a:noFill/>
          <a:ln>
            <a:noFill/>
          </a:ln>
        </p:spPr>
        <p:txBody>
          <a:bodyPr lIns="73140" tIns="36560" rIns="73140" bIns="36560" anchor="t" anchorCtr="0">
            <a:noAutofit/>
          </a:bodyPr>
          <a:lstStyle/>
          <a:p>
            <a:pPr defTabSz="731520" eaLnBrk="1" fontAlgn="auto" hangingPunct="1">
              <a:spcBef>
                <a:spcPts val="0"/>
              </a:spcBef>
              <a:spcAft>
                <a:spcPts val="0"/>
              </a:spcAft>
              <a:buSzPct val="25000"/>
              <a:defRPr/>
            </a:pPr>
            <a:r>
              <a:rPr lang="en-US" sz="1600" b="1" kern="0">
                <a:solidFill>
                  <a:srgbClr val="141313"/>
                </a:solidFill>
                <a:latin typeface="Arial"/>
                <a:ea typeface="Arial"/>
                <a:cs typeface="Arial"/>
                <a:sym typeface="Arial"/>
              </a:rPr>
              <a:t>Shot-Blocker</a:t>
            </a:r>
          </a:p>
        </p:txBody>
      </p:sp>
      <p:sp>
        <p:nvSpPr>
          <p:cNvPr id="486" name="Shape 486"/>
          <p:cNvSpPr/>
          <p:nvPr/>
        </p:nvSpPr>
        <p:spPr>
          <a:xfrm>
            <a:off x="3715053" y="4932917"/>
            <a:ext cx="1587390" cy="295466"/>
          </a:xfrm>
          <a:prstGeom prst="rect">
            <a:avLst/>
          </a:prstGeom>
          <a:noFill/>
          <a:ln>
            <a:noFill/>
          </a:ln>
        </p:spPr>
        <p:txBody>
          <a:bodyPr lIns="73140" tIns="36560" rIns="73140" bIns="36560" anchor="t" anchorCtr="0">
            <a:noAutofit/>
          </a:bodyPr>
          <a:lstStyle/>
          <a:p>
            <a:pPr defTabSz="731520" eaLnBrk="1" fontAlgn="auto" hangingPunct="1">
              <a:spcBef>
                <a:spcPts val="0"/>
              </a:spcBef>
              <a:spcAft>
                <a:spcPts val="0"/>
              </a:spcAft>
              <a:buSzPct val="25000"/>
              <a:defRPr/>
            </a:pPr>
            <a:r>
              <a:rPr lang="en-US" sz="1600" b="1" kern="0">
                <a:solidFill>
                  <a:srgbClr val="141313"/>
                </a:solidFill>
                <a:latin typeface="Arial"/>
                <a:ea typeface="Arial"/>
                <a:cs typeface="Arial"/>
                <a:sym typeface="Arial"/>
              </a:rPr>
              <a:t>Ethyl Chloride</a:t>
            </a:r>
          </a:p>
        </p:txBody>
      </p:sp>
      <p:pic>
        <p:nvPicPr>
          <p:cNvPr id="487" name="Shape 487"/>
          <p:cNvPicPr preferRelativeResize="0"/>
          <p:nvPr/>
        </p:nvPicPr>
        <p:blipFill rotWithShape="1">
          <a:blip r:embed="rId5">
            <a:alphaModFix/>
          </a:blip>
          <a:srcRect/>
          <a:stretch/>
        </p:blipFill>
        <p:spPr>
          <a:xfrm>
            <a:off x="3615681" y="3573954"/>
            <a:ext cx="1686762" cy="1335710"/>
          </a:xfrm>
          <a:prstGeom prst="rect">
            <a:avLst/>
          </a:prstGeom>
          <a:noFill/>
          <a:ln w="57150">
            <a:solidFill>
              <a:schemeClr val="tx1"/>
            </a:solidFill>
          </a:ln>
        </p:spPr>
      </p:pic>
      <p:sp>
        <p:nvSpPr>
          <p:cNvPr id="2" name="Rectangle 1"/>
          <p:cNvSpPr/>
          <p:nvPr/>
        </p:nvSpPr>
        <p:spPr>
          <a:xfrm>
            <a:off x="237927" y="423662"/>
            <a:ext cx="6176403" cy="1523494"/>
          </a:xfrm>
          <a:prstGeom prst="rect">
            <a:avLst/>
          </a:prstGeom>
        </p:spPr>
        <p:txBody>
          <a:bodyPr wrap="square">
            <a:spAutoFit/>
          </a:bodyPr>
          <a:lstStyle/>
          <a:p>
            <a:pPr marL="274320" indent="-274320" defTabSz="731520" eaLnBrk="1" fontAlgn="auto" hangingPunct="1">
              <a:spcBef>
                <a:spcPts val="0"/>
              </a:spcBef>
              <a:spcAft>
                <a:spcPts val="0"/>
              </a:spcAft>
              <a:buClr>
                <a:srgbClr val="141313"/>
              </a:buClr>
              <a:buSzPct val="100000"/>
              <a:buFont typeface="Noto Sans Symbols"/>
              <a:buChar char="▪"/>
              <a:defRPr/>
            </a:pPr>
            <a:r>
              <a:rPr lang="en-US" sz="1600" kern="0">
                <a:solidFill>
                  <a:srgbClr val="141313"/>
                </a:solidFill>
                <a:latin typeface="Arial"/>
                <a:cs typeface="Arial"/>
                <a:sym typeface="Arial"/>
              </a:rPr>
              <a:t>Protocol 912.600: Pain Management for Vascular Access</a:t>
            </a:r>
          </a:p>
          <a:p>
            <a:pPr marL="594360" lvl="1" indent="-228600" defTabSz="731520" eaLnBrk="1" fontAlgn="auto" hangingPunct="1">
              <a:spcBef>
                <a:spcPts val="320"/>
              </a:spcBef>
              <a:spcAft>
                <a:spcPts val="0"/>
              </a:spcAft>
              <a:buClr>
                <a:srgbClr val="0090CE"/>
              </a:buClr>
              <a:buSzPct val="100000"/>
              <a:buFont typeface="Arial"/>
              <a:buChar char="&gt;"/>
              <a:defRPr/>
            </a:pPr>
            <a:r>
              <a:rPr lang="en-US" sz="1800" b="1" kern="0">
                <a:solidFill>
                  <a:srgbClr val="0090CE"/>
                </a:solidFill>
                <a:latin typeface="Arial"/>
                <a:cs typeface="Arial"/>
                <a:sym typeface="Arial"/>
              </a:rPr>
              <a:t>Provides guidelines to facilitate appropriate use of topical anesthesia</a:t>
            </a:r>
          </a:p>
          <a:p>
            <a:pPr marL="594360" lvl="1" indent="-228600" defTabSz="731520" eaLnBrk="1" fontAlgn="auto" hangingPunct="1">
              <a:spcBef>
                <a:spcPts val="320"/>
              </a:spcBef>
              <a:spcAft>
                <a:spcPts val="0"/>
              </a:spcAft>
              <a:buClr>
                <a:srgbClr val="0090CE"/>
              </a:buClr>
              <a:buSzPct val="100000"/>
              <a:buFont typeface="Arial"/>
              <a:buChar char="&gt;"/>
              <a:defRPr/>
            </a:pPr>
            <a:r>
              <a:rPr lang="en-US" sz="1800" b="1" kern="0">
                <a:solidFill>
                  <a:srgbClr val="0090CE"/>
                </a:solidFill>
                <a:latin typeface="Arial"/>
                <a:cs typeface="Arial"/>
                <a:sym typeface="Arial"/>
              </a:rPr>
              <a:t>Outlines process for ordering and documenting use—</a:t>
            </a:r>
            <a:r>
              <a:rPr lang="en-US" sz="1800" b="1" u="sng" kern="0">
                <a:solidFill>
                  <a:srgbClr val="0090CE"/>
                </a:solidFill>
                <a:latin typeface="Arial"/>
                <a:cs typeface="Arial"/>
                <a:sym typeface="Arial"/>
              </a:rPr>
              <a:t>No LIP order needed</a:t>
            </a:r>
          </a:p>
        </p:txBody>
      </p:sp>
      <p:pic>
        <p:nvPicPr>
          <p:cNvPr id="13" name="Shape 472"/>
          <p:cNvPicPr preferRelativeResize="0"/>
          <p:nvPr/>
        </p:nvPicPr>
        <p:blipFill rotWithShape="1">
          <a:blip r:embed="rId6">
            <a:alphaModFix/>
          </a:blip>
          <a:srcRect/>
          <a:stretch/>
        </p:blipFill>
        <p:spPr>
          <a:xfrm>
            <a:off x="3093053" y="1998492"/>
            <a:ext cx="2623327" cy="1424749"/>
          </a:xfrm>
          <a:prstGeom prst="rect">
            <a:avLst/>
          </a:prstGeom>
          <a:noFill/>
          <a:ln w="57150" cap="flat" cmpd="sng">
            <a:solidFill>
              <a:schemeClr val="dk1"/>
            </a:solidFill>
            <a:prstDash val="solid"/>
            <a:miter/>
            <a:headEnd type="none" w="med" len="med"/>
            <a:tailEnd type="none" w="med" len="med"/>
          </a:ln>
        </p:spPr>
      </p:pic>
      <p:sp>
        <p:nvSpPr>
          <p:cNvPr id="3" name="TextBox 2"/>
          <p:cNvSpPr txBox="1"/>
          <p:nvPr/>
        </p:nvSpPr>
        <p:spPr>
          <a:xfrm>
            <a:off x="3914475" y="2927125"/>
            <a:ext cx="1089174" cy="313932"/>
          </a:xfrm>
          <a:prstGeom prst="rect">
            <a:avLst/>
          </a:prstGeom>
          <a:noFill/>
        </p:spPr>
        <p:txBody>
          <a:bodyPr wrap="square" rtlCol="0">
            <a:spAutoFit/>
          </a:bodyPr>
          <a:lstStyle/>
          <a:p>
            <a:pPr defTabSz="731520" eaLnBrk="1" fontAlgn="auto" hangingPunct="1">
              <a:spcBef>
                <a:spcPts val="0"/>
              </a:spcBef>
              <a:spcAft>
                <a:spcPts val="0"/>
              </a:spcAft>
              <a:defRPr/>
            </a:pPr>
            <a:r>
              <a:rPr lang="en-US" sz="1440" b="1" kern="0">
                <a:solidFill>
                  <a:srgbClr val="000000"/>
                </a:solidFill>
                <a:latin typeface="Arial"/>
                <a:cs typeface="Arial"/>
                <a:sym typeface="Arial"/>
              </a:rPr>
              <a:t>J-tip</a:t>
            </a:r>
          </a:p>
        </p:txBody>
      </p:sp>
    </p:spTree>
    <p:extLst>
      <p:ext uri="{BB962C8B-B14F-4D97-AF65-F5344CB8AC3E}">
        <p14:creationId xmlns:p14="http://schemas.microsoft.com/office/powerpoint/2010/main" val="4087642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Shape 493"/>
          <p:cNvSpPr txBox="1">
            <a:spLocks noGrp="1"/>
          </p:cNvSpPr>
          <p:nvPr>
            <p:ph type="title"/>
          </p:nvPr>
        </p:nvSpPr>
        <p:spPr>
          <a:xfrm>
            <a:off x="167641" y="-21845"/>
            <a:ext cx="6827519" cy="609600"/>
          </a:xfrm>
          <a:prstGeom prst="rect">
            <a:avLst/>
          </a:prstGeom>
          <a:noFill/>
          <a:ln>
            <a:noFill/>
          </a:ln>
        </p:spPr>
        <p:txBody>
          <a:bodyPr vert="horz" wrap="square" lIns="73140" tIns="36560" rIns="73140" bIns="36560" numCol="1" anchor="b" anchorCtr="0" compatLnSpc="1">
            <a:prstTxWarp prst="textNoShape">
              <a:avLst/>
            </a:prstTxWarp>
            <a:noAutofit/>
          </a:bodyPr>
          <a:lstStyle/>
          <a:p>
            <a:pPr>
              <a:spcBef>
                <a:spcPts val="0"/>
              </a:spcBef>
              <a:spcAft>
                <a:spcPts val="0"/>
              </a:spcAft>
              <a:buSzPct val="25000"/>
            </a:pPr>
            <a:r>
              <a:rPr lang="en-US" sz="2800" b="1">
                <a:solidFill>
                  <a:srgbClr val="0070C0"/>
                </a:solidFill>
                <a:latin typeface="Arial"/>
                <a:ea typeface="Arial"/>
                <a:cs typeface="Arial"/>
                <a:sym typeface="Arial"/>
              </a:rPr>
              <a:t>Comfort Positioning</a:t>
            </a:r>
          </a:p>
        </p:txBody>
      </p:sp>
      <p:sp>
        <p:nvSpPr>
          <p:cNvPr id="494" name="Shape 494"/>
          <p:cNvSpPr txBox="1">
            <a:spLocks noGrp="1"/>
          </p:cNvSpPr>
          <p:nvPr>
            <p:ph type="body" idx="1"/>
          </p:nvPr>
        </p:nvSpPr>
        <p:spPr>
          <a:xfrm>
            <a:off x="167641" y="640080"/>
            <a:ext cx="6827519" cy="4206239"/>
          </a:xfrm>
          <a:prstGeom prst="rect">
            <a:avLst/>
          </a:prstGeom>
          <a:noFill/>
          <a:ln>
            <a:noFill/>
          </a:ln>
        </p:spPr>
        <p:txBody>
          <a:bodyPr vert="horz" wrap="square" lIns="73140" tIns="36560" rIns="73140" bIns="36560" numCol="1" anchor="t" anchorCtr="0" compatLnSpc="1">
            <a:prstTxWarp prst="textNoShape">
              <a:avLst/>
            </a:prstTxWarp>
            <a:noAutofit/>
          </a:bodyPr>
          <a:lstStyle/>
          <a:p>
            <a:pPr marL="274320" indent="-274320">
              <a:spcBef>
                <a:spcPts val="0"/>
              </a:spcBef>
              <a:spcAft>
                <a:spcPts val="0"/>
              </a:spcAft>
              <a:buClr>
                <a:schemeClr val="dk1"/>
              </a:buClr>
              <a:buSzPct val="100000"/>
              <a:buFont typeface="Noto Sans Symbols"/>
              <a:buChar char="▪"/>
            </a:pPr>
            <a:r>
              <a:rPr lang="en-US" sz="1800">
                <a:solidFill>
                  <a:schemeClr val="dk1"/>
                </a:solidFill>
                <a:latin typeface="Arial"/>
                <a:ea typeface="Arial"/>
                <a:cs typeface="Arial"/>
                <a:sym typeface="Arial"/>
              </a:rPr>
              <a:t>Allow patient to sit up whenever possible—decreases child’s anxiety and increases cooperation.</a:t>
            </a:r>
          </a:p>
          <a:p>
            <a:pPr marL="274320" indent="-274320">
              <a:spcBef>
                <a:spcPts val="320"/>
              </a:spcBef>
              <a:spcAft>
                <a:spcPts val="0"/>
              </a:spcAft>
              <a:buClr>
                <a:schemeClr val="dk1"/>
              </a:buClr>
              <a:buSzPct val="100000"/>
              <a:buFont typeface="Noto Sans Symbols"/>
              <a:buChar char="▪"/>
            </a:pPr>
            <a:r>
              <a:rPr lang="en-US" sz="1800">
                <a:solidFill>
                  <a:schemeClr val="dk1"/>
                </a:solidFill>
                <a:latin typeface="Arial"/>
                <a:ea typeface="Arial"/>
                <a:cs typeface="Arial"/>
                <a:sym typeface="Arial"/>
              </a:rPr>
              <a:t>Allow patient to choose</a:t>
            </a:r>
          </a:p>
          <a:p>
            <a:pPr marL="274320" indent="-274320">
              <a:spcBef>
                <a:spcPts val="320"/>
              </a:spcBef>
              <a:spcAft>
                <a:spcPts val="0"/>
              </a:spcAft>
              <a:buClr>
                <a:schemeClr val="dk1"/>
              </a:buClr>
              <a:buSzPct val="100000"/>
              <a:buFont typeface="Noto Sans Symbols"/>
              <a:buChar char="▪"/>
            </a:pPr>
            <a:r>
              <a:rPr lang="en-US" sz="1800">
                <a:solidFill>
                  <a:schemeClr val="dk1"/>
                </a:solidFill>
                <a:latin typeface="Arial"/>
                <a:ea typeface="Arial"/>
                <a:cs typeface="Arial"/>
                <a:sym typeface="Arial"/>
              </a:rPr>
              <a:t>Empower and engage caregiver</a:t>
            </a:r>
          </a:p>
          <a:p>
            <a:pPr marL="274320" indent="-274320">
              <a:spcBef>
                <a:spcPts val="320"/>
              </a:spcBef>
              <a:spcAft>
                <a:spcPts val="0"/>
              </a:spcAft>
              <a:buClr>
                <a:schemeClr val="dk1"/>
              </a:buClr>
              <a:buSzPct val="100000"/>
              <a:buFont typeface="Noto Sans Symbols"/>
              <a:buChar char="▪"/>
            </a:pPr>
            <a:r>
              <a:rPr lang="en-US" sz="1800">
                <a:solidFill>
                  <a:schemeClr val="dk1"/>
                </a:solidFill>
                <a:latin typeface="Arial"/>
                <a:ea typeface="Arial"/>
                <a:cs typeface="Arial"/>
                <a:sym typeface="Arial"/>
              </a:rPr>
              <a:t>Assign a “Comfort Coach”</a:t>
            </a:r>
          </a:p>
          <a:p>
            <a:pPr marL="274320" indent="-274320">
              <a:spcBef>
                <a:spcPts val="320"/>
              </a:spcBef>
              <a:spcAft>
                <a:spcPts val="0"/>
              </a:spcAft>
              <a:buClr>
                <a:schemeClr val="dk1"/>
              </a:buClr>
              <a:buSzPct val="100000"/>
              <a:buFont typeface="Noto Sans Symbols"/>
              <a:buChar char="▪"/>
            </a:pPr>
            <a:r>
              <a:rPr lang="en-US" sz="1800">
                <a:solidFill>
                  <a:schemeClr val="dk1"/>
                </a:solidFill>
                <a:latin typeface="Arial"/>
                <a:ea typeface="Arial"/>
                <a:cs typeface="Arial"/>
                <a:sym typeface="Arial"/>
              </a:rPr>
              <a:t>Use “</a:t>
            </a:r>
            <a:r>
              <a:rPr lang="en-US" sz="1800" b="1" u="sng">
                <a:solidFill>
                  <a:schemeClr val="dk1"/>
                </a:solidFill>
                <a:latin typeface="Arial"/>
                <a:ea typeface="Arial"/>
                <a:cs typeface="Arial"/>
                <a:sym typeface="Arial"/>
              </a:rPr>
              <a:t>One Child, One Voice, One Team”</a:t>
            </a:r>
            <a:r>
              <a:rPr lang="en-US" sz="1800" b="1">
                <a:solidFill>
                  <a:schemeClr val="dk1"/>
                </a:solidFill>
                <a:latin typeface="Arial"/>
                <a:ea typeface="Arial"/>
                <a:cs typeface="Arial"/>
                <a:sym typeface="Arial"/>
              </a:rPr>
              <a:t> </a:t>
            </a:r>
            <a:r>
              <a:rPr lang="en-US" sz="1800">
                <a:solidFill>
                  <a:schemeClr val="dk1"/>
                </a:solidFill>
                <a:latin typeface="Arial"/>
                <a:ea typeface="Arial"/>
                <a:cs typeface="Arial"/>
                <a:sym typeface="Arial"/>
              </a:rPr>
              <a:t>approach</a:t>
            </a:r>
          </a:p>
          <a:p>
            <a:pPr marL="594360" lvl="1" indent="-228600">
              <a:spcBef>
                <a:spcPts val="320"/>
              </a:spcBef>
              <a:spcAft>
                <a:spcPts val="0"/>
              </a:spcAft>
              <a:buClr>
                <a:srgbClr val="0090CE"/>
              </a:buClr>
              <a:buSzPct val="100000"/>
              <a:buFont typeface="Arial"/>
              <a:buChar char="&gt;"/>
            </a:pPr>
            <a:r>
              <a:rPr lang="en-US" sz="1600" b="1">
                <a:solidFill>
                  <a:srgbClr val="0070C0"/>
                </a:solidFill>
                <a:latin typeface="Arial"/>
                <a:ea typeface="Arial"/>
                <a:cs typeface="Arial"/>
                <a:sym typeface="Arial"/>
              </a:rPr>
              <a:t>Decreases chaos and noise in the room</a:t>
            </a:r>
          </a:p>
          <a:p>
            <a:pPr marL="594360" lvl="1" indent="-228600">
              <a:spcBef>
                <a:spcPts val="320"/>
              </a:spcBef>
              <a:spcAft>
                <a:spcPts val="0"/>
              </a:spcAft>
              <a:buClr>
                <a:srgbClr val="0090CE"/>
              </a:buClr>
              <a:buSzPct val="100000"/>
              <a:buFont typeface="Arial"/>
              <a:buChar char="&gt;"/>
            </a:pPr>
            <a:r>
              <a:rPr lang="en-US" sz="1600" b="1">
                <a:solidFill>
                  <a:srgbClr val="0070C0"/>
                </a:solidFill>
                <a:latin typeface="Arial"/>
                <a:ea typeface="Arial"/>
                <a:cs typeface="Arial"/>
                <a:sym typeface="Arial"/>
              </a:rPr>
              <a:t>One person is responsible for talking during the procedure</a:t>
            </a:r>
          </a:p>
        </p:txBody>
      </p:sp>
      <p:sp>
        <p:nvSpPr>
          <p:cNvPr id="495" name="Shape 495"/>
          <p:cNvSpPr txBox="1">
            <a:spLocks noGrp="1"/>
          </p:cNvSpPr>
          <p:nvPr>
            <p:ph type="dt" idx="10"/>
          </p:nvPr>
        </p:nvSpPr>
        <p:spPr>
          <a:xfrm>
            <a:off x="579120" y="5242561"/>
            <a:ext cx="914400" cy="243839"/>
          </a:xfrm>
          <a:prstGeom prst="rect">
            <a:avLst/>
          </a:prstGeom>
          <a:noFill/>
          <a:ln>
            <a:noFill/>
          </a:ln>
        </p:spPr>
        <p:txBody>
          <a:bodyPr vert="horz" wrap="square" lIns="73140" tIns="36560" rIns="73140" bIns="36560" numCol="1" anchor="ctr" anchorCtr="0" compatLnSpc="1">
            <a:prstTxWarp prst="textNoShape">
              <a:avLst/>
            </a:prstTxWarp>
            <a:noAutofit/>
          </a:bodyPr>
          <a:lstStyle/>
          <a:p>
            <a:pPr defTabSz="731520" eaLnBrk="1" fontAlgn="auto" hangingPunct="1">
              <a:spcBef>
                <a:spcPts val="0"/>
              </a:spcBef>
              <a:spcAft>
                <a:spcPts val="0"/>
              </a:spcAft>
              <a:buSzPct val="25000"/>
              <a:defRPr/>
            </a:pPr>
            <a:r>
              <a:rPr lang="en-US" kern="0">
                <a:solidFill>
                  <a:srgbClr val="649DD2"/>
                </a:solidFill>
                <a:latin typeface="Arial"/>
                <a:ea typeface="Arial"/>
                <a:cs typeface="Arial"/>
                <a:sym typeface="Arial"/>
              </a:rPr>
              <a:t>5/17/2016</a:t>
            </a:r>
          </a:p>
        </p:txBody>
      </p:sp>
      <p:sp>
        <p:nvSpPr>
          <p:cNvPr id="496" name="Shape 496"/>
          <p:cNvSpPr txBox="1">
            <a:spLocks noGrp="1"/>
          </p:cNvSpPr>
          <p:nvPr>
            <p:ph type="ftr" idx="11"/>
          </p:nvPr>
        </p:nvSpPr>
        <p:spPr>
          <a:xfrm>
            <a:off x="2164080" y="5242561"/>
            <a:ext cx="5303520" cy="243839"/>
          </a:xfrm>
          <a:prstGeom prst="rect">
            <a:avLst/>
          </a:prstGeom>
          <a:noFill/>
          <a:ln>
            <a:noFill/>
          </a:ln>
        </p:spPr>
        <p:txBody>
          <a:bodyPr vert="horz" wrap="square" lIns="73140" tIns="36560" rIns="73140" bIns="36560" numCol="1" anchor="ctr" anchorCtr="0" compatLnSpc="1">
            <a:prstTxWarp prst="textNoShape">
              <a:avLst/>
            </a:prstTxWarp>
            <a:noAutofit/>
          </a:bodyPr>
          <a:lstStyle/>
          <a:p>
            <a:pPr defTabSz="731520" eaLnBrk="1" fontAlgn="auto" hangingPunct="1">
              <a:spcBef>
                <a:spcPts val="0"/>
              </a:spcBef>
              <a:spcAft>
                <a:spcPts val="0"/>
              </a:spcAft>
              <a:buClr>
                <a:srgbClr val="FFFFFF"/>
              </a:buClr>
              <a:buSzPct val="25000"/>
              <a:defRPr/>
            </a:pPr>
            <a:r>
              <a:rPr lang="en-US" kern="0">
                <a:solidFill>
                  <a:srgbClr val="FFFFFF"/>
                </a:solidFill>
                <a:latin typeface="Arial"/>
                <a:ea typeface="Arial"/>
                <a:cs typeface="Arial"/>
                <a:sym typeface="Arial"/>
              </a:rPr>
              <a:t>RANDALL CHILDREN'S HOSPITAL</a:t>
            </a:r>
          </a:p>
        </p:txBody>
      </p:sp>
      <p:sp>
        <p:nvSpPr>
          <p:cNvPr id="497" name="Shape 497"/>
          <p:cNvSpPr txBox="1">
            <a:spLocks noGrp="1"/>
          </p:cNvSpPr>
          <p:nvPr>
            <p:ph type="sldNum" idx="12"/>
          </p:nvPr>
        </p:nvSpPr>
        <p:spPr>
          <a:xfrm>
            <a:off x="7406640" y="5242561"/>
            <a:ext cx="365760" cy="243839"/>
          </a:xfrm>
          <a:prstGeom prst="rect">
            <a:avLst/>
          </a:prstGeom>
          <a:noFill/>
          <a:ln>
            <a:noFill/>
          </a:ln>
        </p:spPr>
        <p:txBody>
          <a:bodyPr vert="horz" wrap="square" lIns="73140" tIns="36560" rIns="73140" bIns="36560" numCol="1" anchor="ctr" anchorCtr="0" compatLnSpc="1">
            <a:prstTxWarp prst="textNoShape">
              <a:avLst/>
            </a:prstTxWarp>
            <a:noAutofit/>
          </a:bodyPr>
          <a:lstStyle/>
          <a:p>
            <a:pPr defTabSz="731520" eaLnBrk="1" fontAlgn="auto" hangingPunct="1">
              <a:spcBef>
                <a:spcPts val="0"/>
              </a:spcBef>
              <a:spcAft>
                <a:spcPts val="0"/>
              </a:spcAft>
              <a:buSzPct val="25000"/>
              <a:defRPr/>
            </a:pPr>
            <a:fld id="{00000000-1234-1234-1234-123412341234}" type="slidenum">
              <a:rPr lang="en-US" kern="0">
                <a:solidFill>
                  <a:srgbClr val="649DD2"/>
                </a:solidFill>
                <a:latin typeface="Arial"/>
                <a:ea typeface="Arial"/>
                <a:cs typeface="Arial"/>
                <a:sym typeface="Arial"/>
              </a:rPr>
              <a:pPr defTabSz="731520" eaLnBrk="1" fontAlgn="auto" hangingPunct="1">
                <a:spcBef>
                  <a:spcPts val="0"/>
                </a:spcBef>
                <a:spcAft>
                  <a:spcPts val="0"/>
                </a:spcAft>
                <a:buSzPct val="25000"/>
                <a:defRPr/>
              </a:pPr>
              <a:t>33</a:t>
            </a:fld>
            <a:endParaRPr lang="en-US" kern="0">
              <a:solidFill>
                <a:srgbClr val="649DD2"/>
              </a:solidFill>
              <a:latin typeface="Arial"/>
              <a:ea typeface="Arial"/>
              <a:cs typeface="Arial"/>
              <a:sym typeface="Arial"/>
            </a:endParaRPr>
          </a:p>
        </p:txBody>
      </p:sp>
      <p:pic>
        <p:nvPicPr>
          <p:cNvPr id="498" name="Shape 498"/>
          <p:cNvPicPr preferRelativeResize="0"/>
          <p:nvPr/>
        </p:nvPicPr>
        <p:blipFill rotWithShape="1">
          <a:blip r:embed="rId3">
            <a:alphaModFix/>
          </a:blip>
          <a:srcRect/>
          <a:stretch/>
        </p:blipFill>
        <p:spPr>
          <a:xfrm>
            <a:off x="762862" y="3468819"/>
            <a:ext cx="2046709" cy="1476314"/>
          </a:xfrm>
          <a:prstGeom prst="rect">
            <a:avLst/>
          </a:prstGeom>
          <a:noFill/>
          <a:ln w="57150">
            <a:solidFill>
              <a:srgbClr val="FF0000"/>
            </a:solidFill>
          </a:ln>
        </p:spPr>
      </p:pic>
      <p:pic>
        <p:nvPicPr>
          <p:cNvPr id="499" name="Shape 499"/>
          <p:cNvPicPr preferRelativeResize="0"/>
          <p:nvPr/>
        </p:nvPicPr>
        <p:blipFill rotWithShape="1">
          <a:blip r:embed="rId4">
            <a:alphaModFix/>
          </a:blip>
          <a:srcRect/>
          <a:stretch/>
        </p:blipFill>
        <p:spPr>
          <a:xfrm>
            <a:off x="2976440" y="3322528"/>
            <a:ext cx="1737587" cy="1768895"/>
          </a:xfrm>
          <a:prstGeom prst="rect">
            <a:avLst/>
          </a:prstGeom>
          <a:noFill/>
          <a:ln w="57150">
            <a:solidFill>
              <a:srgbClr val="FF0000"/>
            </a:solidFill>
          </a:ln>
        </p:spPr>
      </p:pic>
      <p:pic>
        <p:nvPicPr>
          <p:cNvPr id="500" name="Shape 500"/>
          <p:cNvPicPr preferRelativeResize="0"/>
          <p:nvPr/>
        </p:nvPicPr>
        <p:blipFill rotWithShape="1">
          <a:blip r:embed="rId5">
            <a:alphaModFix/>
          </a:blip>
          <a:srcRect/>
          <a:stretch/>
        </p:blipFill>
        <p:spPr>
          <a:xfrm>
            <a:off x="4880897" y="3382606"/>
            <a:ext cx="2714280" cy="1624958"/>
          </a:xfrm>
          <a:prstGeom prst="rect">
            <a:avLst/>
          </a:prstGeom>
          <a:noFill/>
          <a:ln w="57150">
            <a:solidFill>
              <a:srgbClr val="FF0000"/>
            </a:solidFill>
          </a:ln>
        </p:spPr>
      </p:pic>
    </p:spTree>
    <p:extLst>
      <p:ext uri="{BB962C8B-B14F-4D97-AF65-F5344CB8AC3E}">
        <p14:creationId xmlns:p14="http://schemas.microsoft.com/office/powerpoint/2010/main" val="21964364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D6B4DA61-EA29-478F-A059-314CB6EFC23D}"/>
              </a:ext>
            </a:extLst>
          </p:cNvPr>
          <p:cNvSpPr>
            <a:spLocks noGrp="1" noChangeArrowheads="1"/>
          </p:cNvSpPr>
          <p:nvPr>
            <p:ph type="title"/>
          </p:nvPr>
        </p:nvSpPr>
        <p:spPr>
          <a:xfrm>
            <a:off x="106680" y="-15240"/>
            <a:ext cx="6827520" cy="609600"/>
          </a:xfrm>
        </p:spPr>
        <p:txBody>
          <a:bodyPr/>
          <a:lstStyle/>
          <a:p>
            <a:pPr>
              <a:spcBef>
                <a:spcPct val="0"/>
              </a:spcBef>
              <a:spcAft>
                <a:spcPct val="0"/>
              </a:spcAft>
            </a:pPr>
            <a:r>
              <a:rPr lang="en-US" altLang="en-US" sz="2800" b="1" u="sng">
                <a:solidFill>
                  <a:srgbClr val="0070C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Comfort Positioning</a:t>
            </a:r>
          </a:p>
        </p:txBody>
      </p:sp>
      <p:sp>
        <p:nvSpPr>
          <p:cNvPr id="26629" name="Slide Number Placeholder 5">
            <a:extLst>
              <a:ext uri="{FF2B5EF4-FFF2-40B4-BE49-F238E27FC236}">
                <a16:creationId xmlns:a16="http://schemas.microsoft.com/office/drawing/2014/main" id="{8B6B9F97-635A-4FF1-962D-7F2712A6E02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defRPr>
            </a:lvl1pPr>
            <a:lvl2pPr marL="594360" indent="-228600">
              <a:spcBef>
                <a:spcPct val="20000"/>
              </a:spcBef>
              <a:buChar char="&gt;"/>
              <a:defRPr>
                <a:solidFill>
                  <a:srgbClr val="0090CE"/>
                </a:solidFill>
                <a:latin typeface="Arial" panose="020B0604020202020204" pitchFamily="34" charset="0"/>
                <a:ea typeface="ＭＳ Ｐゴシック" panose="020B0600070205080204" pitchFamily="34" charset="-128"/>
              </a:defRPr>
            </a:lvl2pPr>
            <a:lvl3pPr marL="914400" indent="-182880">
              <a:spcBef>
                <a:spcPct val="20000"/>
              </a:spcBef>
              <a:buFont typeface="Wingdings" panose="05000000000000000000" pitchFamily="2" charset="2"/>
              <a:buChar char="§"/>
              <a:defRPr sz="1280">
                <a:solidFill>
                  <a:srgbClr val="2DAA8F"/>
                </a:solidFill>
                <a:latin typeface="Arial" panose="020B0604020202020204" pitchFamily="34" charset="0"/>
                <a:ea typeface="ＭＳ Ｐゴシック" panose="020B0600070205080204" pitchFamily="34" charset="-128"/>
              </a:defRPr>
            </a:lvl3pPr>
            <a:lvl4pPr marL="1280160" indent="-182880">
              <a:spcBef>
                <a:spcPct val="20000"/>
              </a:spcBef>
              <a:buChar char="–"/>
              <a:defRPr sz="1120">
                <a:solidFill>
                  <a:schemeClr val="bg2"/>
                </a:solidFill>
                <a:latin typeface="Arial" panose="020B0604020202020204" pitchFamily="34" charset="0"/>
                <a:ea typeface="ＭＳ Ｐゴシック" panose="020B0600070205080204" pitchFamily="34" charset="-128"/>
              </a:defRPr>
            </a:lvl4pPr>
            <a:lvl5pPr marL="1645920" indent="-182880">
              <a:spcBef>
                <a:spcPct val="20000"/>
              </a:spcBef>
              <a:buChar char="»"/>
              <a:defRPr sz="1120">
                <a:solidFill>
                  <a:schemeClr val="accent2"/>
                </a:solidFill>
                <a:latin typeface="Arial" panose="020B0604020202020204" pitchFamily="34" charset="0"/>
                <a:ea typeface="ＭＳ Ｐゴシック" panose="020B0600070205080204" pitchFamily="34" charset="-128"/>
              </a:defRPr>
            </a:lvl5pPr>
            <a:lvl6pPr marL="2011680" indent="-182880" eaLnBrk="0" fontAlgn="base" hangingPunct="0">
              <a:spcBef>
                <a:spcPct val="20000"/>
              </a:spcBef>
              <a:spcAft>
                <a:spcPct val="0"/>
              </a:spcAft>
              <a:buChar char="»"/>
              <a:defRPr sz="1120">
                <a:solidFill>
                  <a:schemeClr val="accent2"/>
                </a:solidFill>
                <a:latin typeface="Arial" panose="020B0604020202020204" pitchFamily="34" charset="0"/>
                <a:ea typeface="ＭＳ Ｐゴシック" panose="020B0600070205080204" pitchFamily="34" charset="-128"/>
              </a:defRPr>
            </a:lvl6pPr>
            <a:lvl7pPr marL="2377440" indent="-182880" eaLnBrk="0" fontAlgn="base" hangingPunct="0">
              <a:spcBef>
                <a:spcPct val="20000"/>
              </a:spcBef>
              <a:spcAft>
                <a:spcPct val="0"/>
              </a:spcAft>
              <a:buChar char="»"/>
              <a:defRPr sz="1120">
                <a:solidFill>
                  <a:schemeClr val="accent2"/>
                </a:solidFill>
                <a:latin typeface="Arial" panose="020B0604020202020204" pitchFamily="34" charset="0"/>
                <a:ea typeface="ＭＳ Ｐゴシック" panose="020B0600070205080204" pitchFamily="34" charset="-128"/>
              </a:defRPr>
            </a:lvl7pPr>
            <a:lvl8pPr marL="2743200" indent="-182880" eaLnBrk="0" fontAlgn="base" hangingPunct="0">
              <a:spcBef>
                <a:spcPct val="20000"/>
              </a:spcBef>
              <a:spcAft>
                <a:spcPct val="0"/>
              </a:spcAft>
              <a:buChar char="»"/>
              <a:defRPr sz="1120">
                <a:solidFill>
                  <a:schemeClr val="accent2"/>
                </a:solidFill>
                <a:latin typeface="Arial" panose="020B0604020202020204" pitchFamily="34" charset="0"/>
                <a:ea typeface="ＭＳ Ｐゴシック" panose="020B0600070205080204" pitchFamily="34" charset="-128"/>
              </a:defRPr>
            </a:lvl8pPr>
            <a:lvl9pPr marL="3108960" indent="-182880" eaLnBrk="0" fontAlgn="base" hangingPunct="0">
              <a:spcBef>
                <a:spcPct val="20000"/>
              </a:spcBef>
              <a:spcAft>
                <a:spcPct val="0"/>
              </a:spcAft>
              <a:buChar char="»"/>
              <a:defRPr sz="1120">
                <a:solidFill>
                  <a:schemeClr val="accent2"/>
                </a:solidFill>
                <a:latin typeface="Arial" panose="020B0604020202020204" pitchFamily="34" charset="0"/>
                <a:ea typeface="ＭＳ Ｐゴシック" panose="020B0600070205080204" pitchFamily="34" charset="-128"/>
              </a:defRPr>
            </a:lvl9pPr>
          </a:lstStyle>
          <a:p>
            <a:pPr>
              <a:spcBef>
                <a:spcPct val="0"/>
              </a:spcBef>
              <a:spcAft>
                <a:spcPct val="0"/>
              </a:spcAft>
              <a:buFontTx/>
              <a:buNone/>
            </a:pPr>
            <a:fld id="{8D3F0C8E-673D-4160-A3EE-B0C196E0B2E2}" type="slidenum">
              <a:rPr lang="en-US" altLang="en-US" sz="640">
                <a:solidFill>
                  <a:schemeClr val="accent1"/>
                </a:solidFill>
                <a:cs typeface="Arial" panose="020B0604020202020204" pitchFamily="34" charset="0"/>
                <a:sym typeface="Arial" panose="020B0604020202020204" pitchFamily="34" charset="0"/>
              </a:rPr>
              <a:pPr>
                <a:spcBef>
                  <a:spcPct val="0"/>
                </a:spcBef>
                <a:spcAft>
                  <a:spcPct val="0"/>
                </a:spcAft>
                <a:buFontTx/>
                <a:buNone/>
              </a:pPr>
              <a:t>34</a:t>
            </a:fld>
            <a:endParaRPr lang="en-US" altLang="en-US" sz="640">
              <a:solidFill>
                <a:schemeClr val="accent1"/>
              </a:solidFill>
              <a:cs typeface="Arial" panose="020B0604020202020204" pitchFamily="34" charset="0"/>
              <a:sym typeface="Arial" panose="020B0604020202020204" pitchFamily="34" charset="0"/>
            </a:endParaRPr>
          </a:p>
        </p:txBody>
      </p:sp>
      <p:pic>
        <p:nvPicPr>
          <p:cNvPr id="7" name="YPi3xT6UCOs">
            <a:hlinkClick r:id="" action="ppaction://media"/>
            <a:extLst>
              <a:ext uri="{FF2B5EF4-FFF2-40B4-BE49-F238E27FC236}">
                <a16:creationId xmlns:a16="http://schemas.microsoft.com/office/drawing/2014/main" id="{0BE11532-451F-429B-8C62-B481B6E89A2A}"/>
              </a:ext>
            </a:extLst>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640080" y="640275"/>
            <a:ext cx="6562090" cy="467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9DECD338-C07E-4677-A46A-FA42B23FC98E}"/>
              </a:ext>
            </a:extLst>
          </p:cNvPr>
          <p:cNvSpPr>
            <a:spLocks noGrp="1" noChangeArrowheads="1"/>
          </p:cNvSpPr>
          <p:nvPr>
            <p:ph type="title"/>
          </p:nvPr>
        </p:nvSpPr>
        <p:spPr>
          <a:xfrm>
            <a:off x="68580" y="39371"/>
            <a:ext cx="6827520" cy="820420"/>
          </a:xfrm>
        </p:spPr>
        <p:txBody>
          <a:bodyPr/>
          <a:lstStyle/>
          <a:p>
            <a:pPr algn="ctr"/>
            <a:r>
              <a:rPr lang="en-US" altLang="en-US" b="1" u="sng">
                <a:solidFill>
                  <a:srgbClr val="0070C0"/>
                </a:solidFill>
              </a:rPr>
              <a:t>The Art of Distraction</a:t>
            </a:r>
            <a:br>
              <a:rPr lang="en-US" altLang="en-US" u="sng"/>
            </a:br>
            <a:endParaRPr lang="en-US" altLang="en-US" u="sng"/>
          </a:p>
        </p:txBody>
      </p:sp>
      <p:sp>
        <p:nvSpPr>
          <p:cNvPr id="27651" name="Content Placeholder 2">
            <a:extLst>
              <a:ext uri="{FF2B5EF4-FFF2-40B4-BE49-F238E27FC236}">
                <a16:creationId xmlns:a16="http://schemas.microsoft.com/office/drawing/2014/main" id="{7A1E0604-1A27-4394-BF37-EAB2FC416CF5}"/>
              </a:ext>
            </a:extLst>
          </p:cNvPr>
          <p:cNvSpPr>
            <a:spLocks noGrp="1" noChangeArrowheads="1"/>
          </p:cNvSpPr>
          <p:nvPr>
            <p:ph idx="1"/>
          </p:nvPr>
        </p:nvSpPr>
        <p:spPr>
          <a:xfrm>
            <a:off x="0" y="449581"/>
            <a:ext cx="8070552" cy="4997448"/>
          </a:xfrm>
        </p:spPr>
        <p:txBody>
          <a:bodyPr/>
          <a:lstStyle/>
          <a:p>
            <a:pPr marL="0" indent="0">
              <a:defRPr/>
            </a:pPr>
            <a:r>
              <a:rPr lang="en-US" altLang="en-US" sz="2240">
                <a:solidFill>
                  <a:srgbClr val="FF0000"/>
                </a:solidFill>
              </a:rPr>
              <a:t> </a:t>
            </a:r>
            <a:r>
              <a:rPr lang="en-US" altLang="en-US" sz="2240" b="1">
                <a:solidFill>
                  <a:srgbClr val="FF0000"/>
                </a:solidFill>
              </a:rPr>
              <a:t>Why use distraction?</a:t>
            </a:r>
          </a:p>
          <a:p>
            <a:pPr marL="0" indent="0">
              <a:buNone/>
              <a:defRPr/>
            </a:pPr>
            <a:r>
              <a:rPr lang="en-US" altLang="en-US" b="1"/>
              <a:t>Distraction </a:t>
            </a:r>
            <a:r>
              <a:rPr lang="en-US" altLang="en-US"/>
              <a:t>is the most common type of cognitive-behavioral method.</a:t>
            </a:r>
          </a:p>
          <a:p>
            <a:pPr marL="0" indent="0">
              <a:buNone/>
              <a:defRPr/>
            </a:pPr>
            <a:r>
              <a:rPr lang="en-US" altLang="en-US"/>
              <a:t>It is an intervention that is often used to guide attention away from painful stimuli .</a:t>
            </a:r>
            <a:r>
              <a:rPr lang="en-US" altLang="en-US" b="1" i="1"/>
              <a:t>It is most effective when adapted to the patient’s developmental and cognitive level.</a:t>
            </a:r>
          </a:p>
          <a:p>
            <a:pPr marL="44450" indent="-44450">
              <a:defRPr/>
            </a:pPr>
            <a:r>
              <a:rPr lang="en-US" altLang="en-US" sz="2240" b="1">
                <a:solidFill>
                  <a:srgbClr val="FF0000"/>
                </a:solidFill>
              </a:rPr>
              <a:t> What’s the best part?</a:t>
            </a:r>
            <a:endParaRPr lang="en-US" altLang="en-US" b="1"/>
          </a:p>
          <a:p>
            <a:pPr marL="0" lvl="1" indent="0">
              <a:defRPr/>
            </a:pPr>
            <a:r>
              <a:rPr lang="en-US" altLang="en-US" b="1"/>
              <a:t> Does not require advanced training for </a:t>
            </a:r>
          </a:p>
          <a:p>
            <a:pPr marL="0" lvl="1" indent="0">
              <a:buNone/>
              <a:defRPr/>
            </a:pPr>
            <a:r>
              <a:rPr lang="en-US" altLang="en-US" b="1"/>
              <a:t>   providers.</a:t>
            </a:r>
          </a:p>
          <a:p>
            <a:pPr marL="44450" lvl="1" indent="-44450">
              <a:defRPr/>
            </a:pPr>
            <a:r>
              <a:rPr lang="en-US" altLang="en-US" b="1"/>
              <a:t> Works with all developmental levels.</a:t>
            </a:r>
          </a:p>
          <a:p>
            <a:pPr marL="0" lvl="1" indent="0">
              <a:defRPr/>
            </a:pPr>
            <a:r>
              <a:rPr lang="en-US" altLang="en-US" b="1"/>
              <a:t> Involves parents and caregivers during </a:t>
            </a:r>
          </a:p>
          <a:p>
            <a:pPr marL="0" lvl="1" indent="0">
              <a:buNone/>
              <a:defRPr/>
            </a:pPr>
            <a:r>
              <a:rPr lang="en-US" altLang="en-US" b="1"/>
              <a:t>   stressful times. </a:t>
            </a:r>
          </a:p>
          <a:p>
            <a:pPr marL="0" indent="0">
              <a:buNone/>
              <a:defRPr/>
            </a:pPr>
            <a:endParaRPr lang="en-US" altLang="en-US" sz="1280"/>
          </a:p>
          <a:p>
            <a:pPr marL="0" indent="0">
              <a:buNone/>
              <a:defRPr/>
            </a:pPr>
            <a:endParaRPr lang="en-US" altLang="en-US" sz="1280"/>
          </a:p>
          <a:p>
            <a:pPr marL="0" indent="0">
              <a:buNone/>
              <a:defRPr/>
            </a:pPr>
            <a:r>
              <a:rPr lang="en-US" altLang="en-US" sz="1280"/>
              <a:t>Current research indicates that distraction can lead to </a:t>
            </a:r>
            <a:r>
              <a:rPr lang="en-US" altLang="en-US" sz="1280" b="1"/>
              <a:t>reduction </a:t>
            </a:r>
            <a:r>
              <a:rPr lang="en-US" altLang="en-US" sz="1280"/>
              <a:t>in  procedure times and number of staff required for procedures, especially in children. Researchers hypothesize that children “can not attend to more than one significant stimulus at a time.”</a:t>
            </a:r>
          </a:p>
          <a:p>
            <a:pPr marL="0" indent="0">
              <a:buNone/>
              <a:defRPr/>
            </a:pPr>
            <a:r>
              <a:rPr lang="en-US" altLang="en-US" sz="1280"/>
              <a:t>K.A. Birnieet al. Mechanisms of distraction in acute pain perception and modulation. Pain Journal 2017;158(6):1012-1013</a:t>
            </a:r>
          </a:p>
          <a:p>
            <a:pPr marL="0" indent="0">
              <a:buNone/>
              <a:defRPr/>
            </a:pPr>
            <a:endParaRPr lang="en-US" altLang="en-US" sz="1280"/>
          </a:p>
          <a:p>
            <a:pPr>
              <a:defRPr/>
            </a:pPr>
            <a:endParaRPr lang="en-US" altLang="en-US"/>
          </a:p>
        </p:txBody>
      </p:sp>
      <p:sp>
        <p:nvSpPr>
          <p:cNvPr id="28676" name="Date Placeholder 3">
            <a:extLst>
              <a:ext uri="{FF2B5EF4-FFF2-40B4-BE49-F238E27FC236}">
                <a16:creationId xmlns:a16="http://schemas.microsoft.com/office/drawing/2014/main" id="{65F3A48E-AC4A-4AB1-9530-0C491B7DE605}"/>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defRPr>
            </a:lvl1pPr>
            <a:lvl2pPr marL="594360" indent="-228600">
              <a:spcBef>
                <a:spcPct val="20000"/>
              </a:spcBef>
              <a:buChar char="&gt;"/>
              <a:defRPr>
                <a:solidFill>
                  <a:srgbClr val="0090CE"/>
                </a:solidFill>
                <a:latin typeface="Arial" panose="020B0604020202020204" pitchFamily="34" charset="0"/>
                <a:ea typeface="ＭＳ Ｐゴシック" panose="020B0600070205080204" pitchFamily="34" charset="-128"/>
              </a:defRPr>
            </a:lvl2pPr>
            <a:lvl3pPr marL="914400" indent="-182880">
              <a:spcBef>
                <a:spcPct val="20000"/>
              </a:spcBef>
              <a:buFont typeface="Wingdings" panose="05000000000000000000" pitchFamily="2" charset="2"/>
              <a:buChar char="§"/>
              <a:defRPr sz="1280">
                <a:solidFill>
                  <a:srgbClr val="2DAA8F"/>
                </a:solidFill>
                <a:latin typeface="Arial" panose="020B0604020202020204" pitchFamily="34" charset="0"/>
                <a:ea typeface="ＭＳ Ｐゴシック" panose="020B0600070205080204" pitchFamily="34" charset="-128"/>
              </a:defRPr>
            </a:lvl3pPr>
            <a:lvl4pPr marL="1280160" indent="-182880">
              <a:spcBef>
                <a:spcPct val="20000"/>
              </a:spcBef>
              <a:buChar char="–"/>
              <a:defRPr sz="1120">
                <a:solidFill>
                  <a:schemeClr val="bg2"/>
                </a:solidFill>
                <a:latin typeface="Arial" panose="020B0604020202020204" pitchFamily="34" charset="0"/>
                <a:ea typeface="ＭＳ Ｐゴシック" panose="020B0600070205080204" pitchFamily="34" charset="-128"/>
              </a:defRPr>
            </a:lvl4pPr>
            <a:lvl5pPr marL="1645920" indent="-182880">
              <a:spcBef>
                <a:spcPct val="20000"/>
              </a:spcBef>
              <a:buChar char="»"/>
              <a:defRPr sz="1120">
                <a:solidFill>
                  <a:schemeClr val="accent2"/>
                </a:solidFill>
                <a:latin typeface="Arial" panose="020B0604020202020204" pitchFamily="34" charset="0"/>
                <a:ea typeface="ＭＳ Ｐゴシック" panose="020B0600070205080204" pitchFamily="34" charset="-128"/>
              </a:defRPr>
            </a:lvl5pPr>
            <a:lvl6pPr marL="2011680" indent="-182880" eaLnBrk="0" fontAlgn="base" hangingPunct="0">
              <a:spcBef>
                <a:spcPct val="20000"/>
              </a:spcBef>
              <a:spcAft>
                <a:spcPct val="0"/>
              </a:spcAft>
              <a:buChar char="»"/>
              <a:defRPr sz="1120">
                <a:solidFill>
                  <a:schemeClr val="accent2"/>
                </a:solidFill>
                <a:latin typeface="Arial" panose="020B0604020202020204" pitchFamily="34" charset="0"/>
                <a:ea typeface="ＭＳ Ｐゴシック" panose="020B0600070205080204" pitchFamily="34" charset="-128"/>
              </a:defRPr>
            </a:lvl6pPr>
            <a:lvl7pPr marL="2377440" indent="-182880" eaLnBrk="0" fontAlgn="base" hangingPunct="0">
              <a:spcBef>
                <a:spcPct val="20000"/>
              </a:spcBef>
              <a:spcAft>
                <a:spcPct val="0"/>
              </a:spcAft>
              <a:buChar char="»"/>
              <a:defRPr sz="1120">
                <a:solidFill>
                  <a:schemeClr val="accent2"/>
                </a:solidFill>
                <a:latin typeface="Arial" panose="020B0604020202020204" pitchFamily="34" charset="0"/>
                <a:ea typeface="ＭＳ Ｐゴシック" panose="020B0600070205080204" pitchFamily="34" charset="-128"/>
              </a:defRPr>
            </a:lvl7pPr>
            <a:lvl8pPr marL="2743200" indent="-182880" eaLnBrk="0" fontAlgn="base" hangingPunct="0">
              <a:spcBef>
                <a:spcPct val="20000"/>
              </a:spcBef>
              <a:spcAft>
                <a:spcPct val="0"/>
              </a:spcAft>
              <a:buChar char="»"/>
              <a:defRPr sz="1120">
                <a:solidFill>
                  <a:schemeClr val="accent2"/>
                </a:solidFill>
                <a:latin typeface="Arial" panose="020B0604020202020204" pitchFamily="34" charset="0"/>
                <a:ea typeface="ＭＳ Ｐゴシック" panose="020B0600070205080204" pitchFamily="34" charset="-128"/>
              </a:defRPr>
            </a:lvl8pPr>
            <a:lvl9pPr marL="3108960" indent="-182880" eaLnBrk="0" fontAlgn="base" hangingPunct="0">
              <a:spcBef>
                <a:spcPct val="20000"/>
              </a:spcBef>
              <a:spcAft>
                <a:spcPct val="0"/>
              </a:spcAft>
              <a:buChar char="»"/>
              <a:defRPr sz="1120">
                <a:solidFill>
                  <a:schemeClr val="accent2"/>
                </a:solidFill>
                <a:latin typeface="Arial" panose="020B0604020202020204" pitchFamily="34" charset="0"/>
                <a:ea typeface="ＭＳ Ｐゴシック" panose="020B0600070205080204" pitchFamily="34" charset="-128"/>
              </a:defRPr>
            </a:lvl9pPr>
          </a:lstStyle>
          <a:p>
            <a:pPr>
              <a:spcBef>
                <a:spcPct val="0"/>
              </a:spcBef>
              <a:buFontTx/>
              <a:buNone/>
            </a:pPr>
            <a:fld id="{6476B93A-54C5-4724-83CF-C1943C219D11}" type="datetime1">
              <a:rPr lang="en-US" altLang="en-US" sz="640">
                <a:solidFill>
                  <a:schemeClr val="accent1"/>
                </a:solidFill>
              </a:rPr>
              <a:pPr>
                <a:spcBef>
                  <a:spcPct val="0"/>
                </a:spcBef>
                <a:buFontTx/>
                <a:buNone/>
              </a:pPr>
              <a:t>9/9/2022</a:t>
            </a:fld>
            <a:endParaRPr lang="en-US" altLang="en-US" sz="640">
              <a:solidFill>
                <a:schemeClr val="accent1"/>
              </a:solidFill>
            </a:endParaRPr>
          </a:p>
        </p:txBody>
      </p:sp>
      <p:sp>
        <p:nvSpPr>
          <p:cNvPr id="5" name="Footer Placeholder 4">
            <a:extLst>
              <a:ext uri="{FF2B5EF4-FFF2-40B4-BE49-F238E27FC236}">
                <a16:creationId xmlns:a16="http://schemas.microsoft.com/office/drawing/2014/main" id="{235B9EA8-02D1-4A19-8FB1-0DBEF168569A}"/>
              </a:ext>
            </a:extLst>
          </p:cNvPr>
          <p:cNvSpPr>
            <a:spLocks noGrp="1"/>
          </p:cNvSpPr>
          <p:nvPr>
            <p:ph type="ftr" sz="quarter" idx="11"/>
          </p:nvPr>
        </p:nvSpPr>
        <p:spPr/>
        <p:txBody>
          <a:bodyPr/>
          <a:lstStyle/>
          <a:p>
            <a:pPr>
              <a:defRPr/>
            </a:pPr>
            <a:r>
              <a:t>Randall Children's Hospital</a:t>
            </a:r>
          </a:p>
        </p:txBody>
      </p:sp>
      <p:sp>
        <p:nvSpPr>
          <p:cNvPr id="28678" name="Slide Number Placeholder 5">
            <a:extLst>
              <a:ext uri="{FF2B5EF4-FFF2-40B4-BE49-F238E27FC236}">
                <a16:creationId xmlns:a16="http://schemas.microsoft.com/office/drawing/2014/main" id="{13F64C6D-9732-4F5C-8523-794C461C365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defRPr>
            </a:lvl1pPr>
            <a:lvl2pPr marL="594360" indent="-228600">
              <a:spcBef>
                <a:spcPct val="20000"/>
              </a:spcBef>
              <a:buChar char="&gt;"/>
              <a:defRPr>
                <a:solidFill>
                  <a:srgbClr val="0090CE"/>
                </a:solidFill>
                <a:latin typeface="Arial" panose="020B0604020202020204" pitchFamily="34" charset="0"/>
                <a:ea typeface="ＭＳ Ｐゴシック" panose="020B0600070205080204" pitchFamily="34" charset="-128"/>
              </a:defRPr>
            </a:lvl2pPr>
            <a:lvl3pPr marL="914400" indent="-182880">
              <a:spcBef>
                <a:spcPct val="20000"/>
              </a:spcBef>
              <a:buFont typeface="Wingdings" panose="05000000000000000000" pitchFamily="2" charset="2"/>
              <a:buChar char="§"/>
              <a:defRPr sz="1280">
                <a:solidFill>
                  <a:srgbClr val="2DAA8F"/>
                </a:solidFill>
                <a:latin typeface="Arial" panose="020B0604020202020204" pitchFamily="34" charset="0"/>
                <a:ea typeface="ＭＳ Ｐゴシック" panose="020B0600070205080204" pitchFamily="34" charset="-128"/>
              </a:defRPr>
            </a:lvl3pPr>
            <a:lvl4pPr marL="1280160" indent="-182880">
              <a:spcBef>
                <a:spcPct val="20000"/>
              </a:spcBef>
              <a:buChar char="–"/>
              <a:defRPr sz="1120">
                <a:solidFill>
                  <a:schemeClr val="bg2"/>
                </a:solidFill>
                <a:latin typeface="Arial" panose="020B0604020202020204" pitchFamily="34" charset="0"/>
                <a:ea typeface="ＭＳ Ｐゴシック" panose="020B0600070205080204" pitchFamily="34" charset="-128"/>
              </a:defRPr>
            </a:lvl4pPr>
            <a:lvl5pPr marL="1645920" indent="-182880">
              <a:spcBef>
                <a:spcPct val="20000"/>
              </a:spcBef>
              <a:buChar char="»"/>
              <a:defRPr sz="1120">
                <a:solidFill>
                  <a:schemeClr val="accent2"/>
                </a:solidFill>
                <a:latin typeface="Arial" panose="020B0604020202020204" pitchFamily="34" charset="0"/>
                <a:ea typeface="ＭＳ Ｐゴシック" panose="020B0600070205080204" pitchFamily="34" charset="-128"/>
              </a:defRPr>
            </a:lvl5pPr>
            <a:lvl6pPr marL="2011680" indent="-182880" eaLnBrk="0" fontAlgn="base" hangingPunct="0">
              <a:spcBef>
                <a:spcPct val="20000"/>
              </a:spcBef>
              <a:spcAft>
                <a:spcPct val="0"/>
              </a:spcAft>
              <a:buChar char="»"/>
              <a:defRPr sz="1120">
                <a:solidFill>
                  <a:schemeClr val="accent2"/>
                </a:solidFill>
                <a:latin typeface="Arial" panose="020B0604020202020204" pitchFamily="34" charset="0"/>
                <a:ea typeface="ＭＳ Ｐゴシック" panose="020B0600070205080204" pitchFamily="34" charset="-128"/>
              </a:defRPr>
            </a:lvl6pPr>
            <a:lvl7pPr marL="2377440" indent="-182880" eaLnBrk="0" fontAlgn="base" hangingPunct="0">
              <a:spcBef>
                <a:spcPct val="20000"/>
              </a:spcBef>
              <a:spcAft>
                <a:spcPct val="0"/>
              </a:spcAft>
              <a:buChar char="»"/>
              <a:defRPr sz="1120">
                <a:solidFill>
                  <a:schemeClr val="accent2"/>
                </a:solidFill>
                <a:latin typeface="Arial" panose="020B0604020202020204" pitchFamily="34" charset="0"/>
                <a:ea typeface="ＭＳ Ｐゴシック" panose="020B0600070205080204" pitchFamily="34" charset="-128"/>
              </a:defRPr>
            </a:lvl7pPr>
            <a:lvl8pPr marL="2743200" indent="-182880" eaLnBrk="0" fontAlgn="base" hangingPunct="0">
              <a:spcBef>
                <a:spcPct val="20000"/>
              </a:spcBef>
              <a:spcAft>
                <a:spcPct val="0"/>
              </a:spcAft>
              <a:buChar char="»"/>
              <a:defRPr sz="1120">
                <a:solidFill>
                  <a:schemeClr val="accent2"/>
                </a:solidFill>
                <a:latin typeface="Arial" panose="020B0604020202020204" pitchFamily="34" charset="0"/>
                <a:ea typeface="ＭＳ Ｐゴシック" panose="020B0600070205080204" pitchFamily="34" charset="-128"/>
              </a:defRPr>
            </a:lvl8pPr>
            <a:lvl9pPr marL="3108960" indent="-182880" eaLnBrk="0" fontAlgn="base" hangingPunct="0">
              <a:spcBef>
                <a:spcPct val="20000"/>
              </a:spcBef>
              <a:spcAft>
                <a:spcPct val="0"/>
              </a:spcAft>
              <a:buChar char="»"/>
              <a:defRPr sz="1120">
                <a:solidFill>
                  <a:schemeClr val="accent2"/>
                </a:solidFill>
                <a:latin typeface="Arial" panose="020B0604020202020204" pitchFamily="34" charset="0"/>
                <a:ea typeface="ＭＳ Ｐゴシック" panose="020B0600070205080204" pitchFamily="34" charset="-128"/>
              </a:defRPr>
            </a:lvl9pPr>
          </a:lstStyle>
          <a:p>
            <a:pPr>
              <a:spcBef>
                <a:spcPct val="0"/>
              </a:spcBef>
              <a:buFontTx/>
              <a:buNone/>
            </a:pPr>
            <a:fld id="{058D7A5A-91C4-4339-96FD-8EF01515635B}" type="slidenum">
              <a:rPr lang="en-US" altLang="en-US" sz="640">
                <a:solidFill>
                  <a:schemeClr val="accent1"/>
                </a:solidFill>
              </a:rPr>
              <a:pPr>
                <a:spcBef>
                  <a:spcPct val="0"/>
                </a:spcBef>
                <a:buFontTx/>
                <a:buNone/>
              </a:pPr>
              <a:t>35</a:t>
            </a:fld>
            <a:endParaRPr lang="en-US" altLang="en-US" sz="640">
              <a:solidFill>
                <a:schemeClr val="accent1"/>
              </a:solidFill>
            </a:endParaRPr>
          </a:p>
        </p:txBody>
      </p:sp>
      <p:pic>
        <p:nvPicPr>
          <p:cNvPr id="28679" name="Picture 6">
            <a:extLst>
              <a:ext uri="{FF2B5EF4-FFF2-40B4-BE49-F238E27FC236}">
                <a16:creationId xmlns:a16="http://schemas.microsoft.com/office/drawing/2014/main" id="{CADC6277-67C6-49B5-8282-7247CEEE5A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3317" y="1841940"/>
            <a:ext cx="2772085" cy="2307628"/>
          </a:xfrm>
          <a:prstGeom prst="rect">
            <a:avLst/>
          </a:prstGeom>
          <a:noFill/>
          <a:ln w="5715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5ABA4ADC-BAB8-404E-8C96-01B0773E5C8B}"/>
              </a:ext>
            </a:extLst>
          </p:cNvPr>
          <p:cNvSpPr>
            <a:spLocks noGrp="1" noChangeArrowheads="1"/>
          </p:cNvSpPr>
          <p:nvPr>
            <p:ph type="title"/>
          </p:nvPr>
        </p:nvSpPr>
        <p:spPr>
          <a:xfrm>
            <a:off x="68580" y="-48259"/>
            <a:ext cx="6827520" cy="609600"/>
          </a:xfrm>
        </p:spPr>
        <p:txBody>
          <a:bodyPr/>
          <a:lstStyle/>
          <a:p>
            <a:r>
              <a:rPr lang="en-US" altLang="en-US" b="1">
                <a:solidFill>
                  <a:srgbClr val="0070C0"/>
                </a:solidFill>
              </a:rPr>
              <a:t>Age- Appropriate Distraction</a:t>
            </a:r>
          </a:p>
        </p:txBody>
      </p:sp>
      <p:sp>
        <p:nvSpPr>
          <p:cNvPr id="30723" name="Content Placeholder 2">
            <a:extLst>
              <a:ext uri="{FF2B5EF4-FFF2-40B4-BE49-F238E27FC236}">
                <a16:creationId xmlns:a16="http://schemas.microsoft.com/office/drawing/2014/main" id="{C6FCB63A-81ED-4C6F-8B2A-022FCFAAABD7}"/>
              </a:ext>
            </a:extLst>
          </p:cNvPr>
          <p:cNvSpPr>
            <a:spLocks noGrp="1" noChangeArrowheads="1"/>
          </p:cNvSpPr>
          <p:nvPr>
            <p:ph idx="1"/>
          </p:nvPr>
        </p:nvSpPr>
        <p:spPr>
          <a:xfrm>
            <a:off x="68580" y="681035"/>
            <a:ext cx="6827520" cy="3531870"/>
          </a:xfrm>
        </p:spPr>
        <p:txBody>
          <a:bodyPr/>
          <a:lstStyle/>
          <a:p>
            <a:r>
              <a:rPr lang="en-US" altLang="en-US"/>
              <a:t>Create distraction kits for units, carts or in vehicles</a:t>
            </a:r>
          </a:p>
          <a:p>
            <a:r>
              <a:rPr lang="en-US" altLang="en-US"/>
              <a:t>Interventions:</a:t>
            </a:r>
          </a:p>
          <a:p>
            <a:pPr marL="318770" lvl="1"/>
            <a:r>
              <a:rPr lang="en-US" altLang="en-US" b="1">
                <a:solidFill>
                  <a:srgbClr val="0070C0"/>
                </a:solidFill>
              </a:rPr>
              <a:t>Bubble blowing</a:t>
            </a:r>
          </a:p>
          <a:p>
            <a:pPr marL="318770" lvl="1"/>
            <a:r>
              <a:rPr lang="en-US" altLang="en-US" b="1">
                <a:solidFill>
                  <a:srgbClr val="0070C0"/>
                </a:solidFill>
              </a:rPr>
              <a:t>Comfort Items</a:t>
            </a:r>
          </a:p>
          <a:p>
            <a:pPr marL="318770" lvl="1"/>
            <a:r>
              <a:rPr lang="en-US" altLang="en-US" b="1">
                <a:solidFill>
                  <a:srgbClr val="0070C0"/>
                </a:solidFill>
              </a:rPr>
              <a:t>Music/ Sound books</a:t>
            </a:r>
          </a:p>
          <a:p>
            <a:pPr marL="318770" lvl="1"/>
            <a:r>
              <a:rPr lang="en-US" altLang="en-US" b="1">
                <a:solidFill>
                  <a:srgbClr val="0070C0"/>
                </a:solidFill>
              </a:rPr>
              <a:t>Singing</a:t>
            </a:r>
          </a:p>
          <a:p>
            <a:pPr marL="318770" lvl="1"/>
            <a:r>
              <a:rPr lang="en-US" altLang="en-US" b="1">
                <a:solidFill>
                  <a:srgbClr val="0070C0"/>
                </a:solidFill>
              </a:rPr>
              <a:t>I-pad </a:t>
            </a:r>
          </a:p>
          <a:p>
            <a:pPr marL="318770" lvl="1"/>
            <a:r>
              <a:rPr lang="en-US" altLang="en-US" b="1">
                <a:solidFill>
                  <a:srgbClr val="0070C0"/>
                </a:solidFill>
              </a:rPr>
              <a:t>Spinning Light Toys</a:t>
            </a:r>
          </a:p>
          <a:p>
            <a:pPr marL="318770" lvl="1"/>
            <a:r>
              <a:rPr lang="en-US" altLang="en-US" b="1">
                <a:solidFill>
                  <a:srgbClr val="0070C0"/>
                </a:solidFill>
              </a:rPr>
              <a:t>Belly Breathing</a:t>
            </a:r>
          </a:p>
        </p:txBody>
      </p:sp>
      <p:sp>
        <p:nvSpPr>
          <p:cNvPr id="30724" name="Date Placeholder 3">
            <a:extLst>
              <a:ext uri="{FF2B5EF4-FFF2-40B4-BE49-F238E27FC236}">
                <a16:creationId xmlns:a16="http://schemas.microsoft.com/office/drawing/2014/main" id="{B8F4B490-A6CE-4018-B0C6-72BF6D807184}"/>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defRPr>
            </a:lvl1pPr>
            <a:lvl2pPr marL="594360" indent="-228600">
              <a:spcBef>
                <a:spcPct val="20000"/>
              </a:spcBef>
              <a:buChar char="&gt;"/>
              <a:defRPr>
                <a:solidFill>
                  <a:srgbClr val="0090CE"/>
                </a:solidFill>
                <a:latin typeface="Arial" panose="020B0604020202020204" pitchFamily="34" charset="0"/>
                <a:ea typeface="ＭＳ Ｐゴシック" panose="020B0600070205080204" pitchFamily="34" charset="-128"/>
              </a:defRPr>
            </a:lvl2pPr>
            <a:lvl3pPr marL="914400" indent="-182880">
              <a:spcBef>
                <a:spcPct val="20000"/>
              </a:spcBef>
              <a:buFont typeface="Wingdings" panose="05000000000000000000" pitchFamily="2" charset="2"/>
              <a:buChar char="§"/>
              <a:defRPr sz="1280">
                <a:solidFill>
                  <a:srgbClr val="2DAA8F"/>
                </a:solidFill>
                <a:latin typeface="Arial" panose="020B0604020202020204" pitchFamily="34" charset="0"/>
                <a:ea typeface="ＭＳ Ｐゴシック" panose="020B0600070205080204" pitchFamily="34" charset="-128"/>
              </a:defRPr>
            </a:lvl3pPr>
            <a:lvl4pPr marL="1280160" indent="-182880">
              <a:spcBef>
                <a:spcPct val="20000"/>
              </a:spcBef>
              <a:buChar char="–"/>
              <a:defRPr sz="1120">
                <a:solidFill>
                  <a:schemeClr val="bg2"/>
                </a:solidFill>
                <a:latin typeface="Arial" panose="020B0604020202020204" pitchFamily="34" charset="0"/>
                <a:ea typeface="ＭＳ Ｐゴシック" panose="020B0600070205080204" pitchFamily="34" charset="-128"/>
              </a:defRPr>
            </a:lvl4pPr>
            <a:lvl5pPr marL="1645920" indent="-182880">
              <a:spcBef>
                <a:spcPct val="20000"/>
              </a:spcBef>
              <a:buChar char="»"/>
              <a:defRPr sz="1120">
                <a:solidFill>
                  <a:schemeClr val="accent2"/>
                </a:solidFill>
                <a:latin typeface="Arial" panose="020B0604020202020204" pitchFamily="34" charset="0"/>
                <a:ea typeface="ＭＳ Ｐゴシック" panose="020B0600070205080204" pitchFamily="34" charset="-128"/>
              </a:defRPr>
            </a:lvl5pPr>
            <a:lvl6pPr marL="2011680" indent="-182880" eaLnBrk="0" fontAlgn="base" hangingPunct="0">
              <a:spcBef>
                <a:spcPct val="20000"/>
              </a:spcBef>
              <a:spcAft>
                <a:spcPct val="0"/>
              </a:spcAft>
              <a:buChar char="»"/>
              <a:defRPr sz="1120">
                <a:solidFill>
                  <a:schemeClr val="accent2"/>
                </a:solidFill>
                <a:latin typeface="Arial" panose="020B0604020202020204" pitchFamily="34" charset="0"/>
                <a:ea typeface="ＭＳ Ｐゴシック" panose="020B0600070205080204" pitchFamily="34" charset="-128"/>
              </a:defRPr>
            </a:lvl6pPr>
            <a:lvl7pPr marL="2377440" indent="-182880" eaLnBrk="0" fontAlgn="base" hangingPunct="0">
              <a:spcBef>
                <a:spcPct val="20000"/>
              </a:spcBef>
              <a:spcAft>
                <a:spcPct val="0"/>
              </a:spcAft>
              <a:buChar char="»"/>
              <a:defRPr sz="1120">
                <a:solidFill>
                  <a:schemeClr val="accent2"/>
                </a:solidFill>
                <a:latin typeface="Arial" panose="020B0604020202020204" pitchFamily="34" charset="0"/>
                <a:ea typeface="ＭＳ Ｐゴシック" panose="020B0600070205080204" pitchFamily="34" charset="-128"/>
              </a:defRPr>
            </a:lvl7pPr>
            <a:lvl8pPr marL="2743200" indent="-182880" eaLnBrk="0" fontAlgn="base" hangingPunct="0">
              <a:spcBef>
                <a:spcPct val="20000"/>
              </a:spcBef>
              <a:spcAft>
                <a:spcPct val="0"/>
              </a:spcAft>
              <a:buChar char="»"/>
              <a:defRPr sz="1120">
                <a:solidFill>
                  <a:schemeClr val="accent2"/>
                </a:solidFill>
                <a:latin typeface="Arial" panose="020B0604020202020204" pitchFamily="34" charset="0"/>
                <a:ea typeface="ＭＳ Ｐゴシック" panose="020B0600070205080204" pitchFamily="34" charset="-128"/>
              </a:defRPr>
            </a:lvl8pPr>
            <a:lvl9pPr marL="3108960" indent="-182880" eaLnBrk="0" fontAlgn="base" hangingPunct="0">
              <a:spcBef>
                <a:spcPct val="20000"/>
              </a:spcBef>
              <a:spcAft>
                <a:spcPct val="0"/>
              </a:spcAft>
              <a:buChar char="»"/>
              <a:defRPr sz="1120">
                <a:solidFill>
                  <a:schemeClr val="accent2"/>
                </a:solidFill>
                <a:latin typeface="Arial" panose="020B0604020202020204" pitchFamily="34" charset="0"/>
                <a:ea typeface="ＭＳ Ｐゴシック" panose="020B0600070205080204" pitchFamily="34" charset="-128"/>
              </a:defRPr>
            </a:lvl9pPr>
          </a:lstStyle>
          <a:p>
            <a:pPr>
              <a:spcBef>
                <a:spcPct val="0"/>
              </a:spcBef>
              <a:buFontTx/>
              <a:buNone/>
            </a:pPr>
            <a:fld id="{49B7DB30-3299-43E2-9087-D1158F56E705}" type="datetime1">
              <a:rPr lang="en-US" altLang="en-US" sz="640">
                <a:solidFill>
                  <a:schemeClr val="accent1"/>
                </a:solidFill>
              </a:rPr>
              <a:pPr>
                <a:spcBef>
                  <a:spcPct val="0"/>
                </a:spcBef>
                <a:buFontTx/>
                <a:buNone/>
              </a:pPr>
              <a:t>9/9/2022</a:t>
            </a:fld>
            <a:endParaRPr lang="en-US" altLang="en-US" sz="640">
              <a:solidFill>
                <a:schemeClr val="accent1"/>
              </a:solidFill>
            </a:endParaRPr>
          </a:p>
        </p:txBody>
      </p:sp>
      <p:sp>
        <p:nvSpPr>
          <p:cNvPr id="5" name="Footer Placeholder 4">
            <a:extLst>
              <a:ext uri="{FF2B5EF4-FFF2-40B4-BE49-F238E27FC236}">
                <a16:creationId xmlns:a16="http://schemas.microsoft.com/office/drawing/2014/main" id="{20C444E9-9392-4770-9E29-1E082199FC33}"/>
              </a:ext>
            </a:extLst>
          </p:cNvPr>
          <p:cNvSpPr>
            <a:spLocks noGrp="1"/>
          </p:cNvSpPr>
          <p:nvPr>
            <p:ph type="ftr" sz="quarter" idx="11"/>
          </p:nvPr>
        </p:nvSpPr>
        <p:spPr/>
        <p:txBody>
          <a:bodyPr/>
          <a:lstStyle/>
          <a:p>
            <a:pPr>
              <a:defRPr/>
            </a:pPr>
            <a:r>
              <a:t>Randall Children's Hospital</a:t>
            </a:r>
          </a:p>
        </p:txBody>
      </p:sp>
      <p:sp>
        <p:nvSpPr>
          <p:cNvPr id="30726" name="Slide Number Placeholder 5">
            <a:extLst>
              <a:ext uri="{FF2B5EF4-FFF2-40B4-BE49-F238E27FC236}">
                <a16:creationId xmlns:a16="http://schemas.microsoft.com/office/drawing/2014/main" id="{E89526EC-79F8-4E08-A2BD-801EFEB7856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defRPr>
            </a:lvl1pPr>
            <a:lvl2pPr marL="594360" indent="-228600">
              <a:spcBef>
                <a:spcPct val="20000"/>
              </a:spcBef>
              <a:buChar char="&gt;"/>
              <a:defRPr>
                <a:solidFill>
                  <a:srgbClr val="0090CE"/>
                </a:solidFill>
                <a:latin typeface="Arial" panose="020B0604020202020204" pitchFamily="34" charset="0"/>
                <a:ea typeface="ＭＳ Ｐゴシック" panose="020B0600070205080204" pitchFamily="34" charset="-128"/>
              </a:defRPr>
            </a:lvl2pPr>
            <a:lvl3pPr marL="914400" indent="-182880">
              <a:spcBef>
                <a:spcPct val="20000"/>
              </a:spcBef>
              <a:buFont typeface="Wingdings" panose="05000000000000000000" pitchFamily="2" charset="2"/>
              <a:buChar char="§"/>
              <a:defRPr sz="1280">
                <a:solidFill>
                  <a:srgbClr val="2DAA8F"/>
                </a:solidFill>
                <a:latin typeface="Arial" panose="020B0604020202020204" pitchFamily="34" charset="0"/>
                <a:ea typeface="ＭＳ Ｐゴシック" panose="020B0600070205080204" pitchFamily="34" charset="-128"/>
              </a:defRPr>
            </a:lvl3pPr>
            <a:lvl4pPr marL="1280160" indent="-182880">
              <a:spcBef>
                <a:spcPct val="20000"/>
              </a:spcBef>
              <a:buChar char="–"/>
              <a:defRPr sz="1120">
                <a:solidFill>
                  <a:schemeClr val="bg2"/>
                </a:solidFill>
                <a:latin typeface="Arial" panose="020B0604020202020204" pitchFamily="34" charset="0"/>
                <a:ea typeface="ＭＳ Ｐゴシック" panose="020B0600070205080204" pitchFamily="34" charset="-128"/>
              </a:defRPr>
            </a:lvl4pPr>
            <a:lvl5pPr marL="1645920" indent="-182880">
              <a:spcBef>
                <a:spcPct val="20000"/>
              </a:spcBef>
              <a:buChar char="»"/>
              <a:defRPr sz="1120">
                <a:solidFill>
                  <a:schemeClr val="accent2"/>
                </a:solidFill>
                <a:latin typeface="Arial" panose="020B0604020202020204" pitchFamily="34" charset="0"/>
                <a:ea typeface="ＭＳ Ｐゴシック" panose="020B0600070205080204" pitchFamily="34" charset="-128"/>
              </a:defRPr>
            </a:lvl5pPr>
            <a:lvl6pPr marL="2011680" indent="-182880" eaLnBrk="0" fontAlgn="base" hangingPunct="0">
              <a:spcBef>
                <a:spcPct val="20000"/>
              </a:spcBef>
              <a:spcAft>
                <a:spcPct val="0"/>
              </a:spcAft>
              <a:buChar char="»"/>
              <a:defRPr sz="1120">
                <a:solidFill>
                  <a:schemeClr val="accent2"/>
                </a:solidFill>
                <a:latin typeface="Arial" panose="020B0604020202020204" pitchFamily="34" charset="0"/>
                <a:ea typeface="ＭＳ Ｐゴシック" panose="020B0600070205080204" pitchFamily="34" charset="-128"/>
              </a:defRPr>
            </a:lvl6pPr>
            <a:lvl7pPr marL="2377440" indent="-182880" eaLnBrk="0" fontAlgn="base" hangingPunct="0">
              <a:spcBef>
                <a:spcPct val="20000"/>
              </a:spcBef>
              <a:spcAft>
                <a:spcPct val="0"/>
              </a:spcAft>
              <a:buChar char="»"/>
              <a:defRPr sz="1120">
                <a:solidFill>
                  <a:schemeClr val="accent2"/>
                </a:solidFill>
                <a:latin typeface="Arial" panose="020B0604020202020204" pitchFamily="34" charset="0"/>
                <a:ea typeface="ＭＳ Ｐゴシック" panose="020B0600070205080204" pitchFamily="34" charset="-128"/>
              </a:defRPr>
            </a:lvl7pPr>
            <a:lvl8pPr marL="2743200" indent="-182880" eaLnBrk="0" fontAlgn="base" hangingPunct="0">
              <a:spcBef>
                <a:spcPct val="20000"/>
              </a:spcBef>
              <a:spcAft>
                <a:spcPct val="0"/>
              </a:spcAft>
              <a:buChar char="»"/>
              <a:defRPr sz="1120">
                <a:solidFill>
                  <a:schemeClr val="accent2"/>
                </a:solidFill>
                <a:latin typeface="Arial" panose="020B0604020202020204" pitchFamily="34" charset="0"/>
                <a:ea typeface="ＭＳ Ｐゴシック" panose="020B0600070205080204" pitchFamily="34" charset="-128"/>
              </a:defRPr>
            </a:lvl8pPr>
            <a:lvl9pPr marL="3108960" indent="-182880" eaLnBrk="0" fontAlgn="base" hangingPunct="0">
              <a:spcBef>
                <a:spcPct val="20000"/>
              </a:spcBef>
              <a:spcAft>
                <a:spcPct val="0"/>
              </a:spcAft>
              <a:buChar char="»"/>
              <a:defRPr sz="1120">
                <a:solidFill>
                  <a:schemeClr val="accent2"/>
                </a:solidFill>
                <a:latin typeface="Arial" panose="020B0604020202020204" pitchFamily="34" charset="0"/>
                <a:ea typeface="ＭＳ Ｐゴシック" panose="020B0600070205080204" pitchFamily="34" charset="-128"/>
              </a:defRPr>
            </a:lvl9pPr>
          </a:lstStyle>
          <a:p>
            <a:pPr>
              <a:spcBef>
                <a:spcPct val="0"/>
              </a:spcBef>
              <a:buFontTx/>
              <a:buNone/>
            </a:pPr>
            <a:fld id="{8E7EAA62-6456-4A41-8BFF-92005CCDF63F}" type="slidenum">
              <a:rPr lang="en-US" altLang="en-US" sz="640">
                <a:solidFill>
                  <a:schemeClr val="accent1"/>
                </a:solidFill>
              </a:rPr>
              <a:pPr>
                <a:spcBef>
                  <a:spcPct val="0"/>
                </a:spcBef>
                <a:buFontTx/>
                <a:buNone/>
              </a:pPr>
              <a:t>36</a:t>
            </a:fld>
            <a:endParaRPr lang="en-US" altLang="en-US" sz="640">
              <a:solidFill>
                <a:schemeClr val="accent1"/>
              </a:solidFill>
            </a:endParaRPr>
          </a:p>
        </p:txBody>
      </p:sp>
      <p:pic>
        <p:nvPicPr>
          <p:cNvPr id="30727" name="Picture 3" descr="C:\Users\mwacek\AppData\Local\Microsoft\Windows\Temporary Internet Files\Content.IE5\V7N33QB7\MP900427601[1].jpg">
            <a:extLst>
              <a:ext uri="{FF2B5EF4-FFF2-40B4-BE49-F238E27FC236}">
                <a16:creationId xmlns:a16="http://schemas.microsoft.com/office/drawing/2014/main" id="{833EB47D-35A4-478F-B358-087A96870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7090" y="257701"/>
            <a:ext cx="1891030" cy="2863850"/>
          </a:xfrm>
          <a:prstGeom prst="rect">
            <a:avLst/>
          </a:prstGeom>
          <a:noFill/>
          <a:ln w="57150">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30728" name="Picture 5">
            <a:extLst>
              <a:ext uri="{FF2B5EF4-FFF2-40B4-BE49-F238E27FC236}">
                <a16:creationId xmlns:a16="http://schemas.microsoft.com/office/drawing/2014/main" id="{66FCF354-2D77-469E-B177-FE3FD325A6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7855" y="1474300"/>
            <a:ext cx="2623185" cy="2101966"/>
          </a:xfrm>
          <a:prstGeom prst="rect">
            <a:avLst/>
          </a:prstGeom>
          <a:noFill/>
          <a:ln w="57150">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pic>
        <p:nvPicPr>
          <p:cNvPr id="30729" name="Picture 4">
            <a:extLst>
              <a:ext uri="{FF2B5EF4-FFF2-40B4-BE49-F238E27FC236}">
                <a16:creationId xmlns:a16="http://schemas.microsoft.com/office/drawing/2014/main" id="{B6D1CF0E-E44C-47BE-A2BA-D35489F829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3060" y="2196787"/>
            <a:ext cx="1236980" cy="1714500"/>
          </a:xfrm>
          <a:prstGeom prst="rect">
            <a:avLst/>
          </a:prstGeom>
          <a:noFill/>
          <a:ln w="5715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30730" name="Rectangle 6">
            <a:extLst>
              <a:ext uri="{FF2B5EF4-FFF2-40B4-BE49-F238E27FC236}">
                <a16:creationId xmlns:a16="http://schemas.microsoft.com/office/drawing/2014/main" id="{4F202E56-6099-41C6-A4CB-9885A14E3C52}"/>
              </a:ext>
            </a:extLst>
          </p:cNvPr>
          <p:cNvSpPr>
            <a:spLocks noChangeArrowheads="1"/>
          </p:cNvSpPr>
          <p:nvPr/>
        </p:nvSpPr>
        <p:spPr bwMode="auto">
          <a:xfrm>
            <a:off x="579120" y="4030981"/>
            <a:ext cx="620776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gt;"/>
              <a:defRPr>
                <a:solidFill>
                  <a:srgbClr val="0090CE"/>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1600">
                <a:solidFill>
                  <a:srgbClr val="2DAA8F"/>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chemeClr val="bg2"/>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accent2"/>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40" b="1"/>
              <a:t>Distraction Kits for Pain Management of Children Undergoing Painful Procedures in the Emergency Department: A Pilot Study.</a:t>
            </a:r>
          </a:p>
          <a:p>
            <a:pPr>
              <a:spcBef>
                <a:spcPct val="0"/>
              </a:spcBef>
              <a:buFontTx/>
              <a:buNone/>
            </a:pPr>
            <a:r>
              <a:rPr lang="en-US" altLang="en-US" sz="1440">
                <a:hlinkClick r:id="rId6"/>
              </a:rPr>
              <a:t>Ballard A</a:t>
            </a:r>
            <a:r>
              <a:rPr lang="en-US" altLang="en-US" sz="1440" baseline="30000"/>
              <a:t>1</a:t>
            </a:r>
            <a:r>
              <a:rPr lang="en-US" altLang="en-US" sz="1440"/>
              <a:t>, </a:t>
            </a:r>
            <a:r>
              <a:rPr lang="en-US" altLang="en-US" sz="1440">
                <a:hlinkClick r:id="rId7"/>
              </a:rPr>
              <a:t>Le May S</a:t>
            </a:r>
            <a:r>
              <a:rPr lang="en-US" altLang="en-US" sz="1440" baseline="30000"/>
              <a:t>2</a:t>
            </a:r>
            <a:r>
              <a:rPr lang="en-US" altLang="en-US" sz="1440"/>
              <a:t>, </a:t>
            </a:r>
            <a:r>
              <a:rPr lang="en-US" altLang="en-US" sz="1440">
                <a:hlinkClick r:id="rId8"/>
              </a:rPr>
              <a:t>Khadra C</a:t>
            </a:r>
            <a:r>
              <a:rPr lang="en-US" altLang="en-US" sz="1440" baseline="30000"/>
              <a:t>3</a:t>
            </a:r>
            <a:r>
              <a:rPr lang="en-US" altLang="en-US" sz="1440"/>
              <a:t>, </a:t>
            </a:r>
            <a:r>
              <a:rPr lang="en-US" altLang="en-US" sz="1440">
                <a:hlinkClick r:id="rId9"/>
              </a:rPr>
              <a:t>Lachance Fiola J</a:t>
            </a:r>
            <a:r>
              <a:rPr lang="en-US" altLang="en-US" sz="1440" baseline="30000"/>
              <a:t>1</a:t>
            </a:r>
            <a:r>
              <a:rPr lang="en-US" altLang="en-US" sz="1440"/>
              <a:t>, </a:t>
            </a:r>
            <a:r>
              <a:rPr lang="en-US" altLang="en-US" sz="1440">
                <a:hlinkClick r:id="rId10"/>
              </a:rPr>
              <a:t>Charette S</a:t>
            </a:r>
            <a:r>
              <a:rPr lang="en-US" altLang="en-US" sz="1440" baseline="30000"/>
              <a:t>4</a:t>
            </a:r>
            <a:r>
              <a:rPr lang="en-US" altLang="en-US" sz="1440"/>
              <a:t>, </a:t>
            </a:r>
            <a:r>
              <a:rPr lang="en-US" altLang="en-US" sz="1440">
                <a:hlinkClick r:id="rId11"/>
              </a:rPr>
              <a:t>Charest MC</a:t>
            </a:r>
            <a:r>
              <a:rPr lang="en-US" altLang="en-US" sz="1440" baseline="30000"/>
              <a:t>4</a:t>
            </a:r>
            <a:r>
              <a:rPr lang="en-US" altLang="en-US" sz="1440"/>
              <a:t>, </a:t>
            </a:r>
            <a:r>
              <a:rPr lang="en-US" altLang="en-US" sz="1440">
                <a:hlinkClick r:id="rId12"/>
              </a:rPr>
              <a:t>Gagnon H</a:t>
            </a:r>
            <a:r>
              <a:rPr lang="en-US" altLang="en-US" sz="1440" baseline="30000"/>
              <a:t>4</a:t>
            </a:r>
            <a:r>
              <a:rPr lang="en-US" altLang="en-US" sz="1440"/>
              <a:t>, </a:t>
            </a:r>
            <a:r>
              <a:rPr lang="en-US" altLang="en-US" sz="1440">
                <a:hlinkClick r:id="rId13"/>
              </a:rPr>
              <a:t>Bailey B</a:t>
            </a:r>
            <a:r>
              <a:rPr lang="en-US" altLang="en-US" sz="1440" baseline="30000"/>
              <a:t>5</a:t>
            </a:r>
            <a:r>
              <a:rPr lang="en-US" altLang="en-US" sz="1440"/>
              <a:t>, </a:t>
            </a:r>
            <a:r>
              <a:rPr lang="en-US" altLang="en-US" sz="1440">
                <a:hlinkClick r:id="rId14"/>
              </a:rPr>
              <a:t>Villeneuve E</a:t>
            </a:r>
            <a:r>
              <a:rPr lang="en-US" altLang="en-US" sz="1440" baseline="30000"/>
              <a:t>6</a:t>
            </a:r>
            <a:r>
              <a:rPr lang="en-US" altLang="en-US" sz="1440"/>
              <a:t>, </a:t>
            </a:r>
            <a:r>
              <a:rPr lang="en-US" altLang="en-US" sz="1440">
                <a:hlinkClick r:id="rId15"/>
              </a:rPr>
              <a:t>Tsimicalis A</a:t>
            </a:r>
            <a:r>
              <a:rPr lang="en-US" altLang="en-US" sz="1440" baseline="30000"/>
              <a:t>7</a:t>
            </a:r>
            <a:r>
              <a:rPr lang="en-US" altLang="en-US" sz="1440"/>
              <a:t>.</a:t>
            </a:r>
          </a:p>
        </p:txBody>
      </p:sp>
    </p:spTree>
    <p:extLst>
      <p:ext uri="{BB962C8B-B14F-4D97-AF65-F5344CB8AC3E}">
        <p14:creationId xmlns:p14="http://schemas.microsoft.com/office/powerpoint/2010/main" val="26135491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1">
            <a:extLst>
              <a:ext uri="{FF2B5EF4-FFF2-40B4-BE49-F238E27FC236}">
                <a16:creationId xmlns:a16="http://schemas.microsoft.com/office/drawing/2014/main" id="{B85E37C7-1A0E-464F-AD9E-C8B85A89F13C}"/>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defRPr>
            </a:lvl1pPr>
            <a:lvl2pPr marL="594360" indent="-228600">
              <a:spcBef>
                <a:spcPct val="20000"/>
              </a:spcBef>
              <a:buChar char="&gt;"/>
              <a:defRPr>
                <a:solidFill>
                  <a:srgbClr val="0090CE"/>
                </a:solidFill>
                <a:latin typeface="Arial" panose="020B0604020202020204" pitchFamily="34" charset="0"/>
                <a:ea typeface="ＭＳ Ｐゴシック" panose="020B0600070205080204" pitchFamily="34" charset="-128"/>
              </a:defRPr>
            </a:lvl2pPr>
            <a:lvl3pPr marL="914400" indent="-182880">
              <a:spcBef>
                <a:spcPct val="20000"/>
              </a:spcBef>
              <a:buFont typeface="Wingdings" panose="05000000000000000000" pitchFamily="2" charset="2"/>
              <a:buChar char="§"/>
              <a:defRPr sz="1280">
                <a:solidFill>
                  <a:srgbClr val="2DAA8F"/>
                </a:solidFill>
                <a:latin typeface="Arial" panose="020B0604020202020204" pitchFamily="34" charset="0"/>
                <a:ea typeface="ＭＳ Ｐゴシック" panose="020B0600070205080204" pitchFamily="34" charset="-128"/>
              </a:defRPr>
            </a:lvl3pPr>
            <a:lvl4pPr marL="1280160" indent="-182880">
              <a:spcBef>
                <a:spcPct val="20000"/>
              </a:spcBef>
              <a:buChar char="–"/>
              <a:defRPr sz="1120">
                <a:solidFill>
                  <a:schemeClr val="bg2"/>
                </a:solidFill>
                <a:latin typeface="Arial" panose="020B0604020202020204" pitchFamily="34" charset="0"/>
                <a:ea typeface="ＭＳ Ｐゴシック" panose="020B0600070205080204" pitchFamily="34" charset="-128"/>
              </a:defRPr>
            </a:lvl4pPr>
            <a:lvl5pPr marL="1645920" indent="-182880">
              <a:spcBef>
                <a:spcPct val="20000"/>
              </a:spcBef>
              <a:buChar char="»"/>
              <a:defRPr sz="1120">
                <a:solidFill>
                  <a:schemeClr val="accent2"/>
                </a:solidFill>
                <a:latin typeface="Arial" panose="020B0604020202020204" pitchFamily="34" charset="0"/>
                <a:ea typeface="ＭＳ Ｐゴシック" panose="020B0600070205080204" pitchFamily="34" charset="-128"/>
              </a:defRPr>
            </a:lvl5pPr>
            <a:lvl6pPr marL="2011680" indent="-182880" eaLnBrk="0" fontAlgn="base" hangingPunct="0">
              <a:spcBef>
                <a:spcPct val="20000"/>
              </a:spcBef>
              <a:spcAft>
                <a:spcPct val="0"/>
              </a:spcAft>
              <a:buChar char="»"/>
              <a:defRPr sz="1120">
                <a:solidFill>
                  <a:schemeClr val="accent2"/>
                </a:solidFill>
                <a:latin typeface="Arial" panose="020B0604020202020204" pitchFamily="34" charset="0"/>
                <a:ea typeface="ＭＳ Ｐゴシック" panose="020B0600070205080204" pitchFamily="34" charset="-128"/>
              </a:defRPr>
            </a:lvl6pPr>
            <a:lvl7pPr marL="2377440" indent="-182880" eaLnBrk="0" fontAlgn="base" hangingPunct="0">
              <a:spcBef>
                <a:spcPct val="20000"/>
              </a:spcBef>
              <a:spcAft>
                <a:spcPct val="0"/>
              </a:spcAft>
              <a:buChar char="»"/>
              <a:defRPr sz="1120">
                <a:solidFill>
                  <a:schemeClr val="accent2"/>
                </a:solidFill>
                <a:latin typeface="Arial" panose="020B0604020202020204" pitchFamily="34" charset="0"/>
                <a:ea typeface="ＭＳ Ｐゴシック" panose="020B0600070205080204" pitchFamily="34" charset="-128"/>
              </a:defRPr>
            </a:lvl7pPr>
            <a:lvl8pPr marL="2743200" indent="-182880" eaLnBrk="0" fontAlgn="base" hangingPunct="0">
              <a:spcBef>
                <a:spcPct val="20000"/>
              </a:spcBef>
              <a:spcAft>
                <a:spcPct val="0"/>
              </a:spcAft>
              <a:buChar char="»"/>
              <a:defRPr sz="1120">
                <a:solidFill>
                  <a:schemeClr val="accent2"/>
                </a:solidFill>
                <a:latin typeface="Arial" panose="020B0604020202020204" pitchFamily="34" charset="0"/>
                <a:ea typeface="ＭＳ Ｐゴシック" panose="020B0600070205080204" pitchFamily="34" charset="-128"/>
              </a:defRPr>
            </a:lvl8pPr>
            <a:lvl9pPr marL="3108960" indent="-182880" eaLnBrk="0" fontAlgn="base" hangingPunct="0">
              <a:spcBef>
                <a:spcPct val="20000"/>
              </a:spcBef>
              <a:spcAft>
                <a:spcPct val="0"/>
              </a:spcAft>
              <a:buChar char="»"/>
              <a:defRPr sz="1120">
                <a:solidFill>
                  <a:schemeClr val="accent2"/>
                </a:solidFill>
                <a:latin typeface="Arial" panose="020B0604020202020204" pitchFamily="34" charset="0"/>
                <a:ea typeface="ＭＳ Ｐゴシック" panose="020B0600070205080204" pitchFamily="34" charset="-128"/>
              </a:defRPr>
            </a:lvl9pPr>
          </a:lstStyle>
          <a:p>
            <a:pPr>
              <a:spcBef>
                <a:spcPct val="0"/>
              </a:spcBef>
              <a:buFontTx/>
              <a:buNone/>
            </a:pPr>
            <a:fld id="{2F9614B8-326B-45BD-801D-2CB99B505B01}" type="datetime1">
              <a:rPr lang="en-US" altLang="en-US" sz="640">
                <a:solidFill>
                  <a:schemeClr val="accent1"/>
                </a:solidFill>
              </a:rPr>
              <a:pPr>
                <a:spcBef>
                  <a:spcPct val="0"/>
                </a:spcBef>
                <a:buFontTx/>
                <a:buNone/>
              </a:pPr>
              <a:t>9/9/2022</a:t>
            </a:fld>
            <a:endParaRPr lang="en-US" altLang="en-US" sz="640">
              <a:solidFill>
                <a:schemeClr val="accent1"/>
              </a:solidFill>
            </a:endParaRPr>
          </a:p>
        </p:txBody>
      </p:sp>
      <p:sp>
        <p:nvSpPr>
          <p:cNvPr id="3" name="Footer Placeholder 2">
            <a:extLst>
              <a:ext uri="{FF2B5EF4-FFF2-40B4-BE49-F238E27FC236}">
                <a16:creationId xmlns:a16="http://schemas.microsoft.com/office/drawing/2014/main" id="{F3DCCB8C-7C4F-4F7F-98DE-34152B692943}"/>
              </a:ext>
            </a:extLst>
          </p:cNvPr>
          <p:cNvSpPr>
            <a:spLocks noGrp="1"/>
          </p:cNvSpPr>
          <p:nvPr>
            <p:ph type="ftr" sz="quarter" idx="11"/>
          </p:nvPr>
        </p:nvSpPr>
        <p:spPr/>
        <p:txBody>
          <a:bodyPr/>
          <a:lstStyle/>
          <a:p>
            <a:pPr>
              <a:defRPr/>
            </a:pPr>
            <a:r>
              <a:t>Randall Children's Hospital</a:t>
            </a:r>
          </a:p>
        </p:txBody>
      </p:sp>
      <p:sp>
        <p:nvSpPr>
          <p:cNvPr id="32772" name="Slide Number Placeholder 3">
            <a:extLst>
              <a:ext uri="{FF2B5EF4-FFF2-40B4-BE49-F238E27FC236}">
                <a16:creationId xmlns:a16="http://schemas.microsoft.com/office/drawing/2014/main" id="{70E2F392-2CE3-4BBD-93FD-F6BE0B48373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defRPr>
            </a:lvl1pPr>
            <a:lvl2pPr marL="594360" indent="-228600">
              <a:spcBef>
                <a:spcPct val="20000"/>
              </a:spcBef>
              <a:buChar char="&gt;"/>
              <a:defRPr>
                <a:solidFill>
                  <a:srgbClr val="0090CE"/>
                </a:solidFill>
                <a:latin typeface="Arial" panose="020B0604020202020204" pitchFamily="34" charset="0"/>
                <a:ea typeface="ＭＳ Ｐゴシック" panose="020B0600070205080204" pitchFamily="34" charset="-128"/>
              </a:defRPr>
            </a:lvl2pPr>
            <a:lvl3pPr marL="914400" indent="-182880">
              <a:spcBef>
                <a:spcPct val="20000"/>
              </a:spcBef>
              <a:buFont typeface="Wingdings" panose="05000000000000000000" pitchFamily="2" charset="2"/>
              <a:buChar char="§"/>
              <a:defRPr sz="1280">
                <a:solidFill>
                  <a:srgbClr val="2DAA8F"/>
                </a:solidFill>
                <a:latin typeface="Arial" panose="020B0604020202020204" pitchFamily="34" charset="0"/>
                <a:ea typeface="ＭＳ Ｐゴシック" panose="020B0600070205080204" pitchFamily="34" charset="-128"/>
              </a:defRPr>
            </a:lvl3pPr>
            <a:lvl4pPr marL="1280160" indent="-182880">
              <a:spcBef>
                <a:spcPct val="20000"/>
              </a:spcBef>
              <a:buChar char="–"/>
              <a:defRPr sz="1120">
                <a:solidFill>
                  <a:schemeClr val="bg2"/>
                </a:solidFill>
                <a:latin typeface="Arial" panose="020B0604020202020204" pitchFamily="34" charset="0"/>
                <a:ea typeface="ＭＳ Ｐゴシック" panose="020B0600070205080204" pitchFamily="34" charset="-128"/>
              </a:defRPr>
            </a:lvl4pPr>
            <a:lvl5pPr marL="1645920" indent="-182880">
              <a:spcBef>
                <a:spcPct val="20000"/>
              </a:spcBef>
              <a:buChar char="»"/>
              <a:defRPr sz="1120">
                <a:solidFill>
                  <a:schemeClr val="accent2"/>
                </a:solidFill>
                <a:latin typeface="Arial" panose="020B0604020202020204" pitchFamily="34" charset="0"/>
                <a:ea typeface="ＭＳ Ｐゴシック" panose="020B0600070205080204" pitchFamily="34" charset="-128"/>
              </a:defRPr>
            </a:lvl5pPr>
            <a:lvl6pPr marL="2011680" indent="-182880" eaLnBrk="0" fontAlgn="base" hangingPunct="0">
              <a:spcBef>
                <a:spcPct val="20000"/>
              </a:spcBef>
              <a:spcAft>
                <a:spcPct val="0"/>
              </a:spcAft>
              <a:buChar char="»"/>
              <a:defRPr sz="1120">
                <a:solidFill>
                  <a:schemeClr val="accent2"/>
                </a:solidFill>
                <a:latin typeface="Arial" panose="020B0604020202020204" pitchFamily="34" charset="0"/>
                <a:ea typeface="ＭＳ Ｐゴシック" panose="020B0600070205080204" pitchFamily="34" charset="-128"/>
              </a:defRPr>
            </a:lvl6pPr>
            <a:lvl7pPr marL="2377440" indent="-182880" eaLnBrk="0" fontAlgn="base" hangingPunct="0">
              <a:spcBef>
                <a:spcPct val="20000"/>
              </a:spcBef>
              <a:spcAft>
                <a:spcPct val="0"/>
              </a:spcAft>
              <a:buChar char="»"/>
              <a:defRPr sz="1120">
                <a:solidFill>
                  <a:schemeClr val="accent2"/>
                </a:solidFill>
                <a:latin typeface="Arial" panose="020B0604020202020204" pitchFamily="34" charset="0"/>
                <a:ea typeface="ＭＳ Ｐゴシック" panose="020B0600070205080204" pitchFamily="34" charset="-128"/>
              </a:defRPr>
            </a:lvl7pPr>
            <a:lvl8pPr marL="2743200" indent="-182880" eaLnBrk="0" fontAlgn="base" hangingPunct="0">
              <a:spcBef>
                <a:spcPct val="20000"/>
              </a:spcBef>
              <a:spcAft>
                <a:spcPct val="0"/>
              </a:spcAft>
              <a:buChar char="»"/>
              <a:defRPr sz="1120">
                <a:solidFill>
                  <a:schemeClr val="accent2"/>
                </a:solidFill>
                <a:latin typeface="Arial" panose="020B0604020202020204" pitchFamily="34" charset="0"/>
                <a:ea typeface="ＭＳ Ｐゴシック" panose="020B0600070205080204" pitchFamily="34" charset="-128"/>
              </a:defRPr>
            </a:lvl8pPr>
            <a:lvl9pPr marL="3108960" indent="-182880" eaLnBrk="0" fontAlgn="base" hangingPunct="0">
              <a:spcBef>
                <a:spcPct val="20000"/>
              </a:spcBef>
              <a:spcAft>
                <a:spcPct val="0"/>
              </a:spcAft>
              <a:buChar char="»"/>
              <a:defRPr sz="1120">
                <a:solidFill>
                  <a:schemeClr val="accent2"/>
                </a:solidFill>
                <a:latin typeface="Arial" panose="020B0604020202020204" pitchFamily="34" charset="0"/>
                <a:ea typeface="ＭＳ Ｐゴシック" panose="020B0600070205080204" pitchFamily="34" charset="-128"/>
              </a:defRPr>
            </a:lvl9pPr>
          </a:lstStyle>
          <a:p>
            <a:pPr>
              <a:spcBef>
                <a:spcPct val="0"/>
              </a:spcBef>
              <a:buFontTx/>
              <a:buNone/>
            </a:pPr>
            <a:fld id="{BE7610E0-F840-4735-88F0-FBCE542842E6}" type="slidenum">
              <a:rPr lang="en-US" altLang="en-US" sz="640">
                <a:solidFill>
                  <a:schemeClr val="accent1"/>
                </a:solidFill>
              </a:rPr>
              <a:pPr>
                <a:spcBef>
                  <a:spcPct val="0"/>
                </a:spcBef>
                <a:buFontTx/>
                <a:buNone/>
              </a:pPr>
              <a:t>37</a:t>
            </a:fld>
            <a:endParaRPr lang="en-US" altLang="en-US" sz="640">
              <a:solidFill>
                <a:schemeClr val="accent1"/>
              </a:solidFill>
            </a:endParaRPr>
          </a:p>
        </p:txBody>
      </p:sp>
      <p:pic>
        <p:nvPicPr>
          <p:cNvPr id="32773" name="Picture 5">
            <a:extLst>
              <a:ext uri="{FF2B5EF4-FFF2-40B4-BE49-F238E27FC236}">
                <a16:creationId xmlns:a16="http://schemas.microsoft.com/office/drawing/2014/main" id="{2C27E39B-0A5B-435A-9B09-352C4308F7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331470"/>
            <a:ext cx="2998470" cy="224790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32774" name="Picture 7">
            <a:extLst>
              <a:ext uri="{FF2B5EF4-FFF2-40B4-BE49-F238E27FC236}">
                <a16:creationId xmlns:a16="http://schemas.microsoft.com/office/drawing/2014/main" id="{910474FE-B69C-48F5-BE77-1CAC7842A4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5792" y="647067"/>
            <a:ext cx="3317240" cy="3030220"/>
          </a:xfrm>
          <a:prstGeom prst="rect">
            <a:avLst/>
          </a:prstGeom>
          <a:noFill/>
          <a:ln w="76200">
            <a:solidFill>
              <a:srgbClr val="2DAA8F"/>
            </a:solidFill>
            <a:miter lim="800000"/>
            <a:headEnd/>
            <a:tailEnd/>
          </a:ln>
          <a:extLst>
            <a:ext uri="{909E8E84-426E-40DD-AFC4-6F175D3DCCD1}">
              <a14:hiddenFill xmlns:a14="http://schemas.microsoft.com/office/drawing/2010/main">
                <a:solidFill>
                  <a:srgbClr val="FFFFFF"/>
                </a:solidFill>
              </a14:hiddenFill>
            </a:ext>
          </a:extLst>
        </p:spPr>
      </p:pic>
      <p:pic>
        <p:nvPicPr>
          <p:cNvPr id="32775" name="Picture 9">
            <a:extLst>
              <a:ext uri="{FF2B5EF4-FFF2-40B4-BE49-F238E27FC236}">
                <a16:creationId xmlns:a16="http://schemas.microsoft.com/office/drawing/2014/main" id="{98CA7A0C-C7BE-4BD4-9B22-7A76E226C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760" y="2743200"/>
            <a:ext cx="3114040" cy="2335530"/>
          </a:xfrm>
          <a:prstGeom prst="rect">
            <a:avLst/>
          </a:prstGeom>
          <a:noFill/>
          <a:ln w="76200">
            <a:solidFill>
              <a:schemeClr val="accent3">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Shape 519"/>
          <p:cNvSpPr txBox="1">
            <a:spLocks noGrp="1"/>
          </p:cNvSpPr>
          <p:nvPr>
            <p:ph type="title"/>
          </p:nvPr>
        </p:nvSpPr>
        <p:spPr>
          <a:xfrm>
            <a:off x="125730" y="0"/>
            <a:ext cx="6827519" cy="609600"/>
          </a:xfrm>
          <a:prstGeom prst="rect">
            <a:avLst/>
          </a:prstGeom>
          <a:noFill/>
          <a:ln>
            <a:noFill/>
          </a:ln>
        </p:spPr>
        <p:txBody>
          <a:bodyPr vert="horz" wrap="square" lIns="73140" tIns="36560" rIns="73140" bIns="36560" numCol="1" anchor="b" anchorCtr="0" compatLnSpc="1">
            <a:prstTxWarp prst="textNoShape">
              <a:avLst/>
            </a:prstTxWarp>
            <a:noAutofit/>
          </a:bodyPr>
          <a:lstStyle/>
          <a:p>
            <a:pPr>
              <a:spcBef>
                <a:spcPts val="0"/>
              </a:spcBef>
              <a:spcAft>
                <a:spcPts val="0"/>
              </a:spcAft>
              <a:buSzPct val="25000"/>
            </a:pPr>
            <a:r>
              <a:rPr lang="en-US" sz="3200" b="1">
                <a:solidFill>
                  <a:srgbClr val="0070C0"/>
                </a:solidFill>
                <a:latin typeface="Arial"/>
                <a:ea typeface="Arial"/>
                <a:cs typeface="Arial"/>
                <a:sym typeface="Arial"/>
              </a:rPr>
              <a:t>Sucrose</a:t>
            </a:r>
          </a:p>
        </p:txBody>
      </p:sp>
      <p:sp>
        <p:nvSpPr>
          <p:cNvPr id="520" name="Shape 520"/>
          <p:cNvSpPr txBox="1">
            <a:spLocks noGrp="1"/>
          </p:cNvSpPr>
          <p:nvPr>
            <p:ph type="body" idx="1"/>
          </p:nvPr>
        </p:nvSpPr>
        <p:spPr>
          <a:xfrm>
            <a:off x="579120" y="770740"/>
            <a:ext cx="6827519" cy="4206239"/>
          </a:xfrm>
          <a:prstGeom prst="rect">
            <a:avLst/>
          </a:prstGeom>
          <a:noFill/>
          <a:ln>
            <a:noFill/>
          </a:ln>
        </p:spPr>
        <p:txBody>
          <a:bodyPr vert="horz" wrap="square" lIns="73140" tIns="36560" rIns="73140" bIns="36560" numCol="1" anchor="t" anchorCtr="0" compatLnSpc="1">
            <a:prstTxWarp prst="textNoShape">
              <a:avLst/>
            </a:prstTxWarp>
            <a:noAutofit/>
          </a:bodyPr>
          <a:lstStyle/>
          <a:p>
            <a:pPr marL="274320" indent="-274320">
              <a:spcBef>
                <a:spcPts val="0"/>
              </a:spcBef>
              <a:spcAft>
                <a:spcPts val="0"/>
              </a:spcAft>
              <a:buClr>
                <a:schemeClr val="dk1"/>
              </a:buClr>
              <a:buSzPct val="100000"/>
              <a:buFont typeface="Noto Sans Symbols"/>
              <a:buChar char="▪"/>
            </a:pPr>
            <a:r>
              <a:rPr lang="en-US" sz="1920">
                <a:solidFill>
                  <a:schemeClr val="dk1"/>
                </a:solidFill>
                <a:latin typeface="Arial"/>
                <a:ea typeface="Arial"/>
                <a:cs typeface="Arial"/>
                <a:sym typeface="Arial"/>
              </a:rPr>
              <a:t>Reduces pain and cry during painful procedures</a:t>
            </a:r>
          </a:p>
          <a:p>
            <a:pPr marL="274320" indent="-274320">
              <a:spcBef>
                <a:spcPts val="384"/>
              </a:spcBef>
              <a:spcAft>
                <a:spcPts val="0"/>
              </a:spcAft>
              <a:buClr>
                <a:schemeClr val="dk1"/>
              </a:buClr>
              <a:buSzPct val="100000"/>
              <a:buFont typeface="Noto Sans Symbols"/>
              <a:buChar char="▪"/>
            </a:pPr>
            <a:r>
              <a:rPr lang="en-US" sz="1920">
                <a:solidFill>
                  <a:schemeClr val="dk1"/>
                </a:solidFill>
                <a:latin typeface="Arial"/>
                <a:ea typeface="Arial"/>
                <a:cs typeface="Arial"/>
                <a:sym typeface="Arial"/>
              </a:rPr>
              <a:t>Administer 2 minutes prior (loading dose) to mild-moderate painful procedures, right before procedure and 2 minutes into the procedure</a:t>
            </a:r>
          </a:p>
          <a:p>
            <a:pPr marL="274320" indent="-274320">
              <a:spcBef>
                <a:spcPts val="384"/>
              </a:spcBef>
              <a:spcAft>
                <a:spcPts val="0"/>
              </a:spcAft>
              <a:buClr>
                <a:schemeClr val="dk1"/>
              </a:buClr>
              <a:buSzPct val="100000"/>
              <a:buFont typeface="Noto Sans Symbols"/>
              <a:buChar char="▪"/>
            </a:pPr>
            <a:r>
              <a:rPr lang="en-US" sz="1920">
                <a:solidFill>
                  <a:schemeClr val="dk1"/>
                </a:solidFill>
                <a:latin typeface="Arial"/>
                <a:ea typeface="Arial"/>
                <a:cs typeface="Arial"/>
                <a:sym typeface="Arial"/>
              </a:rPr>
              <a:t>Dose: 24% sucrose; 0.05mL-2mLs</a:t>
            </a:r>
          </a:p>
          <a:p>
            <a:pPr marL="274320" indent="-274320">
              <a:spcBef>
                <a:spcPts val="320"/>
              </a:spcBef>
              <a:spcAft>
                <a:spcPts val="0"/>
              </a:spcAft>
              <a:buClr>
                <a:schemeClr val="dk1"/>
              </a:buClr>
              <a:buSzPct val="100000"/>
              <a:buNone/>
            </a:pPr>
            <a:endParaRPr sz="1600">
              <a:solidFill>
                <a:schemeClr val="dk1"/>
              </a:solidFill>
              <a:latin typeface="Arial"/>
              <a:ea typeface="Arial"/>
              <a:cs typeface="Arial"/>
              <a:sym typeface="Arial"/>
            </a:endParaRPr>
          </a:p>
          <a:p>
            <a:pPr marL="274320" indent="-274320">
              <a:spcBef>
                <a:spcPts val="320"/>
              </a:spcBef>
              <a:spcAft>
                <a:spcPts val="0"/>
              </a:spcAft>
              <a:buClr>
                <a:schemeClr val="dk1"/>
              </a:buClr>
              <a:buSzPct val="100000"/>
              <a:buNone/>
            </a:pPr>
            <a:endParaRPr sz="1600">
              <a:solidFill>
                <a:schemeClr val="dk1"/>
              </a:solidFill>
              <a:latin typeface="Arial"/>
              <a:ea typeface="Arial"/>
              <a:cs typeface="Arial"/>
              <a:sym typeface="Arial"/>
            </a:endParaRPr>
          </a:p>
          <a:p>
            <a:pPr marL="274320" indent="-274320">
              <a:spcBef>
                <a:spcPts val="320"/>
              </a:spcBef>
              <a:spcAft>
                <a:spcPts val="0"/>
              </a:spcAft>
              <a:buClr>
                <a:schemeClr val="dk1"/>
              </a:buClr>
              <a:buSzPct val="100000"/>
              <a:buNone/>
            </a:pPr>
            <a:endParaRPr sz="1600">
              <a:solidFill>
                <a:schemeClr val="dk1"/>
              </a:solidFill>
              <a:latin typeface="Arial"/>
              <a:ea typeface="Arial"/>
              <a:cs typeface="Arial"/>
              <a:sym typeface="Arial"/>
            </a:endParaRPr>
          </a:p>
        </p:txBody>
      </p:sp>
      <p:sp>
        <p:nvSpPr>
          <p:cNvPr id="521" name="Shape 521"/>
          <p:cNvSpPr txBox="1">
            <a:spLocks noGrp="1"/>
          </p:cNvSpPr>
          <p:nvPr>
            <p:ph type="dt" idx="10"/>
          </p:nvPr>
        </p:nvSpPr>
        <p:spPr>
          <a:xfrm>
            <a:off x="579120" y="5242561"/>
            <a:ext cx="914400" cy="243839"/>
          </a:xfrm>
          <a:prstGeom prst="rect">
            <a:avLst/>
          </a:prstGeom>
          <a:noFill/>
          <a:ln>
            <a:noFill/>
          </a:ln>
        </p:spPr>
        <p:txBody>
          <a:bodyPr vert="horz" wrap="square" lIns="73140" tIns="36560" rIns="73140" bIns="36560" numCol="1" anchor="ctr" anchorCtr="0" compatLnSpc="1">
            <a:prstTxWarp prst="textNoShape">
              <a:avLst/>
            </a:prstTxWarp>
            <a:noAutofit/>
          </a:bodyPr>
          <a:lstStyle/>
          <a:p>
            <a:pPr defTabSz="731520" eaLnBrk="1" fontAlgn="auto" hangingPunct="1">
              <a:spcBef>
                <a:spcPts val="0"/>
              </a:spcBef>
              <a:spcAft>
                <a:spcPts val="0"/>
              </a:spcAft>
              <a:buSzPct val="25000"/>
              <a:defRPr/>
            </a:pPr>
            <a:r>
              <a:rPr lang="en-US" kern="0">
                <a:solidFill>
                  <a:srgbClr val="649DD2"/>
                </a:solidFill>
                <a:latin typeface="Arial"/>
                <a:ea typeface="Arial"/>
                <a:cs typeface="Arial"/>
                <a:sym typeface="Arial"/>
              </a:rPr>
              <a:t>5/17/2016</a:t>
            </a:r>
          </a:p>
        </p:txBody>
      </p:sp>
      <p:sp>
        <p:nvSpPr>
          <p:cNvPr id="522" name="Shape 522"/>
          <p:cNvSpPr txBox="1">
            <a:spLocks noGrp="1"/>
          </p:cNvSpPr>
          <p:nvPr>
            <p:ph type="ftr" idx="11"/>
          </p:nvPr>
        </p:nvSpPr>
        <p:spPr>
          <a:xfrm>
            <a:off x="2164080" y="5242561"/>
            <a:ext cx="5303520" cy="243839"/>
          </a:xfrm>
          <a:prstGeom prst="rect">
            <a:avLst/>
          </a:prstGeom>
          <a:noFill/>
          <a:ln>
            <a:noFill/>
          </a:ln>
        </p:spPr>
        <p:txBody>
          <a:bodyPr vert="horz" wrap="square" lIns="73140" tIns="36560" rIns="73140" bIns="36560" numCol="1" anchor="ctr" anchorCtr="0" compatLnSpc="1">
            <a:prstTxWarp prst="textNoShape">
              <a:avLst/>
            </a:prstTxWarp>
            <a:noAutofit/>
          </a:bodyPr>
          <a:lstStyle/>
          <a:p>
            <a:pPr defTabSz="731520" eaLnBrk="1" fontAlgn="auto" hangingPunct="1">
              <a:spcBef>
                <a:spcPts val="0"/>
              </a:spcBef>
              <a:spcAft>
                <a:spcPts val="0"/>
              </a:spcAft>
              <a:buClr>
                <a:srgbClr val="FFFFFF"/>
              </a:buClr>
              <a:buSzPct val="25000"/>
              <a:defRPr/>
            </a:pPr>
            <a:r>
              <a:rPr lang="en-US" kern="0">
                <a:solidFill>
                  <a:srgbClr val="FFFFFF"/>
                </a:solidFill>
                <a:latin typeface="Arial"/>
                <a:ea typeface="Arial"/>
                <a:cs typeface="Arial"/>
                <a:sym typeface="Arial"/>
              </a:rPr>
              <a:t>RANDALL CHILDREN'S HOSPITAL</a:t>
            </a:r>
          </a:p>
        </p:txBody>
      </p:sp>
      <p:sp>
        <p:nvSpPr>
          <p:cNvPr id="523" name="Shape 523"/>
          <p:cNvSpPr txBox="1">
            <a:spLocks noGrp="1"/>
          </p:cNvSpPr>
          <p:nvPr>
            <p:ph type="sldNum" idx="12"/>
          </p:nvPr>
        </p:nvSpPr>
        <p:spPr>
          <a:xfrm>
            <a:off x="7406640" y="5242561"/>
            <a:ext cx="365760" cy="243839"/>
          </a:xfrm>
          <a:prstGeom prst="rect">
            <a:avLst/>
          </a:prstGeom>
          <a:noFill/>
          <a:ln>
            <a:noFill/>
          </a:ln>
        </p:spPr>
        <p:txBody>
          <a:bodyPr vert="horz" wrap="square" lIns="73140" tIns="36560" rIns="73140" bIns="36560" numCol="1" anchor="ctr" anchorCtr="0" compatLnSpc="1">
            <a:prstTxWarp prst="textNoShape">
              <a:avLst/>
            </a:prstTxWarp>
            <a:noAutofit/>
          </a:bodyPr>
          <a:lstStyle/>
          <a:p>
            <a:pPr defTabSz="731520" eaLnBrk="1" fontAlgn="auto" hangingPunct="1">
              <a:spcBef>
                <a:spcPts val="0"/>
              </a:spcBef>
              <a:spcAft>
                <a:spcPts val="0"/>
              </a:spcAft>
              <a:buSzPct val="25000"/>
              <a:defRPr/>
            </a:pPr>
            <a:fld id="{00000000-1234-1234-1234-123412341234}" type="slidenum">
              <a:rPr lang="en-US" kern="0">
                <a:solidFill>
                  <a:srgbClr val="649DD2"/>
                </a:solidFill>
                <a:latin typeface="Arial"/>
                <a:ea typeface="Arial"/>
                <a:cs typeface="Arial"/>
                <a:sym typeface="Arial"/>
              </a:rPr>
              <a:pPr defTabSz="731520" eaLnBrk="1" fontAlgn="auto" hangingPunct="1">
                <a:spcBef>
                  <a:spcPts val="0"/>
                </a:spcBef>
                <a:spcAft>
                  <a:spcPts val="0"/>
                </a:spcAft>
                <a:buSzPct val="25000"/>
                <a:defRPr/>
              </a:pPr>
              <a:t>38</a:t>
            </a:fld>
            <a:endParaRPr lang="en-US" kern="0">
              <a:solidFill>
                <a:srgbClr val="649DD2"/>
              </a:solidFill>
              <a:latin typeface="Arial"/>
              <a:ea typeface="Arial"/>
              <a:cs typeface="Arial"/>
              <a:sym typeface="Arial"/>
            </a:endParaRPr>
          </a:p>
        </p:txBody>
      </p:sp>
      <p:pic>
        <p:nvPicPr>
          <p:cNvPr id="524" name="Shape 524"/>
          <p:cNvPicPr preferRelativeResize="0"/>
          <p:nvPr/>
        </p:nvPicPr>
        <p:blipFill rotWithShape="1">
          <a:blip r:embed="rId3">
            <a:alphaModFix/>
          </a:blip>
          <a:srcRect/>
          <a:stretch/>
        </p:blipFill>
        <p:spPr>
          <a:xfrm>
            <a:off x="1832609" y="2667001"/>
            <a:ext cx="3413759" cy="2309978"/>
          </a:xfrm>
          <a:prstGeom prst="rect">
            <a:avLst/>
          </a:prstGeom>
          <a:noFill/>
          <a:ln w="76200" cap="flat" cmpd="sng">
            <a:solidFill>
              <a:srgbClr val="F06CF9"/>
            </a:solidFill>
            <a:prstDash val="solid"/>
            <a:round/>
            <a:headEnd type="none" w="med" len="med"/>
            <a:tailEnd type="none" w="med" len="med"/>
          </a:ln>
        </p:spPr>
      </p:pic>
    </p:spTree>
    <p:extLst>
      <p:ext uri="{BB962C8B-B14F-4D97-AF65-F5344CB8AC3E}">
        <p14:creationId xmlns:p14="http://schemas.microsoft.com/office/powerpoint/2010/main" val="422058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640080" y="121921"/>
            <a:ext cx="6583680" cy="548639"/>
          </a:xfrm>
          <a:prstGeom prst="rect">
            <a:avLst/>
          </a:prstGeom>
          <a:noFill/>
          <a:ln>
            <a:noFill/>
          </a:ln>
        </p:spPr>
        <p:txBody>
          <a:bodyPr vert="horz" wrap="square" lIns="73140" tIns="36560" rIns="73140" bIns="36560" numCol="1" anchor="b" anchorCtr="0" compatLnSpc="1">
            <a:prstTxWarp prst="textNoShape">
              <a:avLst/>
            </a:prstTxWarp>
            <a:noAutofit/>
          </a:bodyPr>
          <a:lstStyle/>
          <a:p>
            <a:pPr algn="ctr">
              <a:spcBef>
                <a:spcPts val="0"/>
              </a:spcBef>
              <a:spcAft>
                <a:spcPts val="0"/>
              </a:spcAft>
              <a:buSzPct val="25000"/>
            </a:pPr>
            <a:r>
              <a:rPr lang="en-US" sz="3200" b="1">
                <a:solidFill>
                  <a:srgbClr val="0070C0"/>
                </a:solidFill>
                <a:latin typeface="Arial"/>
                <a:ea typeface="Arial"/>
                <a:cs typeface="Arial"/>
                <a:sym typeface="Arial"/>
              </a:rPr>
              <a:t>Child Friendly Language</a:t>
            </a:r>
          </a:p>
        </p:txBody>
      </p:sp>
      <p:graphicFrame>
        <p:nvGraphicFramePr>
          <p:cNvPr id="385" name="Shape 385"/>
          <p:cNvGraphicFramePr/>
          <p:nvPr/>
        </p:nvGraphicFramePr>
        <p:xfrm>
          <a:off x="764651" y="752725"/>
          <a:ext cx="6459109" cy="3773676"/>
        </p:xfrm>
        <a:graphic>
          <a:graphicData uri="http://schemas.openxmlformats.org/drawingml/2006/table">
            <a:tbl>
              <a:tblPr firstRow="1" bandRow="1">
                <a:noFill/>
              </a:tblPr>
              <a:tblGrid>
                <a:gridCol w="2139992">
                  <a:extLst>
                    <a:ext uri="{9D8B030D-6E8A-4147-A177-3AD203B41FA5}">
                      <a16:colId xmlns:a16="http://schemas.microsoft.com/office/drawing/2014/main" val="20000"/>
                    </a:ext>
                  </a:extLst>
                </a:gridCol>
                <a:gridCol w="4319117">
                  <a:extLst>
                    <a:ext uri="{9D8B030D-6E8A-4147-A177-3AD203B41FA5}">
                      <a16:colId xmlns:a16="http://schemas.microsoft.com/office/drawing/2014/main" val="20002"/>
                    </a:ext>
                  </a:extLst>
                </a:gridCol>
              </a:tblGrid>
              <a:tr h="325246">
                <a:tc>
                  <a:txBody>
                    <a:bodyPr/>
                    <a:lstStyle/>
                    <a:p>
                      <a:pPr marL="0" marR="0" lvl="0" indent="0" algn="l" rtl="0">
                        <a:spcBef>
                          <a:spcPts val="0"/>
                        </a:spcBef>
                        <a:buSzPct val="25000"/>
                        <a:buNone/>
                      </a:pPr>
                      <a:r>
                        <a:rPr lang="en-US" sz="1400" u="none" strike="noStrike" cap="none"/>
                        <a:t>Word</a:t>
                      </a:r>
                    </a:p>
                  </a:txBody>
                  <a:tcPr marL="73160" marR="73160" marT="36580" marB="36580"/>
                </a:tc>
                <a:tc>
                  <a:txBody>
                    <a:bodyPr/>
                    <a:lstStyle/>
                    <a:p>
                      <a:pPr marL="0" marR="0" lvl="0" indent="0" algn="l" rtl="0">
                        <a:spcBef>
                          <a:spcPts val="0"/>
                        </a:spcBef>
                        <a:buSzPct val="25000"/>
                        <a:buNone/>
                      </a:pPr>
                      <a:r>
                        <a:rPr lang="en-US" sz="1400"/>
                        <a:t>In the hospital</a:t>
                      </a:r>
                    </a:p>
                  </a:txBody>
                  <a:tcPr marL="73160" marR="73160" marT="36580" marB="36580"/>
                </a:tc>
                <a:extLst>
                  <a:ext uri="{0D108BD9-81ED-4DB2-BD59-A6C34878D82A}">
                    <a16:rowId xmlns:a16="http://schemas.microsoft.com/office/drawing/2014/main" val="10000"/>
                  </a:ext>
                </a:extLst>
              </a:tr>
              <a:tr h="325246">
                <a:tc>
                  <a:txBody>
                    <a:bodyPr/>
                    <a:lstStyle/>
                    <a:p>
                      <a:pPr marL="0" marR="0" lvl="0" indent="0" algn="l" rtl="0">
                        <a:spcBef>
                          <a:spcPts val="0"/>
                        </a:spcBef>
                        <a:buSzPct val="25000"/>
                        <a:buNone/>
                      </a:pPr>
                      <a:r>
                        <a:rPr lang="en-US" sz="1400"/>
                        <a:t>I.V.</a:t>
                      </a:r>
                    </a:p>
                  </a:txBody>
                  <a:tcPr marL="73160" marR="73160" marT="36580" marB="36580"/>
                </a:tc>
                <a:tc>
                  <a:txBody>
                    <a:bodyPr/>
                    <a:lstStyle/>
                    <a:p>
                      <a:pPr marL="0" marR="0" lvl="0" indent="0" algn="l" rtl="0">
                        <a:spcBef>
                          <a:spcPts val="0"/>
                        </a:spcBef>
                        <a:buSzPct val="25000"/>
                        <a:buNone/>
                      </a:pPr>
                      <a:r>
                        <a:rPr lang="en-US" sz="1400"/>
                        <a:t>Tiny straw</a:t>
                      </a:r>
                      <a:r>
                        <a:rPr lang="en-US" sz="1400" baseline="0"/>
                        <a:t> for m</a:t>
                      </a:r>
                      <a:r>
                        <a:rPr lang="en-US" sz="1400"/>
                        <a:t>edicine or water</a:t>
                      </a:r>
                    </a:p>
                  </a:txBody>
                  <a:tcPr marL="73160" marR="73160" marT="36580" marB="36580"/>
                </a:tc>
                <a:extLst>
                  <a:ext uri="{0D108BD9-81ED-4DB2-BD59-A6C34878D82A}">
                    <a16:rowId xmlns:a16="http://schemas.microsoft.com/office/drawing/2014/main" val="10001"/>
                  </a:ext>
                </a:extLst>
              </a:tr>
              <a:tr h="561375">
                <a:tc>
                  <a:txBody>
                    <a:bodyPr/>
                    <a:lstStyle/>
                    <a:p>
                      <a:pPr marL="0" marR="0" lvl="0" indent="0" algn="l" rtl="0">
                        <a:spcBef>
                          <a:spcPts val="0"/>
                        </a:spcBef>
                        <a:buSzPct val="25000"/>
                        <a:buNone/>
                      </a:pPr>
                      <a:r>
                        <a:rPr lang="en-US" sz="1400" b="0">
                          <a:solidFill>
                            <a:schemeClr val="dk1"/>
                          </a:solidFill>
                          <a:latin typeface="Arial"/>
                          <a:ea typeface="Arial"/>
                          <a:cs typeface="Arial"/>
                          <a:sym typeface="Arial"/>
                        </a:rPr>
                        <a:t>Take your vitals</a:t>
                      </a:r>
                    </a:p>
                  </a:txBody>
                  <a:tcPr marL="73160" marR="73160" marT="36580" marB="36580"/>
                </a:tc>
                <a:tc>
                  <a:txBody>
                    <a:bodyPr/>
                    <a:lstStyle/>
                    <a:p>
                      <a:pPr marL="0" marR="0" lvl="0" indent="0" algn="l" rtl="0">
                        <a:spcBef>
                          <a:spcPts val="0"/>
                        </a:spcBef>
                        <a:buClr>
                          <a:schemeClr val="dk1"/>
                        </a:buClr>
                        <a:buSzPct val="25000"/>
                        <a:buFont typeface="Arial"/>
                        <a:buNone/>
                      </a:pPr>
                      <a:r>
                        <a:rPr lang="en-US" sz="1400" b="0">
                          <a:solidFill>
                            <a:schemeClr val="dk1"/>
                          </a:solidFill>
                          <a:latin typeface="Arial"/>
                          <a:ea typeface="Arial"/>
                          <a:cs typeface="Arial"/>
                          <a:sym typeface="Arial"/>
                        </a:rPr>
                        <a:t>See how warm your body is, how fast your blood is moving in your body, how strong your heart is</a:t>
                      </a:r>
                    </a:p>
                  </a:txBody>
                  <a:tcPr marL="73160" marR="73160" marT="36580" marB="36580"/>
                </a:tc>
                <a:extLst>
                  <a:ext uri="{0D108BD9-81ED-4DB2-BD59-A6C34878D82A}">
                    <a16:rowId xmlns:a16="http://schemas.microsoft.com/office/drawing/2014/main" val="10002"/>
                  </a:ext>
                </a:extLst>
              </a:tr>
              <a:tr h="325246">
                <a:tc>
                  <a:txBody>
                    <a:bodyPr/>
                    <a:lstStyle/>
                    <a:p>
                      <a:pPr marL="0" marR="0" lvl="0" indent="0" algn="l" rtl="0">
                        <a:spcBef>
                          <a:spcPts val="0"/>
                        </a:spcBef>
                        <a:buSzPct val="25000"/>
                        <a:buNone/>
                      </a:pPr>
                      <a:r>
                        <a:rPr lang="en-US" sz="1400"/>
                        <a:t>Stretcher</a:t>
                      </a:r>
                    </a:p>
                  </a:txBody>
                  <a:tcPr marL="73160" marR="73160" marT="36580" marB="36580"/>
                </a:tc>
                <a:tc>
                  <a:txBody>
                    <a:bodyPr/>
                    <a:lstStyle/>
                    <a:p>
                      <a:pPr marL="0" marR="0" lvl="0" indent="0" algn="l" rtl="0">
                        <a:spcBef>
                          <a:spcPts val="0"/>
                        </a:spcBef>
                        <a:buSzPct val="25000"/>
                        <a:buNone/>
                      </a:pPr>
                      <a:r>
                        <a:rPr lang="en-US" sz="1400"/>
                        <a:t>A bed on wheels</a:t>
                      </a:r>
                    </a:p>
                  </a:txBody>
                  <a:tcPr marL="73160" marR="73160" marT="36580" marB="36580"/>
                </a:tc>
                <a:extLst>
                  <a:ext uri="{0D108BD9-81ED-4DB2-BD59-A6C34878D82A}">
                    <a16:rowId xmlns:a16="http://schemas.microsoft.com/office/drawing/2014/main" val="10003"/>
                  </a:ext>
                </a:extLst>
              </a:tr>
              <a:tr h="589253">
                <a:tc>
                  <a:txBody>
                    <a:bodyPr/>
                    <a:lstStyle/>
                    <a:p>
                      <a:pPr marL="0" marR="0" lvl="0" indent="0" algn="l" rtl="0">
                        <a:spcBef>
                          <a:spcPts val="0"/>
                        </a:spcBef>
                        <a:buSzPct val="25000"/>
                        <a:buNone/>
                      </a:pPr>
                      <a:r>
                        <a:rPr lang="en-US" sz="1400"/>
                        <a:t>Move to the floor</a:t>
                      </a:r>
                    </a:p>
                  </a:txBody>
                  <a:tcPr marL="73160" marR="73160" marT="36580" marB="36580"/>
                </a:tc>
                <a:tc>
                  <a:txBody>
                    <a:bodyPr/>
                    <a:lstStyle/>
                    <a:p>
                      <a:pPr marL="0" marR="0" lvl="0" indent="0" algn="l" rtl="0">
                        <a:spcBef>
                          <a:spcPts val="0"/>
                        </a:spcBef>
                        <a:buSzPct val="25000"/>
                        <a:buNone/>
                      </a:pPr>
                      <a:r>
                        <a:rPr lang="en-US" sz="1400"/>
                        <a:t>To a different room on another level of the hospital</a:t>
                      </a:r>
                    </a:p>
                  </a:txBody>
                  <a:tcPr marL="73160" marR="73160" marT="36580" marB="36580"/>
                </a:tc>
                <a:extLst>
                  <a:ext uri="{0D108BD9-81ED-4DB2-BD59-A6C34878D82A}">
                    <a16:rowId xmlns:a16="http://schemas.microsoft.com/office/drawing/2014/main" val="10004"/>
                  </a:ext>
                </a:extLst>
              </a:tr>
              <a:tr h="512072">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400" b="0">
                          <a:solidFill>
                            <a:schemeClr val="dk1"/>
                          </a:solidFill>
                          <a:latin typeface="Arial"/>
                          <a:ea typeface="Arial"/>
                          <a:cs typeface="Arial"/>
                          <a:sym typeface="Arial"/>
                        </a:rPr>
                        <a:t>Vein</a:t>
                      </a:r>
                    </a:p>
                    <a:p>
                      <a:pPr marL="0" marR="0" lvl="0" indent="0" algn="l" rtl="0">
                        <a:spcBef>
                          <a:spcPts val="0"/>
                        </a:spcBef>
                        <a:buSzPct val="25000"/>
                        <a:buNone/>
                      </a:pPr>
                      <a:endParaRPr lang="en-US" sz="1400" b="1">
                        <a:solidFill>
                          <a:schemeClr val="dk1"/>
                        </a:solidFill>
                        <a:latin typeface="Arial"/>
                        <a:ea typeface="Arial"/>
                        <a:cs typeface="Arial"/>
                        <a:sym typeface="Arial"/>
                      </a:endParaRPr>
                    </a:p>
                  </a:txBody>
                  <a:tcPr marL="73160" marR="73160" marT="36580" marB="36580"/>
                </a:tc>
                <a:tc>
                  <a:txBody>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US" sz="1400" b="0">
                          <a:solidFill>
                            <a:schemeClr val="dk1"/>
                          </a:solidFill>
                          <a:latin typeface="Arial"/>
                          <a:ea typeface="Arial"/>
                          <a:cs typeface="Arial"/>
                          <a:sym typeface="Arial"/>
                        </a:rPr>
                        <a:t>Tiny Blue lines</a:t>
                      </a:r>
                    </a:p>
                    <a:p>
                      <a:pPr marL="0" marR="0" lvl="0" indent="0" algn="l" rtl="0">
                        <a:spcBef>
                          <a:spcPts val="0"/>
                        </a:spcBef>
                        <a:buClr>
                          <a:schemeClr val="dk1"/>
                        </a:buClr>
                        <a:buSzPct val="25000"/>
                        <a:buFont typeface="Arial"/>
                        <a:buNone/>
                      </a:pPr>
                      <a:endParaRPr lang="en-US" sz="1400" b="0">
                        <a:solidFill>
                          <a:schemeClr val="dk1"/>
                        </a:solidFill>
                        <a:latin typeface="Arial"/>
                        <a:ea typeface="Arial"/>
                        <a:cs typeface="Arial"/>
                        <a:sym typeface="Arial"/>
                      </a:endParaRPr>
                    </a:p>
                  </a:txBody>
                  <a:tcPr marL="73160" marR="73160" marT="36580" marB="36580"/>
                </a:tc>
                <a:extLst>
                  <a:ext uri="{0D108BD9-81ED-4DB2-BD59-A6C34878D82A}">
                    <a16:rowId xmlns:a16="http://schemas.microsoft.com/office/drawing/2014/main" val="2487901020"/>
                  </a:ext>
                </a:extLst>
              </a:tr>
              <a:tr h="325246">
                <a:tc>
                  <a:txBody>
                    <a:bodyPr/>
                    <a:lstStyle/>
                    <a:p>
                      <a:pPr marL="0" marR="0" lvl="0" indent="0" algn="l" rtl="0">
                        <a:spcBef>
                          <a:spcPts val="0"/>
                        </a:spcBef>
                        <a:buSzPct val="25000"/>
                        <a:buNone/>
                      </a:pPr>
                      <a:r>
                        <a:rPr lang="en-US" sz="1400" b="0">
                          <a:solidFill>
                            <a:schemeClr val="dk1"/>
                          </a:solidFill>
                          <a:latin typeface="Arial"/>
                          <a:ea typeface="Arial"/>
                          <a:cs typeface="Arial"/>
                          <a:sym typeface="Arial"/>
                        </a:rPr>
                        <a:t>Tourniquet</a:t>
                      </a:r>
                      <a:r>
                        <a:rPr lang="en-US" sz="1400" b="1">
                          <a:solidFill>
                            <a:schemeClr val="dk1"/>
                          </a:solidFill>
                          <a:latin typeface="Arial"/>
                          <a:ea typeface="Arial"/>
                          <a:cs typeface="Arial"/>
                          <a:sym typeface="Arial"/>
                        </a:rPr>
                        <a:t> </a:t>
                      </a:r>
                    </a:p>
                  </a:txBody>
                  <a:tcPr marL="73160" marR="73160" marT="36580" marB="36580"/>
                </a:tc>
                <a:tc>
                  <a:txBody>
                    <a:bodyPr/>
                    <a:lstStyle/>
                    <a:p>
                      <a:pPr marL="0" marR="0" lvl="0" indent="0" algn="l" rtl="0">
                        <a:spcBef>
                          <a:spcPts val="0"/>
                        </a:spcBef>
                        <a:buClr>
                          <a:schemeClr val="dk1"/>
                        </a:buClr>
                        <a:buSzPct val="25000"/>
                        <a:buFont typeface="Arial"/>
                        <a:buNone/>
                      </a:pPr>
                      <a:r>
                        <a:rPr lang="en-US" sz="1400" b="0">
                          <a:solidFill>
                            <a:schemeClr val="dk1"/>
                          </a:solidFill>
                          <a:latin typeface="Arial"/>
                          <a:ea typeface="Arial"/>
                          <a:cs typeface="Arial"/>
                          <a:sym typeface="Arial"/>
                        </a:rPr>
                        <a:t>Tight hug</a:t>
                      </a:r>
                    </a:p>
                  </a:txBody>
                  <a:tcPr marL="73160" marR="73160" marT="36580" marB="36580"/>
                </a:tc>
                <a:extLst>
                  <a:ext uri="{0D108BD9-81ED-4DB2-BD59-A6C34878D82A}">
                    <a16:rowId xmlns:a16="http://schemas.microsoft.com/office/drawing/2014/main" val="10006"/>
                  </a:ext>
                </a:extLst>
              </a:tr>
              <a:tr h="484746">
                <a:tc>
                  <a:txBody>
                    <a:bodyPr/>
                    <a:lstStyle/>
                    <a:p>
                      <a:pPr marL="0" marR="0" lvl="0" indent="0" algn="l" rtl="0">
                        <a:spcBef>
                          <a:spcPts val="0"/>
                        </a:spcBef>
                        <a:buSzPct val="25000"/>
                        <a:buNone/>
                      </a:pPr>
                      <a:r>
                        <a:rPr lang="en-US" sz="1400"/>
                        <a:t>“The vein blew”</a:t>
                      </a:r>
                    </a:p>
                  </a:txBody>
                  <a:tcPr marL="73160" marR="73160" marT="36580" marB="36580"/>
                </a:tc>
                <a:tc>
                  <a:txBody>
                    <a:bodyPr/>
                    <a:lstStyle/>
                    <a:p>
                      <a:pPr marL="0" marR="0" lvl="0" indent="0" algn="l" rtl="0">
                        <a:spcBef>
                          <a:spcPts val="0"/>
                        </a:spcBef>
                        <a:buSzPct val="25000"/>
                        <a:buNone/>
                      </a:pPr>
                      <a:r>
                        <a:rPr lang="en-US" sz="1400"/>
                        <a:t>Sometimes a vein doesn’t want to cooperate</a:t>
                      </a:r>
                    </a:p>
                  </a:txBody>
                  <a:tcPr marL="73160" marR="73160" marT="36580" marB="36580"/>
                </a:tc>
                <a:extLst>
                  <a:ext uri="{0D108BD9-81ED-4DB2-BD59-A6C34878D82A}">
                    <a16:rowId xmlns:a16="http://schemas.microsoft.com/office/drawing/2014/main" val="10007"/>
                  </a:ext>
                </a:extLst>
              </a:tr>
              <a:tr h="325246">
                <a:tc>
                  <a:txBody>
                    <a:bodyPr/>
                    <a:lstStyle/>
                    <a:p>
                      <a:pPr marL="0" marR="0" lvl="0" indent="0" algn="l" rtl="0">
                        <a:spcBef>
                          <a:spcPts val="0"/>
                        </a:spcBef>
                        <a:buSzPct val="25000"/>
                        <a:buNone/>
                      </a:pPr>
                      <a:r>
                        <a:rPr lang="en-US" sz="1400" b="0"/>
                        <a:t>Flush</a:t>
                      </a:r>
                    </a:p>
                  </a:txBody>
                  <a:tcPr marL="73160" marR="73160" marT="36580" marB="36580"/>
                </a:tc>
                <a:tc>
                  <a:txBody>
                    <a:bodyPr/>
                    <a:lstStyle/>
                    <a:p>
                      <a:pPr marL="0" marR="0" lvl="0" indent="0" algn="l" rtl="0">
                        <a:spcBef>
                          <a:spcPts val="0"/>
                        </a:spcBef>
                        <a:buSzPct val="25000"/>
                        <a:buNone/>
                      </a:pPr>
                      <a:r>
                        <a:rPr lang="en-US" sz="1400"/>
                        <a:t>To give your body a drink of water</a:t>
                      </a:r>
                    </a:p>
                  </a:txBody>
                  <a:tcPr marL="73160" marR="73160" marT="36580" marB="36580"/>
                </a:tc>
                <a:extLst>
                  <a:ext uri="{0D108BD9-81ED-4DB2-BD59-A6C34878D82A}">
                    <a16:rowId xmlns:a16="http://schemas.microsoft.com/office/drawing/2014/main" val="10008"/>
                  </a:ext>
                </a:extLst>
              </a:tr>
            </a:tbl>
          </a:graphicData>
        </a:graphic>
      </p:graphicFrame>
      <p:sp>
        <p:nvSpPr>
          <p:cNvPr id="386" name="Shape 386"/>
          <p:cNvSpPr txBox="1"/>
          <p:nvPr/>
        </p:nvSpPr>
        <p:spPr>
          <a:xfrm>
            <a:off x="701040" y="4754344"/>
            <a:ext cx="6766560" cy="369331"/>
          </a:xfrm>
          <a:prstGeom prst="rect">
            <a:avLst/>
          </a:prstGeom>
          <a:noFill/>
          <a:ln>
            <a:noFill/>
          </a:ln>
        </p:spPr>
        <p:txBody>
          <a:bodyPr lIns="73140" tIns="36560" rIns="73140" bIns="36560" anchor="t" anchorCtr="0">
            <a:noAutofit/>
          </a:bodyPr>
          <a:lstStyle/>
          <a:p>
            <a:pPr>
              <a:spcBef>
                <a:spcPts val="0"/>
              </a:spcBef>
              <a:spcAft>
                <a:spcPts val="0"/>
              </a:spcAft>
              <a:buSzPct val="25000"/>
            </a:pPr>
            <a:r>
              <a:rPr lang="en-US" sz="960">
                <a:solidFill>
                  <a:schemeClr val="dk1"/>
                </a:solidFill>
                <a:latin typeface="Arial"/>
                <a:ea typeface="Arial"/>
                <a:cs typeface="Arial"/>
                <a:sym typeface="Arial"/>
              </a:rPr>
              <a:t>This chart is adapted from: Gaynard, L. et al (1998). </a:t>
            </a:r>
            <a:r>
              <a:rPr lang="en-US" sz="960" i="1">
                <a:solidFill>
                  <a:schemeClr val="dk1"/>
                </a:solidFill>
                <a:latin typeface="Arial"/>
                <a:ea typeface="Arial"/>
                <a:cs typeface="Arial"/>
                <a:sym typeface="Arial"/>
              </a:rPr>
              <a:t>Psychosocial care of children in hospitals: A clinical practice manual from the ACCH child life research project. </a:t>
            </a:r>
            <a:r>
              <a:rPr lang="en-US" sz="960">
                <a:solidFill>
                  <a:schemeClr val="dk1"/>
                </a:solidFill>
                <a:latin typeface="Arial"/>
                <a:ea typeface="Arial"/>
                <a:cs typeface="Arial"/>
                <a:sym typeface="Arial"/>
              </a:rPr>
              <a:t>Rockville, MD: Child Life Council.</a:t>
            </a:r>
          </a:p>
        </p:txBody>
      </p:sp>
    </p:spTree>
    <p:extLst>
      <p:ext uri="{BB962C8B-B14F-4D97-AF65-F5344CB8AC3E}">
        <p14:creationId xmlns:p14="http://schemas.microsoft.com/office/powerpoint/2010/main" val="705300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3B070CC0-CE52-4284-835C-4AAA5B3C264D}"/>
              </a:ext>
            </a:extLst>
          </p:cNvPr>
          <p:cNvSpPr>
            <a:spLocks noGrp="1" noChangeArrowheads="1"/>
          </p:cNvSpPr>
          <p:nvPr>
            <p:ph type="title"/>
          </p:nvPr>
        </p:nvSpPr>
        <p:spPr>
          <a:xfrm>
            <a:off x="348290" y="0"/>
            <a:ext cx="6827520" cy="492761"/>
          </a:xfrm>
        </p:spPr>
        <p:txBody>
          <a:bodyPr/>
          <a:lstStyle/>
          <a:p>
            <a:pPr algn="ctr" eaLnBrk="1" hangingPunct="1"/>
            <a:r>
              <a:rPr lang="en-US" altLang="en-US" sz="2400" b="1" u="sng">
                <a:solidFill>
                  <a:srgbClr val="0070C0"/>
                </a:solidFill>
              </a:rPr>
              <a:t>Do all of these faces look familiar?</a:t>
            </a:r>
          </a:p>
        </p:txBody>
      </p:sp>
      <p:sp>
        <p:nvSpPr>
          <p:cNvPr id="9219" name="Content Placeholder 2">
            <a:extLst>
              <a:ext uri="{FF2B5EF4-FFF2-40B4-BE49-F238E27FC236}">
                <a16:creationId xmlns:a16="http://schemas.microsoft.com/office/drawing/2014/main" id="{FDA0F167-3DC1-479C-9430-8A0C8751ED8A}"/>
              </a:ext>
            </a:extLst>
          </p:cNvPr>
          <p:cNvSpPr>
            <a:spLocks noGrp="1"/>
          </p:cNvSpPr>
          <p:nvPr>
            <p:ph idx="1"/>
          </p:nvPr>
        </p:nvSpPr>
        <p:spPr>
          <a:xfrm>
            <a:off x="593092" y="492761"/>
            <a:ext cx="7043420" cy="4828541"/>
          </a:xfrm>
        </p:spPr>
        <p:txBody>
          <a:bodyPr/>
          <a:lstStyle/>
          <a:p>
            <a:pPr marL="0" indent="0" eaLnBrk="1" hangingPunct="1">
              <a:buNone/>
              <a:defRPr/>
            </a:pPr>
            <a:r>
              <a:rPr lang="en-US" sz="1920" b="1"/>
              <a:t>According to the World Journal of Clinical Pediatric:</a:t>
            </a:r>
          </a:p>
          <a:p>
            <a:pPr marL="0" indent="0" eaLnBrk="1" hangingPunct="1">
              <a:buNone/>
              <a:defRPr/>
            </a:pPr>
            <a:r>
              <a:rPr lang="en-US" i="1"/>
              <a:t>The most frequently reported emotional responses to hospitalization are:</a:t>
            </a:r>
            <a:endParaRPr lang="en-US"/>
          </a:p>
          <a:p>
            <a:pPr eaLnBrk="1" hangingPunct="1">
              <a:defRPr/>
            </a:pPr>
            <a:r>
              <a:rPr lang="en-US" sz="1920" b="1"/>
              <a:t>Anxiety</a:t>
            </a:r>
          </a:p>
          <a:p>
            <a:pPr eaLnBrk="1" hangingPunct="1">
              <a:defRPr/>
            </a:pPr>
            <a:r>
              <a:rPr lang="en-US" sz="1920" b="1"/>
              <a:t>Stress</a:t>
            </a:r>
          </a:p>
          <a:p>
            <a:pPr eaLnBrk="1" hangingPunct="1">
              <a:defRPr/>
            </a:pPr>
            <a:r>
              <a:rPr lang="en-US" sz="1920" b="1"/>
              <a:t>Fear </a:t>
            </a:r>
          </a:p>
          <a:p>
            <a:pPr eaLnBrk="1" hangingPunct="1">
              <a:buFont typeface="Arial" charset="0"/>
              <a:buChar char="•"/>
              <a:defRPr/>
            </a:pPr>
            <a:endParaRPr lang="en-US" sz="1920" b="1"/>
          </a:p>
          <a:p>
            <a:pPr marL="0" indent="0" eaLnBrk="1" hangingPunct="1">
              <a:buNone/>
              <a:defRPr/>
            </a:pPr>
            <a:r>
              <a:rPr lang="en-US" sz="1920" b="1"/>
              <a:t>WHY?</a:t>
            </a:r>
          </a:p>
          <a:p>
            <a:pPr eaLnBrk="1" hangingPunct="1">
              <a:defRPr/>
            </a:pPr>
            <a:r>
              <a:rPr lang="en-US" sz="1920" b="1"/>
              <a:t>Level of brain development.  </a:t>
            </a:r>
          </a:p>
          <a:p>
            <a:pPr eaLnBrk="1" hangingPunct="1">
              <a:defRPr/>
            </a:pPr>
            <a:r>
              <a:rPr lang="en-US" sz="1920" b="1"/>
              <a:t>Limited understanding of their illness and </a:t>
            </a:r>
          </a:p>
          <a:p>
            <a:pPr marL="0" indent="0" eaLnBrk="1" hangingPunct="1">
              <a:buNone/>
              <a:defRPr/>
            </a:pPr>
            <a:r>
              <a:rPr lang="en-US" sz="1920" b="1"/>
              <a:t>    the clinical experience.</a:t>
            </a:r>
            <a:endParaRPr lang="en-US" sz="1760" b="1"/>
          </a:p>
          <a:p>
            <a:pPr eaLnBrk="1" hangingPunct="1">
              <a:defRPr/>
            </a:pPr>
            <a:r>
              <a:rPr lang="en-US" sz="1920" b="1"/>
              <a:t>Limited coping strategies.</a:t>
            </a:r>
          </a:p>
          <a:p>
            <a:pPr marL="0" indent="0" eaLnBrk="1" hangingPunct="1">
              <a:buNone/>
              <a:defRPr/>
            </a:pPr>
            <a:r>
              <a:rPr lang="en-US" sz="1121"/>
              <a:t>Lerwick JL. Minimizing pediatric healthcare-induced anxiety and trauma. </a:t>
            </a:r>
            <a:r>
              <a:rPr lang="en-US" sz="1121" i="1"/>
              <a:t>World Journal of Clinical Pediatrics</a:t>
            </a:r>
            <a:r>
              <a:rPr lang="en-US" sz="1121"/>
              <a:t>. 2016;5(2):143-150. doi:10.5409/wjcp.v5.i2.143.</a:t>
            </a:r>
          </a:p>
          <a:p>
            <a:pPr eaLnBrk="1" hangingPunct="1">
              <a:defRPr/>
            </a:pPr>
            <a:endParaRPr lang="en-US" sz="1121" b="1"/>
          </a:p>
          <a:p>
            <a:pPr eaLnBrk="1" hangingPunct="1">
              <a:defRPr/>
            </a:pPr>
            <a:endParaRPr lang="en-US"/>
          </a:p>
          <a:p>
            <a:pPr marL="0" indent="0" eaLnBrk="1" hangingPunct="1">
              <a:buNone/>
              <a:defRPr/>
            </a:pPr>
            <a:r>
              <a:rPr lang="en-US" b="1"/>
              <a:t>            </a:t>
            </a:r>
          </a:p>
        </p:txBody>
      </p:sp>
      <p:pic>
        <p:nvPicPr>
          <p:cNvPr id="9220" name="Picture 3">
            <a:extLst>
              <a:ext uri="{FF2B5EF4-FFF2-40B4-BE49-F238E27FC236}">
                <a16:creationId xmlns:a16="http://schemas.microsoft.com/office/drawing/2014/main" id="{3C7CD7E5-D683-4E40-B2C3-B9A6FA0053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9945" y="1289293"/>
            <a:ext cx="1907540" cy="175514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9221" name="Picture 5" descr="C:\Documents and Settings\trlbrown\Local Settings\Temporary Internet Files\Content.IE5\GRML098C\MP900442320[1].jpg">
            <a:extLst>
              <a:ext uri="{FF2B5EF4-FFF2-40B4-BE49-F238E27FC236}">
                <a16:creationId xmlns:a16="http://schemas.microsoft.com/office/drawing/2014/main" id="{A7DEDEFA-C56E-4E93-90A7-BACA9EE858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1992" y="1289292"/>
            <a:ext cx="1676243" cy="2067747"/>
          </a:xfrm>
          <a:prstGeom prst="rect">
            <a:avLst/>
          </a:prstGeom>
          <a:noFill/>
          <a:ln w="38100">
            <a:solidFill>
              <a:srgbClr val="EE1B2E"/>
            </a:solidFill>
            <a:miter lim="800000"/>
            <a:headEnd/>
            <a:tailEnd/>
          </a:ln>
          <a:extLst>
            <a:ext uri="{909E8E84-426E-40DD-AFC4-6F175D3DCCD1}">
              <a14:hiddenFill xmlns:a14="http://schemas.microsoft.com/office/drawing/2010/main">
                <a:solidFill>
                  <a:srgbClr val="FFFFFF"/>
                </a:solidFill>
              </a14:hiddenFill>
            </a:ext>
          </a:extLst>
        </p:spPr>
      </p:pic>
      <p:pic>
        <p:nvPicPr>
          <p:cNvPr id="9222" name="Picture 6" descr="C:\Documents and Settings\trlbrown\Local Settings\Temporary Internet Files\Content.IE5\3W11NWGG\MP900448663[1].jpg">
            <a:extLst>
              <a:ext uri="{FF2B5EF4-FFF2-40B4-BE49-F238E27FC236}">
                <a16:creationId xmlns:a16="http://schemas.microsoft.com/office/drawing/2014/main" id="{2D2CBB28-73FE-415B-82A1-67463F7AF1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5235" y="2743201"/>
            <a:ext cx="1581150" cy="1762760"/>
          </a:xfrm>
          <a:prstGeom prst="rect">
            <a:avLst/>
          </a:prstGeom>
          <a:noFill/>
          <a:ln w="38100">
            <a:solidFill>
              <a:srgbClr val="EE1B2E"/>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ctrTitle"/>
          </p:nvPr>
        </p:nvSpPr>
        <p:spPr>
          <a:xfrm>
            <a:off x="640080" y="2510790"/>
            <a:ext cx="6949440" cy="1066800"/>
          </a:xfrm>
        </p:spPr>
        <p:txBody>
          <a:bodyPr/>
          <a:lstStyle/>
          <a:p>
            <a:pPr eaLnBrk="1" hangingPunct="1"/>
            <a:r>
              <a:rPr lang="en-US"/>
              <a:t>Questions?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63E630-25E3-4F4B-A984-53A2C4F3FA69}"/>
              </a:ext>
            </a:extLst>
          </p:cNvPr>
          <p:cNvSpPr>
            <a:spLocks noGrp="1"/>
          </p:cNvSpPr>
          <p:nvPr>
            <p:ph type="dt" sz="half" idx="14"/>
          </p:nvPr>
        </p:nvSpPr>
        <p:spPr/>
        <p:txBody>
          <a:bodyPr/>
          <a:lstStyle/>
          <a:p>
            <a:fld id="{44FFDBCB-2522-4929-A153-EC777A92B544}" type="datetime1">
              <a:rPr lang="en-US" smtClean="0"/>
              <a:t>9/9/2022</a:t>
            </a:fld>
            <a:endParaRPr lang="en-US"/>
          </a:p>
        </p:txBody>
      </p:sp>
      <p:sp>
        <p:nvSpPr>
          <p:cNvPr id="3" name="Footer Placeholder 2">
            <a:extLst>
              <a:ext uri="{FF2B5EF4-FFF2-40B4-BE49-F238E27FC236}">
                <a16:creationId xmlns:a16="http://schemas.microsoft.com/office/drawing/2014/main" id="{F84C240B-302E-4B84-96E0-93F708215585}"/>
              </a:ext>
            </a:extLst>
          </p:cNvPr>
          <p:cNvSpPr>
            <a:spLocks noGrp="1"/>
          </p:cNvSpPr>
          <p:nvPr>
            <p:ph type="ftr" sz="quarter" idx="15"/>
          </p:nvPr>
        </p:nvSpPr>
        <p:spPr/>
        <p:txBody>
          <a:bodyPr/>
          <a:lstStyle/>
          <a:p>
            <a:pPr>
              <a:defRPr/>
            </a:pPr>
            <a:r>
              <a:rPr lang="en-US"/>
              <a:t>LEGACY HEALTH</a:t>
            </a:r>
          </a:p>
        </p:txBody>
      </p:sp>
      <p:sp>
        <p:nvSpPr>
          <p:cNvPr id="4" name="Slide Number Placeholder 3">
            <a:extLst>
              <a:ext uri="{FF2B5EF4-FFF2-40B4-BE49-F238E27FC236}">
                <a16:creationId xmlns:a16="http://schemas.microsoft.com/office/drawing/2014/main" id="{C7C60D90-356B-44BF-BA35-CEFC52801A53}"/>
              </a:ext>
            </a:extLst>
          </p:cNvPr>
          <p:cNvSpPr>
            <a:spLocks noGrp="1"/>
          </p:cNvSpPr>
          <p:nvPr>
            <p:ph type="sldNum" sz="quarter" idx="16"/>
          </p:nvPr>
        </p:nvSpPr>
        <p:spPr/>
        <p:txBody>
          <a:bodyPr/>
          <a:lstStyle/>
          <a:p>
            <a:fld id="{E3B5CFC5-A1E4-49D6-BAB1-9F4B0BD4ECFC}" type="slidenum">
              <a:rPr lang="en-US" smtClean="0"/>
              <a:pPr/>
              <a:t>41</a:t>
            </a:fld>
            <a:endParaRPr lang="en-US"/>
          </a:p>
        </p:txBody>
      </p:sp>
      <p:sp>
        <p:nvSpPr>
          <p:cNvPr id="6" name="Text Placeholder 5">
            <a:extLst>
              <a:ext uri="{FF2B5EF4-FFF2-40B4-BE49-F238E27FC236}">
                <a16:creationId xmlns:a16="http://schemas.microsoft.com/office/drawing/2014/main" id="{FCB6A2B2-39AB-4AAD-B541-2A97E76273E2}"/>
              </a:ext>
            </a:extLst>
          </p:cNvPr>
          <p:cNvSpPr>
            <a:spLocks noGrp="1"/>
          </p:cNvSpPr>
          <p:nvPr>
            <p:ph type="body" sz="quarter" idx="13"/>
          </p:nvPr>
        </p:nvSpPr>
        <p:spPr/>
        <p:txBody>
          <a:bodyPr/>
          <a:lstStyle/>
          <a:p>
            <a:endParaRPr lang="en-US"/>
          </a:p>
        </p:txBody>
      </p:sp>
      <p:sp>
        <p:nvSpPr>
          <p:cNvPr id="7" name="Title 6">
            <a:extLst>
              <a:ext uri="{FF2B5EF4-FFF2-40B4-BE49-F238E27FC236}">
                <a16:creationId xmlns:a16="http://schemas.microsoft.com/office/drawing/2014/main" id="{692538E8-6768-42A3-BB64-5C2F65A1EE0C}"/>
              </a:ext>
            </a:extLst>
          </p:cNvPr>
          <p:cNvSpPr>
            <a:spLocks noGrp="1"/>
          </p:cNvSpPr>
          <p:nvPr>
            <p:ph type="title"/>
          </p:nvPr>
        </p:nvSpPr>
        <p:spPr/>
        <p:txBody>
          <a:bodyPr/>
          <a:lstStyle/>
          <a:p>
            <a:endParaRPr lang="en-US"/>
          </a:p>
        </p:txBody>
      </p:sp>
      <p:pic>
        <p:nvPicPr>
          <p:cNvPr id="1026" name="Picture 2" descr="See the source image">
            <a:extLst>
              <a:ext uri="{FF2B5EF4-FFF2-40B4-BE49-F238E27FC236}">
                <a16:creationId xmlns:a16="http://schemas.microsoft.com/office/drawing/2014/main" id="{9D170AA8-3585-4614-AEE5-05F0B63DE3C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18644" y="182563"/>
            <a:ext cx="4878387" cy="4878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703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7423EF-0955-4ED3-BB47-413EE200386A}"/>
              </a:ext>
            </a:extLst>
          </p:cNvPr>
          <p:cNvSpPr>
            <a:spLocks noGrp="1"/>
          </p:cNvSpPr>
          <p:nvPr>
            <p:ph type="title"/>
          </p:nvPr>
        </p:nvSpPr>
        <p:spPr>
          <a:xfrm>
            <a:off x="0" y="109349"/>
            <a:ext cx="8077200" cy="909500"/>
          </a:xfrm>
        </p:spPr>
        <p:txBody>
          <a:bodyPr/>
          <a:lstStyle/>
          <a:p>
            <a:pPr algn="ctr"/>
            <a:r>
              <a:rPr lang="en-US" b="1">
                <a:solidFill>
                  <a:srgbClr val="0070C0"/>
                </a:solidFill>
                <a:latin typeface="+mn-lt"/>
              </a:rPr>
              <a:t>Learning about Child Development is like learning to speak a different language.</a:t>
            </a:r>
          </a:p>
        </p:txBody>
      </p:sp>
      <p:sp>
        <p:nvSpPr>
          <p:cNvPr id="4" name="Date Placeholder 3">
            <a:extLst>
              <a:ext uri="{FF2B5EF4-FFF2-40B4-BE49-F238E27FC236}">
                <a16:creationId xmlns:a16="http://schemas.microsoft.com/office/drawing/2014/main" id="{26A2920E-E526-4770-A594-F528198D5AD4}"/>
              </a:ext>
            </a:extLst>
          </p:cNvPr>
          <p:cNvSpPr>
            <a:spLocks noGrp="1"/>
          </p:cNvSpPr>
          <p:nvPr>
            <p:ph type="dt" sz="half" idx="10"/>
          </p:nvPr>
        </p:nvSpPr>
        <p:spPr/>
        <p:txBody>
          <a:bodyPr/>
          <a:lstStyle/>
          <a:p>
            <a:fld id="{9A4BD522-79B9-4A7D-BC8E-533C5B92E2E6}" type="datetime1">
              <a:rPr lang="en-US" smtClean="0"/>
              <a:t>9/9/2022</a:t>
            </a:fld>
            <a:endParaRPr lang="en-US"/>
          </a:p>
        </p:txBody>
      </p:sp>
      <p:sp>
        <p:nvSpPr>
          <p:cNvPr id="5" name="Footer Placeholder 4">
            <a:extLst>
              <a:ext uri="{FF2B5EF4-FFF2-40B4-BE49-F238E27FC236}">
                <a16:creationId xmlns:a16="http://schemas.microsoft.com/office/drawing/2014/main" id="{98889479-BA5B-44E6-AB7C-002253992F4D}"/>
              </a:ext>
            </a:extLst>
          </p:cNvPr>
          <p:cNvSpPr>
            <a:spLocks noGrp="1"/>
          </p:cNvSpPr>
          <p:nvPr>
            <p:ph type="ftr" sz="quarter" idx="11"/>
          </p:nvPr>
        </p:nvSpPr>
        <p:spPr/>
        <p:txBody>
          <a:bodyPr/>
          <a:lstStyle/>
          <a:p>
            <a:pPr>
              <a:defRPr/>
            </a:pPr>
            <a:r>
              <a:rPr lang="en-US"/>
              <a:t>LEGACY HEALTH</a:t>
            </a:r>
          </a:p>
        </p:txBody>
      </p:sp>
      <p:sp>
        <p:nvSpPr>
          <p:cNvPr id="6" name="Slide Number Placeholder 5">
            <a:extLst>
              <a:ext uri="{FF2B5EF4-FFF2-40B4-BE49-F238E27FC236}">
                <a16:creationId xmlns:a16="http://schemas.microsoft.com/office/drawing/2014/main" id="{1B551197-6195-48B0-B85B-5349871791F8}"/>
              </a:ext>
            </a:extLst>
          </p:cNvPr>
          <p:cNvSpPr>
            <a:spLocks noGrp="1"/>
          </p:cNvSpPr>
          <p:nvPr>
            <p:ph type="sldNum" sz="quarter" idx="12"/>
          </p:nvPr>
        </p:nvSpPr>
        <p:spPr/>
        <p:txBody>
          <a:bodyPr/>
          <a:lstStyle/>
          <a:p>
            <a:fld id="{E3B5CFC5-A1E4-49D6-BAB1-9F4B0BD4ECFC}" type="slidenum">
              <a:rPr lang="en-US" smtClean="0"/>
              <a:pPr/>
              <a:t>5</a:t>
            </a:fld>
            <a:endParaRPr lang="en-US"/>
          </a:p>
        </p:txBody>
      </p:sp>
      <p:pic>
        <p:nvPicPr>
          <p:cNvPr id="9" name="Online Media 8" title="German Coast guard trainee">
            <a:hlinkClick r:id="" action="ppaction://media"/>
            <a:extLst>
              <a:ext uri="{FF2B5EF4-FFF2-40B4-BE49-F238E27FC236}">
                <a16:creationId xmlns:a16="http://schemas.microsoft.com/office/drawing/2014/main" id="{B51AA202-8287-4427-85BD-87A77124A732}"/>
              </a:ext>
            </a:extLst>
          </p:cNvPr>
          <p:cNvPicPr>
            <a:picLocks noGrp="1" noRot="1" noChangeAspect="1"/>
          </p:cNvPicPr>
          <p:nvPr>
            <p:ph idx="1"/>
            <a:videoFile r:link="rId1"/>
          </p:nvPr>
        </p:nvPicPr>
        <p:blipFill>
          <a:blip r:embed="rId4"/>
          <a:stretch>
            <a:fillRect/>
          </a:stretch>
        </p:blipFill>
        <p:spPr>
          <a:xfrm>
            <a:off x="1008742" y="1240944"/>
            <a:ext cx="6212115" cy="3779520"/>
          </a:xfrm>
          <a:prstGeom prst="rect">
            <a:avLst/>
          </a:prstGeom>
        </p:spPr>
      </p:pic>
    </p:spTree>
    <p:extLst>
      <p:ext uri="{BB962C8B-B14F-4D97-AF65-F5344CB8AC3E}">
        <p14:creationId xmlns:p14="http://schemas.microsoft.com/office/powerpoint/2010/main" val="215408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1F4458-E0FA-4303-BD46-001E006FF580}"/>
              </a:ext>
            </a:extLst>
          </p:cNvPr>
          <p:cNvSpPr>
            <a:spLocks noGrp="1"/>
          </p:cNvSpPr>
          <p:nvPr>
            <p:ph type="sldNum" sz="quarter" idx="12"/>
          </p:nvPr>
        </p:nvSpPr>
        <p:spPr>
          <a:xfrm>
            <a:off x="7818120" y="5242560"/>
            <a:ext cx="342900" cy="243840"/>
          </a:xfrm>
        </p:spPr>
        <p:txBody>
          <a:bodyPr wrap="square" anchor="ctr">
            <a:normAutofit/>
          </a:bodyPr>
          <a:lstStyle/>
          <a:p>
            <a:pPr>
              <a:spcAft>
                <a:spcPts val="600"/>
              </a:spcAft>
            </a:pPr>
            <a:fld id="{E3B5CFC5-A1E4-49D6-BAB1-9F4B0BD4ECFC}" type="slidenum">
              <a:rPr lang="en-US" smtClean="0"/>
              <a:pPr>
                <a:spcAft>
                  <a:spcPts val="600"/>
                </a:spcAft>
              </a:pPr>
              <a:t>6</a:t>
            </a:fld>
            <a:endParaRPr lang="en-US"/>
          </a:p>
        </p:txBody>
      </p:sp>
      <p:sp>
        <p:nvSpPr>
          <p:cNvPr id="3" name="Footer Placeholder 2">
            <a:extLst>
              <a:ext uri="{FF2B5EF4-FFF2-40B4-BE49-F238E27FC236}">
                <a16:creationId xmlns:a16="http://schemas.microsoft.com/office/drawing/2014/main" id="{4E6BA118-43F2-49D6-92CF-A518BAD9A717}"/>
              </a:ext>
            </a:extLst>
          </p:cNvPr>
          <p:cNvSpPr>
            <a:spLocks noGrp="1"/>
          </p:cNvSpPr>
          <p:nvPr>
            <p:ph type="ftr" sz="quarter" idx="11"/>
          </p:nvPr>
        </p:nvSpPr>
        <p:spPr>
          <a:xfrm>
            <a:off x="6515100" y="5242560"/>
            <a:ext cx="1371600" cy="243840"/>
          </a:xfrm>
        </p:spPr>
        <p:txBody>
          <a:bodyPr wrap="square" anchor="ctr">
            <a:normAutofit/>
          </a:bodyPr>
          <a:lstStyle/>
          <a:p>
            <a:pPr>
              <a:spcAft>
                <a:spcPts val="600"/>
              </a:spcAft>
              <a:defRPr/>
            </a:pPr>
            <a:r>
              <a:rPr lang="en-US"/>
              <a:t>LEGACY HEALTH</a:t>
            </a:r>
          </a:p>
        </p:txBody>
      </p:sp>
      <p:sp>
        <p:nvSpPr>
          <p:cNvPr id="2" name="Date Placeholder 1">
            <a:extLst>
              <a:ext uri="{FF2B5EF4-FFF2-40B4-BE49-F238E27FC236}">
                <a16:creationId xmlns:a16="http://schemas.microsoft.com/office/drawing/2014/main" id="{1C1811EF-7C5B-4BDC-A5F9-6EB926BAEEF0}"/>
              </a:ext>
            </a:extLst>
          </p:cNvPr>
          <p:cNvSpPr>
            <a:spLocks noGrp="1"/>
          </p:cNvSpPr>
          <p:nvPr>
            <p:ph type="dt" sz="half" idx="10"/>
          </p:nvPr>
        </p:nvSpPr>
        <p:spPr>
          <a:xfrm>
            <a:off x="68580" y="5242560"/>
            <a:ext cx="1577340" cy="243840"/>
          </a:xfrm>
        </p:spPr>
        <p:txBody>
          <a:bodyPr wrap="square" anchor="ctr">
            <a:normAutofit/>
          </a:bodyPr>
          <a:lstStyle/>
          <a:p>
            <a:pPr>
              <a:spcAft>
                <a:spcPts val="600"/>
              </a:spcAft>
            </a:pPr>
            <a:fld id="{44FFDBCB-2522-4929-A153-EC777A92B544}" type="datetime1">
              <a:rPr lang="en-US" smtClean="0"/>
              <a:pPr>
                <a:spcAft>
                  <a:spcPts val="600"/>
                </a:spcAft>
              </a:pPr>
              <a:t>9/9/2022</a:t>
            </a:fld>
            <a:endParaRPr lang="en-US"/>
          </a:p>
        </p:txBody>
      </p:sp>
      <p:pic>
        <p:nvPicPr>
          <p:cNvPr id="2050" name="Picture 2" descr="See the source image">
            <a:extLst>
              <a:ext uri="{FF2B5EF4-FFF2-40B4-BE49-F238E27FC236}">
                <a16:creationId xmlns:a16="http://schemas.microsoft.com/office/drawing/2014/main" id="{E4CEA53E-35ED-4F9E-A883-CE40C857C07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20793" y="975360"/>
            <a:ext cx="6188017" cy="4130502"/>
          </a:xfrm>
          <a:prstGeom prst="rect">
            <a:avLst/>
          </a:prstGeom>
          <a:solidFill>
            <a:srgbClr val="FFFFFF"/>
          </a:solidFill>
        </p:spPr>
      </p:pic>
      <p:sp>
        <p:nvSpPr>
          <p:cNvPr id="71" name="Title 5">
            <a:extLst>
              <a:ext uri="{FF2B5EF4-FFF2-40B4-BE49-F238E27FC236}">
                <a16:creationId xmlns:a16="http://schemas.microsoft.com/office/drawing/2014/main" id="{4F1AA74B-02DF-4666-82C4-5ABC2B8BABFF}"/>
              </a:ext>
            </a:extLst>
          </p:cNvPr>
          <p:cNvSpPr>
            <a:spLocks noGrp="1"/>
          </p:cNvSpPr>
          <p:nvPr>
            <p:ph type="title"/>
          </p:nvPr>
        </p:nvSpPr>
        <p:spPr>
          <a:xfrm>
            <a:off x="205740" y="182880"/>
            <a:ext cx="7818120" cy="731520"/>
          </a:xfrm>
        </p:spPr>
        <p:txBody>
          <a:bodyPr/>
          <a:lstStyle/>
          <a:p>
            <a:endParaRPr lang="en-US"/>
          </a:p>
        </p:txBody>
      </p:sp>
    </p:spTree>
    <p:extLst>
      <p:ext uri="{BB962C8B-B14F-4D97-AF65-F5344CB8AC3E}">
        <p14:creationId xmlns:p14="http://schemas.microsoft.com/office/powerpoint/2010/main" val="2359374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432C0D4-BD89-40A0-9242-779117047D64}"/>
              </a:ext>
            </a:extLst>
          </p:cNvPr>
          <p:cNvSpPr>
            <a:spLocks noGrp="1"/>
          </p:cNvSpPr>
          <p:nvPr>
            <p:ph type="dt" sz="half" idx="10"/>
          </p:nvPr>
        </p:nvSpPr>
        <p:spPr/>
        <p:txBody>
          <a:bodyPr/>
          <a:lstStyle/>
          <a:p>
            <a:fld id="{9A4BD522-79B9-4A7D-BC8E-533C5B92E2E6}" type="datetime1">
              <a:rPr lang="en-US" smtClean="0"/>
              <a:t>9/9/2022</a:t>
            </a:fld>
            <a:endParaRPr lang="en-US"/>
          </a:p>
        </p:txBody>
      </p:sp>
      <p:sp>
        <p:nvSpPr>
          <p:cNvPr id="5" name="Footer Placeholder 4">
            <a:extLst>
              <a:ext uri="{FF2B5EF4-FFF2-40B4-BE49-F238E27FC236}">
                <a16:creationId xmlns:a16="http://schemas.microsoft.com/office/drawing/2014/main" id="{E0D8C991-2654-4BED-8F4B-37FC9C023A51}"/>
              </a:ext>
            </a:extLst>
          </p:cNvPr>
          <p:cNvSpPr>
            <a:spLocks noGrp="1"/>
          </p:cNvSpPr>
          <p:nvPr>
            <p:ph type="ftr" sz="quarter" idx="11"/>
          </p:nvPr>
        </p:nvSpPr>
        <p:spPr/>
        <p:txBody>
          <a:bodyPr/>
          <a:lstStyle/>
          <a:p>
            <a:pPr>
              <a:defRPr/>
            </a:pPr>
            <a:r>
              <a:rPr lang="en-US"/>
              <a:t>LEGACY HEALTH</a:t>
            </a:r>
          </a:p>
        </p:txBody>
      </p:sp>
      <p:sp>
        <p:nvSpPr>
          <p:cNvPr id="6" name="Slide Number Placeholder 5">
            <a:extLst>
              <a:ext uri="{FF2B5EF4-FFF2-40B4-BE49-F238E27FC236}">
                <a16:creationId xmlns:a16="http://schemas.microsoft.com/office/drawing/2014/main" id="{18F71842-46EE-4EAC-B642-9E5AD4C8381C}"/>
              </a:ext>
            </a:extLst>
          </p:cNvPr>
          <p:cNvSpPr>
            <a:spLocks noGrp="1"/>
          </p:cNvSpPr>
          <p:nvPr>
            <p:ph type="sldNum" sz="quarter" idx="12"/>
          </p:nvPr>
        </p:nvSpPr>
        <p:spPr/>
        <p:txBody>
          <a:bodyPr/>
          <a:lstStyle/>
          <a:p>
            <a:fld id="{E3B5CFC5-A1E4-49D6-BAB1-9F4B0BD4ECFC}" type="slidenum">
              <a:rPr lang="en-US" smtClean="0"/>
              <a:pPr/>
              <a:t>7</a:t>
            </a:fld>
            <a:endParaRPr lang="en-US"/>
          </a:p>
        </p:txBody>
      </p:sp>
      <p:sp>
        <p:nvSpPr>
          <p:cNvPr id="7" name="Rectangle 11">
            <a:extLst>
              <a:ext uri="{FF2B5EF4-FFF2-40B4-BE49-F238E27FC236}">
                <a16:creationId xmlns:a16="http://schemas.microsoft.com/office/drawing/2014/main" id="{64D72A57-C1DE-4F92-8A01-730071577648}"/>
              </a:ext>
            </a:extLst>
          </p:cNvPr>
          <p:cNvSpPr>
            <a:spLocks noGrp="1" noChangeArrowheads="1"/>
          </p:cNvSpPr>
          <p:nvPr>
            <p:ph type="title"/>
          </p:nvPr>
        </p:nvSpPr>
        <p:spPr bwMode="auto">
          <a:xfrm>
            <a:off x="206375" y="195195"/>
            <a:ext cx="781685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gt;"/>
              <a:defRPr>
                <a:solidFill>
                  <a:srgbClr val="0090CE"/>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1600">
                <a:solidFill>
                  <a:srgbClr val="2DAA8F"/>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chemeClr val="bg2"/>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accent2"/>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80" b="1" u="sng">
                <a:solidFill>
                  <a:srgbClr val="0070C0"/>
                </a:solidFill>
              </a:rPr>
              <a:t>Newborns and Infants</a:t>
            </a:r>
          </a:p>
        </p:txBody>
      </p:sp>
      <p:sp>
        <p:nvSpPr>
          <p:cNvPr id="8" name="Rectangle 3">
            <a:extLst>
              <a:ext uri="{FF2B5EF4-FFF2-40B4-BE49-F238E27FC236}">
                <a16:creationId xmlns:a16="http://schemas.microsoft.com/office/drawing/2014/main" id="{5AA87E63-9127-4C88-A183-24D5BC6625C4}"/>
              </a:ext>
            </a:extLst>
          </p:cNvPr>
          <p:cNvSpPr>
            <a:spLocks noGrp="1" noChangeArrowheads="1"/>
          </p:cNvSpPr>
          <p:nvPr>
            <p:ph idx="1"/>
          </p:nvPr>
        </p:nvSpPr>
        <p:spPr>
          <a:xfrm>
            <a:off x="206375" y="730726"/>
            <a:ext cx="7816850" cy="4023519"/>
          </a:xfrm>
        </p:spPr>
        <p:txBody>
          <a:bodyPr/>
          <a:lstStyle/>
          <a:p>
            <a:pPr marL="365738" indent="-365738" eaLnBrk="1" hangingPunct="1">
              <a:lnSpc>
                <a:spcPct val="90000"/>
              </a:lnSpc>
              <a:buFontTx/>
              <a:buAutoNum type="arabicPeriod"/>
              <a:defRPr/>
            </a:pPr>
            <a:endParaRPr lang="en-US" altLang="en-US" b="1" dirty="0"/>
          </a:p>
          <a:p>
            <a:pPr marL="0" indent="0" eaLnBrk="1" hangingPunct="1">
              <a:lnSpc>
                <a:spcPct val="90000"/>
              </a:lnSpc>
              <a:buNone/>
              <a:defRPr/>
            </a:pPr>
            <a:r>
              <a:rPr lang="en-US" altLang="en-US" sz="2000" b="1" dirty="0"/>
              <a:t>2. In working with newborns and infants my biggest concerns or challenges are:</a:t>
            </a:r>
          </a:p>
          <a:p>
            <a:pPr marL="0" indent="0" eaLnBrk="1" hangingPunct="1">
              <a:lnSpc>
                <a:spcPct val="90000"/>
              </a:lnSpc>
              <a:buNone/>
              <a:defRPr/>
            </a:pPr>
            <a:r>
              <a:rPr lang="en-US" altLang="en-US" b="1" dirty="0"/>
              <a:t>	</a:t>
            </a:r>
          </a:p>
          <a:p>
            <a:pPr marL="0" indent="0" eaLnBrk="1" hangingPunct="1">
              <a:lnSpc>
                <a:spcPct val="90000"/>
              </a:lnSpc>
              <a:buNone/>
              <a:defRPr/>
            </a:pPr>
            <a:r>
              <a:rPr lang="en-US" altLang="en-US" b="1" dirty="0"/>
              <a:t>	</a:t>
            </a:r>
            <a:r>
              <a:rPr lang="en-US" altLang="en-US" sz="2000" b="1" dirty="0"/>
              <a:t>A.  </a:t>
            </a:r>
            <a:r>
              <a:rPr lang="en-US" altLang="en-US" sz="1800" dirty="0"/>
              <a:t>Their condition can change and decline rapidly.</a:t>
            </a:r>
          </a:p>
          <a:p>
            <a:pPr marL="0" indent="0" eaLnBrk="1" hangingPunct="1">
              <a:lnSpc>
                <a:spcPct val="90000"/>
              </a:lnSpc>
              <a:buNone/>
              <a:defRPr/>
            </a:pPr>
            <a:r>
              <a:rPr lang="en-US" altLang="en-US" b="1" dirty="0"/>
              <a:t>	</a:t>
            </a:r>
          </a:p>
          <a:p>
            <a:pPr marL="0" indent="0" eaLnBrk="1" hangingPunct="1">
              <a:lnSpc>
                <a:spcPct val="90000"/>
              </a:lnSpc>
              <a:buNone/>
              <a:defRPr/>
            </a:pPr>
            <a:r>
              <a:rPr lang="en-US" altLang="en-US" b="1" dirty="0"/>
              <a:t>	</a:t>
            </a:r>
            <a:r>
              <a:rPr lang="en-US" altLang="en-US" sz="2000" b="1" dirty="0"/>
              <a:t>B.  </a:t>
            </a:r>
            <a:r>
              <a:rPr lang="en-US" altLang="en-US" sz="1800" dirty="0"/>
              <a:t>Newborns and infants are fine, it’s the parents and caregivers 	      that stress me out.</a:t>
            </a:r>
          </a:p>
          <a:p>
            <a:pPr marL="365738" indent="-365738" eaLnBrk="1" hangingPunct="1">
              <a:lnSpc>
                <a:spcPct val="90000"/>
              </a:lnSpc>
              <a:buFontTx/>
              <a:buAutoNum type="arabicPeriod"/>
              <a:defRPr/>
            </a:pPr>
            <a:endParaRPr lang="en-US" altLang="en-US" b="1" dirty="0"/>
          </a:p>
          <a:p>
            <a:pPr marL="0" indent="0" eaLnBrk="1" hangingPunct="1">
              <a:lnSpc>
                <a:spcPct val="90000"/>
              </a:lnSpc>
              <a:buNone/>
              <a:defRPr/>
            </a:pPr>
            <a:r>
              <a:rPr lang="en-US" altLang="en-US" b="1" dirty="0"/>
              <a:t>	</a:t>
            </a:r>
            <a:r>
              <a:rPr lang="en-US" altLang="en-US" sz="2000" b="1" dirty="0"/>
              <a:t>C.  </a:t>
            </a:r>
            <a:r>
              <a:rPr lang="en-US" altLang="en-US" sz="1800" dirty="0"/>
              <a:t>Starting IVs or drawing blood on such tiny humans.</a:t>
            </a:r>
          </a:p>
          <a:p>
            <a:pPr marL="0" indent="0" eaLnBrk="1" hangingPunct="1">
              <a:lnSpc>
                <a:spcPct val="90000"/>
              </a:lnSpc>
              <a:buNone/>
              <a:defRPr/>
            </a:pPr>
            <a:endParaRPr lang="en-US" altLang="en-US" sz="1800" dirty="0"/>
          </a:p>
          <a:p>
            <a:pPr marL="0" indent="0" eaLnBrk="1" hangingPunct="1">
              <a:lnSpc>
                <a:spcPct val="90000"/>
              </a:lnSpc>
              <a:buNone/>
              <a:defRPr/>
            </a:pPr>
            <a:r>
              <a:rPr lang="en-US" altLang="en-US" sz="1600" dirty="0"/>
              <a:t>	</a:t>
            </a:r>
            <a:r>
              <a:rPr lang="en-US" altLang="en-US" sz="1800" b="1" dirty="0"/>
              <a:t>D</a:t>
            </a:r>
            <a:r>
              <a:rPr lang="en-US" altLang="en-US" sz="1600" dirty="0"/>
              <a:t>.   </a:t>
            </a:r>
            <a:r>
              <a:rPr lang="en-US" altLang="en-US" sz="1800" dirty="0"/>
              <a:t>All the above.</a:t>
            </a:r>
          </a:p>
          <a:p>
            <a:pPr eaLnBrk="1" hangingPunct="1">
              <a:lnSpc>
                <a:spcPct val="90000"/>
              </a:lnSpc>
              <a:buFont typeface="Wingdings" panose="05000000000000000000" pitchFamily="2" charset="2"/>
              <a:buNone/>
              <a:defRPr/>
            </a:pPr>
            <a:endParaRPr lang="en-US" altLang="en-US" dirty="0"/>
          </a:p>
          <a:p>
            <a:pPr eaLnBrk="1" hangingPunct="1">
              <a:lnSpc>
                <a:spcPct val="90000"/>
              </a:lnSpc>
              <a:buFontTx/>
              <a:buNone/>
              <a:defRPr/>
            </a:pPr>
            <a:r>
              <a:rPr lang="en-US" altLang="en-US" dirty="0">
                <a:latin typeface="Times New Roman" panose="02020603050405020304" pitchFamily="18" charset="0"/>
              </a:rPr>
              <a:t>     </a:t>
            </a:r>
          </a:p>
          <a:p>
            <a:pPr eaLnBrk="1" hangingPunct="1">
              <a:lnSpc>
                <a:spcPct val="90000"/>
              </a:lnSpc>
              <a:buFontTx/>
              <a:buNone/>
              <a:defRPr/>
            </a:pPr>
            <a:endParaRPr lang="en-US" altLang="en-US" dirty="0"/>
          </a:p>
        </p:txBody>
      </p:sp>
    </p:spTree>
    <p:extLst>
      <p:ext uri="{BB962C8B-B14F-4D97-AF65-F5344CB8AC3E}">
        <p14:creationId xmlns:p14="http://schemas.microsoft.com/office/powerpoint/2010/main" val="2955145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751" y="0"/>
            <a:ext cx="6017261" cy="487680"/>
          </a:xfrm>
        </p:spPr>
        <p:txBody>
          <a:bodyPr>
            <a:normAutofit/>
          </a:bodyPr>
          <a:lstStyle/>
          <a:p>
            <a:pPr algn="ctr" eaLnBrk="1" hangingPunct="1">
              <a:defRPr/>
            </a:pPr>
            <a:r>
              <a:rPr lang="en-US" b="1" u="sng"/>
              <a:t>Newborns: 0- 12 weeks</a:t>
            </a:r>
          </a:p>
        </p:txBody>
      </p:sp>
      <p:sp>
        <p:nvSpPr>
          <p:cNvPr id="14339" name="Content Placeholder 2"/>
          <p:cNvSpPr>
            <a:spLocks noGrp="1"/>
          </p:cNvSpPr>
          <p:nvPr>
            <p:ph idx="1"/>
          </p:nvPr>
        </p:nvSpPr>
        <p:spPr>
          <a:xfrm>
            <a:off x="423530" y="435430"/>
            <a:ext cx="6017261" cy="4621067"/>
          </a:xfrm>
          <a:solidFill>
            <a:schemeClr val="bg1"/>
          </a:solidFill>
        </p:spPr>
        <p:txBody>
          <a:bodyPr/>
          <a:lstStyle/>
          <a:p>
            <a:pPr marL="101594" indent="0" eaLnBrk="1" hangingPunct="1">
              <a:buNone/>
            </a:pPr>
            <a:r>
              <a:rPr lang="en-US" b="1" u="sng">
                <a:solidFill>
                  <a:schemeClr val="accent2"/>
                </a:solidFill>
              </a:rPr>
              <a:t>Developmental Themes</a:t>
            </a:r>
          </a:p>
          <a:p>
            <a:pPr eaLnBrk="1" hangingPunct="1">
              <a:buFont typeface="Wingdings" panose="05000000000000000000" pitchFamily="2" charset="2"/>
              <a:buChar char="§"/>
            </a:pPr>
            <a:r>
              <a:rPr lang="en-US" sz="1279"/>
              <a:t>Sucking Reflex</a:t>
            </a:r>
          </a:p>
          <a:p>
            <a:pPr eaLnBrk="1" hangingPunct="1">
              <a:buFont typeface="Wingdings" panose="05000000000000000000" pitchFamily="2" charset="2"/>
              <a:buChar char="§"/>
            </a:pPr>
            <a:r>
              <a:rPr lang="en-US" sz="1279" b="1">
                <a:solidFill>
                  <a:srgbClr val="FF0000"/>
                </a:solidFill>
              </a:rPr>
              <a:t>Focus on objects 8-12 inches away</a:t>
            </a:r>
          </a:p>
          <a:p>
            <a:pPr eaLnBrk="1" hangingPunct="1">
              <a:buFont typeface="Wingdings" panose="05000000000000000000" pitchFamily="2" charset="2"/>
              <a:buChar char="§"/>
            </a:pPr>
            <a:r>
              <a:rPr lang="en-US" sz="1279"/>
              <a:t>Startle reflex – when moved or hear loud noises</a:t>
            </a:r>
          </a:p>
          <a:p>
            <a:pPr marL="101594" indent="0" eaLnBrk="1" hangingPunct="1">
              <a:buNone/>
            </a:pPr>
            <a:r>
              <a:rPr lang="en-US" b="1" u="sng">
                <a:solidFill>
                  <a:schemeClr val="accent2"/>
                </a:solidFill>
              </a:rPr>
              <a:t>Hospital/Clinical Stressors</a:t>
            </a:r>
          </a:p>
          <a:p>
            <a:pPr eaLnBrk="1" hangingPunct="1">
              <a:buFont typeface="Wingdings" panose="05000000000000000000" pitchFamily="2" charset="2"/>
              <a:buChar char="§"/>
            </a:pPr>
            <a:r>
              <a:rPr lang="en-US" sz="1279"/>
              <a:t>Startles to loud noises or sudden movements</a:t>
            </a:r>
          </a:p>
          <a:p>
            <a:pPr eaLnBrk="1" hangingPunct="1">
              <a:buFont typeface="Wingdings" panose="05000000000000000000" pitchFamily="2" charset="2"/>
              <a:buChar char="§"/>
            </a:pPr>
            <a:r>
              <a:rPr lang="en-US" sz="1279"/>
              <a:t>Eyes Blink frequently with bright lights</a:t>
            </a:r>
          </a:p>
          <a:p>
            <a:pPr eaLnBrk="1" hangingPunct="1">
              <a:buFont typeface="Wingdings" panose="05000000000000000000" pitchFamily="2" charset="2"/>
              <a:buChar char="§"/>
            </a:pPr>
            <a:r>
              <a:rPr lang="en-US" sz="1279" b="1">
                <a:solidFill>
                  <a:srgbClr val="FF0000"/>
                </a:solidFill>
              </a:rPr>
              <a:t>Impaired and interruption of basic needs</a:t>
            </a:r>
          </a:p>
          <a:p>
            <a:pPr marL="101594" indent="0" eaLnBrk="1" hangingPunct="1">
              <a:buNone/>
            </a:pPr>
            <a:r>
              <a:rPr lang="en-US" b="1" u="sng">
                <a:solidFill>
                  <a:schemeClr val="accent2"/>
                </a:solidFill>
              </a:rPr>
              <a:t>Coping Behaviors </a:t>
            </a:r>
          </a:p>
          <a:p>
            <a:pPr eaLnBrk="1" hangingPunct="1">
              <a:buFont typeface="Wingdings" panose="05000000000000000000" pitchFamily="2" charset="2"/>
              <a:buChar char="§"/>
            </a:pPr>
            <a:r>
              <a:rPr lang="en-US" sz="1279" b="1">
                <a:solidFill>
                  <a:srgbClr val="FF0000"/>
                </a:solidFill>
              </a:rPr>
              <a:t>Crying</a:t>
            </a:r>
          </a:p>
          <a:p>
            <a:pPr eaLnBrk="1" hangingPunct="1">
              <a:buFont typeface="Wingdings" panose="05000000000000000000" pitchFamily="2" charset="2"/>
              <a:buChar char="§"/>
            </a:pPr>
            <a:r>
              <a:rPr lang="en-US" sz="1279" b="1">
                <a:solidFill>
                  <a:srgbClr val="FF0000"/>
                </a:solidFill>
              </a:rPr>
              <a:t>Sucking</a:t>
            </a:r>
            <a:r>
              <a:rPr lang="en-US" sz="1279" b="1"/>
              <a:t>- nutritive and non-nutritive</a:t>
            </a:r>
            <a:endParaRPr lang="en-US" sz="1279"/>
          </a:p>
          <a:p>
            <a:pPr eaLnBrk="1" hangingPunct="1">
              <a:buFont typeface="Wingdings" panose="05000000000000000000" pitchFamily="2" charset="2"/>
              <a:buChar char="§"/>
            </a:pPr>
            <a:r>
              <a:rPr lang="en-US" sz="1279" b="1">
                <a:solidFill>
                  <a:srgbClr val="FF0000"/>
                </a:solidFill>
              </a:rPr>
              <a:t>Looking away when over stimulated</a:t>
            </a:r>
            <a:endParaRPr lang="en-US" u="sng">
              <a:solidFill>
                <a:schemeClr val="accent2"/>
              </a:solidFill>
            </a:endParaRPr>
          </a:p>
          <a:p>
            <a:pPr marL="101594" indent="0" eaLnBrk="1" hangingPunct="1">
              <a:buNone/>
            </a:pPr>
            <a:r>
              <a:rPr lang="en-US" b="1" u="sng">
                <a:solidFill>
                  <a:schemeClr val="accent2"/>
                </a:solidFill>
              </a:rPr>
              <a:t>Interventions</a:t>
            </a:r>
          </a:p>
          <a:p>
            <a:pPr eaLnBrk="1" hangingPunct="1">
              <a:buFont typeface="Wingdings" panose="05000000000000000000" pitchFamily="2" charset="2"/>
              <a:buChar char="§"/>
            </a:pPr>
            <a:r>
              <a:rPr lang="en-US" sz="1279" b="1">
                <a:solidFill>
                  <a:srgbClr val="FF0000"/>
                </a:solidFill>
              </a:rPr>
              <a:t>Encourage parent participation and model touch and holding</a:t>
            </a:r>
          </a:p>
          <a:p>
            <a:pPr eaLnBrk="1" hangingPunct="1">
              <a:buFont typeface="Wingdings" panose="05000000000000000000" pitchFamily="2" charset="2"/>
              <a:buChar char="§"/>
            </a:pPr>
            <a:r>
              <a:rPr lang="en-US" sz="1279" b="1">
                <a:solidFill>
                  <a:srgbClr val="FF0000"/>
                </a:solidFill>
              </a:rPr>
              <a:t>Decrease noise level and bright lights</a:t>
            </a:r>
          </a:p>
          <a:p>
            <a:pPr eaLnBrk="1" hangingPunct="1">
              <a:buFont typeface="Wingdings" panose="05000000000000000000" pitchFamily="2" charset="2"/>
              <a:buChar char="§"/>
            </a:pPr>
            <a:r>
              <a:rPr lang="en-US" sz="1279"/>
              <a:t>Avoid hunger and maintain warm temperature </a:t>
            </a:r>
          </a:p>
          <a:p>
            <a:pPr eaLnBrk="1" hangingPunct="1">
              <a:buFont typeface="Wingdings" panose="05000000000000000000" pitchFamily="2" charset="2"/>
              <a:buChar char="§"/>
            </a:pPr>
            <a:r>
              <a:rPr lang="en-US" sz="1279" b="1">
                <a:solidFill>
                  <a:srgbClr val="FF0000"/>
                </a:solidFill>
              </a:rPr>
              <a:t>Soothes to swaddling, soft voices, soft music </a:t>
            </a:r>
          </a:p>
          <a:p>
            <a:pPr marL="101594" indent="0" eaLnBrk="1" hangingPunct="1">
              <a:buNone/>
            </a:pPr>
            <a:endParaRPr lang="en-US" sz="1121"/>
          </a:p>
          <a:p>
            <a:pPr eaLnBrk="1" hangingPunct="1"/>
            <a:endParaRPr lang="en-US" sz="1121"/>
          </a:p>
          <a:p>
            <a:pPr eaLnBrk="1" hangingPunct="1"/>
            <a:endParaRPr lang="en-US"/>
          </a:p>
        </p:txBody>
      </p:sp>
      <p:pic>
        <p:nvPicPr>
          <p:cNvPr id="6" name="Shape 278"/>
          <p:cNvPicPr preferRelativeResize="0"/>
          <p:nvPr/>
        </p:nvPicPr>
        <p:blipFill rotWithShape="1">
          <a:blip r:embed="rId3">
            <a:alphaModFix/>
          </a:blip>
          <a:srcRect/>
          <a:stretch/>
        </p:blipFill>
        <p:spPr>
          <a:xfrm>
            <a:off x="5504394" y="222070"/>
            <a:ext cx="1772694" cy="2307770"/>
          </a:xfrm>
          <a:prstGeom prst="rect">
            <a:avLst/>
          </a:prstGeom>
          <a:noFill/>
          <a:ln w="38100">
            <a:solidFill>
              <a:srgbClr val="0070C0"/>
            </a:solidFill>
          </a:ln>
        </p:spPr>
      </p:pic>
      <p:pic>
        <p:nvPicPr>
          <p:cNvPr id="7" name="Shape 279"/>
          <p:cNvPicPr preferRelativeResize="0"/>
          <p:nvPr/>
        </p:nvPicPr>
        <p:blipFill rotWithShape="1">
          <a:blip r:embed="rId4">
            <a:alphaModFix/>
          </a:blip>
          <a:srcRect/>
          <a:stretch/>
        </p:blipFill>
        <p:spPr>
          <a:xfrm>
            <a:off x="6079235" y="2773679"/>
            <a:ext cx="1726836" cy="2116184"/>
          </a:xfrm>
          <a:prstGeom prst="rect">
            <a:avLst/>
          </a:prstGeom>
          <a:noFill/>
          <a:ln w="38100">
            <a:solidFill>
              <a:schemeClr val="accent4"/>
            </a:solidFill>
          </a:ln>
        </p:spPr>
      </p:pic>
    </p:spTree>
    <p:extLst>
      <p:ext uri="{BB962C8B-B14F-4D97-AF65-F5344CB8AC3E}">
        <p14:creationId xmlns:p14="http://schemas.microsoft.com/office/powerpoint/2010/main" val="4044399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901" y="0"/>
            <a:ext cx="6017261" cy="419866"/>
          </a:xfrm>
        </p:spPr>
        <p:txBody>
          <a:bodyPr>
            <a:noAutofit/>
          </a:bodyPr>
          <a:lstStyle/>
          <a:p>
            <a:pPr algn="ctr">
              <a:defRPr/>
            </a:pPr>
            <a:r>
              <a:rPr lang="en-US" b="1" u="sng"/>
              <a:t>Infant: 3 mo. to 12 mo.</a:t>
            </a:r>
          </a:p>
        </p:txBody>
      </p:sp>
      <p:sp>
        <p:nvSpPr>
          <p:cNvPr id="15363" name="Content Placeholder 2"/>
          <p:cNvSpPr>
            <a:spLocks noGrp="1"/>
          </p:cNvSpPr>
          <p:nvPr>
            <p:ph idx="1"/>
          </p:nvPr>
        </p:nvSpPr>
        <p:spPr>
          <a:xfrm>
            <a:off x="288682" y="391842"/>
            <a:ext cx="6816917" cy="4698906"/>
          </a:xfrm>
          <a:solidFill>
            <a:schemeClr val="bg1"/>
          </a:solidFill>
        </p:spPr>
        <p:txBody>
          <a:bodyPr/>
          <a:lstStyle/>
          <a:p>
            <a:pPr marL="101594" indent="0" eaLnBrk="1" hangingPunct="1">
              <a:buNone/>
            </a:pPr>
            <a:r>
              <a:rPr lang="en-US" b="1" u="sng">
                <a:solidFill>
                  <a:schemeClr val="accent2"/>
                </a:solidFill>
              </a:rPr>
              <a:t>Developmental Themes</a:t>
            </a:r>
          </a:p>
          <a:p>
            <a:pPr eaLnBrk="1" hangingPunct="1">
              <a:buFont typeface="Wingdings" panose="05000000000000000000" pitchFamily="2" charset="2"/>
              <a:buChar char="§"/>
            </a:pPr>
            <a:r>
              <a:rPr lang="en-US" sz="1279" b="1">
                <a:solidFill>
                  <a:srgbClr val="FF0000"/>
                </a:solidFill>
              </a:rPr>
              <a:t>Attachment to Primary caretaker</a:t>
            </a:r>
          </a:p>
          <a:p>
            <a:pPr eaLnBrk="1" hangingPunct="1">
              <a:buFont typeface="Wingdings" panose="05000000000000000000" pitchFamily="2" charset="2"/>
              <a:buChar char="§"/>
            </a:pPr>
            <a:r>
              <a:rPr lang="en-US" sz="1279"/>
              <a:t>Development of trust</a:t>
            </a:r>
          </a:p>
          <a:p>
            <a:pPr eaLnBrk="1" hangingPunct="1">
              <a:buFont typeface="Wingdings" panose="05000000000000000000" pitchFamily="2" charset="2"/>
              <a:buChar char="§"/>
            </a:pPr>
            <a:r>
              <a:rPr lang="en-US" sz="1279" b="1">
                <a:solidFill>
                  <a:srgbClr val="FF0000"/>
                </a:solidFill>
              </a:rPr>
              <a:t>Learns through senses and environment</a:t>
            </a:r>
          </a:p>
          <a:p>
            <a:pPr>
              <a:buFont typeface="Wingdings" panose="05000000000000000000" pitchFamily="2" charset="2"/>
              <a:buChar char="§"/>
            </a:pPr>
            <a:r>
              <a:rPr lang="en-US" sz="1279"/>
              <a:t>Minimal language</a:t>
            </a:r>
          </a:p>
          <a:p>
            <a:pPr marL="0" indent="0">
              <a:buNone/>
            </a:pPr>
            <a:r>
              <a:rPr lang="en-US" b="1">
                <a:solidFill>
                  <a:schemeClr val="accent2"/>
                </a:solidFill>
              </a:rPr>
              <a:t>  </a:t>
            </a:r>
            <a:r>
              <a:rPr lang="en-US" b="1" u="sng">
                <a:solidFill>
                  <a:schemeClr val="accent2"/>
                </a:solidFill>
              </a:rPr>
              <a:t>Hospital/Clinical Stressors</a:t>
            </a:r>
          </a:p>
          <a:p>
            <a:pPr eaLnBrk="1" hangingPunct="1">
              <a:buFont typeface="Wingdings" panose="05000000000000000000" pitchFamily="2" charset="2"/>
              <a:buChar char="§"/>
            </a:pPr>
            <a:r>
              <a:rPr lang="en-US" sz="1279" b="1">
                <a:solidFill>
                  <a:srgbClr val="FF0000"/>
                </a:solidFill>
              </a:rPr>
              <a:t>Separation from parents / Stranger anxiety </a:t>
            </a:r>
          </a:p>
          <a:p>
            <a:pPr eaLnBrk="1" hangingPunct="1">
              <a:buFont typeface="Wingdings" panose="05000000000000000000" pitchFamily="2" charset="2"/>
              <a:buChar char="§"/>
            </a:pPr>
            <a:r>
              <a:rPr lang="en-US" sz="1279"/>
              <a:t>Impaired and interruption of basic needs</a:t>
            </a:r>
          </a:p>
          <a:p>
            <a:pPr marL="0" indent="0" eaLnBrk="1" hangingPunct="1">
              <a:buNone/>
            </a:pPr>
            <a:r>
              <a:rPr lang="en-US" b="1">
                <a:solidFill>
                  <a:schemeClr val="accent2"/>
                </a:solidFill>
              </a:rPr>
              <a:t>  </a:t>
            </a:r>
            <a:r>
              <a:rPr lang="en-US" b="1" u="sng">
                <a:solidFill>
                  <a:schemeClr val="accent2"/>
                </a:solidFill>
              </a:rPr>
              <a:t>Coping Behaviors </a:t>
            </a:r>
          </a:p>
          <a:p>
            <a:pPr eaLnBrk="1" hangingPunct="1">
              <a:buFont typeface="Wingdings" panose="05000000000000000000" pitchFamily="2" charset="2"/>
              <a:buChar char="§"/>
            </a:pPr>
            <a:r>
              <a:rPr lang="en-US" sz="1279" b="1">
                <a:solidFill>
                  <a:srgbClr val="FF0000"/>
                </a:solidFill>
              </a:rPr>
              <a:t>Crying, fussing</a:t>
            </a:r>
          </a:p>
          <a:p>
            <a:pPr eaLnBrk="1" hangingPunct="1">
              <a:buFont typeface="Wingdings" panose="05000000000000000000" pitchFamily="2" charset="2"/>
              <a:buChar char="§"/>
            </a:pPr>
            <a:r>
              <a:rPr lang="en-US" sz="1279"/>
              <a:t>Hand/mouth activity</a:t>
            </a:r>
          </a:p>
          <a:p>
            <a:pPr eaLnBrk="1" hangingPunct="1">
              <a:buFont typeface="Wingdings" panose="05000000000000000000" pitchFamily="2" charset="2"/>
              <a:buChar char="§"/>
            </a:pPr>
            <a:r>
              <a:rPr lang="en-US" sz="1279"/>
              <a:t>Rocking or swaying, repetitive play (peak- a- boo)</a:t>
            </a:r>
          </a:p>
          <a:p>
            <a:pPr marL="0" indent="0" eaLnBrk="1" hangingPunct="1">
              <a:buNone/>
            </a:pPr>
            <a:r>
              <a:rPr lang="en-US" b="1">
                <a:solidFill>
                  <a:schemeClr val="accent2"/>
                </a:solidFill>
              </a:rPr>
              <a:t>  </a:t>
            </a:r>
            <a:r>
              <a:rPr lang="en-US" b="1" u="sng">
                <a:solidFill>
                  <a:schemeClr val="accent2"/>
                </a:solidFill>
              </a:rPr>
              <a:t>Interventions</a:t>
            </a:r>
          </a:p>
          <a:p>
            <a:pPr eaLnBrk="1" hangingPunct="1">
              <a:buFont typeface="Wingdings" panose="05000000000000000000" pitchFamily="2" charset="2"/>
              <a:buChar char="§"/>
            </a:pPr>
            <a:r>
              <a:rPr lang="en-US" sz="1279" b="1">
                <a:solidFill>
                  <a:srgbClr val="FF0000"/>
                </a:solidFill>
              </a:rPr>
              <a:t>Encourage parent participation and care</a:t>
            </a:r>
          </a:p>
          <a:p>
            <a:pPr eaLnBrk="1" hangingPunct="1">
              <a:buFont typeface="Wingdings" panose="05000000000000000000" pitchFamily="2" charset="2"/>
              <a:buChar char="§"/>
            </a:pPr>
            <a:r>
              <a:rPr lang="en-US" sz="1279"/>
              <a:t>Involve parents in </a:t>
            </a:r>
            <a:r>
              <a:rPr lang="en-US" sz="1279" b="1" u="sng">
                <a:solidFill>
                  <a:srgbClr val="FF0000"/>
                </a:solidFill>
              </a:rPr>
              <a:t>“comfort positions” </a:t>
            </a:r>
            <a:r>
              <a:rPr lang="en-US" sz="1279"/>
              <a:t>for care</a:t>
            </a:r>
          </a:p>
          <a:p>
            <a:pPr eaLnBrk="1" hangingPunct="1">
              <a:buFont typeface="Wingdings" panose="05000000000000000000" pitchFamily="2" charset="2"/>
              <a:buChar char="§"/>
            </a:pPr>
            <a:r>
              <a:rPr lang="en-US" sz="1279" b="1">
                <a:solidFill>
                  <a:srgbClr val="FF0000"/>
                </a:solidFill>
              </a:rPr>
              <a:t>Decrease number of caregivers</a:t>
            </a:r>
          </a:p>
          <a:p>
            <a:pPr eaLnBrk="1" hangingPunct="1">
              <a:buFont typeface="Wingdings" panose="05000000000000000000" pitchFamily="2" charset="2"/>
              <a:buChar char="§"/>
            </a:pPr>
            <a:r>
              <a:rPr lang="en-US" sz="1279"/>
              <a:t>Talk in soft tones and talk before touch and </a:t>
            </a:r>
            <a:r>
              <a:rPr lang="en-US" sz="1279" b="1" u="sng">
                <a:solidFill>
                  <a:srgbClr val="FF0000"/>
                </a:solidFill>
              </a:rPr>
              <a:t>use play to interact</a:t>
            </a:r>
          </a:p>
          <a:p>
            <a:pPr eaLnBrk="1" hangingPunct="1">
              <a:buFont typeface="Wingdings" panose="05000000000000000000" pitchFamily="2" charset="2"/>
              <a:buChar char="§"/>
            </a:pPr>
            <a:endParaRPr lang="en-US" sz="1279"/>
          </a:p>
          <a:p>
            <a:pPr eaLnBrk="1" hangingPunct="1"/>
            <a:endParaRPr lang="en-US" sz="1121"/>
          </a:p>
          <a:p>
            <a:pPr eaLnBrk="1" hangingPunct="1"/>
            <a:endParaRPr lang="en-US"/>
          </a:p>
        </p:txBody>
      </p:sp>
      <p:pic>
        <p:nvPicPr>
          <p:cNvPr id="6" name="Shape 287"/>
          <p:cNvPicPr preferRelativeResize="0"/>
          <p:nvPr/>
        </p:nvPicPr>
        <p:blipFill rotWithShape="1">
          <a:blip r:embed="rId3">
            <a:alphaModFix/>
          </a:blip>
          <a:srcRect/>
          <a:stretch/>
        </p:blipFill>
        <p:spPr>
          <a:xfrm>
            <a:off x="5448740" y="274472"/>
            <a:ext cx="1463040" cy="2194559"/>
          </a:xfrm>
          <a:prstGeom prst="rect">
            <a:avLst/>
          </a:prstGeom>
          <a:noFill/>
          <a:ln w="38100">
            <a:solidFill>
              <a:srgbClr val="00B050"/>
            </a:solidFill>
          </a:ln>
        </p:spPr>
      </p:pic>
      <p:pic>
        <p:nvPicPr>
          <p:cNvPr id="7" name="Shape 288"/>
          <p:cNvPicPr preferRelativeResize="0"/>
          <p:nvPr/>
        </p:nvPicPr>
        <p:blipFill rotWithShape="1">
          <a:blip r:embed="rId4">
            <a:alphaModFix/>
          </a:blip>
          <a:srcRect/>
          <a:stretch/>
        </p:blipFill>
        <p:spPr>
          <a:xfrm>
            <a:off x="5012360" y="2745106"/>
            <a:ext cx="2509676" cy="1931804"/>
          </a:xfrm>
          <a:prstGeom prst="rect">
            <a:avLst/>
          </a:prstGeom>
          <a:noFill/>
          <a:ln w="38100">
            <a:solidFill>
              <a:schemeClr val="accent3"/>
            </a:solidFill>
          </a:ln>
        </p:spPr>
      </p:pic>
    </p:spTree>
    <p:extLst>
      <p:ext uri="{BB962C8B-B14F-4D97-AF65-F5344CB8AC3E}">
        <p14:creationId xmlns:p14="http://schemas.microsoft.com/office/powerpoint/2010/main" val="3670325290"/>
      </p:ext>
    </p:extLst>
  </p:cSld>
  <p:clrMapOvr>
    <a:masterClrMapping/>
  </p:clrMapOvr>
</p:sld>
</file>

<file path=ppt/theme/theme1.xml><?xml version="1.0" encoding="utf-8"?>
<a:theme xmlns:a="http://schemas.openxmlformats.org/drawingml/2006/main" name="Legacy Theme">
  <a:themeElements>
    <a:clrScheme name="LH Colors">
      <a:dk1>
        <a:srgbClr val="141313"/>
      </a:dk1>
      <a:lt1>
        <a:srgbClr val="FFFFFF"/>
      </a:lt1>
      <a:dk2>
        <a:srgbClr val="90CA48"/>
      </a:dk2>
      <a:lt2>
        <a:srgbClr val="1F5294"/>
      </a:lt2>
      <a:accent1>
        <a:srgbClr val="7BAFD4"/>
      </a:accent1>
      <a:accent2>
        <a:srgbClr val="6D2077"/>
      </a:accent2>
      <a:accent3>
        <a:srgbClr val="0085CA"/>
      </a:accent3>
      <a:accent4>
        <a:srgbClr val="00AB84"/>
      </a:accent4>
      <a:accent5>
        <a:srgbClr val="DE7C00"/>
      </a:accent5>
      <a:accent6>
        <a:srgbClr val="007749"/>
      </a:accent6>
      <a:hlink>
        <a:srgbClr val="0093CF"/>
      </a:hlink>
      <a:folHlink>
        <a:srgbClr val="8E908F"/>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30">
      <a:dk1>
        <a:srgbClr val="141313"/>
      </a:dk1>
      <a:lt1>
        <a:srgbClr val="FFFFFF"/>
      </a:lt1>
      <a:dk2>
        <a:srgbClr val="90CA48"/>
      </a:dk2>
      <a:lt2>
        <a:srgbClr val="1F5294"/>
      </a:lt2>
      <a:accent1>
        <a:srgbClr val="649DD2"/>
      </a:accent1>
      <a:accent2>
        <a:srgbClr val="75077C"/>
      </a:accent2>
      <a:accent3>
        <a:srgbClr val="0090CE"/>
      </a:accent3>
      <a:accent4>
        <a:srgbClr val="2DAA8F"/>
      </a:accent4>
      <a:accent5>
        <a:srgbClr val="EEA22F"/>
      </a:accent5>
      <a:accent6>
        <a:srgbClr val="666631"/>
      </a:accent6>
      <a:hlink>
        <a:srgbClr val="0090CE"/>
      </a:hlink>
      <a:folHlink>
        <a:srgbClr val="8E90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55BCBAB1C8EBF49BF7062294EECFFC9" ma:contentTypeVersion="20" ma:contentTypeDescription="Create a new document." ma:contentTypeScope="" ma:versionID="c96d672aaf81dc8afcd27424b376a74c">
  <xsd:schema xmlns:xsd="http://www.w3.org/2001/XMLSchema" xmlns:xs="http://www.w3.org/2001/XMLSchema" xmlns:p="http://schemas.microsoft.com/office/2006/metadata/properties" xmlns:ns1="http://schemas.microsoft.com/sharepoint/v3" xmlns:ns2="59da1016-2a1b-4f8a-9768-d7a4932f6f16" xmlns:ns3="924596d1-ec46-4d94-9098-856eecd9ce3b" targetNamespace="http://schemas.microsoft.com/office/2006/metadata/properties" ma:root="true" ma:fieldsID="8ccd07f55908c2fda08bc7624005c94a" ns1:_="" ns2:_="" ns3:_="">
    <xsd:import namespace="http://schemas.microsoft.com/sharepoint/v3"/>
    <xsd:import namespace="59da1016-2a1b-4f8a-9768-d7a4932f6f16"/>
    <xsd:import namespace="924596d1-ec46-4d94-9098-856eecd9ce3b"/>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element ref="ns3:Category" minOccurs="0"/>
                <xsd:element ref="ns3: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24596d1-ec46-4d94-9098-856eecd9ce3b"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element name="Category" ma:index="18" nillable="true" ma:displayName="Category" ma:format="Dropdown" ma:internalName="Category">
      <xsd:simpleType>
        <xsd:restriction base="dms:Choice">
          <xsd:enumeration value="EMSC Advisory Committee Minutes"/>
        </xsd:restriction>
      </xsd:simpleType>
    </xsd:element>
    <xsd:element name="Year" ma:index="19" nillable="true" ma:displayName="Date" ma:format="DateOnly" ma:internalName="Year">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ACategory xmlns="59da1016-2a1b-4f8a-9768-d7a4932f6f16" xsi:nil="true"/>
    <DocumentExpirationDate xmlns="59da1016-2a1b-4f8a-9768-d7a4932f6f16" xsi:nil="true"/>
    <IATopic xmlns="59da1016-2a1b-4f8a-9768-d7a4932f6f16" xsi:nil="true"/>
    <Meta_x0020_Keywords xmlns="924596d1-ec46-4d94-9098-856eecd9ce3b" xsi:nil="true"/>
    <IASubtopic xmlns="59da1016-2a1b-4f8a-9768-d7a4932f6f16" xsi:nil="true"/>
    <URL xmlns="http://schemas.microsoft.com/sharepoint/v3">
      <Url>https://www.oregon.gov/oha/PH/PROVIDERPARTNERRESOURCES/EMSTRAUMASYSTEMS/EMSFORCHILDREN/Documents/Child-Development-Procedural-Pain-Mgmt-RCH.pptx</Url>
      <Description>Procedural Best Practice  Caring for Kids</Description>
    </URL>
    <Category xmlns="924596d1-ec46-4d94-9098-856eecd9ce3b" xsi:nil="true"/>
    <PublishingExpirationDate xmlns="http://schemas.microsoft.com/sharepoint/v3" xsi:nil="true"/>
    <Meta_x0020_Description xmlns="924596d1-ec46-4d94-9098-856eecd9ce3b" xsi:nil="true"/>
    <PublishingStartDate xmlns="http://schemas.microsoft.com/sharepoint/v3" xsi:nil="true"/>
    <Year xmlns="924596d1-ec46-4d94-9098-856eecd9ce3b"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0A0B99-A7A6-47D1-B1B4-5187BC4A62DD}">
  <ds:schemaRefs>
    <ds:schemaRef ds:uri="http://schemas.microsoft.com/office/2006/metadata/longProperties"/>
  </ds:schemaRefs>
</ds:datastoreItem>
</file>

<file path=customXml/itemProps2.xml><?xml version="1.0" encoding="utf-8"?>
<ds:datastoreItem xmlns:ds="http://schemas.openxmlformats.org/officeDocument/2006/customXml" ds:itemID="{278CA9AD-3597-4963-98A0-73D5145763F3}"/>
</file>

<file path=customXml/itemProps3.xml><?xml version="1.0" encoding="utf-8"?>
<ds:datastoreItem xmlns:ds="http://schemas.openxmlformats.org/officeDocument/2006/customXml" ds:itemID="{4EA3CE8D-844F-481B-93DA-91678BA45C42}">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b29299ba-8393-4880-93d6-c71a66d6b712"/>
    <ds:schemaRef ds:uri="http://schemas.microsoft.com/office/2006/documentManagement/types"/>
    <ds:schemaRef ds:uri="5597cce4-b284-48a5-b92e-69c944b5bfb8"/>
    <ds:schemaRef ds:uri="http://www.w3.org/XML/1998/namespace"/>
    <ds:schemaRef ds:uri="http://purl.org/dc/terms/"/>
  </ds:schemaRefs>
</ds:datastoreItem>
</file>

<file path=customXml/itemProps4.xml><?xml version="1.0" encoding="utf-8"?>
<ds:datastoreItem xmlns:ds="http://schemas.openxmlformats.org/officeDocument/2006/customXml" ds:itemID="{19DDCA80-835A-412E-89F2-4185DDE049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4078</Words>
  <Application>Microsoft Office PowerPoint</Application>
  <PresentationFormat>Custom</PresentationFormat>
  <Paragraphs>570</Paragraphs>
  <Slides>41</Slides>
  <Notes>32</Notes>
  <HiddenSlides>7</HiddenSlides>
  <MMClips>4</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41</vt:i4>
      </vt:variant>
    </vt:vector>
  </HeadingPairs>
  <TitlesOfParts>
    <vt:vector size="51" baseType="lpstr">
      <vt:lpstr>Arial</vt:lpstr>
      <vt:lpstr>Arial Black</vt:lpstr>
      <vt:lpstr>Curlz MT</vt:lpstr>
      <vt:lpstr>Franklin Gothic Book</vt:lpstr>
      <vt:lpstr>Noto Sans Symbols</vt:lpstr>
      <vt:lpstr>Tahoma</vt:lpstr>
      <vt:lpstr>Times New Roman</vt:lpstr>
      <vt:lpstr>Wingdings</vt:lpstr>
      <vt:lpstr>Legacy Theme</vt:lpstr>
      <vt:lpstr>1_Default Design</vt:lpstr>
      <vt:lpstr> Child Development and Procedural Pain Management     </vt:lpstr>
      <vt:lpstr>PowerPoint Presentation</vt:lpstr>
      <vt:lpstr> </vt:lpstr>
      <vt:lpstr>Do all of these faces look familiar?</vt:lpstr>
      <vt:lpstr>Learning about Child Development is like learning to speak a different language.</vt:lpstr>
      <vt:lpstr>PowerPoint Presentation</vt:lpstr>
      <vt:lpstr>Newborns and Infants</vt:lpstr>
      <vt:lpstr>Newborns: 0- 12 weeks</vt:lpstr>
      <vt:lpstr>Infant: 3 mo. to 12 mo.</vt:lpstr>
      <vt:lpstr>PowerPoint Presentation</vt:lpstr>
      <vt:lpstr> What is your comfort level/ experience in caring for pediatric patients?    A. Hardly any experience- they scare me!    B. Some experience- but only comfortable with certain ages.   C. Lots of experience- I enjoy working with any age!        </vt:lpstr>
      <vt:lpstr>Toddlers: 1-3 years</vt:lpstr>
      <vt:lpstr>PowerPoint Presentation</vt:lpstr>
      <vt:lpstr> In working with newborns and infants my biggest concerns or challenges are:    A. Their condition can change and decline rapidly.    B.  Newborns and infants are fine, it’s the parents and caregivers that          stress me out.   C.  Starting IVs or drawing blood on such tiny humans.   D.   All the above.        </vt:lpstr>
      <vt:lpstr>Preschoolers: 3 to 5 years</vt:lpstr>
      <vt:lpstr>First 5 years of Brain Development</vt:lpstr>
      <vt:lpstr>PowerPoint Presentation</vt:lpstr>
      <vt:lpstr>What about school age kids 6-12 years old?</vt:lpstr>
      <vt:lpstr>School age: 6- 12 years</vt:lpstr>
      <vt:lpstr>What’s the deal with LEGOS anyway?</vt:lpstr>
      <vt:lpstr>PowerPoint Presentation</vt:lpstr>
      <vt:lpstr>6. What influences a teen the most when  making positive choices?</vt:lpstr>
      <vt:lpstr>Adolescent: ages 13 -18 yrs.</vt:lpstr>
      <vt:lpstr> Adolescent Brain Development</vt:lpstr>
      <vt:lpstr>Procedural Pain Management </vt:lpstr>
      <vt:lpstr>PowerPoint Presentation</vt:lpstr>
      <vt:lpstr>7. What are the main ideas when managing procedural pain?</vt:lpstr>
      <vt:lpstr>What are children most afraid of when coming to the hospital or other medical services?  </vt:lpstr>
      <vt:lpstr>Procedures have both Physical and Emotional Pain  We must treat both!</vt:lpstr>
      <vt:lpstr>PowerPoint Presentation</vt:lpstr>
      <vt:lpstr>The 4 Non-Negotiables for Painful Procedures:      PLUS: One Voice Protocal</vt:lpstr>
      <vt:lpstr>Topical Anesthetics</vt:lpstr>
      <vt:lpstr>Comfort Positioning</vt:lpstr>
      <vt:lpstr>Comfort Positioning</vt:lpstr>
      <vt:lpstr>The Art of Distraction </vt:lpstr>
      <vt:lpstr>Age- Appropriate Distraction</vt:lpstr>
      <vt:lpstr>PowerPoint Presentation</vt:lpstr>
      <vt:lpstr>Sucrose</vt:lpstr>
      <vt:lpstr>Child Friendly Language</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Procedural Best Practice  Caring for Kids</dc:title>
  <dc:creator>Brown, Traci L :LEH Womens and Childrens</dc:creator>
  <cp:lastModifiedBy>Sopke, Melissa M :LEH Pediatrics</cp:lastModifiedBy>
  <cp:revision>2</cp:revision>
  <cp:lastPrinted>2020-10-29T19:12:21Z</cp:lastPrinted>
  <dcterms:created xsi:type="dcterms:W3CDTF">2020-10-26T18:16:38Z</dcterms:created>
  <dcterms:modified xsi:type="dcterms:W3CDTF">2022-09-09T15:56:36Z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0x010100555BCBAB1C8EBF49BF7062294EECFFC9</vt:lpwstr>
  </property>
  <property fmtid="{D5CDD505-2E9C-101B-9397-08002B2CF9AE}" pid="3" name="WorkflowChangePath">
    <vt:lpwstr>b571bba8-2508-4200-8015-4ae1be5a4847,2;</vt:lpwstr>
  </property>
</Properties>
</file>