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>
        <p:scale>
          <a:sx n="92" d="100"/>
          <a:sy n="92" d="100"/>
        </p:scale>
        <p:origin x="304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enefits.Oregon.gov/" TargetMode="External"/><Relationship Id="rId4" Type="http://schemas.openxmlformats.org/officeDocument/2006/relationships/hyperlink" Target="https://KeepCovered.Oregon.gov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OregonHealthCare.gov/" TargetMode="External"/><Relationship Id="rId5" Type="http://schemas.openxmlformats.org/officeDocument/2006/relationships/hyperlink" Target="https://OregonHealthcare.gov/GetHelp" TargetMode="External"/><Relationship Id="rId4" Type="http://schemas.openxmlformats.org/officeDocument/2006/relationships/hyperlink" Target="https://ssa.gov/medicare/sign-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tsheet 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6EEAD-B4BB-E03E-BF5B-335A144EA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4C49E562-9B87-B41B-06F4-7111462511BB}"/>
              </a:ext>
            </a:extLst>
          </p:cNvPr>
          <p:cNvSpPr txBox="1"/>
          <p:nvPr userDrawn="1"/>
        </p:nvSpPr>
        <p:spPr>
          <a:xfrm>
            <a:off x="5868829" y="9492503"/>
            <a:ext cx="159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KeepCovered.Oregon.gov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F14AD-2B46-B0DC-77E7-6DA24CE94DCB}"/>
              </a:ext>
            </a:extLst>
          </p:cNvPr>
          <p:cNvSpPr txBox="1"/>
          <p:nvPr userDrawn="1"/>
        </p:nvSpPr>
        <p:spPr>
          <a:xfrm>
            <a:off x="849477" y="4781782"/>
            <a:ext cx="22195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u="sng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4"/>
              </a:rPr>
              <a:t>KeepCovered.Oregon.gov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62211-3369-6A4F-EB33-3504855A266B}"/>
              </a:ext>
            </a:extLst>
          </p:cNvPr>
          <p:cNvSpPr txBox="1"/>
          <p:nvPr userDrawn="1"/>
        </p:nvSpPr>
        <p:spPr>
          <a:xfrm>
            <a:off x="849477" y="5516300"/>
            <a:ext cx="181940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300" b="1" u="heavy" spc="-10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5"/>
              </a:rPr>
              <a:t>Benefits.Oregon.gov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86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heet 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CEC00B-1896-1378-94B5-6B3745572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42" y="74950"/>
            <a:ext cx="7721930" cy="99930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F7B36A-DAE7-14B2-70D8-58EAACE31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575" y="8995872"/>
            <a:ext cx="1711325" cy="527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3D9CB13-860A-7213-9215-E6FFCD101187}"/>
              </a:ext>
            </a:extLst>
          </p:cNvPr>
          <p:cNvSpPr/>
          <p:nvPr userDrawn="1"/>
        </p:nvSpPr>
        <p:spPr>
          <a:xfrm>
            <a:off x="-1502562" y="8276522"/>
            <a:ext cx="1517855" cy="198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D8EBE-51C4-6432-016C-7483FB98FE73}"/>
              </a:ext>
            </a:extLst>
          </p:cNvPr>
          <p:cNvSpPr txBox="1"/>
          <p:nvPr userDrawn="1"/>
        </p:nvSpPr>
        <p:spPr>
          <a:xfrm>
            <a:off x="3399222" y="4880261"/>
            <a:ext cx="2046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-10" normalizeH="0" baseline="0" noProof="0" dirty="0">
                <a:ln>
                  <a:noFill/>
                </a:ln>
                <a:solidFill>
                  <a:srgbClr val="6293F6"/>
                </a:solidFill>
                <a:effectLst/>
                <a:uLnTx/>
                <a:uFill>
                  <a:solidFill>
                    <a:srgbClr val="6293F6"/>
                  </a:solidFill>
                </a:uFill>
                <a:latin typeface="Arial"/>
                <a:ea typeface="+mn-ea"/>
                <a:cs typeface="Arial"/>
                <a:hlinkClick r:id="rId4"/>
              </a:rPr>
              <a:t>ssa.gov/medicare/sign-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6293F6"/>
                </a:solidFill>
                <a:effectLst/>
                <a:uLnTx/>
                <a:uFill>
                  <a:solidFill>
                    <a:srgbClr val="6293F6"/>
                  </a:solidFill>
                </a:uFill>
                <a:latin typeface="Arial"/>
                <a:ea typeface="+mn-ea"/>
                <a:cs typeface="Arial"/>
                <a:hlinkClick r:id="rId4"/>
              </a:rPr>
              <a:t>up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CB07C-53BF-1FC8-9C14-245AC3C0F0B2}"/>
              </a:ext>
            </a:extLst>
          </p:cNvPr>
          <p:cNvSpPr txBox="1"/>
          <p:nvPr userDrawn="1"/>
        </p:nvSpPr>
        <p:spPr>
          <a:xfrm>
            <a:off x="1997679" y="505596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5"/>
              </a:rPr>
              <a:t>OregonHealthcare.gov/GetHelp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6393AF-4454-B994-2489-F45F566E824D}"/>
              </a:ext>
            </a:extLst>
          </p:cNvPr>
          <p:cNvSpPr txBox="1"/>
          <p:nvPr userDrawn="1"/>
        </p:nvSpPr>
        <p:spPr>
          <a:xfrm>
            <a:off x="1676524" y="7018575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5"/>
              </a:rPr>
              <a:t>OregonHealthcare.gov/GetHelp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84E00-6A25-FA96-2920-D34FC0D57B90}"/>
              </a:ext>
            </a:extLst>
          </p:cNvPr>
          <p:cNvSpPr txBox="1"/>
          <p:nvPr userDrawn="1"/>
        </p:nvSpPr>
        <p:spPr>
          <a:xfrm>
            <a:off x="2764884" y="6648356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heavy" dirty="0">
                <a:solidFill>
                  <a:srgbClr val="6294F6"/>
                </a:solidFill>
                <a:uFill>
                  <a:solidFill>
                    <a:srgbClr val="6294F6"/>
                  </a:solidFill>
                </a:uFill>
                <a:latin typeface="Arial"/>
                <a:cs typeface="Arial"/>
                <a:hlinkClick r:id="rId6"/>
              </a:rPr>
              <a:t>OregonHealthCare.gov</a:t>
            </a:r>
            <a:endParaRPr lang="en-US" dirty="0"/>
          </a:p>
        </p:txBody>
      </p:sp>
      <p:sp>
        <p:nvSpPr>
          <p:cNvPr id="16" name="object 9">
            <a:hlinkClick r:id="rId3"/>
            <a:extLst>
              <a:ext uri="{FF2B5EF4-FFF2-40B4-BE49-F238E27FC236}">
                <a16:creationId xmlns:a16="http://schemas.microsoft.com/office/drawing/2014/main" id="{DE45B5FD-667E-98F5-568C-0DD7E7460125}"/>
              </a:ext>
            </a:extLst>
          </p:cNvPr>
          <p:cNvSpPr txBox="1"/>
          <p:nvPr userDrawn="1"/>
        </p:nvSpPr>
        <p:spPr>
          <a:xfrm>
            <a:off x="444500" y="9380049"/>
            <a:ext cx="4404995" cy="1359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 err="1">
                <a:latin typeface="Arial Black"/>
                <a:cs typeface="Arial Black"/>
              </a:rPr>
              <a:t>KeepCovered.Oregon.gov</a:t>
            </a:r>
            <a:endParaRPr sz="700" dirty="0">
              <a:latin typeface="Apple SD Gothic Neo"/>
              <a:cs typeface="Apple SD Gothic Neo"/>
            </a:endParaRPr>
          </a:p>
        </p:txBody>
      </p:sp>
    </p:spTree>
    <p:extLst>
      <p:ext uri="{BB962C8B-B14F-4D97-AF65-F5344CB8AC3E}">
        <p14:creationId xmlns:p14="http://schemas.microsoft.com/office/powerpoint/2010/main" val="211901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D8BF-F3F8-A998-F50F-164D5F9C5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5258" y="8995872"/>
            <a:ext cx="1711325" cy="5279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FC223-30B9-BF24-E1A1-E173ED84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27671" y="898396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4199"/>
      </a:accent1>
      <a:accent2>
        <a:srgbClr val="DB6012"/>
      </a:accent2>
      <a:accent3>
        <a:srgbClr val="6193F6"/>
      </a:accent3>
      <a:accent4>
        <a:srgbClr val="7ABCBD"/>
      </a:accent4>
      <a:accent5>
        <a:srgbClr val="F4D974"/>
      </a:accent5>
      <a:accent6>
        <a:srgbClr val="6EAC6A"/>
      </a:accent6>
      <a:hlink>
        <a:srgbClr val="6192F6"/>
      </a:hlink>
      <a:folHlink>
        <a:srgbClr val="6192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https://www.oregon.gov/oha/PHE/Documents/OHP_FactSheet-2pages_KO.pptx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8DD996-3F77-4D37-86AD-6A5A30F2BA17}"/>
</file>

<file path=customXml/itemProps2.xml><?xml version="1.0" encoding="utf-8"?>
<ds:datastoreItem xmlns:ds="http://schemas.openxmlformats.org/officeDocument/2006/customXml" ds:itemID="{49B5C5BF-C718-4384-B9D9-9468DBF8E622}"/>
</file>

<file path=customXml/itemProps3.xml><?xml version="1.0" encoding="utf-8"?>
<ds:datastoreItem xmlns:ds="http://schemas.openxmlformats.org/officeDocument/2006/customXml" ds:itemID="{06164C35-019E-4274-A6CE-C72C43D754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Apple SD Gothic Neo</vt:lpstr>
      <vt:lpstr>Arial</vt:lpstr>
      <vt:lpstr>Arial Black</vt:lpstr>
      <vt:lpstr>Arial Narrow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6</cp:revision>
  <dcterms:created xsi:type="dcterms:W3CDTF">2023-05-25T05:59:53Z</dcterms:created>
  <dcterms:modified xsi:type="dcterms:W3CDTF">2023-06-20T05:03:11Z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