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8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53" d="100"/>
          <a:sy n="53" d="100"/>
        </p:scale>
        <p:origin x="371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Benefits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B4095-274F-799A-37E8-5B45D9620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1AD957-B68C-0C4A-4AAC-04F4AE7FC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0669" y="14449456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97F7AD7E-F49D-E763-4D48-A742A16B861E}"/>
              </a:ext>
            </a:extLst>
          </p:cNvPr>
          <p:cNvSpPr txBox="1">
            <a:spLocks/>
          </p:cNvSpPr>
          <p:nvPr userDrawn="1"/>
        </p:nvSpPr>
        <p:spPr>
          <a:xfrm>
            <a:off x="388052" y="8027552"/>
            <a:ext cx="5496933" cy="74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8485" defTabSz="914400">
              <a:spcBef>
                <a:spcPts val="60"/>
              </a:spcBef>
            </a:pPr>
            <a:r>
              <a:rPr lang="en-US" b="0" kern="0" spc="-10" dirty="0">
                <a:solidFill>
                  <a:srgbClr val="96C93D"/>
                </a:solidFill>
                <a:latin typeface="Arial Black"/>
                <a:cs typeface="Arial Black"/>
                <a:hlinkClick r:id="rId3"/>
              </a:rPr>
              <a:t>KeepCovered.Oregon.gov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113A1B9-2E72-014F-27C3-3DF0C4B91E36}"/>
              </a:ext>
            </a:extLst>
          </p:cNvPr>
          <p:cNvSpPr txBox="1">
            <a:spLocks/>
          </p:cNvSpPr>
          <p:nvPr userDrawn="1"/>
        </p:nvSpPr>
        <p:spPr>
          <a:xfrm>
            <a:off x="458390" y="8896713"/>
            <a:ext cx="5121795" cy="815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8485" defTabSz="914400"/>
            <a:r>
              <a:rPr lang="en-US" b="0" kern="0" spc="-10" dirty="0">
                <a:solidFill>
                  <a:srgbClr val="96C93D"/>
                </a:solidFill>
                <a:latin typeface="Arial Black"/>
                <a:cs typeface="Arial Black"/>
                <a:hlinkClick r:id="rId4"/>
              </a:rPr>
              <a:t>Benefits.Oregon.gov</a:t>
            </a:r>
          </a:p>
          <a:p>
            <a:pPr defTabSz="914400">
              <a:spcBef>
                <a:spcPts val="60"/>
              </a:spcBef>
            </a:pPr>
            <a:endParaRPr lang="en-US" sz="2250" kern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8914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12EFB-D0E8-BDD4-090F-03C6727D3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FB31B-5368-22AA-BF2D-3FC63C84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04972" y="14449524"/>
            <a:ext cx="763929" cy="5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https://www.oregon.gov/oha/PHE/Documents/OHP_Poster1_ZHS.pptx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7605748-ACCD-4C3A-BB1D-D9B41B48E9C5}"/>
</file>

<file path=customXml/itemProps2.xml><?xml version="1.0" encoding="utf-8"?>
<ds:datastoreItem xmlns:ds="http://schemas.openxmlformats.org/officeDocument/2006/customXml" ds:itemID="{E5192B34-F8BD-4BD3-B2B8-685022B671D9}"/>
</file>

<file path=customXml/itemProps3.xml><?xml version="1.0" encoding="utf-8"?>
<ds:datastoreItem xmlns:ds="http://schemas.openxmlformats.org/officeDocument/2006/customXml" ds:itemID="{B5732F90-EF93-425D-97DF-F659F36B763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10</cp:revision>
  <dcterms:created xsi:type="dcterms:W3CDTF">2023-05-25T05:59:53Z</dcterms:created>
  <dcterms:modified xsi:type="dcterms:W3CDTF">2023-06-30T18:20:39Z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