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9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68" d="100"/>
          <a:sy n="68" d="100"/>
        </p:scale>
        <p:origin x="3176" y="-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ts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KeepCovered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99D957-55FA-FD09-2E46-74F22C131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0058399" cy="15544798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6336C24-36F0-2115-4880-F54AE3718F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4610" y="14423479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6" name="object 34">
            <a:extLst>
              <a:ext uri="{FF2B5EF4-FFF2-40B4-BE49-F238E27FC236}">
                <a16:creationId xmlns:a16="http://schemas.microsoft.com/office/drawing/2014/main" id="{CBD074C2-FCD6-F7EE-0BA7-861AA83052EC}"/>
              </a:ext>
            </a:extLst>
          </p:cNvPr>
          <p:cNvSpPr txBox="1">
            <a:spLocks/>
          </p:cNvSpPr>
          <p:nvPr userDrawn="1"/>
        </p:nvSpPr>
        <p:spPr>
          <a:xfrm>
            <a:off x="655955" y="13134451"/>
            <a:ext cx="826325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defTabSz="914400">
              <a:lnSpc>
                <a:spcPts val="4270"/>
              </a:lnSpc>
            </a:pPr>
            <a:r>
              <a:rPr lang="en-US" sz="36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3"/>
              </a:rPr>
              <a:t>Benefits.Oregon.gov</a:t>
            </a:r>
            <a:endParaRPr lang="en-US" sz="3600" kern="0" dirty="0">
              <a:latin typeface="Arial Black"/>
              <a:cs typeface="Arial Black"/>
            </a:endParaRPr>
          </a:p>
        </p:txBody>
      </p:sp>
      <p:sp>
        <p:nvSpPr>
          <p:cNvPr id="10" name="object 33">
            <a:extLst>
              <a:ext uri="{FF2B5EF4-FFF2-40B4-BE49-F238E27FC236}">
                <a16:creationId xmlns:a16="http://schemas.microsoft.com/office/drawing/2014/main" id="{98F7B4A0-523C-9597-FF97-98E77D03EBAD}"/>
              </a:ext>
            </a:extLst>
          </p:cNvPr>
          <p:cNvSpPr txBox="1"/>
          <p:nvPr userDrawn="1"/>
        </p:nvSpPr>
        <p:spPr>
          <a:xfrm>
            <a:off x="9569660" y="13246100"/>
            <a:ext cx="127635" cy="799465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dirty="0">
                <a:solidFill>
                  <a:srgbClr val="FFFFFF"/>
                </a:solidFill>
                <a:latin typeface="Arial Narrow"/>
                <a:cs typeface="Arial Narrow"/>
              </a:rPr>
              <a:t>PS2-C-EN </a:t>
            </a:r>
            <a:r>
              <a:rPr sz="700" spc="-10" dirty="0">
                <a:solidFill>
                  <a:srgbClr val="FFFFFF"/>
                </a:solidFill>
                <a:latin typeface="Arial Narrow"/>
                <a:cs typeface="Arial Narrow"/>
              </a:rPr>
              <a:t>(05/22/2023)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5B4A41B1-4620-8127-015B-78AB1BF85FDF}"/>
              </a:ext>
            </a:extLst>
          </p:cNvPr>
          <p:cNvSpPr txBox="1">
            <a:spLocks/>
          </p:cNvSpPr>
          <p:nvPr userDrawn="1"/>
        </p:nvSpPr>
        <p:spPr>
          <a:xfrm>
            <a:off x="655955" y="12078017"/>
            <a:ext cx="826325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defTabSz="914400">
              <a:lnSpc>
                <a:spcPts val="4270"/>
              </a:lnSpc>
            </a:pPr>
            <a:r>
              <a:rPr lang="en-US" sz="3600" b="0" kern="0" dirty="0">
                <a:solidFill>
                  <a:srgbClr val="96C93D"/>
                </a:solidFill>
                <a:latin typeface="Arial Black"/>
                <a:cs typeface="Arial Black"/>
              </a:rPr>
              <a:t>800-699-</a:t>
            </a:r>
            <a:r>
              <a:rPr lang="en-US" sz="3600" b="0" kern="0" spc="-20" dirty="0">
                <a:solidFill>
                  <a:srgbClr val="96C93D"/>
                </a:solidFill>
                <a:latin typeface="Arial Black"/>
                <a:cs typeface="Arial Black"/>
              </a:rPr>
              <a:t>9075</a:t>
            </a:r>
            <a:endParaRPr lang="en-US" sz="3600" kern="0" dirty="0">
              <a:latin typeface="Arial Black"/>
              <a:cs typeface="Arial Black"/>
            </a:endParaRPr>
          </a:p>
        </p:txBody>
      </p:sp>
      <p:sp>
        <p:nvSpPr>
          <p:cNvPr id="5" name="object 34">
            <a:extLst>
              <a:ext uri="{FF2B5EF4-FFF2-40B4-BE49-F238E27FC236}">
                <a16:creationId xmlns:a16="http://schemas.microsoft.com/office/drawing/2014/main" id="{CAE8214F-2CF4-BACE-5F5B-09D8B760D034}"/>
              </a:ext>
            </a:extLst>
          </p:cNvPr>
          <p:cNvSpPr txBox="1">
            <a:spLocks/>
          </p:cNvSpPr>
          <p:nvPr userDrawn="1"/>
        </p:nvSpPr>
        <p:spPr>
          <a:xfrm>
            <a:off x="655955" y="11021583"/>
            <a:ext cx="826325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defTabSz="914400">
              <a:lnSpc>
                <a:spcPts val="4270"/>
              </a:lnSpc>
            </a:pPr>
            <a:r>
              <a:rPr lang="en-US" sz="36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4"/>
              </a:rPr>
              <a:t>KeepCovered.Oregon.gov</a:t>
            </a:r>
            <a:endParaRPr lang="en-US" sz="3600" kern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1612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957B7-1165-B7DF-4563-591FCB94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5583" y="14398250"/>
            <a:ext cx="763929" cy="5531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44002-A235-490E-E36C-935EF41E7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https://www.oregon.gov/oha/PHE/Documents/OHP_Poster2_KO.pptx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29AD5E-7D9F-4E2F-99B9-6C8F2E704DD4}"/>
</file>

<file path=customXml/itemProps2.xml><?xml version="1.0" encoding="utf-8"?>
<ds:datastoreItem xmlns:ds="http://schemas.openxmlformats.org/officeDocument/2006/customXml" ds:itemID="{F880F5BF-1D58-4472-95E5-0D87DB2AEB02}"/>
</file>

<file path=customXml/itemProps3.xml><?xml version="1.0" encoding="utf-8"?>
<ds:datastoreItem xmlns:ds="http://schemas.openxmlformats.org/officeDocument/2006/customXml" ds:itemID="{F6869837-15CE-4A21-AEE2-D6B136C02E7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8</cp:revision>
  <dcterms:created xsi:type="dcterms:W3CDTF">2023-05-25T05:59:53Z</dcterms:created>
  <dcterms:modified xsi:type="dcterms:W3CDTF">2023-06-20T04:43:41Z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