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3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84" d="100"/>
          <a:sy n="84" d="100"/>
        </p:scale>
        <p:origin x="32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D5B76FF-3CEE-B0C8-79B8-A40AF86A8E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0F7B36A-DAE7-14B2-70D8-58EAACE312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70538" y="9445577"/>
            <a:ext cx="1711325" cy="5279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38862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77724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16586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55448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Enter your information here</a:t>
            </a:r>
            <a:br>
              <a:rPr lang="en-US" dirty="0"/>
            </a:br>
            <a:r>
              <a:rPr lang="en-US" dirty="0"/>
              <a:t>address, phone number, hours 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636C085-5280-D077-2480-35C908AF2C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0800000">
            <a:off x="488953" y="87311"/>
            <a:ext cx="1711325" cy="5279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38862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77724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16586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55448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Enter your information here</a:t>
            </a:r>
            <a:br>
              <a:rPr lang="en-US" dirty="0"/>
            </a:br>
            <a:r>
              <a:rPr lang="en-US" dirty="0"/>
              <a:t>address, phone number, hours 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</p:spTree>
    <p:extLst>
      <p:ext uri="{BB962C8B-B14F-4D97-AF65-F5344CB8AC3E}">
        <p14:creationId xmlns:p14="http://schemas.microsoft.com/office/powerpoint/2010/main" val="3555107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19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D34C6D-86E6-6D00-C827-251257F567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621BBC-8C43-2D63-21A7-A6AA96DD4F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836C8A-C81D-9061-4590-BCD4E70315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23911" y="9430587"/>
            <a:ext cx="381000" cy="2758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BD7D87-AD3A-B4AF-8013-87D1042BBC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10800000">
            <a:off x="2257867" y="353702"/>
            <a:ext cx="381000" cy="27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13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6B1A66DE220E458FD6414F9598F7CA" ma:contentTypeVersion="18" ma:contentTypeDescription="Create a new document." ma:contentTypeScope="" ma:versionID="637e53a573105b8507f4915f9debd798">
  <xsd:schema xmlns:xsd="http://www.w3.org/2001/XMLSchema" xmlns:xs="http://www.w3.org/2001/XMLSchema" xmlns:p="http://schemas.microsoft.com/office/2006/metadata/properties" xmlns:ns1="http://schemas.microsoft.com/sharepoint/v3" xmlns:ns2="8b67cf5b-c5ed-46e6-bbf4-2bcc1c202471" xmlns:ns3="59da1016-2a1b-4f8a-9768-d7a4932f6f16" targetNamespace="http://schemas.microsoft.com/office/2006/metadata/properties" ma:root="true" ma:fieldsID="5eb0e10f0571061a8da3a0978aec45bb" ns1:_="" ns2:_="" ns3:_="">
    <xsd:import namespace="http://schemas.microsoft.com/sharepoint/v3"/>
    <xsd:import namespace="8b67cf5b-c5ed-46e6-bbf4-2bcc1c202471"/>
    <xsd:import namespace="59da1016-2a1b-4f8a-9768-d7a4932f6f16"/>
    <xsd:element name="properties">
      <xsd:complexType>
        <xsd:sequence>
          <xsd:element name="documentManagement">
            <xsd:complexType>
              <xsd:all>
                <xsd:element ref="ns2:Meta_x0020_Description" minOccurs="0"/>
                <xsd:element ref="ns2:Meta_x0020_Keywords" minOccurs="0"/>
                <xsd:element ref="ns3:IACategory" minOccurs="0"/>
                <xsd:element ref="ns3:IATopic" minOccurs="0"/>
                <xsd:element ref="ns3:IASubtopic" minOccurs="0"/>
                <xsd:element ref="ns3:DocumentExpirationDate" minOccurs="0"/>
                <xsd:element ref="ns1:URL" minOccurs="0"/>
                <xsd:element ref="ns1:PublishingStartDate" minOccurs="0"/>
                <xsd:element ref="ns1:Publishing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8" nillable="true" ma:displayName="URL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StartDate" ma:index="15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6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67cf5b-c5ed-46e6-bbf4-2bcc1c202471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2" nillable="true" ma:displayName="Meta Description" ma:internalName="Meta_x0020_Description" ma:readOnly="false">
      <xsd:simpleType>
        <xsd:restriction base="dms:Text"/>
      </xsd:simpleType>
    </xsd:element>
    <xsd:element name="Meta_x0020_Keywords" ma:index="3" nillable="true" ma:displayName="Meta Keywords" ma:internalName="Meta_x0020_Keywords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4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5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6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7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ACategory xmlns="59da1016-2a1b-4f8a-9768-d7a4932f6f16" xsi:nil="true"/>
    <DocumentExpirationDate xmlns="59da1016-2a1b-4f8a-9768-d7a4932f6f16" xsi:nil="true"/>
    <IATopic xmlns="59da1016-2a1b-4f8a-9768-d7a4932f6f16" xsi:nil="true"/>
    <IASubtopic xmlns="59da1016-2a1b-4f8a-9768-d7a4932f6f16" xsi:nil="true"/>
    <URL xmlns="http://schemas.microsoft.com/sharepoint/v3">
      <Url>https://www.oregon.gov/oha/PHE/Documents/OHP_Table%20Tents2%20ES.pptx</Url>
      <Description>PowerPoint Presentation</Description>
    </URL>
    <Meta_x0020_Keywords xmlns="8b67cf5b-c5ed-46e6-bbf4-2bcc1c202471" xsi:nil="true"/>
    <PublishingExpirationDate xmlns="http://schemas.microsoft.com/sharepoint/v3" xsi:nil="true"/>
    <Meta_x0020_Description xmlns="8b67cf5b-c5ed-46e6-bbf4-2bcc1c202471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91C8508-B1F0-470A-BA0E-FB7C03651C45}"/>
</file>

<file path=customXml/itemProps2.xml><?xml version="1.0" encoding="utf-8"?>
<ds:datastoreItem xmlns:ds="http://schemas.openxmlformats.org/officeDocument/2006/customXml" ds:itemID="{8093E2D1-1BA1-4E5F-B84A-950668B4B507}"/>
</file>

<file path=customXml/itemProps3.xml><?xml version="1.0" encoding="utf-8"?>
<ds:datastoreItem xmlns:ds="http://schemas.openxmlformats.org/officeDocument/2006/customXml" ds:itemID="{03F8AB45-FBDA-4613-AF76-93D24054B13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18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Arial Narrow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Augustin</dc:creator>
  <cp:lastModifiedBy>Sandra Augustin</cp:lastModifiedBy>
  <cp:revision>6</cp:revision>
  <dcterms:created xsi:type="dcterms:W3CDTF">2023-05-25T05:59:53Z</dcterms:created>
  <dcterms:modified xsi:type="dcterms:W3CDTF">2023-06-09T00:28:54Z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0x010100736B1A66DE220E458FD6414F9598F7CA</vt:lpwstr>
  </property>
  <property fmtid="{D5CDD505-2E9C-101B-9397-08002B2CF9AE}" pid="3" name="WorkflowChangePath">
    <vt:lpwstr>e4c0fadb-ea59-4728-bea3-6f3cf0705495,2;</vt:lpwstr>
  </property>
</Properties>
</file>