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diagrams/data1.xml" ContentType="application/vnd.openxmlformats-officedocument.drawingml.diagramData+xml"/>
  <Override PartName="/ppt/diagrams/data2.xml" ContentType="application/vnd.openxmlformats-officedocument.drawingml.diagramData+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rawing2.xml" ContentType="application/vnd.ms-office.drawingml.diagramDrawing+xml"/>
  <Override PartName="/ppt/diagrams/quickStyle2.xml" ContentType="application/vnd.openxmlformats-officedocument.drawingml.diagramStyle+xml"/>
  <Override PartName="/ppt/diagrams/layout2.xml" ContentType="application/vnd.openxmlformats-officedocument.drawingml.diagramLayout+xml"/>
  <Override PartName="/ppt/diagrams/colors2.xml" ContentType="application/vnd.openxmlformats-officedocument.drawingml.diagramColors+xml"/>
  <Override PartName="/ppt/diagrams/layout1.xml" ContentType="application/vnd.openxmlformats-officedocument.drawingml.diagramLayout+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4" r:id="rId1"/>
  </p:sldMasterIdLst>
  <p:notesMasterIdLst>
    <p:notesMasterId r:id="rId11"/>
  </p:notesMasterIdLst>
  <p:sldIdLst>
    <p:sldId id="268" r:id="rId2"/>
    <p:sldId id="258" r:id="rId3"/>
    <p:sldId id="260" r:id="rId4"/>
    <p:sldId id="261" r:id="rId5"/>
    <p:sldId id="262" r:id="rId6"/>
    <p:sldId id="264" r:id="rId7"/>
    <p:sldId id="267" r:id="rId8"/>
    <p:sldId id="265" r:id="rId9"/>
    <p:sldId id="266" r:id="rId10"/>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869" autoAdjust="0"/>
  </p:normalViewPr>
  <p:slideViewPr>
    <p:cSldViewPr snapToGrid="0">
      <p:cViewPr varScale="1">
        <p:scale>
          <a:sx n="60" d="100"/>
          <a:sy n="60" d="100"/>
        </p:scale>
        <p:origin x="129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18" Type="http://schemas.openxmlformats.org/officeDocument/2006/relationships/customXml" Target="../customXml/item3.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B83842E-9B32-4FE0-A280-7C9F055CFD94}"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57E7D90D-DC33-4F90-8196-372E5CFD78A0}">
      <dgm:prSet/>
      <dgm:spPr/>
      <dgm:t>
        <a:bodyPr/>
        <a:lstStyle/>
        <a:p>
          <a:r>
            <a:rPr lang="en-US" b="1" u="sng" dirty="0"/>
            <a:t>Task Force Leaders (TFLD) Expectations</a:t>
          </a:r>
          <a:endParaRPr lang="en-US" dirty="0"/>
        </a:p>
      </dgm:t>
    </dgm:pt>
    <dgm:pt modelId="{265C9545-C498-4F62-A72F-048E1943F325}" type="parTrans" cxnId="{753B2FAB-D47F-4CF4-9152-BE684FE23C73}">
      <dgm:prSet/>
      <dgm:spPr/>
      <dgm:t>
        <a:bodyPr/>
        <a:lstStyle/>
        <a:p>
          <a:endParaRPr lang="en-US"/>
        </a:p>
      </dgm:t>
    </dgm:pt>
    <dgm:pt modelId="{E9FE4993-405F-4EEB-A151-7B114C579A4F}" type="sibTrans" cxnId="{753B2FAB-D47F-4CF4-9152-BE684FE23C73}">
      <dgm:prSet/>
      <dgm:spPr/>
      <dgm:t>
        <a:bodyPr/>
        <a:lstStyle/>
        <a:p>
          <a:endParaRPr lang="en-US"/>
        </a:p>
      </dgm:t>
    </dgm:pt>
    <dgm:pt modelId="{E3722EEF-47A7-4ACC-ABCD-51026701E7EF}">
      <dgm:prSet/>
      <dgm:spPr/>
      <dgm:t>
        <a:bodyPr/>
        <a:lstStyle/>
        <a:p>
          <a:r>
            <a:rPr lang="en-US"/>
            <a:t>These expectations are intended to assist you in the accomplishment of your duties and to serve as a checklist. </a:t>
          </a:r>
        </a:p>
      </dgm:t>
    </dgm:pt>
    <dgm:pt modelId="{48F16545-7E16-4154-AAC4-388B70BC1545}" type="parTrans" cxnId="{431261E8-83E0-4B6E-A1F3-F5DE6CFEEBC3}">
      <dgm:prSet/>
      <dgm:spPr/>
      <dgm:t>
        <a:bodyPr/>
        <a:lstStyle/>
        <a:p>
          <a:endParaRPr lang="en-US"/>
        </a:p>
      </dgm:t>
    </dgm:pt>
    <dgm:pt modelId="{C77607E2-E82B-4DD4-8223-C443D6C1675F}" type="sibTrans" cxnId="{431261E8-83E0-4B6E-A1F3-F5DE6CFEEBC3}">
      <dgm:prSet/>
      <dgm:spPr/>
      <dgm:t>
        <a:bodyPr/>
        <a:lstStyle/>
        <a:p>
          <a:endParaRPr lang="en-US"/>
        </a:p>
      </dgm:t>
    </dgm:pt>
    <dgm:pt modelId="{6DD3C9D7-A45B-44E6-97A0-DA94D77613C2}">
      <dgm:prSet/>
      <dgm:spPr/>
      <dgm:t>
        <a:bodyPr/>
        <a:lstStyle/>
        <a:p>
          <a:r>
            <a:rPr lang="en-US" b="1" u="sng" dirty="0"/>
            <a:t>Briefings</a:t>
          </a:r>
          <a:r>
            <a:rPr lang="en-US" dirty="0"/>
            <a:t> – You must attend all briefings that require your participation.  You will be informed as to which briefings to attend.</a:t>
          </a:r>
        </a:p>
      </dgm:t>
    </dgm:pt>
    <dgm:pt modelId="{E3552F8F-151B-4DA0-9687-C9B7D531D77E}" type="parTrans" cxnId="{E52CCD6B-B7EF-45F4-A634-3139A4428628}">
      <dgm:prSet/>
      <dgm:spPr/>
      <dgm:t>
        <a:bodyPr/>
        <a:lstStyle/>
        <a:p>
          <a:endParaRPr lang="en-US"/>
        </a:p>
      </dgm:t>
    </dgm:pt>
    <dgm:pt modelId="{B6D19EA5-5600-4A87-B04E-63BC0D7BAB04}" type="sibTrans" cxnId="{E52CCD6B-B7EF-45F4-A634-3139A4428628}">
      <dgm:prSet/>
      <dgm:spPr/>
      <dgm:t>
        <a:bodyPr/>
        <a:lstStyle/>
        <a:p>
          <a:endParaRPr lang="en-US"/>
        </a:p>
      </dgm:t>
    </dgm:pt>
    <dgm:pt modelId="{1C64F97A-175E-48D3-BFD1-1730B92CCAC6}">
      <dgm:prSet/>
      <dgm:spPr/>
      <dgm:t>
        <a:bodyPr/>
        <a:lstStyle/>
        <a:p>
          <a:r>
            <a:rPr lang="en-US"/>
            <a:t>Be on time </a:t>
          </a:r>
        </a:p>
      </dgm:t>
    </dgm:pt>
    <dgm:pt modelId="{29720A15-7B8C-4AF1-90B3-50DF13DC3F90}" type="parTrans" cxnId="{81245CB2-8384-4DDF-8E9F-001E55EAD4C4}">
      <dgm:prSet/>
      <dgm:spPr/>
      <dgm:t>
        <a:bodyPr/>
        <a:lstStyle/>
        <a:p>
          <a:endParaRPr lang="en-US"/>
        </a:p>
      </dgm:t>
    </dgm:pt>
    <dgm:pt modelId="{6912BB8C-A59D-46C6-84A2-0F464754ED46}" type="sibTrans" cxnId="{81245CB2-8384-4DDF-8E9F-001E55EAD4C4}">
      <dgm:prSet/>
      <dgm:spPr/>
      <dgm:t>
        <a:bodyPr/>
        <a:lstStyle/>
        <a:p>
          <a:endParaRPr lang="en-US"/>
        </a:p>
      </dgm:t>
    </dgm:pt>
    <dgm:pt modelId="{42E3903B-3A18-4038-8777-8A4866AB8F0E}">
      <dgm:prSet/>
      <dgm:spPr/>
      <dgm:t>
        <a:bodyPr/>
        <a:lstStyle/>
        <a:p>
          <a:r>
            <a:rPr lang="en-US"/>
            <a:t>Be prepared to provide necessary information such as:</a:t>
          </a:r>
        </a:p>
      </dgm:t>
    </dgm:pt>
    <dgm:pt modelId="{C6E62031-7A0A-4603-942F-CC982BBD9C63}" type="parTrans" cxnId="{9CD01BE1-EF1D-45CE-ADEE-E9F501779FDC}">
      <dgm:prSet/>
      <dgm:spPr/>
      <dgm:t>
        <a:bodyPr/>
        <a:lstStyle/>
        <a:p>
          <a:endParaRPr lang="en-US"/>
        </a:p>
      </dgm:t>
    </dgm:pt>
    <dgm:pt modelId="{5909DDA9-9FE8-45FB-88FD-5A4C667BCC24}" type="sibTrans" cxnId="{9CD01BE1-EF1D-45CE-ADEE-E9F501779FDC}">
      <dgm:prSet/>
      <dgm:spPr/>
      <dgm:t>
        <a:bodyPr/>
        <a:lstStyle/>
        <a:p>
          <a:endParaRPr lang="en-US"/>
        </a:p>
      </dgm:t>
    </dgm:pt>
    <dgm:pt modelId="{92F86094-EF4F-458C-935A-EDC51E37EFA4}">
      <dgm:prSet/>
      <dgm:spPr/>
      <dgm:t>
        <a:bodyPr/>
        <a:lstStyle/>
        <a:p>
          <a:r>
            <a:rPr lang="en-US"/>
            <a:t>Hazards and risks associated with your area of responsibility.</a:t>
          </a:r>
        </a:p>
      </dgm:t>
    </dgm:pt>
    <dgm:pt modelId="{DB0D8A52-924F-4538-8CFC-CBD88DAFC9E0}" type="parTrans" cxnId="{501AED24-0209-4758-A151-68202ABB2ED3}">
      <dgm:prSet/>
      <dgm:spPr/>
      <dgm:t>
        <a:bodyPr/>
        <a:lstStyle/>
        <a:p>
          <a:endParaRPr lang="en-US"/>
        </a:p>
      </dgm:t>
    </dgm:pt>
    <dgm:pt modelId="{08DC6A9E-4B2C-42B6-AFD0-1BA35F0AEB6E}" type="sibTrans" cxnId="{501AED24-0209-4758-A151-68202ABB2ED3}">
      <dgm:prSet/>
      <dgm:spPr/>
      <dgm:t>
        <a:bodyPr/>
        <a:lstStyle/>
        <a:p>
          <a:endParaRPr lang="en-US"/>
        </a:p>
      </dgm:t>
    </dgm:pt>
    <dgm:pt modelId="{5BFD2C06-4F1E-421F-875C-2BD92FFF1827}">
      <dgm:prSet/>
      <dgm:spPr/>
      <dgm:t>
        <a:bodyPr/>
        <a:lstStyle/>
        <a:p>
          <a:r>
            <a:rPr lang="en-US"/>
            <a:t>Injuries or accidents associated with your area.</a:t>
          </a:r>
        </a:p>
      </dgm:t>
    </dgm:pt>
    <dgm:pt modelId="{CBD4C144-0BED-43F4-8E8A-9F3A1AB33430}" type="parTrans" cxnId="{2F1F1B3B-C546-4F30-B432-3F8E85B4BB0C}">
      <dgm:prSet/>
      <dgm:spPr/>
      <dgm:t>
        <a:bodyPr/>
        <a:lstStyle/>
        <a:p>
          <a:endParaRPr lang="en-US"/>
        </a:p>
      </dgm:t>
    </dgm:pt>
    <dgm:pt modelId="{B0E60CB8-B5CF-4036-BF14-CC0E151FF8C1}" type="sibTrans" cxnId="{2F1F1B3B-C546-4F30-B432-3F8E85B4BB0C}">
      <dgm:prSet/>
      <dgm:spPr/>
      <dgm:t>
        <a:bodyPr/>
        <a:lstStyle/>
        <a:p>
          <a:endParaRPr lang="en-US"/>
        </a:p>
      </dgm:t>
    </dgm:pt>
    <dgm:pt modelId="{5FDA40CC-887F-41A3-ACAF-B53E9377D2C5}">
      <dgm:prSet/>
      <dgm:spPr/>
      <dgm:t>
        <a:bodyPr/>
        <a:lstStyle/>
        <a:p>
          <a:r>
            <a:rPr lang="en-US"/>
            <a:t>Recommendations for next operational period.</a:t>
          </a:r>
        </a:p>
      </dgm:t>
    </dgm:pt>
    <dgm:pt modelId="{23E5A501-CBC7-466B-9E7B-20E31330F698}" type="parTrans" cxnId="{8D6F8EBD-9847-4193-931C-C2974F70F6B0}">
      <dgm:prSet/>
      <dgm:spPr/>
      <dgm:t>
        <a:bodyPr/>
        <a:lstStyle/>
        <a:p>
          <a:endParaRPr lang="en-US"/>
        </a:p>
      </dgm:t>
    </dgm:pt>
    <dgm:pt modelId="{634066DD-B933-4C13-A641-82DB26B63439}" type="sibTrans" cxnId="{8D6F8EBD-9847-4193-931C-C2974F70F6B0}">
      <dgm:prSet/>
      <dgm:spPr/>
      <dgm:t>
        <a:bodyPr/>
        <a:lstStyle/>
        <a:p>
          <a:endParaRPr lang="en-US"/>
        </a:p>
      </dgm:t>
    </dgm:pt>
    <dgm:pt modelId="{F1BD0861-C738-46CD-A261-9C3D0C5BFA74}">
      <dgm:prSet/>
      <dgm:spPr/>
      <dgm:t>
        <a:bodyPr/>
        <a:lstStyle/>
        <a:p>
          <a:r>
            <a:rPr lang="en-US"/>
            <a:t>Suggestions to the team to improve overall safety of the incident.</a:t>
          </a:r>
        </a:p>
      </dgm:t>
    </dgm:pt>
    <dgm:pt modelId="{C7136B4E-3338-44A8-BE58-C67359B628AB}" type="parTrans" cxnId="{A86F859A-52E7-40F9-9701-FB61CAF0B9E8}">
      <dgm:prSet/>
      <dgm:spPr/>
      <dgm:t>
        <a:bodyPr/>
        <a:lstStyle/>
        <a:p>
          <a:endParaRPr lang="en-US"/>
        </a:p>
      </dgm:t>
    </dgm:pt>
    <dgm:pt modelId="{D6082C8D-EB1C-4D46-AACA-0BD81ED71F72}" type="sibTrans" cxnId="{A86F859A-52E7-40F9-9701-FB61CAF0B9E8}">
      <dgm:prSet/>
      <dgm:spPr/>
      <dgm:t>
        <a:bodyPr/>
        <a:lstStyle/>
        <a:p>
          <a:endParaRPr lang="en-US"/>
        </a:p>
      </dgm:t>
    </dgm:pt>
    <dgm:pt modelId="{B2266BC5-5562-4096-9760-A2ADF15B5A60}">
      <dgm:prSet/>
      <dgm:spPr/>
      <dgm:t>
        <a:bodyPr/>
        <a:lstStyle/>
        <a:p>
          <a:r>
            <a:rPr lang="en-US"/>
            <a:t>Debrief at the end of the operational period with the Team Safety Officer. Verify any discrepancies in the plan, hazard and risk mitigations that are working/not working and any recommendations.</a:t>
          </a:r>
        </a:p>
      </dgm:t>
    </dgm:pt>
    <dgm:pt modelId="{57DE77C5-7562-423F-83CD-470DC841FDD9}" type="parTrans" cxnId="{5AFE9292-4927-4BA6-B1D5-CE23AC540E89}">
      <dgm:prSet/>
      <dgm:spPr/>
      <dgm:t>
        <a:bodyPr/>
        <a:lstStyle/>
        <a:p>
          <a:endParaRPr lang="en-US"/>
        </a:p>
      </dgm:t>
    </dgm:pt>
    <dgm:pt modelId="{CE31868B-0EB0-463B-84BD-3BD3B1B429D5}" type="sibTrans" cxnId="{5AFE9292-4927-4BA6-B1D5-CE23AC540E89}">
      <dgm:prSet/>
      <dgm:spPr/>
      <dgm:t>
        <a:bodyPr/>
        <a:lstStyle/>
        <a:p>
          <a:endParaRPr lang="en-US"/>
        </a:p>
      </dgm:t>
    </dgm:pt>
    <dgm:pt modelId="{E071EA4A-80AC-4FFB-9FB1-73AE42DBF407}" type="pres">
      <dgm:prSet presAssocID="{2B83842E-9B32-4FE0-A280-7C9F055CFD94}" presName="linear" presStyleCnt="0">
        <dgm:presLayoutVars>
          <dgm:animLvl val="lvl"/>
          <dgm:resizeHandles val="exact"/>
        </dgm:presLayoutVars>
      </dgm:prSet>
      <dgm:spPr/>
    </dgm:pt>
    <dgm:pt modelId="{D3826063-89E5-4730-B557-4B5751027709}" type="pres">
      <dgm:prSet presAssocID="{57E7D90D-DC33-4F90-8196-372E5CFD78A0}" presName="parentText" presStyleLbl="node1" presStyleIdx="0" presStyleCnt="2">
        <dgm:presLayoutVars>
          <dgm:chMax val="0"/>
          <dgm:bulletEnabled val="1"/>
        </dgm:presLayoutVars>
      </dgm:prSet>
      <dgm:spPr/>
    </dgm:pt>
    <dgm:pt modelId="{A60A3AE2-7554-4CAA-A528-F518E11CB07A}" type="pres">
      <dgm:prSet presAssocID="{E9FE4993-405F-4EEB-A151-7B114C579A4F}" presName="spacer" presStyleCnt="0"/>
      <dgm:spPr/>
    </dgm:pt>
    <dgm:pt modelId="{4EF646A1-53F6-41B0-A53C-99FBF9CD9ED5}" type="pres">
      <dgm:prSet presAssocID="{E3722EEF-47A7-4ACC-ABCD-51026701E7EF}" presName="parentText" presStyleLbl="node1" presStyleIdx="1" presStyleCnt="2">
        <dgm:presLayoutVars>
          <dgm:chMax val="0"/>
          <dgm:bulletEnabled val="1"/>
        </dgm:presLayoutVars>
      </dgm:prSet>
      <dgm:spPr/>
    </dgm:pt>
    <dgm:pt modelId="{46C66FC2-2371-445A-BC34-CC4D8B05DA68}" type="pres">
      <dgm:prSet presAssocID="{E3722EEF-47A7-4ACC-ABCD-51026701E7EF}" presName="childText" presStyleLbl="revTx" presStyleIdx="0" presStyleCnt="1">
        <dgm:presLayoutVars>
          <dgm:bulletEnabled val="1"/>
        </dgm:presLayoutVars>
      </dgm:prSet>
      <dgm:spPr/>
    </dgm:pt>
  </dgm:ptLst>
  <dgm:cxnLst>
    <dgm:cxn modelId="{67080610-BA68-459B-AE4D-01C41BD6F28D}" type="presOf" srcId="{F1BD0861-C738-46CD-A261-9C3D0C5BFA74}" destId="{46C66FC2-2371-445A-BC34-CC4D8B05DA68}" srcOrd="0" destOrd="6" presId="urn:microsoft.com/office/officeart/2005/8/layout/vList2"/>
    <dgm:cxn modelId="{D3B0131D-A069-4138-A5C7-83A24D7017FD}" type="presOf" srcId="{42E3903B-3A18-4038-8777-8A4866AB8F0E}" destId="{46C66FC2-2371-445A-BC34-CC4D8B05DA68}" srcOrd="0" destOrd="2" presId="urn:microsoft.com/office/officeart/2005/8/layout/vList2"/>
    <dgm:cxn modelId="{501AED24-0209-4758-A151-68202ABB2ED3}" srcId="{42E3903B-3A18-4038-8777-8A4866AB8F0E}" destId="{92F86094-EF4F-458C-935A-EDC51E37EFA4}" srcOrd="0" destOrd="0" parTransId="{DB0D8A52-924F-4538-8CFC-CBD88DAFC9E0}" sibTransId="{08DC6A9E-4B2C-42B6-AFD0-1BA35F0AEB6E}"/>
    <dgm:cxn modelId="{2F1F1B3B-C546-4F30-B432-3F8E85B4BB0C}" srcId="{42E3903B-3A18-4038-8777-8A4866AB8F0E}" destId="{5BFD2C06-4F1E-421F-875C-2BD92FFF1827}" srcOrd="1" destOrd="0" parTransId="{CBD4C144-0BED-43F4-8E8A-9F3A1AB33430}" sibTransId="{B0E60CB8-B5CF-4036-BF14-CC0E151FF8C1}"/>
    <dgm:cxn modelId="{6C78103E-D875-4966-88C8-66BB7BED33A7}" type="presOf" srcId="{6DD3C9D7-A45B-44E6-97A0-DA94D77613C2}" destId="{46C66FC2-2371-445A-BC34-CC4D8B05DA68}" srcOrd="0" destOrd="0" presId="urn:microsoft.com/office/officeart/2005/8/layout/vList2"/>
    <dgm:cxn modelId="{E52CCD6B-B7EF-45F4-A634-3139A4428628}" srcId="{E3722EEF-47A7-4ACC-ABCD-51026701E7EF}" destId="{6DD3C9D7-A45B-44E6-97A0-DA94D77613C2}" srcOrd="0" destOrd="0" parTransId="{E3552F8F-151B-4DA0-9687-C9B7D531D77E}" sibTransId="{B6D19EA5-5600-4A87-B04E-63BC0D7BAB04}"/>
    <dgm:cxn modelId="{2FE93B50-D940-4D3E-B67A-714C3D108871}" type="presOf" srcId="{57E7D90D-DC33-4F90-8196-372E5CFD78A0}" destId="{D3826063-89E5-4730-B557-4B5751027709}" srcOrd="0" destOrd="0" presId="urn:microsoft.com/office/officeart/2005/8/layout/vList2"/>
    <dgm:cxn modelId="{A84E8670-5262-450C-BE2E-B41CE7019B09}" type="presOf" srcId="{92F86094-EF4F-458C-935A-EDC51E37EFA4}" destId="{46C66FC2-2371-445A-BC34-CC4D8B05DA68}" srcOrd="0" destOrd="3" presId="urn:microsoft.com/office/officeart/2005/8/layout/vList2"/>
    <dgm:cxn modelId="{9D646D54-741E-4B25-816B-6C1140829F81}" type="presOf" srcId="{5FDA40CC-887F-41A3-ACAF-B53E9377D2C5}" destId="{46C66FC2-2371-445A-BC34-CC4D8B05DA68}" srcOrd="0" destOrd="5" presId="urn:microsoft.com/office/officeart/2005/8/layout/vList2"/>
    <dgm:cxn modelId="{A94FB07E-3603-47A2-B724-2086D9F8BADF}" type="presOf" srcId="{1C64F97A-175E-48D3-BFD1-1730B92CCAC6}" destId="{46C66FC2-2371-445A-BC34-CC4D8B05DA68}" srcOrd="0" destOrd="1" presId="urn:microsoft.com/office/officeart/2005/8/layout/vList2"/>
    <dgm:cxn modelId="{CD94DE8C-0E36-4B5A-A02D-2AEE5E369CB8}" type="presOf" srcId="{B2266BC5-5562-4096-9760-A2ADF15B5A60}" destId="{46C66FC2-2371-445A-BC34-CC4D8B05DA68}" srcOrd="0" destOrd="7" presId="urn:microsoft.com/office/officeart/2005/8/layout/vList2"/>
    <dgm:cxn modelId="{7B6BC88E-DB6B-4DA4-99CE-85868E5D18D7}" type="presOf" srcId="{E3722EEF-47A7-4ACC-ABCD-51026701E7EF}" destId="{4EF646A1-53F6-41B0-A53C-99FBF9CD9ED5}" srcOrd="0" destOrd="0" presId="urn:microsoft.com/office/officeart/2005/8/layout/vList2"/>
    <dgm:cxn modelId="{5AFE9292-4927-4BA6-B1D5-CE23AC540E89}" srcId="{6DD3C9D7-A45B-44E6-97A0-DA94D77613C2}" destId="{B2266BC5-5562-4096-9760-A2ADF15B5A60}" srcOrd="2" destOrd="0" parTransId="{57DE77C5-7562-423F-83CD-470DC841FDD9}" sibTransId="{CE31868B-0EB0-463B-84BD-3BD3B1B429D5}"/>
    <dgm:cxn modelId="{A86F859A-52E7-40F9-9701-FB61CAF0B9E8}" srcId="{42E3903B-3A18-4038-8777-8A4866AB8F0E}" destId="{F1BD0861-C738-46CD-A261-9C3D0C5BFA74}" srcOrd="3" destOrd="0" parTransId="{C7136B4E-3338-44A8-BE58-C67359B628AB}" sibTransId="{D6082C8D-EB1C-4D46-AACA-0BD81ED71F72}"/>
    <dgm:cxn modelId="{753B2FAB-D47F-4CF4-9152-BE684FE23C73}" srcId="{2B83842E-9B32-4FE0-A280-7C9F055CFD94}" destId="{57E7D90D-DC33-4F90-8196-372E5CFD78A0}" srcOrd="0" destOrd="0" parTransId="{265C9545-C498-4F62-A72F-048E1943F325}" sibTransId="{E9FE4993-405F-4EEB-A151-7B114C579A4F}"/>
    <dgm:cxn modelId="{81245CB2-8384-4DDF-8E9F-001E55EAD4C4}" srcId="{6DD3C9D7-A45B-44E6-97A0-DA94D77613C2}" destId="{1C64F97A-175E-48D3-BFD1-1730B92CCAC6}" srcOrd="0" destOrd="0" parTransId="{29720A15-7B8C-4AF1-90B3-50DF13DC3F90}" sibTransId="{6912BB8C-A59D-46C6-84A2-0F464754ED46}"/>
    <dgm:cxn modelId="{8D6F8EBD-9847-4193-931C-C2974F70F6B0}" srcId="{42E3903B-3A18-4038-8777-8A4866AB8F0E}" destId="{5FDA40CC-887F-41A3-ACAF-B53E9377D2C5}" srcOrd="2" destOrd="0" parTransId="{23E5A501-CBC7-466B-9E7B-20E31330F698}" sibTransId="{634066DD-B933-4C13-A641-82DB26B63439}"/>
    <dgm:cxn modelId="{5D5263D1-FA1C-4069-A552-AEBAB2823FA9}" type="presOf" srcId="{2B83842E-9B32-4FE0-A280-7C9F055CFD94}" destId="{E071EA4A-80AC-4FFB-9FB1-73AE42DBF407}" srcOrd="0" destOrd="0" presId="urn:microsoft.com/office/officeart/2005/8/layout/vList2"/>
    <dgm:cxn modelId="{9CD01BE1-EF1D-45CE-ADEE-E9F501779FDC}" srcId="{6DD3C9D7-A45B-44E6-97A0-DA94D77613C2}" destId="{42E3903B-3A18-4038-8777-8A4866AB8F0E}" srcOrd="1" destOrd="0" parTransId="{C6E62031-7A0A-4603-942F-CC982BBD9C63}" sibTransId="{5909DDA9-9FE8-45FB-88FD-5A4C667BCC24}"/>
    <dgm:cxn modelId="{431261E8-83E0-4B6E-A1F3-F5DE6CFEEBC3}" srcId="{2B83842E-9B32-4FE0-A280-7C9F055CFD94}" destId="{E3722EEF-47A7-4ACC-ABCD-51026701E7EF}" srcOrd="1" destOrd="0" parTransId="{48F16545-7E16-4154-AAC4-388B70BC1545}" sibTransId="{C77607E2-E82B-4DD4-8223-C443D6C1675F}"/>
    <dgm:cxn modelId="{684EF9F1-ECCC-48A9-A257-378FA2220069}" type="presOf" srcId="{5BFD2C06-4F1E-421F-875C-2BD92FFF1827}" destId="{46C66FC2-2371-445A-BC34-CC4D8B05DA68}" srcOrd="0" destOrd="4" presId="urn:microsoft.com/office/officeart/2005/8/layout/vList2"/>
    <dgm:cxn modelId="{A7F06498-7C05-4B20-825F-BEFA292B7078}" type="presParOf" srcId="{E071EA4A-80AC-4FFB-9FB1-73AE42DBF407}" destId="{D3826063-89E5-4730-B557-4B5751027709}" srcOrd="0" destOrd="0" presId="urn:microsoft.com/office/officeart/2005/8/layout/vList2"/>
    <dgm:cxn modelId="{60CFC160-7009-4364-8385-976A823E1684}" type="presParOf" srcId="{E071EA4A-80AC-4FFB-9FB1-73AE42DBF407}" destId="{A60A3AE2-7554-4CAA-A528-F518E11CB07A}" srcOrd="1" destOrd="0" presId="urn:microsoft.com/office/officeart/2005/8/layout/vList2"/>
    <dgm:cxn modelId="{47673E16-0A11-4482-A557-AB846DBFA8ED}" type="presParOf" srcId="{E071EA4A-80AC-4FFB-9FB1-73AE42DBF407}" destId="{4EF646A1-53F6-41B0-A53C-99FBF9CD9ED5}" srcOrd="2" destOrd="0" presId="urn:microsoft.com/office/officeart/2005/8/layout/vList2"/>
    <dgm:cxn modelId="{E386B0F6-9F93-4009-B3FA-E1372B782D0A}" type="presParOf" srcId="{E071EA4A-80AC-4FFB-9FB1-73AE42DBF407}" destId="{46C66FC2-2371-445A-BC34-CC4D8B05DA68}"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127B7A7-076B-4D32-A7B0-59C7DA1B6B7E}" type="doc">
      <dgm:prSet loTypeId="urn:microsoft.com/office/officeart/2008/layout/AlternatingHexagons" loCatId="list" qsTypeId="urn:microsoft.com/office/officeart/2005/8/quickstyle/3d1" qsCatId="3D" csTypeId="urn:microsoft.com/office/officeart/2005/8/colors/accent1_2" csCatId="accent1" phldr="1"/>
      <dgm:spPr/>
      <dgm:t>
        <a:bodyPr/>
        <a:lstStyle/>
        <a:p>
          <a:endParaRPr lang="en-US"/>
        </a:p>
      </dgm:t>
    </dgm:pt>
    <dgm:pt modelId="{1E2D4081-B913-4741-B057-9BF413CECDB8}">
      <dgm:prSet phldrT="[Text]" custT="1"/>
      <dgm:spPr/>
      <dgm:t>
        <a:bodyPr/>
        <a:lstStyle/>
        <a:p>
          <a:r>
            <a:rPr lang="en-US" sz="2400" dirty="0"/>
            <a:t>Name</a:t>
          </a:r>
          <a:r>
            <a:rPr lang="en-US" sz="1800" dirty="0"/>
            <a:t> </a:t>
          </a:r>
        </a:p>
      </dgm:t>
    </dgm:pt>
    <dgm:pt modelId="{5E6678B0-8522-41BB-931E-C4EEAE3E5F98}" type="parTrans" cxnId="{C4C8660E-C2C2-4344-8333-E9868F519E2F}">
      <dgm:prSet/>
      <dgm:spPr/>
      <dgm:t>
        <a:bodyPr/>
        <a:lstStyle/>
        <a:p>
          <a:endParaRPr lang="en-US"/>
        </a:p>
      </dgm:t>
    </dgm:pt>
    <dgm:pt modelId="{5132CF22-7393-4DE7-BD7B-CB0C95820926}" type="sibTrans" cxnId="{C4C8660E-C2C2-4344-8333-E9868F519E2F}">
      <dgm:prSet/>
      <dgm:spPr/>
      <dgm:t>
        <a:bodyPr/>
        <a:lstStyle/>
        <a:p>
          <a:r>
            <a:rPr lang="en-US" dirty="0"/>
            <a:t>Green/Yellow or Red</a:t>
          </a:r>
        </a:p>
      </dgm:t>
    </dgm:pt>
    <dgm:pt modelId="{9D9813BE-69A3-459A-9427-15540CC82650}">
      <dgm:prSet phldrT="[Text]" phldr="1"/>
      <dgm:spPr/>
      <dgm:t>
        <a:bodyPr/>
        <a:lstStyle/>
        <a:p>
          <a:endParaRPr lang="en-US"/>
        </a:p>
      </dgm:t>
    </dgm:pt>
    <dgm:pt modelId="{0FC75B2B-142B-438E-9B1D-03C1436C56C1}" type="parTrans" cxnId="{617F7099-07F7-4040-9688-1DC4426FCD1E}">
      <dgm:prSet/>
      <dgm:spPr/>
      <dgm:t>
        <a:bodyPr/>
        <a:lstStyle/>
        <a:p>
          <a:endParaRPr lang="en-US"/>
        </a:p>
      </dgm:t>
    </dgm:pt>
    <dgm:pt modelId="{1D756070-7DB2-4C77-AE0D-716292BA3EFA}" type="sibTrans" cxnId="{617F7099-07F7-4040-9688-1DC4426FCD1E}">
      <dgm:prSet/>
      <dgm:spPr/>
      <dgm:t>
        <a:bodyPr/>
        <a:lstStyle/>
        <a:p>
          <a:endParaRPr lang="en-US"/>
        </a:p>
      </dgm:t>
    </dgm:pt>
    <dgm:pt modelId="{A1F90B73-1595-407B-9468-F50D41238F46}">
      <dgm:prSet phldrT="[Text]" custT="1"/>
      <dgm:spPr/>
      <dgm:t>
        <a:bodyPr/>
        <a:lstStyle/>
        <a:p>
          <a:r>
            <a:rPr lang="en-US" sz="2400" dirty="0"/>
            <a:t>Location</a:t>
          </a:r>
          <a:r>
            <a:rPr lang="en-US" sz="1800" dirty="0"/>
            <a:t> </a:t>
          </a:r>
        </a:p>
      </dgm:t>
    </dgm:pt>
    <dgm:pt modelId="{E0FC80C2-7177-4A87-979B-99B737CA9DEF}" type="parTrans" cxnId="{4E12AF2D-BF05-40FE-985F-B8C3016B6BF0}">
      <dgm:prSet/>
      <dgm:spPr/>
      <dgm:t>
        <a:bodyPr/>
        <a:lstStyle/>
        <a:p>
          <a:endParaRPr lang="en-US"/>
        </a:p>
      </dgm:t>
    </dgm:pt>
    <dgm:pt modelId="{9BCAA84B-C5D1-4BD3-9E3D-888D7E6D143F}" type="sibTrans" cxnId="{4E12AF2D-BF05-40FE-985F-B8C3016B6BF0}">
      <dgm:prSet/>
      <dgm:spPr/>
      <dgm:t>
        <a:bodyPr/>
        <a:lstStyle/>
        <a:p>
          <a:endParaRPr lang="en-US"/>
        </a:p>
      </dgm:t>
    </dgm:pt>
    <dgm:pt modelId="{1C83DF8B-35EF-4A70-9031-CEF646A58802}">
      <dgm:prSet phldrT="[Text]" phldr="1"/>
      <dgm:spPr/>
      <dgm:t>
        <a:bodyPr/>
        <a:lstStyle/>
        <a:p>
          <a:endParaRPr lang="en-US" dirty="0"/>
        </a:p>
      </dgm:t>
    </dgm:pt>
    <dgm:pt modelId="{5D874800-88C9-44EB-9AED-04B125B5D59B}" type="parTrans" cxnId="{3C1EEC23-7923-4445-9E10-527EC97EF947}">
      <dgm:prSet/>
      <dgm:spPr/>
      <dgm:t>
        <a:bodyPr/>
        <a:lstStyle/>
        <a:p>
          <a:endParaRPr lang="en-US"/>
        </a:p>
      </dgm:t>
    </dgm:pt>
    <dgm:pt modelId="{6ABFA232-8C13-4258-AED6-61CE2F74DCA1}" type="sibTrans" cxnId="{3C1EEC23-7923-4445-9E10-527EC97EF947}">
      <dgm:prSet/>
      <dgm:spPr/>
      <dgm:t>
        <a:bodyPr/>
        <a:lstStyle/>
        <a:p>
          <a:endParaRPr lang="en-US"/>
        </a:p>
      </dgm:t>
    </dgm:pt>
    <dgm:pt modelId="{7A75A26D-92BF-46BB-B5E1-6B5E26C2664E}">
      <dgm:prSet phldrT="[Text]" custT="1"/>
      <dgm:spPr/>
      <dgm:t>
        <a:bodyPr/>
        <a:lstStyle/>
        <a:p>
          <a:r>
            <a:rPr lang="en-US" sz="2400" dirty="0"/>
            <a:t>PT Servility </a:t>
          </a:r>
        </a:p>
      </dgm:t>
    </dgm:pt>
    <dgm:pt modelId="{D3409799-080F-437B-9BE8-A02C3F215B33}" type="parTrans" cxnId="{C87C7CAD-0404-4DCD-ADB1-1AA474510CA8}">
      <dgm:prSet/>
      <dgm:spPr/>
      <dgm:t>
        <a:bodyPr/>
        <a:lstStyle/>
        <a:p>
          <a:endParaRPr lang="en-US"/>
        </a:p>
      </dgm:t>
    </dgm:pt>
    <dgm:pt modelId="{DA094945-19A9-433F-959B-4028575463C1}" type="sibTrans" cxnId="{C87C7CAD-0404-4DCD-ADB1-1AA474510CA8}">
      <dgm:prSet/>
      <dgm:spPr/>
      <dgm:t>
        <a:bodyPr/>
        <a:lstStyle/>
        <a:p>
          <a:endParaRPr lang="en-US"/>
        </a:p>
      </dgm:t>
    </dgm:pt>
    <dgm:pt modelId="{B7E5A229-7D26-4448-BEDD-59C2BA2684E5}">
      <dgm:prSet phldrT="[Text]" phldr="1"/>
      <dgm:spPr/>
      <dgm:t>
        <a:bodyPr/>
        <a:lstStyle/>
        <a:p>
          <a:endParaRPr lang="en-US"/>
        </a:p>
      </dgm:t>
    </dgm:pt>
    <dgm:pt modelId="{7E4BEC0C-1F74-42D9-8E2F-8D9C0F2029D1}" type="parTrans" cxnId="{0B506583-E29F-4AF7-A063-D86BB8ACED3D}">
      <dgm:prSet/>
      <dgm:spPr/>
      <dgm:t>
        <a:bodyPr/>
        <a:lstStyle/>
        <a:p>
          <a:endParaRPr lang="en-US"/>
        </a:p>
      </dgm:t>
    </dgm:pt>
    <dgm:pt modelId="{A9E5EE2C-A394-411D-B9E8-44F04960E5AA}" type="sibTrans" cxnId="{0B506583-E29F-4AF7-A063-D86BB8ACED3D}">
      <dgm:prSet/>
      <dgm:spPr/>
      <dgm:t>
        <a:bodyPr/>
        <a:lstStyle/>
        <a:p>
          <a:endParaRPr lang="en-US"/>
        </a:p>
      </dgm:t>
    </dgm:pt>
    <dgm:pt modelId="{66075D38-D87A-4231-8DA4-23E084FF0A51}" type="pres">
      <dgm:prSet presAssocID="{1127B7A7-076B-4D32-A7B0-59C7DA1B6B7E}" presName="Name0" presStyleCnt="0">
        <dgm:presLayoutVars>
          <dgm:chMax/>
          <dgm:chPref/>
          <dgm:dir/>
          <dgm:animLvl val="lvl"/>
        </dgm:presLayoutVars>
      </dgm:prSet>
      <dgm:spPr/>
    </dgm:pt>
    <dgm:pt modelId="{FF2B0895-E910-4876-941E-22BCBAF37344}" type="pres">
      <dgm:prSet presAssocID="{1E2D4081-B913-4741-B057-9BF413CECDB8}" presName="composite" presStyleCnt="0"/>
      <dgm:spPr/>
    </dgm:pt>
    <dgm:pt modelId="{8B6C27A5-5D27-423D-9950-EDC04B0DD436}" type="pres">
      <dgm:prSet presAssocID="{1E2D4081-B913-4741-B057-9BF413CECDB8}" presName="Parent1" presStyleLbl="node1" presStyleIdx="0" presStyleCnt="6" custScaleX="118868" custLinFactX="-32675" custLinFactNeighborX="-100000" custLinFactNeighborY="5756">
        <dgm:presLayoutVars>
          <dgm:chMax val="1"/>
          <dgm:chPref val="1"/>
          <dgm:bulletEnabled val="1"/>
        </dgm:presLayoutVars>
      </dgm:prSet>
      <dgm:spPr/>
    </dgm:pt>
    <dgm:pt modelId="{C427502A-3D85-4ED2-A121-F3DF20A4E589}" type="pres">
      <dgm:prSet presAssocID="{1E2D4081-B913-4741-B057-9BF413CECDB8}" presName="Childtext1" presStyleLbl="revTx" presStyleIdx="0" presStyleCnt="3">
        <dgm:presLayoutVars>
          <dgm:chMax val="0"/>
          <dgm:chPref val="0"/>
          <dgm:bulletEnabled val="1"/>
        </dgm:presLayoutVars>
      </dgm:prSet>
      <dgm:spPr/>
    </dgm:pt>
    <dgm:pt modelId="{07C8A298-10DE-4D4F-8E14-164659EF1B0A}" type="pres">
      <dgm:prSet presAssocID="{1E2D4081-B913-4741-B057-9BF413CECDB8}" presName="BalanceSpacing" presStyleCnt="0"/>
      <dgm:spPr/>
    </dgm:pt>
    <dgm:pt modelId="{F58C6B3E-EE29-4401-A1B4-362F63C9CBC8}" type="pres">
      <dgm:prSet presAssocID="{1E2D4081-B913-4741-B057-9BF413CECDB8}" presName="BalanceSpacing1" presStyleCnt="0"/>
      <dgm:spPr/>
    </dgm:pt>
    <dgm:pt modelId="{D74E6F01-C26D-49D9-96A9-53628F415546}" type="pres">
      <dgm:prSet presAssocID="{5132CF22-7393-4DE7-BD7B-CB0C95820926}" presName="Accent1Text" presStyleLbl="node1" presStyleIdx="1" presStyleCnt="6" custScaleX="192139" custScaleY="119611" custLinFactX="114042" custLinFactNeighborX="200000" custLinFactNeighborY="2181"/>
      <dgm:spPr/>
    </dgm:pt>
    <dgm:pt modelId="{F0451E47-BF7D-4F53-8550-0F8FED26F888}" type="pres">
      <dgm:prSet presAssocID="{5132CF22-7393-4DE7-BD7B-CB0C95820926}" presName="spaceBetweenRectangles" presStyleCnt="0"/>
      <dgm:spPr/>
    </dgm:pt>
    <dgm:pt modelId="{629B0DE6-76E8-490C-95C8-AC25C7D9B0EF}" type="pres">
      <dgm:prSet presAssocID="{A1F90B73-1595-407B-9468-F50D41238F46}" presName="composite" presStyleCnt="0"/>
      <dgm:spPr/>
    </dgm:pt>
    <dgm:pt modelId="{A040CF68-4BB1-4AE8-BA99-D988EE7AAD26}" type="pres">
      <dgm:prSet presAssocID="{A1F90B73-1595-407B-9468-F50D41238F46}" presName="Parent1" presStyleLbl="node1" presStyleIdx="2" presStyleCnt="6" custScaleX="159184">
        <dgm:presLayoutVars>
          <dgm:chMax val="1"/>
          <dgm:chPref val="1"/>
          <dgm:bulletEnabled val="1"/>
        </dgm:presLayoutVars>
      </dgm:prSet>
      <dgm:spPr/>
    </dgm:pt>
    <dgm:pt modelId="{AF0AB5A6-3FA9-4B77-8ADF-E1827DD5B845}" type="pres">
      <dgm:prSet presAssocID="{A1F90B73-1595-407B-9468-F50D41238F46}" presName="Childtext1" presStyleLbl="revTx" presStyleIdx="1" presStyleCnt="3">
        <dgm:presLayoutVars>
          <dgm:chMax val="0"/>
          <dgm:chPref val="0"/>
          <dgm:bulletEnabled val="1"/>
        </dgm:presLayoutVars>
      </dgm:prSet>
      <dgm:spPr/>
    </dgm:pt>
    <dgm:pt modelId="{B42B4AAA-D708-4660-86C5-3F1AF35C3291}" type="pres">
      <dgm:prSet presAssocID="{A1F90B73-1595-407B-9468-F50D41238F46}" presName="BalanceSpacing" presStyleCnt="0"/>
      <dgm:spPr/>
    </dgm:pt>
    <dgm:pt modelId="{89C0FFC2-698C-4FEB-863F-B51EE20F7678}" type="pres">
      <dgm:prSet presAssocID="{A1F90B73-1595-407B-9468-F50D41238F46}" presName="BalanceSpacing1" presStyleCnt="0"/>
      <dgm:spPr/>
    </dgm:pt>
    <dgm:pt modelId="{5D270D7C-64C7-4634-A7C5-A59FD627FEFB}" type="pres">
      <dgm:prSet presAssocID="{9BCAA84B-C5D1-4BD3-9E3D-888D7E6D143F}" presName="Accent1Text" presStyleLbl="node1" presStyleIdx="3" presStyleCnt="6" custScaleX="141546" custScaleY="118358" custLinFactX="-195026" custLinFactNeighborX="-200000" custLinFactNeighborY="53511"/>
      <dgm:spPr/>
    </dgm:pt>
    <dgm:pt modelId="{C8EF8853-D8CE-4128-826C-4AB400B4D22E}" type="pres">
      <dgm:prSet presAssocID="{9BCAA84B-C5D1-4BD3-9E3D-888D7E6D143F}" presName="spaceBetweenRectangles" presStyleCnt="0"/>
      <dgm:spPr/>
    </dgm:pt>
    <dgm:pt modelId="{5F2EE5E9-29AD-435D-9065-FF9DB0D8BBC5}" type="pres">
      <dgm:prSet presAssocID="{7A75A26D-92BF-46BB-B5E1-6B5E26C2664E}" presName="composite" presStyleCnt="0"/>
      <dgm:spPr/>
    </dgm:pt>
    <dgm:pt modelId="{755B91B4-8369-4404-AD93-165AB934AE38}" type="pres">
      <dgm:prSet presAssocID="{7A75A26D-92BF-46BB-B5E1-6B5E26C2664E}" presName="Parent1" presStyleLbl="node1" presStyleIdx="4" presStyleCnt="6" custScaleX="144120" custLinFactNeighborX="23237" custLinFactNeighborY="-5217">
        <dgm:presLayoutVars>
          <dgm:chMax val="1"/>
          <dgm:chPref val="1"/>
          <dgm:bulletEnabled val="1"/>
        </dgm:presLayoutVars>
      </dgm:prSet>
      <dgm:spPr/>
    </dgm:pt>
    <dgm:pt modelId="{BE770CC9-ADBE-4076-B0D3-B1E4DB7D4033}" type="pres">
      <dgm:prSet presAssocID="{7A75A26D-92BF-46BB-B5E1-6B5E26C2664E}" presName="Childtext1" presStyleLbl="revTx" presStyleIdx="2" presStyleCnt="3">
        <dgm:presLayoutVars>
          <dgm:chMax val="0"/>
          <dgm:chPref val="0"/>
          <dgm:bulletEnabled val="1"/>
        </dgm:presLayoutVars>
      </dgm:prSet>
      <dgm:spPr/>
    </dgm:pt>
    <dgm:pt modelId="{29BEBD5D-5DA2-4955-B88A-29874B059107}" type="pres">
      <dgm:prSet presAssocID="{7A75A26D-92BF-46BB-B5E1-6B5E26C2664E}" presName="BalanceSpacing" presStyleCnt="0"/>
      <dgm:spPr/>
    </dgm:pt>
    <dgm:pt modelId="{38A207DF-9440-4A03-8559-B0850A091082}" type="pres">
      <dgm:prSet presAssocID="{7A75A26D-92BF-46BB-B5E1-6B5E26C2664E}" presName="BalanceSpacing1" presStyleCnt="0"/>
      <dgm:spPr/>
    </dgm:pt>
    <dgm:pt modelId="{77A2FE94-19DD-4772-968E-B911363F28F7}" type="pres">
      <dgm:prSet presAssocID="{DA094945-19A9-433F-959B-4028575463C1}" presName="Accent1Text" presStyleLbl="node1" presStyleIdx="5" presStyleCnt="6" custLinFactX="190589" custLinFactNeighborX="200000" custLinFactNeighborY="-37383"/>
      <dgm:spPr/>
    </dgm:pt>
  </dgm:ptLst>
  <dgm:cxnLst>
    <dgm:cxn modelId="{C4C8660E-C2C2-4344-8333-E9868F519E2F}" srcId="{1127B7A7-076B-4D32-A7B0-59C7DA1B6B7E}" destId="{1E2D4081-B913-4741-B057-9BF413CECDB8}" srcOrd="0" destOrd="0" parTransId="{5E6678B0-8522-41BB-931E-C4EEAE3E5F98}" sibTransId="{5132CF22-7393-4DE7-BD7B-CB0C95820926}"/>
    <dgm:cxn modelId="{3C1EEC23-7923-4445-9E10-527EC97EF947}" srcId="{A1F90B73-1595-407B-9468-F50D41238F46}" destId="{1C83DF8B-35EF-4A70-9031-CEF646A58802}" srcOrd="0" destOrd="0" parTransId="{5D874800-88C9-44EB-9AED-04B125B5D59B}" sibTransId="{6ABFA232-8C13-4258-AED6-61CE2F74DCA1}"/>
    <dgm:cxn modelId="{D16CDD2B-47C0-423F-8060-75736E76C412}" type="presOf" srcId="{9D9813BE-69A3-459A-9427-15540CC82650}" destId="{C427502A-3D85-4ED2-A121-F3DF20A4E589}" srcOrd="0" destOrd="0" presId="urn:microsoft.com/office/officeart/2008/layout/AlternatingHexagons"/>
    <dgm:cxn modelId="{6BCCDC2C-C985-4D25-8335-C506F00DB578}" type="presOf" srcId="{1E2D4081-B913-4741-B057-9BF413CECDB8}" destId="{8B6C27A5-5D27-423D-9950-EDC04B0DD436}" srcOrd="0" destOrd="0" presId="urn:microsoft.com/office/officeart/2008/layout/AlternatingHexagons"/>
    <dgm:cxn modelId="{4E12AF2D-BF05-40FE-985F-B8C3016B6BF0}" srcId="{1127B7A7-076B-4D32-A7B0-59C7DA1B6B7E}" destId="{A1F90B73-1595-407B-9468-F50D41238F46}" srcOrd="1" destOrd="0" parTransId="{E0FC80C2-7177-4A87-979B-99B737CA9DEF}" sibTransId="{9BCAA84B-C5D1-4BD3-9E3D-888D7E6D143F}"/>
    <dgm:cxn modelId="{97966647-56E7-4EE7-8BF0-B30FD51D4E9D}" type="presOf" srcId="{A1F90B73-1595-407B-9468-F50D41238F46}" destId="{A040CF68-4BB1-4AE8-BA99-D988EE7AAD26}" srcOrd="0" destOrd="0" presId="urn:microsoft.com/office/officeart/2008/layout/AlternatingHexagons"/>
    <dgm:cxn modelId="{C6E24B67-B1D9-4F0B-9571-C050BBDA73F9}" type="presOf" srcId="{B7E5A229-7D26-4448-BEDD-59C2BA2684E5}" destId="{BE770CC9-ADBE-4076-B0D3-B1E4DB7D4033}" srcOrd="0" destOrd="0" presId="urn:microsoft.com/office/officeart/2008/layout/AlternatingHexagons"/>
    <dgm:cxn modelId="{63F4EA67-294D-4387-9891-F0100C1E08F6}" type="presOf" srcId="{1127B7A7-076B-4D32-A7B0-59C7DA1B6B7E}" destId="{66075D38-D87A-4231-8DA4-23E084FF0A51}" srcOrd="0" destOrd="0" presId="urn:microsoft.com/office/officeart/2008/layout/AlternatingHexagons"/>
    <dgm:cxn modelId="{0B506583-E29F-4AF7-A063-D86BB8ACED3D}" srcId="{7A75A26D-92BF-46BB-B5E1-6B5E26C2664E}" destId="{B7E5A229-7D26-4448-BEDD-59C2BA2684E5}" srcOrd="0" destOrd="0" parTransId="{7E4BEC0C-1F74-42D9-8E2F-8D9C0F2029D1}" sibTransId="{A9E5EE2C-A394-411D-B9E8-44F04960E5AA}"/>
    <dgm:cxn modelId="{617F7099-07F7-4040-9688-1DC4426FCD1E}" srcId="{1E2D4081-B913-4741-B057-9BF413CECDB8}" destId="{9D9813BE-69A3-459A-9427-15540CC82650}" srcOrd="0" destOrd="0" parTransId="{0FC75B2B-142B-438E-9B1D-03C1436C56C1}" sibTransId="{1D756070-7DB2-4C77-AE0D-716292BA3EFA}"/>
    <dgm:cxn modelId="{01FCA1A6-E2CB-4F7E-A4E2-31EFB3495B06}" type="presOf" srcId="{7A75A26D-92BF-46BB-B5E1-6B5E26C2664E}" destId="{755B91B4-8369-4404-AD93-165AB934AE38}" srcOrd="0" destOrd="0" presId="urn:microsoft.com/office/officeart/2008/layout/AlternatingHexagons"/>
    <dgm:cxn modelId="{C87C7CAD-0404-4DCD-ADB1-1AA474510CA8}" srcId="{1127B7A7-076B-4D32-A7B0-59C7DA1B6B7E}" destId="{7A75A26D-92BF-46BB-B5E1-6B5E26C2664E}" srcOrd="2" destOrd="0" parTransId="{D3409799-080F-437B-9BE8-A02C3F215B33}" sibTransId="{DA094945-19A9-433F-959B-4028575463C1}"/>
    <dgm:cxn modelId="{63FA60C1-2D27-4644-B4CD-B90831E25D9A}" type="presOf" srcId="{1C83DF8B-35EF-4A70-9031-CEF646A58802}" destId="{AF0AB5A6-3FA9-4B77-8ADF-E1827DD5B845}" srcOrd="0" destOrd="0" presId="urn:microsoft.com/office/officeart/2008/layout/AlternatingHexagons"/>
    <dgm:cxn modelId="{20B6C2E5-68FD-4AED-B36E-2F527E3AAB06}" type="presOf" srcId="{5132CF22-7393-4DE7-BD7B-CB0C95820926}" destId="{D74E6F01-C26D-49D9-96A9-53628F415546}" srcOrd="0" destOrd="0" presId="urn:microsoft.com/office/officeart/2008/layout/AlternatingHexagons"/>
    <dgm:cxn modelId="{5706D1F7-C5DB-4DB1-84C5-587042CF7D6B}" type="presOf" srcId="{9BCAA84B-C5D1-4BD3-9E3D-888D7E6D143F}" destId="{5D270D7C-64C7-4634-A7C5-A59FD627FEFB}" srcOrd="0" destOrd="0" presId="urn:microsoft.com/office/officeart/2008/layout/AlternatingHexagons"/>
    <dgm:cxn modelId="{CBC72AF9-9069-4E45-9A52-3A370CE2C475}" type="presOf" srcId="{DA094945-19A9-433F-959B-4028575463C1}" destId="{77A2FE94-19DD-4772-968E-B911363F28F7}" srcOrd="0" destOrd="0" presId="urn:microsoft.com/office/officeart/2008/layout/AlternatingHexagons"/>
    <dgm:cxn modelId="{71642FD7-DBA9-44D7-B10A-F7A473A6A3B1}" type="presParOf" srcId="{66075D38-D87A-4231-8DA4-23E084FF0A51}" destId="{FF2B0895-E910-4876-941E-22BCBAF37344}" srcOrd="0" destOrd="0" presId="urn:microsoft.com/office/officeart/2008/layout/AlternatingHexagons"/>
    <dgm:cxn modelId="{8BFA40C3-3CBF-4870-9066-2BBD22D72117}" type="presParOf" srcId="{FF2B0895-E910-4876-941E-22BCBAF37344}" destId="{8B6C27A5-5D27-423D-9950-EDC04B0DD436}" srcOrd="0" destOrd="0" presId="urn:microsoft.com/office/officeart/2008/layout/AlternatingHexagons"/>
    <dgm:cxn modelId="{6F97D6B6-D128-4FEB-92A5-5FFA3713DD68}" type="presParOf" srcId="{FF2B0895-E910-4876-941E-22BCBAF37344}" destId="{C427502A-3D85-4ED2-A121-F3DF20A4E589}" srcOrd="1" destOrd="0" presId="urn:microsoft.com/office/officeart/2008/layout/AlternatingHexagons"/>
    <dgm:cxn modelId="{EF0BDAF4-9AC9-4367-A33E-24FDCDC4ABC5}" type="presParOf" srcId="{FF2B0895-E910-4876-941E-22BCBAF37344}" destId="{07C8A298-10DE-4D4F-8E14-164659EF1B0A}" srcOrd="2" destOrd="0" presId="urn:microsoft.com/office/officeart/2008/layout/AlternatingHexagons"/>
    <dgm:cxn modelId="{971903DA-6416-4676-A63E-F4DE56B6FB31}" type="presParOf" srcId="{FF2B0895-E910-4876-941E-22BCBAF37344}" destId="{F58C6B3E-EE29-4401-A1B4-362F63C9CBC8}" srcOrd="3" destOrd="0" presId="urn:microsoft.com/office/officeart/2008/layout/AlternatingHexagons"/>
    <dgm:cxn modelId="{E26E1AB3-91DA-4CFA-BA57-219901DE6C10}" type="presParOf" srcId="{FF2B0895-E910-4876-941E-22BCBAF37344}" destId="{D74E6F01-C26D-49D9-96A9-53628F415546}" srcOrd="4" destOrd="0" presId="urn:microsoft.com/office/officeart/2008/layout/AlternatingHexagons"/>
    <dgm:cxn modelId="{2E1E059C-42AD-4714-BE44-4A29E64F6C18}" type="presParOf" srcId="{66075D38-D87A-4231-8DA4-23E084FF0A51}" destId="{F0451E47-BF7D-4F53-8550-0F8FED26F888}" srcOrd="1" destOrd="0" presId="urn:microsoft.com/office/officeart/2008/layout/AlternatingHexagons"/>
    <dgm:cxn modelId="{F24C4E18-E786-489D-BD33-E9C5D1E2725F}" type="presParOf" srcId="{66075D38-D87A-4231-8DA4-23E084FF0A51}" destId="{629B0DE6-76E8-490C-95C8-AC25C7D9B0EF}" srcOrd="2" destOrd="0" presId="urn:microsoft.com/office/officeart/2008/layout/AlternatingHexagons"/>
    <dgm:cxn modelId="{69AA5AEC-8012-40F3-AF80-78BDDCA40C2E}" type="presParOf" srcId="{629B0DE6-76E8-490C-95C8-AC25C7D9B0EF}" destId="{A040CF68-4BB1-4AE8-BA99-D988EE7AAD26}" srcOrd="0" destOrd="0" presId="urn:microsoft.com/office/officeart/2008/layout/AlternatingHexagons"/>
    <dgm:cxn modelId="{4B799772-651F-409C-B155-7977E530846A}" type="presParOf" srcId="{629B0DE6-76E8-490C-95C8-AC25C7D9B0EF}" destId="{AF0AB5A6-3FA9-4B77-8ADF-E1827DD5B845}" srcOrd="1" destOrd="0" presId="urn:microsoft.com/office/officeart/2008/layout/AlternatingHexagons"/>
    <dgm:cxn modelId="{CCD83CE0-55EA-497B-BF7F-8FF58999E139}" type="presParOf" srcId="{629B0DE6-76E8-490C-95C8-AC25C7D9B0EF}" destId="{B42B4AAA-D708-4660-86C5-3F1AF35C3291}" srcOrd="2" destOrd="0" presId="urn:microsoft.com/office/officeart/2008/layout/AlternatingHexagons"/>
    <dgm:cxn modelId="{C41182CE-7D7E-4192-A68D-EE76B4B4C667}" type="presParOf" srcId="{629B0DE6-76E8-490C-95C8-AC25C7D9B0EF}" destId="{89C0FFC2-698C-4FEB-863F-B51EE20F7678}" srcOrd="3" destOrd="0" presId="urn:microsoft.com/office/officeart/2008/layout/AlternatingHexagons"/>
    <dgm:cxn modelId="{1B5B11D9-6AAC-4744-AF2E-E3AD8BB00ABF}" type="presParOf" srcId="{629B0DE6-76E8-490C-95C8-AC25C7D9B0EF}" destId="{5D270D7C-64C7-4634-A7C5-A59FD627FEFB}" srcOrd="4" destOrd="0" presId="urn:microsoft.com/office/officeart/2008/layout/AlternatingHexagons"/>
    <dgm:cxn modelId="{CB312CA9-71DC-48B9-A3D4-B16BC4B46AA0}" type="presParOf" srcId="{66075D38-D87A-4231-8DA4-23E084FF0A51}" destId="{C8EF8853-D8CE-4128-826C-4AB400B4D22E}" srcOrd="3" destOrd="0" presId="urn:microsoft.com/office/officeart/2008/layout/AlternatingHexagons"/>
    <dgm:cxn modelId="{2B97FD74-9A1E-4709-ABD6-7A81EB615A18}" type="presParOf" srcId="{66075D38-D87A-4231-8DA4-23E084FF0A51}" destId="{5F2EE5E9-29AD-435D-9065-FF9DB0D8BBC5}" srcOrd="4" destOrd="0" presId="urn:microsoft.com/office/officeart/2008/layout/AlternatingHexagons"/>
    <dgm:cxn modelId="{7B2C7698-FE5F-42B7-8696-754712A02A93}" type="presParOf" srcId="{5F2EE5E9-29AD-435D-9065-FF9DB0D8BBC5}" destId="{755B91B4-8369-4404-AD93-165AB934AE38}" srcOrd="0" destOrd="0" presId="urn:microsoft.com/office/officeart/2008/layout/AlternatingHexagons"/>
    <dgm:cxn modelId="{C7FB7E0F-0191-46E4-8C2D-B712F34F34BF}" type="presParOf" srcId="{5F2EE5E9-29AD-435D-9065-FF9DB0D8BBC5}" destId="{BE770CC9-ADBE-4076-B0D3-B1E4DB7D4033}" srcOrd="1" destOrd="0" presId="urn:microsoft.com/office/officeart/2008/layout/AlternatingHexagons"/>
    <dgm:cxn modelId="{C1B368E0-B174-4945-8F26-9C980EBC21AD}" type="presParOf" srcId="{5F2EE5E9-29AD-435D-9065-FF9DB0D8BBC5}" destId="{29BEBD5D-5DA2-4955-B88A-29874B059107}" srcOrd="2" destOrd="0" presId="urn:microsoft.com/office/officeart/2008/layout/AlternatingHexagons"/>
    <dgm:cxn modelId="{4082F79D-7D6A-4E7F-8732-F87D1944ABCB}" type="presParOf" srcId="{5F2EE5E9-29AD-435D-9065-FF9DB0D8BBC5}" destId="{38A207DF-9440-4A03-8559-B0850A091082}" srcOrd="3" destOrd="0" presId="urn:microsoft.com/office/officeart/2008/layout/AlternatingHexagons"/>
    <dgm:cxn modelId="{BBC109C9-B1BF-4DD9-A747-555A9D6CB99C}" type="presParOf" srcId="{5F2EE5E9-29AD-435D-9065-FF9DB0D8BBC5}" destId="{77A2FE94-19DD-4772-968E-B911363F28F7}"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826063-89E5-4730-B557-4B5751027709}">
      <dsp:nvSpPr>
        <dsp:cNvPr id="0" name=""/>
        <dsp:cNvSpPr/>
      </dsp:nvSpPr>
      <dsp:spPr>
        <a:xfrm>
          <a:off x="0" y="229528"/>
          <a:ext cx="8854439" cy="1112304"/>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1" u="sng" kern="1200" dirty="0"/>
            <a:t>Task Force Leaders (TFLD) Expectations</a:t>
          </a:r>
          <a:endParaRPr lang="en-US" sz="2800" kern="1200" dirty="0"/>
        </a:p>
      </dsp:txBody>
      <dsp:txXfrm>
        <a:off x="54298" y="283826"/>
        <a:ext cx="8745843" cy="1003708"/>
      </dsp:txXfrm>
    </dsp:sp>
    <dsp:sp modelId="{4EF646A1-53F6-41B0-A53C-99FBF9CD9ED5}">
      <dsp:nvSpPr>
        <dsp:cNvPr id="0" name=""/>
        <dsp:cNvSpPr/>
      </dsp:nvSpPr>
      <dsp:spPr>
        <a:xfrm>
          <a:off x="0" y="1422472"/>
          <a:ext cx="8854439" cy="1112304"/>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These expectations are intended to assist you in the accomplishment of your duties and to serve as a checklist. </a:t>
          </a:r>
        </a:p>
      </dsp:txBody>
      <dsp:txXfrm>
        <a:off x="54298" y="1476770"/>
        <a:ext cx="8745843" cy="1003708"/>
      </dsp:txXfrm>
    </dsp:sp>
    <dsp:sp modelId="{46C66FC2-2371-445A-BC34-CC4D8B05DA68}">
      <dsp:nvSpPr>
        <dsp:cNvPr id="0" name=""/>
        <dsp:cNvSpPr/>
      </dsp:nvSpPr>
      <dsp:spPr>
        <a:xfrm>
          <a:off x="0" y="2534777"/>
          <a:ext cx="8854439" cy="3941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1128"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en-US" sz="2200" b="1" u="sng" kern="1200" dirty="0"/>
            <a:t>Briefings</a:t>
          </a:r>
          <a:r>
            <a:rPr lang="en-US" sz="2200" kern="1200" dirty="0"/>
            <a:t> – You must attend all briefings that require your participation.  You will be informed as to which briefings to attend.</a:t>
          </a:r>
        </a:p>
        <a:p>
          <a:pPr marL="457200" lvl="2" indent="-228600" algn="l" defTabSz="977900">
            <a:lnSpc>
              <a:spcPct val="90000"/>
            </a:lnSpc>
            <a:spcBef>
              <a:spcPct val="0"/>
            </a:spcBef>
            <a:spcAft>
              <a:spcPct val="20000"/>
            </a:spcAft>
            <a:buChar char="•"/>
          </a:pPr>
          <a:r>
            <a:rPr lang="en-US" sz="2200" kern="1200"/>
            <a:t>Be on time </a:t>
          </a:r>
        </a:p>
        <a:p>
          <a:pPr marL="457200" lvl="2" indent="-228600" algn="l" defTabSz="977900">
            <a:lnSpc>
              <a:spcPct val="90000"/>
            </a:lnSpc>
            <a:spcBef>
              <a:spcPct val="0"/>
            </a:spcBef>
            <a:spcAft>
              <a:spcPct val="20000"/>
            </a:spcAft>
            <a:buChar char="•"/>
          </a:pPr>
          <a:r>
            <a:rPr lang="en-US" sz="2200" kern="1200"/>
            <a:t>Be prepared to provide necessary information such as:</a:t>
          </a:r>
        </a:p>
        <a:p>
          <a:pPr marL="685800" lvl="3" indent="-228600" algn="l" defTabSz="977900">
            <a:lnSpc>
              <a:spcPct val="90000"/>
            </a:lnSpc>
            <a:spcBef>
              <a:spcPct val="0"/>
            </a:spcBef>
            <a:spcAft>
              <a:spcPct val="20000"/>
            </a:spcAft>
            <a:buChar char="•"/>
          </a:pPr>
          <a:r>
            <a:rPr lang="en-US" sz="2200" kern="1200"/>
            <a:t>Hazards and risks associated with your area of responsibility.</a:t>
          </a:r>
        </a:p>
        <a:p>
          <a:pPr marL="685800" lvl="3" indent="-228600" algn="l" defTabSz="977900">
            <a:lnSpc>
              <a:spcPct val="90000"/>
            </a:lnSpc>
            <a:spcBef>
              <a:spcPct val="0"/>
            </a:spcBef>
            <a:spcAft>
              <a:spcPct val="20000"/>
            </a:spcAft>
            <a:buChar char="•"/>
          </a:pPr>
          <a:r>
            <a:rPr lang="en-US" sz="2200" kern="1200"/>
            <a:t>Injuries or accidents associated with your area.</a:t>
          </a:r>
        </a:p>
        <a:p>
          <a:pPr marL="685800" lvl="3" indent="-228600" algn="l" defTabSz="977900">
            <a:lnSpc>
              <a:spcPct val="90000"/>
            </a:lnSpc>
            <a:spcBef>
              <a:spcPct val="0"/>
            </a:spcBef>
            <a:spcAft>
              <a:spcPct val="20000"/>
            </a:spcAft>
            <a:buChar char="•"/>
          </a:pPr>
          <a:r>
            <a:rPr lang="en-US" sz="2200" kern="1200"/>
            <a:t>Recommendations for next operational period.</a:t>
          </a:r>
        </a:p>
        <a:p>
          <a:pPr marL="685800" lvl="3" indent="-228600" algn="l" defTabSz="977900">
            <a:lnSpc>
              <a:spcPct val="90000"/>
            </a:lnSpc>
            <a:spcBef>
              <a:spcPct val="0"/>
            </a:spcBef>
            <a:spcAft>
              <a:spcPct val="20000"/>
            </a:spcAft>
            <a:buChar char="•"/>
          </a:pPr>
          <a:r>
            <a:rPr lang="en-US" sz="2200" kern="1200"/>
            <a:t>Suggestions to the team to improve overall safety of the incident.</a:t>
          </a:r>
        </a:p>
        <a:p>
          <a:pPr marL="457200" lvl="2" indent="-228600" algn="l" defTabSz="977900">
            <a:lnSpc>
              <a:spcPct val="90000"/>
            </a:lnSpc>
            <a:spcBef>
              <a:spcPct val="0"/>
            </a:spcBef>
            <a:spcAft>
              <a:spcPct val="20000"/>
            </a:spcAft>
            <a:buChar char="•"/>
          </a:pPr>
          <a:r>
            <a:rPr lang="en-US" sz="2200" kern="1200"/>
            <a:t>Debrief at the end of the operational period with the Team Safety Officer. Verify any discrepancies in the plan, hazard and risk mitigations that are working/not working and any recommendations.</a:t>
          </a:r>
        </a:p>
      </dsp:txBody>
      <dsp:txXfrm>
        <a:off x="0" y="2534777"/>
        <a:ext cx="8854439" cy="39412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6C27A5-5D27-423D-9950-EDC04B0DD436}">
      <dsp:nvSpPr>
        <dsp:cNvPr id="0" name=""/>
        <dsp:cNvSpPr/>
      </dsp:nvSpPr>
      <dsp:spPr>
        <a:xfrm rot="5400000">
          <a:off x="3082771" y="204880"/>
          <a:ext cx="1458994" cy="1508821"/>
        </a:xfrm>
        <a:prstGeom prst="hexagon">
          <a:avLst>
            <a:gd name="adj" fmla="val 25000"/>
            <a:gd name="vf" fmla="val 11547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Name</a:t>
          </a:r>
          <a:r>
            <a:rPr lang="en-US" sz="1800" kern="1200" dirty="0"/>
            <a:t> </a:t>
          </a:r>
        </a:p>
      </dsp:txBody>
      <dsp:txXfrm rot="-5400000">
        <a:off x="3309328" y="472959"/>
        <a:ext cx="1005881" cy="972662"/>
      </dsp:txXfrm>
    </dsp:sp>
    <dsp:sp modelId="{C427502A-3D85-4ED2-A121-F3DF20A4E589}">
      <dsp:nvSpPr>
        <dsp:cNvPr id="0" name=""/>
        <dsp:cNvSpPr/>
      </dsp:nvSpPr>
      <dsp:spPr>
        <a:xfrm>
          <a:off x="6169525" y="437612"/>
          <a:ext cx="1628237" cy="8753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endParaRPr lang="en-US" sz="3600" kern="1200"/>
        </a:p>
      </dsp:txBody>
      <dsp:txXfrm>
        <a:off x="6169525" y="437612"/>
        <a:ext cx="1628237" cy="875396"/>
      </dsp:txXfrm>
    </dsp:sp>
    <dsp:sp modelId="{D74E6F01-C26D-49D9-96A9-53628F415546}">
      <dsp:nvSpPr>
        <dsp:cNvPr id="0" name=""/>
        <dsp:cNvSpPr/>
      </dsp:nvSpPr>
      <dsp:spPr>
        <a:xfrm rot="5400000">
          <a:off x="7239129" y="-312302"/>
          <a:ext cx="1745117" cy="2438868"/>
        </a:xfrm>
        <a:prstGeom prst="hexagon">
          <a:avLst>
            <a:gd name="adj" fmla="val 25000"/>
            <a:gd name="vf" fmla="val 11547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r>
            <a:rPr lang="en-US" sz="2300" kern="1200" dirty="0"/>
            <a:t>Green/Yellow or Red</a:t>
          </a:r>
        </a:p>
      </dsp:txBody>
      <dsp:txXfrm rot="-5400000">
        <a:off x="7298732" y="325426"/>
        <a:ext cx="1625912" cy="1163411"/>
      </dsp:txXfrm>
    </dsp:sp>
    <dsp:sp modelId="{A040CF68-4BB1-4AE8-BA99-D988EE7AAD26}">
      <dsp:nvSpPr>
        <dsp:cNvPr id="0" name=""/>
        <dsp:cNvSpPr/>
      </dsp:nvSpPr>
      <dsp:spPr>
        <a:xfrm rot="5400000">
          <a:off x="4078786" y="1380407"/>
          <a:ext cx="1458994" cy="2020562"/>
        </a:xfrm>
        <a:prstGeom prst="hexagon">
          <a:avLst>
            <a:gd name="adj" fmla="val 25000"/>
            <a:gd name="vf" fmla="val 11547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Location</a:t>
          </a:r>
          <a:r>
            <a:rPr lang="en-US" sz="1800" kern="1200" dirty="0"/>
            <a:t> </a:t>
          </a:r>
        </a:p>
      </dsp:txBody>
      <dsp:txXfrm rot="-5400000">
        <a:off x="4134762" y="1904357"/>
        <a:ext cx="1347042" cy="972662"/>
      </dsp:txXfrm>
    </dsp:sp>
    <dsp:sp modelId="{AF0AB5A6-3FA9-4B77-8ADF-E1827DD5B845}">
      <dsp:nvSpPr>
        <dsp:cNvPr id="0" name=""/>
        <dsp:cNvSpPr/>
      </dsp:nvSpPr>
      <dsp:spPr>
        <a:xfrm>
          <a:off x="2545383" y="1952989"/>
          <a:ext cx="1575713" cy="8753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r" defTabSz="1600200">
            <a:lnSpc>
              <a:spcPct val="90000"/>
            </a:lnSpc>
            <a:spcBef>
              <a:spcPct val="0"/>
            </a:spcBef>
            <a:spcAft>
              <a:spcPct val="35000"/>
            </a:spcAft>
            <a:buNone/>
          </a:pPr>
          <a:endParaRPr lang="en-US" sz="3600" kern="1200" dirty="0"/>
        </a:p>
      </dsp:txBody>
      <dsp:txXfrm>
        <a:off x="2545383" y="1952989"/>
        <a:ext cx="1575713" cy="875396"/>
      </dsp:txXfrm>
    </dsp:sp>
    <dsp:sp modelId="{5D270D7C-64C7-4634-A7C5-A59FD627FEFB}">
      <dsp:nvSpPr>
        <dsp:cNvPr id="0" name=""/>
        <dsp:cNvSpPr/>
      </dsp:nvSpPr>
      <dsp:spPr>
        <a:xfrm rot="5400000">
          <a:off x="301572" y="2273071"/>
          <a:ext cx="1726836" cy="1796678"/>
        </a:xfrm>
        <a:prstGeom prst="hexagon">
          <a:avLst>
            <a:gd name="adj" fmla="val 25000"/>
            <a:gd name="vf" fmla="val 11547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rot="-5400000">
        <a:off x="566097" y="2595798"/>
        <a:ext cx="1197786" cy="1151224"/>
      </dsp:txXfrm>
    </dsp:sp>
    <dsp:sp modelId="{755B91B4-8369-4404-AD93-165AB934AE38}">
      <dsp:nvSpPr>
        <dsp:cNvPr id="0" name=""/>
        <dsp:cNvSpPr/>
      </dsp:nvSpPr>
      <dsp:spPr>
        <a:xfrm rot="5400000">
          <a:off x="5061801" y="2772212"/>
          <a:ext cx="1458994" cy="1829351"/>
        </a:xfrm>
        <a:prstGeom prst="hexagon">
          <a:avLst>
            <a:gd name="adj" fmla="val 25000"/>
            <a:gd name="vf" fmla="val 11547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PT Servility </a:t>
          </a:r>
        </a:p>
      </dsp:txBody>
      <dsp:txXfrm rot="-5400000">
        <a:off x="5181515" y="3200556"/>
        <a:ext cx="1219567" cy="972662"/>
      </dsp:txXfrm>
    </dsp:sp>
    <dsp:sp modelId="{BE770CC9-ADBE-4076-B0D3-B1E4DB7D4033}">
      <dsp:nvSpPr>
        <dsp:cNvPr id="0" name=""/>
        <dsp:cNvSpPr/>
      </dsp:nvSpPr>
      <dsp:spPr>
        <a:xfrm>
          <a:off x="6169525" y="3325305"/>
          <a:ext cx="1628237" cy="8753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endParaRPr lang="en-US" sz="3600" kern="1200"/>
        </a:p>
      </dsp:txBody>
      <dsp:txXfrm>
        <a:off x="6169525" y="3325305"/>
        <a:ext cx="1628237" cy="875396"/>
      </dsp:txXfrm>
    </dsp:sp>
    <dsp:sp modelId="{77A2FE94-19DD-4772-968E-B911363F28F7}">
      <dsp:nvSpPr>
        <dsp:cNvPr id="0" name=""/>
        <dsp:cNvSpPr/>
      </dsp:nvSpPr>
      <dsp:spPr>
        <a:xfrm rot="5400000">
          <a:off x="8353821" y="2582925"/>
          <a:ext cx="1458994" cy="1269325"/>
        </a:xfrm>
        <a:prstGeom prst="hexagon">
          <a:avLst>
            <a:gd name="adj" fmla="val 25000"/>
            <a:gd name="vf" fmla="val 11547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rot="-5400000">
        <a:off x="8646458" y="2715451"/>
        <a:ext cx="873719" cy="100427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79431CD9-8908-4E2C-9622-C490BF9780D1}" type="datetimeFigureOut">
              <a:rPr lang="en-US" smtClean="0"/>
              <a:t>5/16/2023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8BDA5454-F95B-4C52-B8E0-04415740A881}" type="slidenum">
              <a:rPr lang="en-US" smtClean="0"/>
              <a:t>‹#›</a:t>
            </a:fld>
            <a:endParaRPr lang="en-US"/>
          </a:p>
        </p:txBody>
      </p:sp>
    </p:spTree>
    <p:extLst>
      <p:ext uri="{BB962C8B-B14F-4D97-AF65-F5344CB8AC3E}">
        <p14:creationId xmlns:p14="http://schemas.microsoft.com/office/powerpoint/2010/main" val="26456933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safenet.nifc.gov/view_safenet.cfm?id=48169"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2943">
              <a:lnSpc>
                <a:spcPct val="115000"/>
              </a:lnSpc>
              <a:spcAft>
                <a:spcPts val="1019"/>
              </a:spcAft>
            </a:pPr>
            <a:r>
              <a:rPr lang="en-US" sz="1100" b="1" u="sng" dirty="0">
                <a:latin typeface="Calibri" panose="020F0502020204030204" pitchFamily="34" charset="0"/>
                <a:ea typeface="Calibri" panose="020F0502020204030204" pitchFamily="34" charset="0"/>
                <a:cs typeface="Times New Roman" panose="02020603050405020304" pitchFamily="18" charset="0"/>
              </a:rPr>
              <a:t>Expectations </a:t>
            </a:r>
            <a:r>
              <a:rPr lang="en-US" sz="1100" dirty="0">
                <a:latin typeface="Calibri" panose="020F0502020204030204" pitchFamily="34" charset="0"/>
                <a:ea typeface="Calibri" panose="020F0502020204030204" pitchFamily="34" charset="0"/>
                <a:cs typeface="Times New Roman" panose="02020603050405020304" pitchFamily="18" charset="0"/>
              </a:rPr>
              <a:t>– It is expected that you will perform all duties of a Task Force Leader.</a:t>
            </a:r>
          </a:p>
          <a:p>
            <a:pPr marL="757066" lvl="1" indent="-291179">
              <a:lnSpc>
                <a:spcPct val="115000"/>
              </a:lnSpc>
              <a:buFont typeface="Symbol" panose="05050102010706020507" pitchFamily="18" charset="2"/>
              <a:buChar char=""/>
              <a:tabLst>
                <a:tab pos="931774" algn="l"/>
              </a:tabLst>
            </a:pPr>
            <a:r>
              <a:rPr lang="en-US" sz="1100" dirty="0">
                <a:latin typeface="Calibri" panose="020F0502020204030204" pitchFamily="34" charset="0"/>
                <a:ea typeface="Calibri" panose="020F0502020204030204" pitchFamily="34" charset="0"/>
                <a:cs typeface="Times New Roman" panose="02020603050405020304" pitchFamily="18" charset="0"/>
              </a:rPr>
              <a:t>Interact with Division/Group Supervisors and resources assigned to the area of responsibility. </a:t>
            </a:r>
          </a:p>
          <a:p>
            <a:pPr marL="757066" lvl="1" indent="-291179">
              <a:lnSpc>
                <a:spcPct val="115000"/>
              </a:lnSpc>
              <a:buFont typeface="Symbol" panose="05050102010706020507" pitchFamily="18" charset="2"/>
              <a:buChar char=""/>
              <a:tabLst>
                <a:tab pos="931774" algn="l"/>
              </a:tabLst>
            </a:pPr>
            <a:r>
              <a:rPr lang="en-US" sz="1100" dirty="0">
                <a:latin typeface="Calibri" panose="020F0502020204030204" pitchFamily="34" charset="0"/>
                <a:ea typeface="Calibri" panose="020F0502020204030204" pitchFamily="34" charset="0"/>
                <a:cs typeface="Times New Roman" panose="02020603050405020304" pitchFamily="18" charset="0"/>
              </a:rPr>
              <a:t>Provide suggestions to increase safety and health on the incident by identifying hazards and risks throughout the incident and area of responsibility. </a:t>
            </a:r>
          </a:p>
          <a:p>
            <a:pPr marL="757066" lvl="1" indent="-291179">
              <a:lnSpc>
                <a:spcPct val="115000"/>
              </a:lnSpc>
              <a:buFont typeface="Symbol" panose="05050102010706020507" pitchFamily="18" charset="2"/>
              <a:buChar char=""/>
              <a:tabLst>
                <a:tab pos="931774" algn="l"/>
              </a:tabLst>
            </a:pPr>
            <a:r>
              <a:rPr lang="en-US" sz="1100" dirty="0">
                <a:latin typeface="Calibri" panose="020F0502020204030204" pitchFamily="34" charset="0"/>
                <a:ea typeface="Calibri" panose="020F0502020204030204" pitchFamily="34" charset="0"/>
                <a:cs typeface="Times New Roman" panose="02020603050405020304" pitchFamily="18" charset="0"/>
              </a:rPr>
              <a:t>Line hazards will be identified by walking your area of responsibility.</a:t>
            </a:r>
          </a:p>
          <a:p>
            <a:pPr marL="757066" lvl="1" indent="-291179">
              <a:lnSpc>
                <a:spcPct val="115000"/>
              </a:lnSpc>
              <a:buFont typeface="Symbol" panose="05050102010706020507" pitchFamily="18" charset="2"/>
              <a:buChar char=""/>
              <a:tabLst>
                <a:tab pos="931774" algn="l"/>
              </a:tabLst>
            </a:pPr>
            <a:r>
              <a:rPr lang="en-US" sz="1100" dirty="0">
                <a:latin typeface="Calibri" panose="020F0502020204030204" pitchFamily="34" charset="0"/>
                <a:ea typeface="Calibri" panose="020F0502020204030204" pitchFamily="34" charset="0"/>
                <a:cs typeface="Times New Roman" panose="02020603050405020304" pitchFamily="18" charset="0"/>
              </a:rPr>
              <a:t>Ensure that the Medical Plan (206) is adequate for the DIVS.  Be Prepared to act as or assist the Line Medic.</a:t>
            </a:r>
          </a:p>
          <a:p>
            <a:pPr marL="757066" lvl="1" indent="-291179">
              <a:lnSpc>
                <a:spcPct val="115000"/>
              </a:lnSpc>
              <a:buFont typeface="Symbol" panose="05050102010706020507" pitchFamily="18" charset="2"/>
              <a:buChar char=""/>
              <a:tabLst>
                <a:tab pos="931774" algn="l"/>
              </a:tabLst>
            </a:pPr>
            <a:r>
              <a:rPr lang="en-US" sz="1100" dirty="0">
                <a:latin typeface="Calibri" panose="020F0502020204030204" pitchFamily="34" charset="0"/>
                <a:ea typeface="Calibri" panose="020F0502020204030204" pitchFamily="34" charset="0"/>
                <a:cs typeface="Times New Roman" panose="02020603050405020304" pitchFamily="18" charset="0"/>
              </a:rPr>
              <a:t>Respond to the scene of any accident and assist the IWI incident commander.</a:t>
            </a:r>
          </a:p>
          <a:p>
            <a:pPr marL="757066" lvl="1" indent="-291179">
              <a:lnSpc>
                <a:spcPct val="115000"/>
              </a:lnSpc>
              <a:buFont typeface="Symbol" panose="05050102010706020507" pitchFamily="18" charset="2"/>
              <a:buChar char=""/>
              <a:tabLst>
                <a:tab pos="931774" algn="l"/>
              </a:tabLst>
            </a:pPr>
            <a:r>
              <a:rPr lang="en-US" sz="1100" dirty="0">
                <a:latin typeface="Calibri" panose="020F0502020204030204" pitchFamily="34" charset="0"/>
                <a:ea typeface="Calibri" panose="020F0502020204030204" pitchFamily="34" charset="0"/>
                <a:cs typeface="Times New Roman" panose="02020603050405020304" pitchFamily="18" charset="0"/>
              </a:rPr>
              <a:t>Exercise emergency authority to stop unsafe acts. Document your actions.</a:t>
            </a:r>
          </a:p>
          <a:p>
            <a:pPr marL="757066" lvl="1" indent="-291179">
              <a:lnSpc>
                <a:spcPct val="115000"/>
              </a:lnSpc>
              <a:buFont typeface="Symbol" panose="05050102010706020507" pitchFamily="18" charset="2"/>
              <a:buChar char=""/>
              <a:tabLst>
                <a:tab pos="931774" algn="l"/>
              </a:tabLst>
            </a:pPr>
            <a:r>
              <a:rPr lang="en-US" sz="1100" dirty="0">
                <a:latin typeface="Calibri" panose="020F0502020204030204" pitchFamily="34" charset="0"/>
                <a:ea typeface="Calibri" panose="020F0502020204030204" pitchFamily="34" charset="0"/>
                <a:cs typeface="Times New Roman" panose="02020603050405020304" pitchFamily="18" charset="0"/>
              </a:rPr>
              <a:t>Set the standard for safety. Ensure 10 standard fire orders are adhered to, LCES is in place and any of the 18 situations that are present are mitigated or known to those associated with the operation. Documentation of adherence to the 10 Standard Fire Orders and mitigation of the 18 watch out situations shall be performed daily and noted in the Unit Log (214). </a:t>
            </a:r>
          </a:p>
          <a:p>
            <a:pPr marL="757066" lvl="1" indent="-291179">
              <a:lnSpc>
                <a:spcPct val="115000"/>
              </a:lnSpc>
              <a:buFont typeface="Symbol" panose="05050102010706020507" pitchFamily="18" charset="2"/>
              <a:buChar char=""/>
              <a:tabLst>
                <a:tab pos="931774" algn="l"/>
              </a:tabLst>
            </a:pPr>
            <a:r>
              <a:rPr lang="en-US" sz="1100" dirty="0">
                <a:latin typeface="Calibri" panose="020F0502020204030204" pitchFamily="34" charset="0"/>
                <a:ea typeface="Calibri" panose="020F0502020204030204" pitchFamily="34" charset="0"/>
                <a:cs typeface="Times New Roman" panose="02020603050405020304" pitchFamily="18" charset="0"/>
              </a:rPr>
              <a:t>Ensure personnel accountability within the DIVS and of Safety/Medical personnel through constant communication of location to the SOF.</a:t>
            </a:r>
          </a:p>
          <a:p>
            <a:pPr marL="757066" lvl="1" indent="-291179">
              <a:lnSpc>
                <a:spcPct val="115000"/>
              </a:lnSpc>
              <a:buFont typeface="Symbol" panose="05050102010706020507" pitchFamily="18" charset="2"/>
              <a:buChar char=""/>
              <a:tabLst>
                <a:tab pos="931774" algn="l"/>
              </a:tabLst>
            </a:pPr>
            <a:r>
              <a:rPr lang="en-US" sz="1100" dirty="0">
                <a:latin typeface="Calibri" panose="020F0502020204030204" pitchFamily="34" charset="0"/>
                <a:ea typeface="Calibri" panose="020F0502020204030204" pitchFamily="34" charset="0"/>
                <a:cs typeface="Times New Roman" panose="02020603050405020304" pitchFamily="18" charset="0"/>
              </a:rPr>
              <a:t>Maintain Unit Log (ICS 214) and turn in daily to Team Safety Officer. </a:t>
            </a:r>
          </a:p>
          <a:p>
            <a:pPr marL="757066" lvl="1" indent="-291179">
              <a:lnSpc>
                <a:spcPct val="115000"/>
              </a:lnSpc>
              <a:buFont typeface="Symbol" panose="05050102010706020507" pitchFamily="18" charset="2"/>
              <a:buChar char=""/>
              <a:tabLst>
                <a:tab pos="931774" algn="l"/>
              </a:tabLst>
            </a:pPr>
            <a:r>
              <a:rPr lang="en-US" sz="1100" b="1" u="sng" dirty="0">
                <a:latin typeface="Calibri" panose="020F0502020204030204" pitchFamily="34" charset="0"/>
                <a:ea typeface="Calibri" panose="020F0502020204030204" pitchFamily="34" charset="0"/>
                <a:cs typeface="Times New Roman" panose="02020603050405020304" pitchFamily="18" charset="0"/>
              </a:rPr>
              <a:t>Verify escape routes and ensure safety zones are adequate.</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757066" lvl="1" indent="-291179">
              <a:lnSpc>
                <a:spcPct val="115000"/>
              </a:lnSpc>
              <a:buFont typeface="Symbol" panose="05050102010706020507" pitchFamily="18" charset="2"/>
              <a:buChar char=""/>
              <a:tabLst>
                <a:tab pos="931774" algn="l"/>
              </a:tabLst>
            </a:pPr>
            <a:r>
              <a:rPr lang="en-US" sz="1100" b="1" u="sng" dirty="0">
                <a:latin typeface="Calibri" panose="020F0502020204030204" pitchFamily="34" charset="0"/>
                <a:ea typeface="Calibri" panose="020F0502020204030204" pitchFamily="34" charset="0"/>
                <a:cs typeface="Times New Roman" panose="02020603050405020304" pitchFamily="18" charset="0"/>
              </a:rPr>
              <a:t>Analyze the tactic of the day and associated risks with the DIVS</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19"/>
              </a:spcAft>
            </a:pPr>
            <a:r>
              <a:rPr lang="en-US" sz="1100" dirty="0">
                <a:latin typeface="Calibri" panose="020F0502020204030204" pitchFamily="34" charset="0"/>
                <a:ea typeface="Calibri" panose="020F0502020204030204" pitchFamily="34" charset="0"/>
                <a:cs typeface="Times New Roman" panose="02020603050405020304" pitchFamily="18" charset="0"/>
              </a:rPr>
              <a:t> </a:t>
            </a:r>
          </a:p>
          <a:p>
            <a:endParaRPr lang="en-US" dirty="0"/>
          </a:p>
        </p:txBody>
      </p:sp>
      <p:sp>
        <p:nvSpPr>
          <p:cNvPr id="4" name="Slide Number Placeholder 3"/>
          <p:cNvSpPr>
            <a:spLocks noGrp="1"/>
          </p:cNvSpPr>
          <p:nvPr>
            <p:ph type="sldNum" sz="quarter" idx="5"/>
          </p:nvPr>
        </p:nvSpPr>
        <p:spPr/>
        <p:txBody>
          <a:bodyPr/>
          <a:lstStyle/>
          <a:p>
            <a:fld id="{8BDA5454-F95B-4C52-B8E0-04415740A881}" type="slidenum">
              <a:rPr lang="en-US" smtClean="0"/>
              <a:t>2</a:t>
            </a:fld>
            <a:endParaRPr lang="en-US"/>
          </a:p>
        </p:txBody>
      </p:sp>
    </p:spTree>
    <p:extLst>
      <p:ext uri="{BB962C8B-B14F-4D97-AF65-F5344CB8AC3E}">
        <p14:creationId xmlns:p14="http://schemas.microsoft.com/office/powerpoint/2010/main" val="4799556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add a Priority Scan Channel:</a:t>
            </a:r>
          </a:p>
          <a:p>
            <a:r>
              <a:rPr lang="en-US" dirty="0"/>
              <a:t>Turn off scan.</a:t>
            </a:r>
          </a:p>
          <a:p>
            <a:r>
              <a:rPr lang="en-US" dirty="0"/>
              <a:t>Change channel to desired channel.</a:t>
            </a:r>
          </a:p>
          <a:p>
            <a:r>
              <a:rPr lang="en-US" dirty="0"/>
              <a:t>Press – ENT for enter on keypad.</a:t>
            </a:r>
          </a:p>
          <a:p>
            <a:r>
              <a:rPr lang="en-US" dirty="0"/>
              <a:t>“SCN” will appear in the display.</a:t>
            </a:r>
          </a:p>
          <a:p>
            <a:endParaRPr lang="en-US" dirty="0"/>
          </a:p>
          <a:p>
            <a:r>
              <a:rPr lang="en-US" dirty="0"/>
              <a:t>Then turn on scan!</a:t>
            </a:r>
          </a:p>
        </p:txBody>
      </p:sp>
      <p:sp>
        <p:nvSpPr>
          <p:cNvPr id="4" name="Slide Number Placeholder 3"/>
          <p:cNvSpPr>
            <a:spLocks noGrp="1"/>
          </p:cNvSpPr>
          <p:nvPr>
            <p:ph type="sldNum" sz="quarter" idx="5"/>
          </p:nvPr>
        </p:nvSpPr>
        <p:spPr/>
        <p:txBody>
          <a:bodyPr/>
          <a:lstStyle/>
          <a:p>
            <a:fld id="{8BDA5454-F95B-4C52-B8E0-04415740A881}" type="slidenum">
              <a:rPr lang="en-US" smtClean="0"/>
              <a:t>3</a:t>
            </a:fld>
            <a:endParaRPr lang="en-US"/>
          </a:p>
        </p:txBody>
      </p:sp>
    </p:spTree>
    <p:extLst>
      <p:ext uri="{BB962C8B-B14F-4D97-AF65-F5344CB8AC3E}">
        <p14:creationId xmlns:p14="http://schemas.microsoft.com/office/powerpoint/2010/main" val="6211747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1" dirty="0">
                <a:latin typeface="Times New Roman" panose="02020603050405020304" pitchFamily="18" charset="0"/>
                <a:ea typeface="Times New Roman" panose="02020603050405020304" pitchFamily="18" charset="0"/>
                <a:cs typeface="Times New Roman" panose="02020603050405020304" pitchFamily="18" charset="0"/>
              </a:rPr>
              <a:t>9/14/2022 R6 Double Creek, Wallow-Whitman NF: This </a:t>
            </a:r>
            <a:r>
              <a:rPr lang="en-US" b="1" u="sng" dirty="0">
                <a:latin typeface="Times New Roman" panose="02020603050405020304" pitchFamily="18" charset="0"/>
                <a:ea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SafeNet</a:t>
            </a:r>
            <a:r>
              <a:rPr lang="en-US" b="1" dirty="0">
                <a:latin typeface="Times New Roman" panose="02020603050405020304" pitchFamily="18" charset="0"/>
                <a:ea typeface="Times New Roman" panose="02020603050405020304" pitchFamily="18" charset="0"/>
                <a:cs typeface="Times New Roman" panose="02020603050405020304" pitchFamily="18" charset="0"/>
              </a:rPr>
              <a:t> describes a communications issue highlighted during a red medical incident involving a private civilian. Incident resources extracted the individual and provided initial treatment; an incident helicopter transported the individual to a nearby airport. The air ambulance aborted the mission due to smoke/visibility. However, communications with Life Flight were unsuccessful due to not having/using the standard air medical frequency for the state (VMED 29). The Life Flight apparently cannot adjust their radio programming and use a different standard frequency (VMED 28). The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Safenet</a:t>
            </a:r>
            <a:r>
              <a:rPr lang="en-US" b="1" dirty="0">
                <a:latin typeface="Times New Roman" panose="02020603050405020304" pitchFamily="18" charset="0"/>
                <a:ea typeface="Times New Roman" panose="02020603050405020304" pitchFamily="18" charset="0"/>
                <a:cs typeface="Times New Roman" panose="02020603050405020304" pitchFamily="18" charset="0"/>
              </a:rPr>
              <a:t> recommends pre-loading standard air frequencies into the communications plan for incidents and all incident radios. </a:t>
            </a:r>
            <a:endParaRPr lang="en-US" b="1" dirty="0">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8BDA5454-F95B-4C52-B8E0-04415740A881}" type="slidenum">
              <a:rPr lang="en-US" smtClean="0"/>
              <a:t>4</a:t>
            </a:fld>
            <a:endParaRPr lang="en-US"/>
          </a:p>
        </p:txBody>
      </p:sp>
    </p:spTree>
    <p:extLst>
      <p:ext uri="{BB962C8B-B14F-4D97-AF65-F5344CB8AC3E}">
        <p14:creationId xmlns:p14="http://schemas.microsoft.com/office/powerpoint/2010/main" val="34989487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Must Be the Experts on This!</a:t>
            </a:r>
          </a:p>
          <a:p>
            <a:r>
              <a:rPr lang="en-US" dirty="0"/>
              <a:t>This plan was developed and adopted by the NIMO Teams in 2021</a:t>
            </a:r>
          </a:p>
          <a:p>
            <a:r>
              <a:rPr lang="en-US" dirty="0"/>
              <a:t>The plan is a little different by similar language and formatted like the NIMO and PNW teams.</a:t>
            </a:r>
          </a:p>
          <a:p>
            <a:r>
              <a:rPr lang="en-US" dirty="0"/>
              <a:t>The Crux of the plan is that it assumes that the emergency is an EMERGENCY!  Not day-to-day illness/injury</a:t>
            </a:r>
          </a:p>
          <a:p>
            <a:r>
              <a:rPr lang="en-US" dirty="0"/>
              <a:t>Communications takes on more</a:t>
            </a:r>
          </a:p>
          <a:p>
            <a:r>
              <a:rPr lang="en-US" dirty="0"/>
              <a:t>Safety and Ops take on the point of contact for us.</a:t>
            </a:r>
          </a:p>
          <a:p>
            <a:r>
              <a:rPr lang="en-US" dirty="0"/>
              <a:t>The ICs must sign, adopt, and ensure the plan is in place on DELEGATION. (2021) standard.</a:t>
            </a:r>
          </a:p>
          <a:p>
            <a:r>
              <a:rPr lang="en-US" dirty="0"/>
              <a:t>This plan has Pre-IWI, and During IWI.  The intention is for TEAMS to pre-plan the emergency.</a:t>
            </a:r>
          </a:p>
        </p:txBody>
      </p:sp>
      <p:sp>
        <p:nvSpPr>
          <p:cNvPr id="4" name="Slide Number Placeholder 3"/>
          <p:cNvSpPr>
            <a:spLocks noGrp="1"/>
          </p:cNvSpPr>
          <p:nvPr>
            <p:ph type="sldNum" sz="quarter" idx="5"/>
          </p:nvPr>
        </p:nvSpPr>
        <p:spPr/>
        <p:txBody>
          <a:bodyPr/>
          <a:lstStyle/>
          <a:p>
            <a:fld id="{8BDA5454-F95B-4C52-B8E0-04415740A881}" type="slidenum">
              <a:rPr lang="en-US" smtClean="0"/>
              <a:t>6</a:t>
            </a:fld>
            <a:endParaRPr lang="en-US"/>
          </a:p>
        </p:txBody>
      </p:sp>
    </p:spTree>
    <p:extLst>
      <p:ext uri="{BB962C8B-B14F-4D97-AF65-F5344CB8AC3E}">
        <p14:creationId xmlns:p14="http://schemas.microsoft.com/office/powerpoint/2010/main" val="6130234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DA5454-F95B-4C52-B8E0-04415740A881}" type="slidenum">
              <a:rPr lang="en-US" smtClean="0"/>
              <a:t>7</a:t>
            </a:fld>
            <a:endParaRPr lang="en-US"/>
          </a:p>
        </p:txBody>
      </p:sp>
    </p:spTree>
    <p:extLst>
      <p:ext uri="{BB962C8B-B14F-4D97-AF65-F5344CB8AC3E}">
        <p14:creationId xmlns:p14="http://schemas.microsoft.com/office/powerpoint/2010/main" val="6049566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BDA5454-F95B-4C52-B8E0-04415740A881}" type="slidenum">
              <a:rPr lang="en-US" smtClean="0"/>
              <a:t>8</a:t>
            </a:fld>
            <a:endParaRPr lang="en-US"/>
          </a:p>
        </p:txBody>
      </p:sp>
    </p:spTree>
    <p:extLst>
      <p:ext uri="{BB962C8B-B14F-4D97-AF65-F5344CB8AC3E}">
        <p14:creationId xmlns:p14="http://schemas.microsoft.com/office/powerpoint/2010/main" val="9363543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Michigan student fast action saved over 40 students when his bus driver has a medical emergency.  </a:t>
            </a:r>
          </a:p>
        </p:txBody>
      </p:sp>
      <p:sp>
        <p:nvSpPr>
          <p:cNvPr id="4" name="Slide Number Placeholder 3"/>
          <p:cNvSpPr>
            <a:spLocks noGrp="1"/>
          </p:cNvSpPr>
          <p:nvPr>
            <p:ph type="sldNum" sz="quarter" idx="5"/>
          </p:nvPr>
        </p:nvSpPr>
        <p:spPr/>
        <p:txBody>
          <a:bodyPr/>
          <a:lstStyle/>
          <a:p>
            <a:fld id="{8BDA5454-F95B-4C52-B8E0-04415740A881}" type="slidenum">
              <a:rPr lang="en-US" smtClean="0"/>
              <a:t>9</a:t>
            </a:fld>
            <a:endParaRPr lang="en-US"/>
          </a:p>
        </p:txBody>
      </p:sp>
    </p:spTree>
    <p:extLst>
      <p:ext uri="{BB962C8B-B14F-4D97-AF65-F5344CB8AC3E}">
        <p14:creationId xmlns:p14="http://schemas.microsoft.com/office/powerpoint/2010/main" val="6047605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1E45834-53BD-4C8F-B791-CD5378F4150E}" type="datetimeFigureOut">
              <a:rPr lang="en-US" smtClean="0"/>
              <a:t>5/16/2023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9D7796-F675-488F-AC46-C88938C80352}" type="slidenum">
              <a:rPr lang="en-US" smtClean="0"/>
              <a:t>‹#›</a:t>
            </a:fld>
            <a:endParaRPr lang="en-US"/>
          </a:p>
        </p:txBody>
      </p:sp>
    </p:spTree>
    <p:extLst>
      <p:ext uri="{BB962C8B-B14F-4D97-AF65-F5344CB8AC3E}">
        <p14:creationId xmlns:p14="http://schemas.microsoft.com/office/powerpoint/2010/main" val="23170407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1E45834-53BD-4C8F-B791-CD5378F4150E}" type="datetimeFigureOut">
              <a:rPr lang="en-US" smtClean="0"/>
              <a:t>5/16/2023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9D7796-F675-488F-AC46-C88938C80352}" type="slidenum">
              <a:rPr lang="en-US" smtClean="0"/>
              <a:t>‹#›</a:t>
            </a:fld>
            <a:endParaRPr lang="en-US"/>
          </a:p>
        </p:txBody>
      </p:sp>
    </p:spTree>
    <p:extLst>
      <p:ext uri="{BB962C8B-B14F-4D97-AF65-F5344CB8AC3E}">
        <p14:creationId xmlns:p14="http://schemas.microsoft.com/office/powerpoint/2010/main" val="24023100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1E45834-53BD-4C8F-B791-CD5378F4150E}" type="datetimeFigureOut">
              <a:rPr lang="en-US" smtClean="0"/>
              <a:t>5/16/2023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9D7796-F675-488F-AC46-C88938C80352}" type="slidenum">
              <a:rPr lang="en-US" smtClean="0"/>
              <a:t>‹#›</a:t>
            </a:fld>
            <a:endParaRPr lang="en-US"/>
          </a:p>
        </p:txBody>
      </p:sp>
    </p:spTree>
    <p:extLst>
      <p:ext uri="{BB962C8B-B14F-4D97-AF65-F5344CB8AC3E}">
        <p14:creationId xmlns:p14="http://schemas.microsoft.com/office/powerpoint/2010/main" val="26313101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1E45834-53BD-4C8F-B791-CD5378F4150E}" type="datetimeFigureOut">
              <a:rPr lang="en-US" smtClean="0"/>
              <a:t>5/16/2023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9D7796-F675-488F-AC46-C88938C80352}" type="slidenum">
              <a:rPr lang="en-US" smtClean="0"/>
              <a:t>‹#›</a:t>
            </a:fld>
            <a:endParaRPr lang="en-US"/>
          </a:p>
        </p:txBody>
      </p:sp>
    </p:spTree>
    <p:extLst>
      <p:ext uri="{BB962C8B-B14F-4D97-AF65-F5344CB8AC3E}">
        <p14:creationId xmlns:p14="http://schemas.microsoft.com/office/powerpoint/2010/main" val="35835922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1E45834-53BD-4C8F-B791-CD5378F4150E}" type="datetimeFigureOut">
              <a:rPr lang="en-US" smtClean="0"/>
              <a:t>5/16/2023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9D7796-F675-488F-AC46-C88938C80352}" type="slidenum">
              <a:rPr lang="en-US" smtClean="0"/>
              <a:t>‹#›</a:t>
            </a:fld>
            <a:endParaRPr lang="en-US"/>
          </a:p>
        </p:txBody>
      </p:sp>
    </p:spTree>
    <p:extLst>
      <p:ext uri="{BB962C8B-B14F-4D97-AF65-F5344CB8AC3E}">
        <p14:creationId xmlns:p14="http://schemas.microsoft.com/office/powerpoint/2010/main" val="23663323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1E45834-53BD-4C8F-B791-CD5378F4150E}" type="datetimeFigureOut">
              <a:rPr lang="en-US" smtClean="0"/>
              <a:t>5/16/2023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9D7796-F675-488F-AC46-C88938C80352}" type="slidenum">
              <a:rPr lang="en-US" smtClean="0"/>
              <a:t>‹#›</a:t>
            </a:fld>
            <a:endParaRPr lang="en-US"/>
          </a:p>
        </p:txBody>
      </p:sp>
    </p:spTree>
    <p:extLst>
      <p:ext uri="{BB962C8B-B14F-4D97-AF65-F5344CB8AC3E}">
        <p14:creationId xmlns:p14="http://schemas.microsoft.com/office/powerpoint/2010/main" val="10336744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1E45834-53BD-4C8F-B791-CD5378F4150E}" type="datetimeFigureOut">
              <a:rPr lang="en-US" smtClean="0"/>
              <a:t>5/16/2023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19D7796-F675-488F-AC46-C88938C80352}" type="slidenum">
              <a:rPr lang="en-US" smtClean="0"/>
              <a:t>‹#›</a:t>
            </a:fld>
            <a:endParaRPr lang="en-US"/>
          </a:p>
        </p:txBody>
      </p:sp>
    </p:spTree>
    <p:extLst>
      <p:ext uri="{BB962C8B-B14F-4D97-AF65-F5344CB8AC3E}">
        <p14:creationId xmlns:p14="http://schemas.microsoft.com/office/powerpoint/2010/main" val="15787954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1E45834-53BD-4C8F-B791-CD5378F4150E}" type="datetimeFigureOut">
              <a:rPr lang="en-US" smtClean="0"/>
              <a:t>5/16/2023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19D7796-F675-488F-AC46-C88938C80352}" type="slidenum">
              <a:rPr lang="en-US" smtClean="0"/>
              <a:t>‹#›</a:t>
            </a:fld>
            <a:endParaRPr lang="en-US"/>
          </a:p>
        </p:txBody>
      </p:sp>
    </p:spTree>
    <p:extLst>
      <p:ext uri="{BB962C8B-B14F-4D97-AF65-F5344CB8AC3E}">
        <p14:creationId xmlns:p14="http://schemas.microsoft.com/office/powerpoint/2010/main" val="13315476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E45834-53BD-4C8F-B791-CD5378F4150E}" type="datetimeFigureOut">
              <a:rPr lang="en-US" smtClean="0"/>
              <a:t>5/16/2023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19D7796-F675-488F-AC46-C88938C80352}" type="slidenum">
              <a:rPr lang="en-US" smtClean="0"/>
              <a:t>‹#›</a:t>
            </a:fld>
            <a:endParaRPr lang="en-US"/>
          </a:p>
        </p:txBody>
      </p:sp>
    </p:spTree>
    <p:extLst>
      <p:ext uri="{BB962C8B-B14F-4D97-AF65-F5344CB8AC3E}">
        <p14:creationId xmlns:p14="http://schemas.microsoft.com/office/powerpoint/2010/main" val="33650756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1E45834-53BD-4C8F-B791-CD5378F4150E}" type="datetimeFigureOut">
              <a:rPr lang="en-US" smtClean="0"/>
              <a:t>5/16/2023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9D7796-F675-488F-AC46-C88938C80352}" type="slidenum">
              <a:rPr lang="en-US" smtClean="0"/>
              <a:t>‹#›</a:t>
            </a:fld>
            <a:endParaRPr lang="en-US"/>
          </a:p>
        </p:txBody>
      </p:sp>
    </p:spTree>
    <p:extLst>
      <p:ext uri="{BB962C8B-B14F-4D97-AF65-F5344CB8AC3E}">
        <p14:creationId xmlns:p14="http://schemas.microsoft.com/office/powerpoint/2010/main" val="39841173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1E45834-53BD-4C8F-B791-CD5378F4150E}" type="datetimeFigureOut">
              <a:rPr lang="en-US" smtClean="0"/>
              <a:t>5/16/2023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9D7796-F675-488F-AC46-C88938C80352}" type="slidenum">
              <a:rPr lang="en-US" smtClean="0"/>
              <a:t>‹#›</a:t>
            </a:fld>
            <a:endParaRPr lang="en-US"/>
          </a:p>
        </p:txBody>
      </p:sp>
    </p:spTree>
    <p:extLst>
      <p:ext uri="{BB962C8B-B14F-4D97-AF65-F5344CB8AC3E}">
        <p14:creationId xmlns:p14="http://schemas.microsoft.com/office/powerpoint/2010/main" val="6588594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E45834-53BD-4C8F-B791-CD5378F4150E}" type="datetimeFigureOut">
              <a:rPr lang="en-US" smtClean="0"/>
              <a:t>5/16/2023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9D7796-F675-488F-AC46-C88938C80352}" type="slidenum">
              <a:rPr lang="en-US" smtClean="0"/>
              <a:t>‹#›</a:t>
            </a:fld>
            <a:endParaRPr lang="en-US"/>
          </a:p>
        </p:txBody>
      </p:sp>
    </p:spTree>
    <p:extLst>
      <p:ext uri="{BB962C8B-B14F-4D97-AF65-F5344CB8AC3E}">
        <p14:creationId xmlns:p14="http://schemas.microsoft.com/office/powerpoint/2010/main" val="3719936728"/>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hyperlink" Target="https://safenet.nifc.gov/view_safenet.cfm?id=47628" TargetMode="External"/><Relationship Id="rId3" Type="http://schemas.openxmlformats.org/officeDocument/2006/relationships/hyperlink" Target="https://safenet.nifc.gov/view_safenet.cfm?id=48169" TargetMode="External"/><Relationship Id="rId7" Type="http://schemas.openxmlformats.org/officeDocument/2006/relationships/hyperlink" Target="https://safenet.nifc.gov/view_safenet.cfm?id=47630"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hyperlink" Target="https://safenet.nifc.gov/view_safenet.cfm?id=48067" TargetMode="External"/><Relationship Id="rId5" Type="http://schemas.openxmlformats.org/officeDocument/2006/relationships/hyperlink" Target="https://safenet.nifc.gov/view_safenet.cfm?id=48007" TargetMode="External"/><Relationship Id="rId4" Type="http://schemas.openxmlformats.org/officeDocument/2006/relationships/hyperlink" Target="https://safenet.nifc.gov/view_safenet.cfm?id=48168" TargetMode="External"/><Relationship Id="rId9" Type="http://schemas.openxmlformats.org/officeDocument/2006/relationships/hyperlink" Target="https://safenet.nifc.gov/view_safenet.cfm?id=47067"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758048B4-3F65-4EB9-ABA8-099353BE87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1AE2FDE4-8ECB-4D0B-B871-D4EE526064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80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1AD4A8F8-9AB4-EF7C-03F5-60D0228E86F9}"/>
              </a:ext>
            </a:extLst>
          </p:cNvPr>
          <p:cNvPicPr>
            <a:picLocks noChangeAspect="1"/>
          </p:cNvPicPr>
          <p:nvPr/>
        </p:nvPicPr>
        <p:blipFill rotWithShape="1">
          <a:blip r:embed="rId2">
            <a:duotone>
              <a:prstClr val="black"/>
              <a:schemeClr val="bg1">
                <a:tint val="45000"/>
                <a:satMod val="400000"/>
              </a:schemeClr>
            </a:duotone>
            <a:alphaModFix amt="10000"/>
          </a:blip>
          <a:srcRect t="20213"/>
          <a:stretch/>
        </p:blipFill>
        <p:spPr>
          <a:xfrm>
            <a:off x="20" y="1"/>
            <a:ext cx="12191980" cy="6857999"/>
          </a:xfrm>
          <a:prstGeom prst="rect">
            <a:avLst/>
          </a:prstGeom>
        </p:spPr>
      </p:pic>
      <p:sp>
        <p:nvSpPr>
          <p:cNvPr id="2" name="Title 1">
            <a:extLst>
              <a:ext uri="{FF2B5EF4-FFF2-40B4-BE49-F238E27FC236}">
                <a16:creationId xmlns:a16="http://schemas.microsoft.com/office/drawing/2014/main" id="{62541445-9F38-957D-4B82-E5995CC5A500}"/>
              </a:ext>
            </a:extLst>
          </p:cNvPr>
          <p:cNvSpPr>
            <a:spLocks noGrp="1"/>
          </p:cNvSpPr>
          <p:nvPr>
            <p:ph type="ctrTitle"/>
          </p:nvPr>
        </p:nvSpPr>
        <p:spPr>
          <a:xfrm>
            <a:off x="732568" y="1169982"/>
            <a:ext cx="10530318" cy="2736390"/>
          </a:xfrm>
        </p:spPr>
        <p:txBody>
          <a:bodyPr anchor="b">
            <a:normAutofit/>
          </a:bodyPr>
          <a:lstStyle/>
          <a:p>
            <a:r>
              <a:rPr lang="en-US" sz="8000" dirty="0">
                <a:solidFill>
                  <a:schemeClr val="tx2"/>
                </a:solidFill>
              </a:rPr>
              <a:t>2023 ST/TFLD Symposium </a:t>
            </a:r>
          </a:p>
        </p:txBody>
      </p:sp>
      <p:sp>
        <p:nvSpPr>
          <p:cNvPr id="3" name="Subtitle 2">
            <a:extLst>
              <a:ext uri="{FF2B5EF4-FFF2-40B4-BE49-F238E27FC236}">
                <a16:creationId xmlns:a16="http://schemas.microsoft.com/office/drawing/2014/main" id="{0CA27250-5F9D-F6DE-E157-095F2A085BEF}"/>
              </a:ext>
            </a:extLst>
          </p:cNvPr>
          <p:cNvSpPr>
            <a:spLocks noGrp="1"/>
          </p:cNvSpPr>
          <p:nvPr>
            <p:ph type="subTitle" idx="1"/>
          </p:nvPr>
        </p:nvSpPr>
        <p:spPr>
          <a:xfrm>
            <a:off x="732567" y="4067745"/>
            <a:ext cx="10530318" cy="1949813"/>
          </a:xfrm>
        </p:spPr>
        <p:txBody>
          <a:bodyPr anchor="t">
            <a:normAutofit/>
          </a:bodyPr>
          <a:lstStyle/>
          <a:p>
            <a:pPr algn="l"/>
            <a:r>
              <a:rPr lang="en-US" sz="3200" dirty="0">
                <a:solidFill>
                  <a:schemeClr val="tx2"/>
                </a:solidFill>
              </a:rPr>
              <a:t>Darren Root </a:t>
            </a:r>
          </a:p>
          <a:p>
            <a:pPr algn="l"/>
            <a:r>
              <a:rPr lang="en-US" sz="3200" dirty="0">
                <a:solidFill>
                  <a:schemeClr val="tx2"/>
                </a:solidFill>
              </a:rPr>
              <a:t>SOF2</a:t>
            </a:r>
          </a:p>
          <a:p>
            <a:pPr algn="l"/>
            <a:r>
              <a:rPr lang="en-US" sz="3200" dirty="0">
                <a:solidFill>
                  <a:schemeClr val="tx2"/>
                </a:solidFill>
              </a:rPr>
              <a:t>OSFM Blue Team</a:t>
            </a:r>
            <a:r>
              <a:rPr lang="en-US" sz="2200" dirty="0">
                <a:solidFill>
                  <a:schemeClr val="tx2"/>
                </a:solidFill>
              </a:rPr>
              <a:t> </a:t>
            </a:r>
          </a:p>
        </p:txBody>
      </p:sp>
      <p:cxnSp>
        <p:nvCxnSpPr>
          <p:cNvPr id="18" name="Straight Connector 17">
            <a:extLst>
              <a:ext uri="{FF2B5EF4-FFF2-40B4-BE49-F238E27FC236}">
                <a16:creationId xmlns:a16="http://schemas.microsoft.com/office/drawing/2014/main" id="{3C86DB23-FEFE-4C3A-88FA-8E855AB1EEB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32568" y="246028"/>
            <a:ext cx="255495" cy="546559"/>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3BB22FAF-4B4F-40B1-97FF-67CD036C89D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40441" y="6522756"/>
            <a:ext cx="10717187" cy="0"/>
          </a:xfrm>
          <a:prstGeom prst="line">
            <a:avLst/>
          </a:prstGeom>
          <a:ln w="12700" cap="sq">
            <a:solidFill>
              <a:schemeClr val="tx2"/>
            </a:solidFill>
            <a:headEnd type="none"/>
            <a:tailEnd type="none"/>
          </a:ln>
        </p:spPr>
        <p:style>
          <a:lnRef idx="1">
            <a:schemeClr val="accent1"/>
          </a:lnRef>
          <a:fillRef idx="0">
            <a:schemeClr val="accent1"/>
          </a:fillRef>
          <a:effectRef idx="0">
            <a:schemeClr val="accent1"/>
          </a:effectRef>
          <a:fontRef idx="minor">
            <a:schemeClr val="tx1"/>
          </a:fontRef>
        </p:style>
      </p:cxnSp>
      <p:grpSp>
        <p:nvGrpSpPr>
          <p:cNvPr id="22" name="Group 21">
            <a:extLst>
              <a:ext uri="{FF2B5EF4-FFF2-40B4-BE49-F238E27FC236}">
                <a16:creationId xmlns:a16="http://schemas.microsoft.com/office/drawing/2014/main" id="{18488D89-E3BB-4E60-BF44-5F0BE92E3F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2829917" y="6400800"/>
            <a:ext cx="338328" cy="240175"/>
            <a:chOff x="4089400" y="933450"/>
            <a:chExt cx="338328" cy="341938"/>
          </a:xfrm>
        </p:grpSpPr>
        <p:cxnSp>
          <p:nvCxnSpPr>
            <p:cNvPr id="23" name="Straight Connector 22">
              <a:extLst>
                <a:ext uri="{FF2B5EF4-FFF2-40B4-BE49-F238E27FC236}">
                  <a16:creationId xmlns:a16="http://schemas.microsoft.com/office/drawing/2014/main" id="{98FA7B87-C151-46CF-9E07-DD4FD97175F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258564" y="933450"/>
              <a:ext cx="0" cy="341938"/>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E99EB480-500C-4A3E-BED3-513B88DB01E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089400" y="1104419"/>
              <a:ext cx="338328"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53886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2000"/>
                                  </p:stCondLst>
                                  <p:iterate type="lt">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4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2000"/>
                                  </p:stCondLst>
                                  <p:iterate type="lt">
                                    <p:tmPct val="10000"/>
                                  </p:iterate>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4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TextBox 2">
            <a:extLst>
              <a:ext uri="{FF2B5EF4-FFF2-40B4-BE49-F238E27FC236}">
                <a16:creationId xmlns:a16="http://schemas.microsoft.com/office/drawing/2014/main" id="{8176451F-1389-E603-1F2D-AD93431929F4}"/>
              </a:ext>
            </a:extLst>
          </p:cNvPr>
          <p:cNvGraphicFramePr/>
          <p:nvPr>
            <p:extLst>
              <p:ext uri="{D42A27DB-BD31-4B8C-83A1-F6EECF244321}">
                <p14:modId xmlns:p14="http://schemas.microsoft.com/office/powerpoint/2010/main" val="627436460"/>
              </p:ext>
            </p:extLst>
          </p:nvPr>
        </p:nvGraphicFramePr>
        <p:xfrm>
          <a:off x="1463040" y="152410"/>
          <a:ext cx="8854439" cy="67055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962973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F95972C-AF6D-516B-0AA0-B10E94EFFB97}"/>
              </a:ext>
            </a:extLst>
          </p:cNvPr>
          <p:cNvPicPr>
            <a:picLocks noChangeAspect="1"/>
          </p:cNvPicPr>
          <p:nvPr/>
        </p:nvPicPr>
        <p:blipFill>
          <a:blip r:embed="rId3"/>
          <a:stretch>
            <a:fillRect/>
          </a:stretch>
        </p:blipFill>
        <p:spPr>
          <a:xfrm>
            <a:off x="3147953" y="-34002"/>
            <a:ext cx="5915024" cy="6857999"/>
          </a:xfrm>
          <a:prstGeom prst="rect">
            <a:avLst/>
          </a:prstGeom>
        </p:spPr>
      </p:pic>
    </p:spTree>
    <p:extLst>
      <p:ext uri="{BB962C8B-B14F-4D97-AF65-F5344CB8AC3E}">
        <p14:creationId xmlns:p14="http://schemas.microsoft.com/office/powerpoint/2010/main" val="30756454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87EA1-AA72-D193-41C5-649D47C46AFD}"/>
              </a:ext>
            </a:extLst>
          </p:cNvPr>
          <p:cNvSpPr>
            <a:spLocks noGrp="1"/>
          </p:cNvSpPr>
          <p:nvPr>
            <p:ph type="title"/>
          </p:nvPr>
        </p:nvSpPr>
        <p:spPr>
          <a:xfrm>
            <a:off x="215487" y="5717679"/>
            <a:ext cx="1357455" cy="1296579"/>
          </a:xfrm>
        </p:spPr>
        <p:txBody>
          <a:bodyPr anchor="t">
            <a:normAutofit/>
          </a:bodyPr>
          <a:lstStyle/>
          <a:p>
            <a:r>
              <a:rPr lang="en-US" sz="3200" b="1" dirty="0">
                <a:solidFill>
                  <a:srgbClr val="FFFFFF"/>
                </a:solidFill>
              </a:rPr>
              <a:t>Last Season</a:t>
            </a:r>
          </a:p>
        </p:txBody>
      </p:sp>
      <p:sp>
        <p:nvSpPr>
          <p:cNvPr id="3" name="Content Placeholder 2">
            <a:extLst>
              <a:ext uri="{FF2B5EF4-FFF2-40B4-BE49-F238E27FC236}">
                <a16:creationId xmlns:a16="http://schemas.microsoft.com/office/drawing/2014/main" id="{025704EE-ED19-144A-BB66-086CF8BEE8D3}"/>
              </a:ext>
            </a:extLst>
          </p:cNvPr>
          <p:cNvSpPr>
            <a:spLocks noGrp="1"/>
          </p:cNvSpPr>
          <p:nvPr>
            <p:ph sz="half" idx="1"/>
          </p:nvPr>
        </p:nvSpPr>
        <p:spPr>
          <a:xfrm>
            <a:off x="1961460" y="216918"/>
            <a:ext cx="5226418" cy="6424164"/>
          </a:xfrm>
        </p:spPr>
        <p:txBody>
          <a:bodyPr>
            <a:normAutofit fontScale="92500" lnSpcReduction="20000"/>
          </a:bodyPr>
          <a:lstStyle/>
          <a:p>
            <a:pPr marL="0" marR="0">
              <a:spcBef>
                <a:spcPts val="0"/>
              </a:spcBef>
              <a:spcAft>
                <a:spcPts val="0"/>
              </a:spcAft>
            </a:pP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9/14/2022 R6 Double Creek, Wallow-Whitman NF: This </a:t>
            </a:r>
            <a:r>
              <a:rPr lang="en-US" sz="1400" b="1" u="sng" dirty="0">
                <a:effectLst/>
                <a:latin typeface="Times New Roman" panose="02020603050405020304" pitchFamily="18" charset="0"/>
                <a:ea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SafeNet</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describes a communications issue highlighted during a red medical incident involving a private civilian. Incident resources extracted the individual and provided initial treatment; an incident helicopter transported the individual to a nearby airport. The air ambulance aborted the mission due to smoke/visibility. However, communications with Life Flight were unsuccessful due to not having/using the standard air medical frequency for the state (VMED 29). The Life Flight apparently cannot adjust their radio programming and use a different standard frequency (VMED 28). The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Safenet</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recommends pre-loading standard air frequencies into the communications plan for incidents and all incident radios. </a:t>
            </a:r>
            <a:endParaRPr lang="en-US" sz="1400" b="1"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400" b="1"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9/5/2022 R6 Cedar Fire, Willamette NF: This </a:t>
            </a:r>
            <a:r>
              <a:rPr lang="en-US" sz="1400" b="1" u="sng" dirty="0" err="1">
                <a:effectLst/>
                <a:latin typeface="Times New Roman" panose="02020603050405020304" pitchFamily="18" charset="0"/>
                <a:ea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Safenet</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describes an incident where a crewmember's radio fell out of their line gear while engaged in burning operations. Due to fire activity, it was unsafe for them to try to find the radio, and they reported it immediately. After completing the required documentation via comps/claims,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fireline</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supervision, communications, and finance, they were told that the claim was denied, and they'd need to work with their local communications technician to get a replacement. This has proven to be difficult, and the concern is that the effect on communications by not having a radio replaced will compromise safety. A corrective action has been posted. </a:t>
            </a:r>
            <a:endParaRPr lang="en-US" sz="1400" b="1"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400" b="1"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9/15/2022 R6 Cedar Creek Fire, Willamette NF: A contract firefighter was struck on the head and shoulders/neck from a snag limb (approximately 3" x4'). The firefighter was treated and released. An RLS is ongoing. </a:t>
            </a:r>
            <a:endParaRPr lang="en-US" sz="1400" b="1"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400" b="1"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8/22/2022 Rum Creek Fire BLM: This </a:t>
            </a:r>
            <a:r>
              <a:rPr lang="en-US" sz="1400" b="1" u="sng" dirty="0" err="1">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Safenet</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describes the incident's lack of sufficient meal nutrition or quantity. A corrective action has been posted. </a:t>
            </a:r>
            <a:endParaRPr lang="en-US" sz="1400" b="1"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400" b="1"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08/14/2022 R6 Cedar Creek Fire Willamette NF: A contract firefighter was struck by a tree limb that entered the cab of their apparatus while the individual was driving down a forest road after shift. The tree limb impaled the arm, requiring surgery to remove. The firefighter was transported to a hospital, the surgery was successful, and the individual was released from the hospital and is resting at home. An RLS is being worked on to provide more information. </a:t>
            </a:r>
            <a:endParaRPr lang="en-US" sz="1400" b="1"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sz="700" dirty="0"/>
          </a:p>
        </p:txBody>
      </p:sp>
      <p:sp>
        <p:nvSpPr>
          <p:cNvPr id="4" name="Content Placeholder 3">
            <a:extLst>
              <a:ext uri="{FF2B5EF4-FFF2-40B4-BE49-F238E27FC236}">
                <a16:creationId xmlns:a16="http://schemas.microsoft.com/office/drawing/2014/main" id="{53AF500A-09F2-6B2B-958D-235A5FA0AB51}"/>
              </a:ext>
            </a:extLst>
          </p:cNvPr>
          <p:cNvSpPr>
            <a:spLocks noGrp="1"/>
          </p:cNvSpPr>
          <p:nvPr>
            <p:ph sz="half" idx="2"/>
          </p:nvPr>
        </p:nvSpPr>
        <p:spPr>
          <a:xfrm>
            <a:off x="7311536" y="216918"/>
            <a:ext cx="4758933" cy="6424164"/>
          </a:xfrm>
        </p:spPr>
        <p:txBody>
          <a:bodyPr>
            <a:normAutofit fontScale="92500" lnSpcReduction="20000"/>
          </a:bodyPr>
          <a:lstStyle/>
          <a:p>
            <a:pPr marL="0">
              <a:spcBef>
                <a:spcPts val="0"/>
              </a:spcBef>
            </a:pP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8/29/2022 R6 </a:t>
            </a:r>
            <a:r>
              <a:rPr lang="en-US" sz="1200" b="1" dirty="0" err="1">
                <a:effectLst/>
                <a:latin typeface="Times New Roman" panose="02020603050405020304" pitchFamily="18" charset="0"/>
                <a:ea typeface="Times New Roman" panose="02020603050405020304" pitchFamily="18" charset="0"/>
                <a:cs typeface="Times New Roman" panose="02020603050405020304" pitchFamily="18" charset="0"/>
              </a:rPr>
              <a:t>Windigo</a:t>
            </a: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/Potter/Camel Hump/Big Swamp Fires: This </a:t>
            </a:r>
            <a:r>
              <a:rPr lang="en-US" sz="1200" b="1" u="sng" dirty="0" err="1">
                <a:effectLst/>
                <a:latin typeface="Times New Roman" panose="02020603050405020304" pitchFamily="18" charset="0"/>
                <a:ea typeface="Times New Roman" panose="02020603050405020304" pitchFamily="18" charset="0"/>
                <a:cs typeface="Times New Roman" panose="02020603050405020304" pitchFamily="18" charset="0"/>
                <a:hlinkClick r:id="rId6"/>
              </a:rPr>
              <a:t>Safenet</a:t>
            </a: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 describes an issue with the solar panel battery kits provided for repeaters via the NIFC cache. FS Operations and NIFC are aware of the problem and are working hard to identify a solution. </a:t>
            </a:r>
            <a:endParaRPr lang="en-US" sz="1200" b="1"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endPar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8/9/2022 R6 </a:t>
            </a:r>
            <a:r>
              <a:rPr lang="en-US" sz="1200" b="1" dirty="0" err="1">
                <a:effectLst/>
                <a:latin typeface="Times New Roman" panose="02020603050405020304" pitchFamily="18" charset="0"/>
                <a:ea typeface="Times New Roman" panose="02020603050405020304" pitchFamily="18" charset="0"/>
                <a:cs typeface="Times New Roman" panose="02020603050405020304" pitchFamily="18" charset="0"/>
              </a:rPr>
              <a:t>Windigo</a:t>
            </a: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/Potter Fire Umpqua NF: </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A contract employee received medical treatment for a spider bite on 8/9. On 8/11, the employee reported pain around the bite and not feeling well. The patient was evaluated by incident medics and transported via local ambulance to a medical facility. The patient received a tetanus shot and was released from the hospital and the incident. </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8/9/2022 R6 </a:t>
            </a:r>
            <a:r>
              <a:rPr lang="en-US" sz="1200" b="1" dirty="0" err="1">
                <a:effectLst/>
                <a:latin typeface="Times New Roman" panose="02020603050405020304" pitchFamily="18" charset="0"/>
                <a:ea typeface="Times New Roman" panose="02020603050405020304" pitchFamily="18" charset="0"/>
                <a:cs typeface="Times New Roman" panose="02020603050405020304" pitchFamily="18" charset="0"/>
              </a:rPr>
              <a:t>Windigo</a:t>
            </a: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/Potter Fire Umpqua NF: </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A contract employee reported difficulty breathing and was transported via ground ambulance initially, then transferred to air transport due to long transport times. The patient was diagnosed with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rhabdo</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and COVID, treated then released.</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8/4/2022 R6 </a:t>
            </a:r>
            <a:r>
              <a:rPr lang="en-US" sz="1200" b="1" dirty="0" err="1">
                <a:effectLst/>
                <a:latin typeface="Times New Roman" panose="02020603050405020304" pitchFamily="18" charset="0"/>
                <a:ea typeface="Times New Roman" panose="02020603050405020304" pitchFamily="18" charset="0"/>
                <a:cs typeface="Times New Roman" panose="02020603050405020304" pitchFamily="18" charset="0"/>
              </a:rPr>
              <a:t>Windigo</a:t>
            </a: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 Fire Umpqua NF: </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A contract firefighter sustained a chainsaw cut to the shin/calf while swamping. The patient received initial treatment by IHC medical personnel, transported via agency vehicle to an ALS ambulance, then to the hospital. The patient received treatment and was released the following morning (8/5). </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7/27/2022 R6 Malheur NF, Oregon: </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This </a:t>
            </a:r>
            <a:r>
              <a:rPr lang="en-US" sz="1200" u="sng" dirty="0">
                <a:effectLst/>
                <a:latin typeface="Times New Roman" panose="02020603050405020304" pitchFamily="18" charset="0"/>
                <a:ea typeface="Times New Roman" panose="02020603050405020304" pitchFamily="18" charset="0"/>
                <a:cs typeface="Times New Roman" panose="02020603050405020304" pitchFamily="18" charset="0"/>
                <a:hlinkClick r:id="rId7"/>
              </a:rPr>
              <a:t>https://safenet.nifc.gov/view_safenet.cfm?id=47630</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describes radio network communication issues affecting operations and tracking of resources, including a helicopter doing a training flight. A corrective action has been posted detailing the local LMR technician's ability to restore power to the network. </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7/17/2022 Middle Fork Fire, Vale District BLM Oregon: </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This </a:t>
            </a:r>
            <a:r>
              <a:rPr lang="en-US" sz="1200" u="sng" dirty="0" err="1">
                <a:effectLst/>
                <a:latin typeface="Times New Roman" panose="02020603050405020304" pitchFamily="18" charset="0"/>
                <a:ea typeface="Times New Roman" panose="02020603050405020304" pitchFamily="18" charset="0"/>
                <a:cs typeface="Times New Roman" panose="02020603050405020304" pitchFamily="18" charset="0"/>
                <a:hlinkClick r:id="rId8"/>
              </a:rPr>
              <a:t>Safenet</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describes communication issues during the initial attack. The responding aircraft and dispatch could not communicate on the local flight following channels: this affected Air Attack, a type 3 helicopter, and two SEATs. The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Safenet</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also highlights that the issue with the national flight following only works in certain locations/dispatches in the area. A corrective action has been posted. </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5/10/2022 R6 Umpqua NF: </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This </a:t>
            </a:r>
            <a:r>
              <a:rPr lang="en-US" sz="1200" u="sng" dirty="0" err="1">
                <a:effectLst/>
                <a:latin typeface="Times New Roman" panose="02020603050405020304" pitchFamily="18" charset="0"/>
                <a:ea typeface="Times New Roman" panose="02020603050405020304" pitchFamily="18" charset="0"/>
                <a:cs typeface="Times New Roman" panose="02020603050405020304" pitchFamily="18" charset="0"/>
                <a:hlinkClick r:id="rId9"/>
              </a:rPr>
              <a:t>Safenet</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describes communication issues in a dispatch center where the Forest Service radio network did not hear transmissions. However, communications were possible via the BLM network over the same consoles/software. Issues were also described with the desk phones not allowing outside calling and providing busy signals to anyone calling in. Communications were relayed from the Fire Staff Officer via Microsoft Teams as a workaround. A CHD ticket was filed, and corrective action has been posted. </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sz="700" dirty="0"/>
          </a:p>
        </p:txBody>
      </p:sp>
    </p:spTree>
    <p:extLst>
      <p:ext uri="{BB962C8B-B14F-4D97-AF65-F5344CB8AC3E}">
        <p14:creationId xmlns:p14="http://schemas.microsoft.com/office/powerpoint/2010/main" val="2028402510"/>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A870C-BFF1-46E8-17A3-01DC9672A01D}"/>
              </a:ext>
            </a:extLst>
          </p:cNvPr>
          <p:cNvSpPr>
            <a:spLocks noGrp="1"/>
          </p:cNvSpPr>
          <p:nvPr>
            <p:ph type="title"/>
          </p:nvPr>
        </p:nvSpPr>
        <p:spPr/>
        <p:txBody>
          <a:bodyPr/>
          <a:lstStyle/>
          <a:p>
            <a:r>
              <a:rPr lang="en-US" dirty="0"/>
              <a:t>2022 Mobilizations	</a:t>
            </a:r>
          </a:p>
        </p:txBody>
      </p:sp>
      <p:graphicFrame>
        <p:nvGraphicFramePr>
          <p:cNvPr id="7" name="Table 7">
            <a:extLst>
              <a:ext uri="{FF2B5EF4-FFF2-40B4-BE49-F238E27FC236}">
                <a16:creationId xmlns:a16="http://schemas.microsoft.com/office/drawing/2014/main" id="{7C7BEE77-B92F-AE8D-9962-C97A426E0FA4}"/>
              </a:ext>
            </a:extLst>
          </p:cNvPr>
          <p:cNvGraphicFramePr>
            <a:graphicFrameLocks noGrp="1"/>
          </p:cNvGraphicFramePr>
          <p:nvPr>
            <p:ph sz="half" idx="2"/>
            <p:extLst>
              <p:ext uri="{D42A27DB-BD31-4B8C-83A1-F6EECF244321}">
                <p14:modId xmlns:p14="http://schemas.microsoft.com/office/powerpoint/2010/main" val="3699647122"/>
              </p:ext>
            </p:extLst>
          </p:nvPr>
        </p:nvGraphicFramePr>
        <p:xfrm>
          <a:off x="839788" y="1690688"/>
          <a:ext cx="5157786" cy="4151943"/>
        </p:xfrm>
        <a:graphic>
          <a:graphicData uri="http://schemas.openxmlformats.org/drawingml/2006/table">
            <a:tbl>
              <a:tblPr firstRow="1" bandRow="1">
                <a:tableStyleId>{5C22544A-7EE6-4342-B048-85BDC9FD1C3A}</a:tableStyleId>
              </a:tblPr>
              <a:tblGrid>
                <a:gridCol w="2578893">
                  <a:extLst>
                    <a:ext uri="{9D8B030D-6E8A-4147-A177-3AD203B41FA5}">
                      <a16:colId xmlns:a16="http://schemas.microsoft.com/office/drawing/2014/main" val="921000635"/>
                    </a:ext>
                  </a:extLst>
                </a:gridCol>
                <a:gridCol w="2578893">
                  <a:extLst>
                    <a:ext uri="{9D8B030D-6E8A-4147-A177-3AD203B41FA5}">
                      <a16:colId xmlns:a16="http://schemas.microsoft.com/office/drawing/2014/main" val="3489966792"/>
                    </a:ext>
                  </a:extLst>
                </a:gridCol>
              </a:tblGrid>
              <a:tr h="461327">
                <a:tc>
                  <a:txBody>
                    <a:bodyPr/>
                    <a:lstStyle/>
                    <a:p>
                      <a:r>
                        <a:rPr lang="en-US" dirty="0"/>
                        <a:t>Miller Road</a:t>
                      </a:r>
                    </a:p>
                  </a:txBody>
                  <a:tcPr/>
                </a:tc>
                <a:tc>
                  <a:txBody>
                    <a:bodyPr/>
                    <a:lstStyle/>
                    <a:p>
                      <a:r>
                        <a:rPr lang="en-US" dirty="0"/>
                        <a:t>Rum Creek</a:t>
                      </a:r>
                    </a:p>
                  </a:txBody>
                  <a:tcPr/>
                </a:tc>
                <a:extLst>
                  <a:ext uri="{0D108BD9-81ED-4DB2-BD59-A6C34878D82A}">
                    <a16:rowId xmlns:a16="http://schemas.microsoft.com/office/drawing/2014/main" val="3534564253"/>
                  </a:ext>
                </a:extLst>
              </a:tr>
              <a:tr h="461327">
                <a:tc>
                  <a:txBody>
                    <a:bodyPr/>
                    <a:lstStyle/>
                    <a:p>
                      <a:r>
                        <a:rPr lang="en-US" dirty="0"/>
                        <a:t>Bret Boysen</a:t>
                      </a:r>
                    </a:p>
                  </a:txBody>
                  <a:tcPr/>
                </a:tc>
                <a:tc>
                  <a:txBody>
                    <a:bodyPr/>
                    <a:lstStyle/>
                    <a:p>
                      <a:r>
                        <a:rPr lang="en-US" dirty="0"/>
                        <a:t>Bret Boysen</a:t>
                      </a:r>
                    </a:p>
                  </a:txBody>
                  <a:tcPr/>
                </a:tc>
                <a:extLst>
                  <a:ext uri="{0D108BD9-81ED-4DB2-BD59-A6C34878D82A}">
                    <a16:rowId xmlns:a16="http://schemas.microsoft.com/office/drawing/2014/main" val="2027876229"/>
                  </a:ext>
                </a:extLst>
              </a:tr>
              <a:tr h="461327">
                <a:tc>
                  <a:txBody>
                    <a:bodyPr/>
                    <a:lstStyle/>
                    <a:p>
                      <a:r>
                        <a:rPr lang="en-US" dirty="0"/>
                        <a:t>Larry Wooldridge</a:t>
                      </a:r>
                    </a:p>
                  </a:txBody>
                  <a:tcPr/>
                </a:tc>
                <a:tc>
                  <a:txBody>
                    <a:bodyPr/>
                    <a:lstStyle/>
                    <a:p>
                      <a:r>
                        <a:rPr lang="en-US" dirty="0"/>
                        <a:t>Keith Storms</a:t>
                      </a:r>
                    </a:p>
                  </a:txBody>
                  <a:tcPr/>
                </a:tc>
                <a:extLst>
                  <a:ext uri="{0D108BD9-81ED-4DB2-BD59-A6C34878D82A}">
                    <a16:rowId xmlns:a16="http://schemas.microsoft.com/office/drawing/2014/main" val="936858294"/>
                  </a:ext>
                </a:extLst>
              </a:tr>
              <a:tr h="461327">
                <a:tc>
                  <a:txBody>
                    <a:bodyPr/>
                    <a:lstStyle/>
                    <a:p>
                      <a:r>
                        <a:rPr lang="en-US" dirty="0"/>
                        <a:t>Chris LaBelle</a:t>
                      </a:r>
                    </a:p>
                  </a:txBody>
                  <a:tcPr/>
                </a:tc>
                <a:tc>
                  <a:txBody>
                    <a:bodyPr/>
                    <a:lstStyle/>
                    <a:p>
                      <a:r>
                        <a:rPr lang="en-US" dirty="0"/>
                        <a:t>Chris LaBelle</a:t>
                      </a:r>
                    </a:p>
                  </a:txBody>
                  <a:tcPr/>
                </a:tc>
                <a:extLst>
                  <a:ext uri="{0D108BD9-81ED-4DB2-BD59-A6C34878D82A}">
                    <a16:rowId xmlns:a16="http://schemas.microsoft.com/office/drawing/2014/main" val="282660468"/>
                  </a:ext>
                </a:extLst>
              </a:tr>
              <a:tr h="461327">
                <a:tc>
                  <a:txBody>
                    <a:bodyPr/>
                    <a:lstStyle/>
                    <a:p>
                      <a:r>
                        <a:rPr lang="en-US" dirty="0"/>
                        <a:t>Keith Storms</a:t>
                      </a:r>
                    </a:p>
                  </a:txBody>
                  <a:tcPr/>
                </a:tc>
                <a:tc>
                  <a:txBody>
                    <a:bodyPr/>
                    <a:lstStyle/>
                    <a:p>
                      <a:r>
                        <a:rPr lang="en-US" dirty="0"/>
                        <a:t>Bryan Daniels</a:t>
                      </a:r>
                    </a:p>
                  </a:txBody>
                  <a:tcPr/>
                </a:tc>
                <a:extLst>
                  <a:ext uri="{0D108BD9-81ED-4DB2-BD59-A6C34878D82A}">
                    <a16:rowId xmlns:a16="http://schemas.microsoft.com/office/drawing/2014/main" val="2534648362"/>
                  </a:ext>
                </a:extLst>
              </a:tr>
              <a:tr h="461327">
                <a:tc>
                  <a:txBody>
                    <a:bodyPr/>
                    <a:lstStyle/>
                    <a:p>
                      <a:endParaRPr lang="en-US" dirty="0"/>
                    </a:p>
                  </a:txBody>
                  <a:tcPr/>
                </a:tc>
                <a:tc>
                  <a:txBody>
                    <a:bodyPr/>
                    <a:lstStyle/>
                    <a:p>
                      <a:r>
                        <a:rPr lang="en-US" dirty="0"/>
                        <a:t>Larry Wooldridge</a:t>
                      </a:r>
                    </a:p>
                  </a:txBody>
                  <a:tcPr/>
                </a:tc>
                <a:extLst>
                  <a:ext uri="{0D108BD9-81ED-4DB2-BD59-A6C34878D82A}">
                    <a16:rowId xmlns:a16="http://schemas.microsoft.com/office/drawing/2014/main" val="3484379132"/>
                  </a:ext>
                </a:extLst>
              </a:tr>
              <a:tr h="461327">
                <a:tc>
                  <a:txBody>
                    <a:bodyPr/>
                    <a:lstStyle/>
                    <a:p>
                      <a:endParaRPr lang="en-US" dirty="0"/>
                    </a:p>
                  </a:txBody>
                  <a:tcPr/>
                </a:tc>
                <a:tc>
                  <a:txBody>
                    <a:bodyPr/>
                    <a:lstStyle/>
                    <a:p>
                      <a:r>
                        <a:rPr lang="en-US" dirty="0"/>
                        <a:t>Darren Root</a:t>
                      </a:r>
                    </a:p>
                  </a:txBody>
                  <a:tcPr/>
                </a:tc>
                <a:extLst>
                  <a:ext uri="{0D108BD9-81ED-4DB2-BD59-A6C34878D82A}">
                    <a16:rowId xmlns:a16="http://schemas.microsoft.com/office/drawing/2014/main" val="1065282573"/>
                  </a:ext>
                </a:extLst>
              </a:tr>
              <a:tr h="461327">
                <a:tc>
                  <a:txBody>
                    <a:bodyPr/>
                    <a:lstStyle/>
                    <a:p>
                      <a:endParaRPr lang="en-US" dirty="0"/>
                    </a:p>
                  </a:txBody>
                  <a:tcPr/>
                </a:tc>
                <a:tc>
                  <a:txBody>
                    <a:bodyPr/>
                    <a:lstStyle/>
                    <a:p>
                      <a:r>
                        <a:rPr lang="en-US" dirty="0"/>
                        <a:t>Troy Jurgens</a:t>
                      </a:r>
                    </a:p>
                  </a:txBody>
                  <a:tcPr/>
                </a:tc>
                <a:extLst>
                  <a:ext uri="{0D108BD9-81ED-4DB2-BD59-A6C34878D82A}">
                    <a16:rowId xmlns:a16="http://schemas.microsoft.com/office/drawing/2014/main" val="953048053"/>
                  </a:ext>
                </a:extLst>
              </a:tr>
              <a:tr h="461327">
                <a:tc>
                  <a:txBody>
                    <a:bodyPr/>
                    <a:lstStyle/>
                    <a:p>
                      <a:endParaRPr lang="en-US" dirty="0"/>
                    </a:p>
                  </a:txBody>
                  <a:tcPr/>
                </a:tc>
                <a:tc>
                  <a:txBody>
                    <a:bodyPr/>
                    <a:lstStyle/>
                    <a:p>
                      <a:r>
                        <a:rPr lang="en-US" dirty="0"/>
                        <a:t>Jason Bolen</a:t>
                      </a:r>
                    </a:p>
                  </a:txBody>
                  <a:tcPr/>
                </a:tc>
                <a:extLst>
                  <a:ext uri="{0D108BD9-81ED-4DB2-BD59-A6C34878D82A}">
                    <a16:rowId xmlns:a16="http://schemas.microsoft.com/office/drawing/2014/main" val="637200795"/>
                  </a:ext>
                </a:extLst>
              </a:tr>
            </a:tbl>
          </a:graphicData>
        </a:graphic>
      </p:graphicFrame>
      <p:graphicFrame>
        <p:nvGraphicFramePr>
          <p:cNvPr id="10" name="Table 10">
            <a:extLst>
              <a:ext uri="{FF2B5EF4-FFF2-40B4-BE49-F238E27FC236}">
                <a16:creationId xmlns:a16="http://schemas.microsoft.com/office/drawing/2014/main" id="{F5BE55E8-93CF-1ED1-4DD8-347F9C51DE49}"/>
              </a:ext>
            </a:extLst>
          </p:cNvPr>
          <p:cNvGraphicFramePr>
            <a:graphicFrameLocks noGrp="1"/>
          </p:cNvGraphicFramePr>
          <p:nvPr>
            <p:ph sz="quarter" idx="4"/>
            <p:extLst>
              <p:ext uri="{D42A27DB-BD31-4B8C-83A1-F6EECF244321}">
                <p14:modId xmlns:p14="http://schemas.microsoft.com/office/powerpoint/2010/main" val="3881631465"/>
              </p:ext>
            </p:extLst>
          </p:nvPr>
        </p:nvGraphicFramePr>
        <p:xfrm>
          <a:off x="6172200" y="1690688"/>
          <a:ext cx="5183188" cy="3039426"/>
        </p:xfrm>
        <a:graphic>
          <a:graphicData uri="http://schemas.openxmlformats.org/drawingml/2006/table">
            <a:tbl>
              <a:tblPr firstRow="1" bandRow="1">
                <a:tableStyleId>{5C22544A-7EE6-4342-B048-85BDC9FD1C3A}</a:tableStyleId>
              </a:tblPr>
              <a:tblGrid>
                <a:gridCol w="2591594">
                  <a:extLst>
                    <a:ext uri="{9D8B030D-6E8A-4147-A177-3AD203B41FA5}">
                      <a16:colId xmlns:a16="http://schemas.microsoft.com/office/drawing/2014/main" val="617697485"/>
                    </a:ext>
                  </a:extLst>
                </a:gridCol>
                <a:gridCol w="2591594">
                  <a:extLst>
                    <a:ext uri="{9D8B030D-6E8A-4147-A177-3AD203B41FA5}">
                      <a16:colId xmlns:a16="http://schemas.microsoft.com/office/drawing/2014/main" val="904081398"/>
                    </a:ext>
                  </a:extLst>
                </a:gridCol>
              </a:tblGrid>
              <a:tr h="506571">
                <a:tc>
                  <a:txBody>
                    <a:bodyPr/>
                    <a:lstStyle/>
                    <a:p>
                      <a:r>
                        <a:rPr lang="en-US" dirty="0"/>
                        <a:t>Double Creek/Sturgill</a:t>
                      </a:r>
                    </a:p>
                  </a:txBody>
                  <a:tcPr/>
                </a:tc>
                <a:tc>
                  <a:txBody>
                    <a:bodyPr/>
                    <a:lstStyle/>
                    <a:p>
                      <a:r>
                        <a:rPr lang="en-US" dirty="0"/>
                        <a:t>Cedar Creek</a:t>
                      </a:r>
                    </a:p>
                  </a:txBody>
                  <a:tcPr/>
                </a:tc>
                <a:extLst>
                  <a:ext uri="{0D108BD9-81ED-4DB2-BD59-A6C34878D82A}">
                    <a16:rowId xmlns:a16="http://schemas.microsoft.com/office/drawing/2014/main" val="3398207360"/>
                  </a:ext>
                </a:extLst>
              </a:tr>
              <a:tr h="506571">
                <a:tc>
                  <a:txBody>
                    <a:bodyPr/>
                    <a:lstStyle/>
                    <a:p>
                      <a:r>
                        <a:rPr lang="en-US" dirty="0"/>
                        <a:t>Darren </a:t>
                      </a:r>
                      <a:r>
                        <a:rPr lang="en-US" dirty="0" err="1"/>
                        <a:t>Bucich</a:t>
                      </a:r>
                      <a:endParaRPr lang="en-US" dirty="0"/>
                    </a:p>
                  </a:txBody>
                  <a:tcPr/>
                </a:tc>
                <a:tc>
                  <a:txBody>
                    <a:bodyPr/>
                    <a:lstStyle/>
                    <a:p>
                      <a:r>
                        <a:rPr lang="en-US" dirty="0"/>
                        <a:t>Mike Gorsuch</a:t>
                      </a:r>
                    </a:p>
                  </a:txBody>
                  <a:tcPr/>
                </a:tc>
                <a:extLst>
                  <a:ext uri="{0D108BD9-81ED-4DB2-BD59-A6C34878D82A}">
                    <a16:rowId xmlns:a16="http://schemas.microsoft.com/office/drawing/2014/main" val="1111218836"/>
                  </a:ext>
                </a:extLst>
              </a:tr>
              <a:tr h="506571">
                <a:tc>
                  <a:txBody>
                    <a:bodyPr/>
                    <a:lstStyle/>
                    <a:p>
                      <a:r>
                        <a:rPr lang="en-US" dirty="0"/>
                        <a:t>Anthony Bucher</a:t>
                      </a:r>
                    </a:p>
                  </a:txBody>
                  <a:tcPr/>
                </a:tc>
                <a:tc>
                  <a:txBody>
                    <a:bodyPr/>
                    <a:lstStyle/>
                    <a:p>
                      <a:r>
                        <a:rPr lang="en-US" dirty="0"/>
                        <a:t>Jack </a:t>
                      </a:r>
                      <a:r>
                        <a:rPr lang="en-US" dirty="0" err="1"/>
                        <a:t>Carriger</a:t>
                      </a:r>
                      <a:endParaRPr lang="en-US" dirty="0"/>
                    </a:p>
                  </a:txBody>
                  <a:tcPr/>
                </a:tc>
                <a:extLst>
                  <a:ext uri="{0D108BD9-81ED-4DB2-BD59-A6C34878D82A}">
                    <a16:rowId xmlns:a16="http://schemas.microsoft.com/office/drawing/2014/main" val="2404553089"/>
                  </a:ext>
                </a:extLst>
              </a:tr>
              <a:tr h="506571">
                <a:tc>
                  <a:txBody>
                    <a:bodyPr/>
                    <a:lstStyle/>
                    <a:p>
                      <a:r>
                        <a:rPr lang="en-US" dirty="0"/>
                        <a:t>Greg </a:t>
                      </a:r>
                      <a:r>
                        <a:rPr lang="en-US" dirty="0" err="1"/>
                        <a:t>Deedon</a:t>
                      </a:r>
                      <a:endParaRPr lang="en-US" dirty="0"/>
                    </a:p>
                  </a:txBody>
                  <a:tcPr/>
                </a:tc>
                <a:tc>
                  <a:txBody>
                    <a:bodyPr/>
                    <a:lstStyle/>
                    <a:p>
                      <a:r>
                        <a:rPr lang="en-US" dirty="0"/>
                        <a:t>Larry Wooldridge</a:t>
                      </a:r>
                    </a:p>
                  </a:txBody>
                  <a:tcPr/>
                </a:tc>
                <a:extLst>
                  <a:ext uri="{0D108BD9-81ED-4DB2-BD59-A6C34878D82A}">
                    <a16:rowId xmlns:a16="http://schemas.microsoft.com/office/drawing/2014/main" val="1920695351"/>
                  </a:ext>
                </a:extLst>
              </a:tr>
              <a:tr h="506571">
                <a:tc>
                  <a:txBody>
                    <a:bodyPr/>
                    <a:lstStyle/>
                    <a:p>
                      <a:r>
                        <a:rPr lang="en-US" dirty="0"/>
                        <a:t>Jason Bolen</a:t>
                      </a:r>
                    </a:p>
                  </a:txBody>
                  <a:tcPr/>
                </a:tc>
                <a:tc>
                  <a:txBody>
                    <a:bodyPr/>
                    <a:lstStyle/>
                    <a:p>
                      <a:endParaRPr lang="en-US" dirty="0"/>
                    </a:p>
                  </a:txBody>
                  <a:tcPr/>
                </a:tc>
                <a:extLst>
                  <a:ext uri="{0D108BD9-81ED-4DB2-BD59-A6C34878D82A}">
                    <a16:rowId xmlns:a16="http://schemas.microsoft.com/office/drawing/2014/main" val="3094185063"/>
                  </a:ext>
                </a:extLst>
              </a:tr>
              <a:tr h="506571">
                <a:tc>
                  <a:txBody>
                    <a:bodyPr/>
                    <a:lstStyle/>
                    <a:p>
                      <a:r>
                        <a:rPr lang="en-US" dirty="0"/>
                        <a:t>Troy Jurgens</a:t>
                      </a:r>
                    </a:p>
                  </a:txBody>
                  <a:tcPr/>
                </a:tc>
                <a:tc>
                  <a:txBody>
                    <a:bodyPr/>
                    <a:lstStyle/>
                    <a:p>
                      <a:endParaRPr lang="en-US" dirty="0"/>
                    </a:p>
                  </a:txBody>
                  <a:tcPr/>
                </a:tc>
                <a:extLst>
                  <a:ext uri="{0D108BD9-81ED-4DB2-BD59-A6C34878D82A}">
                    <a16:rowId xmlns:a16="http://schemas.microsoft.com/office/drawing/2014/main" val="4226025867"/>
                  </a:ext>
                </a:extLst>
              </a:tr>
            </a:tbl>
          </a:graphicData>
        </a:graphic>
      </p:graphicFrame>
    </p:spTree>
    <p:extLst>
      <p:ext uri="{BB962C8B-B14F-4D97-AF65-F5344CB8AC3E}">
        <p14:creationId xmlns:p14="http://schemas.microsoft.com/office/powerpoint/2010/main" val="18910338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2C2C0-C779-1842-3613-1AD0C6197B68}"/>
              </a:ext>
            </a:extLst>
          </p:cNvPr>
          <p:cNvSpPr>
            <a:spLocks noGrp="1"/>
          </p:cNvSpPr>
          <p:nvPr>
            <p:ph type="ctrTitle"/>
          </p:nvPr>
        </p:nvSpPr>
        <p:spPr>
          <a:xfrm>
            <a:off x="660041" y="2767106"/>
            <a:ext cx="2880828" cy="3071906"/>
          </a:xfrm>
        </p:spPr>
        <p:txBody>
          <a:bodyPr anchor="t">
            <a:normAutofit/>
          </a:bodyPr>
          <a:lstStyle/>
          <a:p>
            <a:pPr algn="l"/>
            <a:r>
              <a:rPr lang="en-US" sz="4000">
                <a:solidFill>
                  <a:srgbClr val="FFFFFF"/>
                </a:solidFill>
              </a:rPr>
              <a:t>Incident Within the Incident</a:t>
            </a:r>
          </a:p>
        </p:txBody>
      </p:sp>
      <p:sp>
        <p:nvSpPr>
          <p:cNvPr id="3" name="Subtitle 2">
            <a:extLst>
              <a:ext uri="{FF2B5EF4-FFF2-40B4-BE49-F238E27FC236}">
                <a16:creationId xmlns:a16="http://schemas.microsoft.com/office/drawing/2014/main" id="{354EACF9-F670-315D-A8F0-263BD0B156EB}"/>
              </a:ext>
            </a:extLst>
          </p:cNvPr>
          <p:cNvSpPr>
            <a:spLocks noGrp="1"/>
          </p:cNvSpPr>
          <p:nvPr>
            <p:ph type="subTitle" idx="1"/>
          </p:nvPr>
        </p:nvSpPr>
        <p:spPr>
          <a:xfrm>
            <a:off x="660042" y="806824"/>
            <a:ext cx="2919738" cy="697885"/>
          </a:xfrm>
        </p:spPr>
        <p:txBody>
          <a:bodyPr anchor="b">
            <a:normAutofit/>
          </a:bodyPr>
          <a:lstStyle/>
          <a:p>
            <a:r>
              <a:rPr lang="en-US" sz="4400" dirty="0">
                <a:solidFill>
                  <a:srgbClr val="FFFFFF"/>
                </a:solidFill>
              </a:rPr>
              <a:t>2023</a:t>
            </a:r>
          </a:p>
        </p:txBody>
      </p:sp>
      <p:pic>
        <p:nvPicPr>
          <p:cNvPr id="6" name="Picture 5">
            <a:extLst>
              <a:ext uri="{FF2B5EF4-FFF2-40B4-BE49-F238E27FC236}">
                <a16:creationId xmlns:a16="http://schemas.microsoft.com/office/drawing/2014/main" id="{928A29D9-0311-CC37-BED5-12889515800A}"/>
              </a:ext>
            </a:extLst>
          </p:cNvPr>
          <p:cNvPicPr>
            <a:picLocks noChangeAspect="1"/>
          </p:cNvPicPr>
          <p:nvPr/>
        </p:nvPicPr>
        <p:blipFill>
          <a:blip r:embed="rId3"/>
          <a:stretch>
            <a:fillRect/>
          </a:stretch>
        </p:blipFill>
        <p:spPr>
          <a:xfrm>
            <a:off x="4038604" y="269582"/>
            <a:ext cx="8045366" cy="6493397"/>
          </a:xfrm>
          <a:prstGeom prst="rect">
            <a:avLst/>
          </a:prstGeom>
        </p:spPr>
      </p:pic>
    </p:spTree>
    <p:extLst>
      <p:ext uri="{BB962C8B-B14F-4D97-AF65-F5344CB8AC3E}">
        <p14:creationId xmlns:p14="http://schemas.microsoft.com/office/powerpoint/2010/main" val="33739883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09C2DB-FADD-7215-10F7-72DCD23FEC62}"/>
              </a:ext>
            </a:extLst>
          </p:cNvPr>
          <p:cNvSpPr>
            <a:spLocks noGrp="1"/>
          </p:cNvSpPr>
          <p:nvPr>
            <p:ph type="title"/>
          </p:nvPr>
        </p:nvSpPr>
        <p:spPr/>
        <p:txBody>
          <a:bodyPr/>
          <a:lstStyle/>
          <a:p>
            <a:pPr algn="ctr"/>
            <a:r>
              <a:rPr lang="en-US" i="1" dirty="0"/>
              <a:t>During an IWI DIVS or TFLD’s</a:t>
            </a:r>
          </a:p>
        </p:txBody>
      </p:sp>
      <p:graphicFrame>
        <p:nvGraphicFramePr>
          <p:cNvPr id="4" name="Content Placeholder 3">
            <a:extLst>
              <a:ext uri="{FF2B5EF4-FFF2-40B4-BE49-F238E27FC236}">
                <a16:creationId xmlns:a16="http://schemas.microsoft.com/office/drawing/2014/main" id="{B774B75E-8CC2-D567-11EC-F8EEB521B397}"/>
              </a:ext>
            </a:extLst>
          </p:cNvPr>
          <p:cNvGraphicFramePr>
            <a:graphicFrameLocks noGrp="1"/>
          </p:cNvGraphicFramePr>
          <p:nvPr>
            <p:ph idx="1"/>
            <p:extLst>
              <p:ext uri="{D42A27DB-BD31-4B8C-83A1-F6EECF244321}">
                <p14:modId xmlns:p14="http://schemas.microsoft.com/office/powerpoint/2010/main" val="1123172211"/>
              </p:ext>
            </p:extLst>
          </p:nvPr>
        </p:nvGraphicFramePr>
        <p:xfrm>
          <a:off x="1010652" y="1681710"/>
          <a:ext cx="10343147" cy="44952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CA7782F8-1941-8AEC-808D-4DAF15BF4BE1}"/>
              </a:ext>
            </a:extLst>
          </p:cNvPr>
          <p:cNvSpPr txBox="1"/>
          <p:nvPr/>
        </p:nvSpPr>
        <p:spPr>
          <a:xfrm>
            <a:off x="9459311" y="4529959"/>
            <a:ext cx="1208689" cy="646331"/>
          </a:xfrm>
          <a:prstGeom prst="rect">
            <a:avLst/>
          </a:prstGeom>
          <a:noFill/>
        </p:spPr>
        <p:txBody>
          <a:bodyPr wrap="square" rtlCol="0">
            <a:spAutoFit/>
          </a:bodyPr>
          <a:lstStyle/>
          <a:p>
            <a:pPr algn="ctr"/>
            <a:r>
              <a:rPr lang="en-US" dirty="0">
                <a:solidFill>
                  <a:schemeClr val="bg1"/>
                </a:solidFill>
              </a:rPr>
              <a:t>Command Channel</a:t>
            </a:r>
          </a:p>
        </p:txBody>
      </p:sp>
      <p:sp>
        <p:nvSpPr>
          <p:cNvPr id="7" name="TextBox 6">
            <a:extLst>
              <a:ext uri="{FF2B5EF4-FFF2-40B4-BE49-F238E27FC236}">
                <a16:creationId xmlns:a16="http://schemas.microsoft.com/office/drawing/2014/main" id="{B7844FDC-E318-6344-2D60-13C01D55E7EF}"/>
              </a:ext>
            </a:extLst>
          </p:cNvPr>
          <p:cNvSpPr txBox="1"/>
          <p:nvPr/>
        </p:nvSpPr>
        <p:spPr>
          <a:xfrm>
            <a:off x="1124606" y="4529959"/>
            <a:ext cx="2102069" cy="369332"/>
          </a:xfrm>
          <a:prstGeom prst="rect">
            <a:avLst/>
          </a:prstGeom>
          <a:noFill/>
        </p:spPr>
        <p:txBody>
          <a:bodyPr wrap="square" rtlCol="0">
            <a:spAutoFit/>
          </a:bodyPr>
          <a:lstStyle/>
          <a:p>
            <a:pPr algn="ctr"/>
            <a:r>
              <a:rPr lang="en-US" dirty="0">
                <a:solidFill>
                  <a:schemeClr val="bg1"/>
                </a:solidFill>
              </a:rPr>
              <a:t>Recommendations</a:t>
            </a:r>
          </a:p>
        </p:txBody>
      </p:sp>
    </p:spTree>
    <p:extLst>
      <p:ext uri="{BB962C8B-B14F-4D97-AF65-F5344CB8AC3E}">
        <p14:creationId xmlns:p14="http://schemas.microsoft.com/office/powerpoint/2010/main" val="7361735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9925F-E9D0-9B4F-DC1B-5F577A81B960}"/>
              </a:ext>
            </a:extLst>
          </p:cNvPr>
          <p:cNvSpPr>
            <a:spLocks noGrp="1"/>
          </p:cNvSpPr>
          <p:nvPr>
            <p:ph type="title"/>
          </p:nvPr>
        </p:nvSpPr>
        <p:spPr/>
        <p:txBody>
          <a:bodyPr/>
          <a:lstStyle/>
          <a:p>
            <a:r>
              <a:rPr lang="en-US" dirty="0"/>
              <a:t>2023 Incident Emergency Action Plan</a:t>
            </a:r>
          </a:p>
        </p:txBody>
      </p:sp>
      <p:sp>
        <p:nvSpPr>
          <p:cNvPr id="3" name="Content Placeholder 2">
            <a:extLst>
              <a:ext uri="{FF2B5EF4-FFF2-40B4-BE49-F238E27FC236}">
                <a16:creationId xmlns:a16="http://schemas.microsoft.com/office/drawing/2014/main" id="{B61E2C4C-C338-A43E-06F0-DD80BB603351}"/>
              </a:ext>
            </a:extLst>
          </p:cNvPr>
          <p:cNvSpPr>
            <a:spLocks noGrp="1"/>
          </p:cNvSpPr>
          <p:nvPr>
            <p:ph sz="half" idx="1"/>
          </p:nvPr>
        </p:nvSpPr>
        <p:spPr>
          <a:xfrm>
            <a:off x="838200" y="1435261"/>
            <a:ext cx="5181600" cy="4741702"/>
          </a:xfrm>
        </p:spPr>
        <p:txBody>
          <a:bodyPr>
            <a:normAutofit fontScale="40000" lnSpcReduction="20000"/>
          </a:bodyPr>
          <a:lstStyle/>
          <a:p>
            <a:pPr marL="159385" indent="0">
              <a:spcBef>
                <a:spcPts val="430"/>
              </a:spcBef>
              <a:buNone/>
            </a:pPr>
            <a:r>
              <a:rPr lang="en-US" sz="4500" b="1" dirty="0">
                <a:effectLst/>
                <a:latin typeface="Times New Roman" panose="02020603050405020304" pitchFamily="18" charset="0"/>
                <a:ea typeface="Times New Roman" panose="02020603050405020304" pitchFamily="18" charset="0"/>
              </a:rPr>
              <a:t>SAFETY</a:t>
            </a:r>
            <a:r>
              <a:rPr lang="en-US" sz="4500" b="1" spc="-70" dirty="0">
                <a:effectLst/>
                <a:latin typeface="Times New Roman" panose="02020603050405020304" pitchFamily="18" charset="0"/>
                <a:ea typeface="Times New Roman" panose="02020603050405020304" pitchFamily="18" charset="0"/>
              </a:rPr>
              <a:t> </a:t>
            </a:r>
            <a:r>
              <a:rPr lang="en-US" sz="4500" b="1" dirty="0">
                <a:effectLst/>
                <a:latin typeface="Times New Roman" panose="02020603050405020304" pitchFamily="18" charset="0"/>
                <a:ea typeface="Times New Roman" panose="02020603050405020304" pitchFamily="18" charset="0"/>
              </a:rPr>
              <a:t>OFFICER</a:t>
            </a:r>
            <a:r>
              <a:rPr lang="en-US" sz="4500" b="1" spc="-80" dirty="0">
                <a:effectLst/>
                <a:latin typeface="Times New Roman" panose="02020603050405020304" pitchFamily="18" charset="0"/>
                <a:ea typeface="Times New Roman" panose="02020603050405020304" pitchFamily="18" charset="0"/>
              </a:rPr>
              <a:t> </a:t>
            </a:r>
            <a:r>
              <a:rPr lang="en-US" sz="4500" b="1" spc="-20" dirty="0">
                <a:effectLst/>
                <a:latin typeface="Times New Roman" panose="02020603050405020304" pitchFamily="18" charset="0"/>
                <a:ea typeface="Times New Roman" panose="02020603050405020304" pitchFamily="18" charset="0"/>
              </a:rPr>
              <a:t>(SOF)     </a:t>
            </a:r>
          </a:p>
          <a:p>
            <a:pPr marL="159385" indent="0">
              <a:spcBef>
                <a:spcPts val="430"/>
              </a:spcBef>
              <a:buNone/>
            </a:pPr>
            <a:r>
              <a:rPr lang="en-US" sz="4500" b="1" spc="-20" dirty="0">
                <a:latin typeface="Times New Roman" panose="02020603050405020304" pitchFamily="18" charset="0"/>
                <a:ea typeface="Arial" panose="020B0604020202020204" pitchFamily="34" charset="0"/>
              </a:rPr>
              <a:t>Pre-IWI/DIVS and TFLD’s</a:t>
            </a:r>
            <a:endParaRPr lang="en-US" sz="4800" dirty="0">
              <a:effectLst/>
              <a:latin typeface="Arial" panose="020B0604020202020204" pitchFamily="34" charset="0"/>
              <a:ea typeface="Arial" panose="020B0604020202020204" pitchFamily="34" charset="0"/>
            </a:endParaRPr>
          </a:p>
          <a:p>
            <a:pPr marR="1067435">
              <a:lnSpc>
                <a:spcPct val="92000"/>
              </a:lnSpc>
              <a:spcBef>
                <a:spcPts val="75"/>
              </a:spcBef>
              <a:tabLst>
                <a:tab pos="617220" algn="l"/>
              </a:tabLst>
            </a:pPr>
            <a:br>
              <a:rPr lang="en-US" sz="4500" dirty="0">
                <a:effectLst/>
                <a:latin typeface="Arial" panose="020B0604020202020204" pitchFamily="34" charset="0"/>
                <a:ea typeface="Arial" panose="020B0604020202020204" pitchFamily="34" charset="0"/>
              </a:rPr>
            </a:br>
            <a:r>
              <a:rPr lang="en-US" sz="4500" dirty="0">
                <a:effectLst/>
                <a:latin typeface="Arial" panose="020B0604020202020204" pitchFamily="34" charset="0"/>
                <a:ea typeface="Courier New" panose="02070309020205020404" pitchFamily="49" charset="0"/>
              </a:rPr>
              <a:t>Complete an IWI Roster at the start of the Team’s incident assignment to include the Command &amp; General Staff who will respond in the event of an IWI.</a:t>
            </a:r>
          </a:p>
          <a:p>
            <a:pPr marR="658495" lvl="0">
              <a:lnSpc>
                <a:spcPct val="92000"/>
              </a:lnSpc>
              <a:spcBef>
                <a:spcPts val="85"/>
              </a:spcBef>
              <a:spcAft>
                <a:spcPts val="0"/>
              </a:spcAft>
              <a:tabLst>
                <a:tab pos="617220" algn="l"/>
              </a:tabLst>
            </a:pPr>
            <a:endParaRPr lang="en-US" sz="4500" dirty="0">
              <a:effectLst/>
              <a:latin typeface="Arial" panose="020B0604020202020204" pitchFamily="34" charset="0"/>
              <a:ea typeface="Courier New" panose="02070309020205020404" pitchFamily="49" charset="0"/>
            </a:endParaRPr>
          </a:p>
          <a:p>
            <a:pPr marR="658495" lvl="0">
              <a:lnSpc>
                <a:spcPct val="92000"/>
              </a:lnSpc>
              <a:spcBef>
                <a:spcPts val="85"/>
              </a:spcBef>
              <a:spcAft>
                <a:spcPts val="0"/>
              </a:spcAft>
              <a:tabLst>
                <a:tab pos="617220" algn="l"/>
              </a:tabLst>
            </a:pPr>
            <a:r>
              <a:rPr lang="en-US" sz="4500" dirty="0">
                <a:effectLst/>
                <a:latin typeface="Arial" panose="020B0604020202020204" pitchFamily="34" charset="0"/>
                <a:ea typeface="Courier New" panose="02070309020205020404" pitchFamily="49" charset="0"/>
              </a:rPr>
              <a:t>Safety will ensure that copies of IWI are placed in the ICP Communications and distributed within C&amp;G.</a:t>
            </a:r>
          </a:p>
          <a:p>
            <a:pPr marR="0" lvl="0">
              <a:lnSpc>
                <a:spcPts val="1435"/>
              </a:lnSpc>
              <a:spcBef>
                <a:spcPts val="15"/>
              </a:spcBef>
              <a:spcAft>
                <a:spcPts val="0"/>
              </a:spcAft>
              <a:tabLst>
                <a:tab pos="617220" algn="l"/>
              </a:tabLst>
            </a:pPr>
            <a:endParaRPr lang="en-US" sz="4500" dirty="0">
              <a:effectLst/>
              <a:latin typeface="Arial" panose="020B0604020202020204" pitchFamily="34" charset="0"/>
              <a:ea typeface="Courier New" panose="02070309020205020404" pitchFamily="49" charset="0"/>
            </a:endParaRPr>
          </a:p>
          <a:p>
            <a:pPr marR="0" lvl="0">
              <a:lnSpc>
                <a:spcPts val="1435"/>
              </a:lnSpc>
              <a:spcBef>
                <a:spcPts val="15"/>
              </a:spcBef>
              <a:spcAft>
                <a:spcPts val="0"/>
              </a:spcAft>
              <a:tabLst>
                <a:tab pos="617220" algn="l"/>
              </a:tabLst>
            </a:pPr>
            <a:r>
              <a:rPr lang="en-US" sz="4500" dirty="0" err="1">
                <a:effectLst/>
                <a:latin typeface="Arial" panose="020B0604020202020204" pitchFamily="34" charset="0"/>
                <a:ea typeface="Courier New" panose="02070309020205020404" pitchFamily="49" charset="0"/>
              </a:rPr>
              <a:t>Helibase</a:t>
            </a:r>
            <a:r>
              <a:rPr lang="en-US" sz="4500" spc="5" dirty="0">
                <a:effectLst/>
                <a:latin typeface="Arial" panose="020B0604020202020204" pitchFamily="34" charset="0"/>
                <a:ea typeface="Courier New" panose="02070309020205020404" pitchFamily="49" charset="0"/>
              </a:rPr>
              <a:t> </a:t>
            </a:r>
            <a:r>
              <a:rPr lang="en-US" sz="4500" dirty="0">
                <a:effectLst/>
                <a:latin typeface="Arial" panose="020B0604020202020204" pitchFamily="34" charset="0"/>
                <a:ea typeface="Courier New" panose="02070309020205020404" pitchFamily="49" charset="0"/>
              </a:rPr>
              <a:t>Emergency</a:t>
            </a:r>
            <a:r>
              <a:rPr lang="en-US" sz="4500" spc="10" dirty="0">
                <a:effectLst/>
                <a:latin typeface="Arial" panose="020B0604020202020204" pitchFamily="34" charset="0"/>
                <a:ea typeface="Courier New" panose="02070309020205020404" pitchFamily="49" charset="0"/>
              </a:rPr>
              <a:t> </a:t>
            </a:r>
            <a:r>
              <a:rPr lang="en-US" sz="4500" dirty="0">
                <a:effectLst/>
                <a:latin typeface="Arial" panose="020B0604020202020204" pitchFamily="34" charset="0"/>
                <a:ea typeface="Courier New" panose="02070309020205020404" pitchFamily="49" charset="0"/>
              </a:rPr>
              <a:t>Plan</a:t>
            </a:r>
            <a:r>
              <a:rPr lang="en-US" sz="4500" spc="5" dirty="0">
                <a:effectLst/>
                <a:latin typeface="Arial" panose="020B0604020202020204" pitchFamily="34" charset="0"/>
                <a:ea typeface="Courier New" panose="02070309020205020404" pitchFamily="49" charset="0"/>
              </a:rPr>
              <a:t> </a:t>
            </a:r>
            <a:r>
              <a:rPr lang="en-US" sz="4500" dirty="0">
                <a:effectLst/>
                <a:latin typeface="Arial" panose="020B0604020202020204" pitchFamily="34" charset="0"/>
                <a:ea typeface="Courier New" panose="02070309020205020404" pitchFamily="49" charset="0"/>
              </a:rPr>
              <a:t>is</a:t>
            </a:r>
            <a:r>
              <a:rPr lang="en-US" sz="4500" spc="5" dirty="0">
                <a:effectLst/>
                <a:latin typeface="Arial" panose="020B0604020202020204" pitchFamily="34" charset="0"/>
                <a:ea typeface="Courier New" panose="02070309020205020404" pitchFamily="49" charset="0"/>
              </a:rPr>
              <a:t> </a:t>
            </a:r>
            <a:r>
              <a:rPr lang="en-US" sz="4500" dirty="0">
                <a:effectLst/>
                <a:latin typeface="Arial" panose="020B0604020202020204" pitchFamily="34" charset="0"/>
                <a:ea typeface="Courier New" panose="02070309020205020404" pitchFamily="49" charset="0"/>
              </a:rPr>
              <a:t>posted</a:t>
            </a:r>
            <a:r>
              <a:rPr lang="en-US" sz="4500" spc="5" dirty="0">
                <a:effectLst/>
                <a:latin typeface="Arial" panose="020B0604020202020204" pitchFamily="34" charset="0"/>
                <a:ea typeface="Courier New" panose="02070309020205020404" pitchFamily="49" charset="0"/>
              </a:rPr>
              <a:t> </a:t>
            </a:r>
            <a:r>
              <a:rPr lang="en-US" sz="4500" dirty="0">
                <a:effectLst/>
                <a:latin typeface="Arial" panose="020B0604020202020204" pitchFamily="34" charset="0"/>
                <a:ea typeface="Courier New" panose="02070309020205020404" pitchFamily="49" charset="0"/>
              </a:rPr>
              <a:t>at</a:t>
            </a:r>
            <a:r>
              <a:rPr lang="en-US" sz="4500" spc="5" dirty="0">
                <a:latin typeface="Arial" panose="020B0604020202020204" pitchFamily="34" charset="0"/>
                <a:ea typeface="Courier New" panose="02070309020205020404" pitchFamily="49" charset="0"/>
              </a:rPr>
              <a:t> the </a:t>
            </a:r>
            <a:r>
              <a:rPr lang="en-US" sz="4500" spc="-10" dirty="0" err="1">
                <a:effectLst/>
                <a:latin typeface="Arial" panose="020B0604020202020204" pitchFamily="34" charset="0"/>
                <a:ea typeface="Courier New" panose="02070309020205020404" pitchFamily="49" charset="0"/>
              </a:rPr>
              <a:t>Helibase</a:t>
            </a:r>
            <a:r>
              <a:rPr lang="en-US" sz="4500" spc="-10" dirty="0">
                <a:effectLst/>
                <a:latin typeface="Arial" panose="020B0604020202020204" pitchFamily="34" charset="0"/>
                <a:ea typeface="Courier New" panose="02070309020205020404" pitchFamily="49" charset="0"/>
              </a:rPr>
              <a:t>.</a:t>
            </a:r>
            <a:endParaRPr lang="en-US" sz="4500" dirty="0">
              <a:effectLst/>
              <a:latin typeface="Arial" panose="020B0604020202020204" pitchFamily="34" charset="0"/>
              <a:ea typeface="Courier New" panose="02070309020205020404" pitchFamily="49" charset="0"/>
            </a:endParaRPr>
          </a:p>
          <a:p>
            <a:pPr marR="0" lvl="0">
              <a:lnSpc>
                <a:spcPts val="1380"/>
              </a:lnSpc>
              <a:spcBef>
                <a:spcPts val="0"/>
              </a:spcBef>
              <a:spcAft>
                <a:spcPts val="0"/>
              </a:spcAft>
              <a:tabLst>
                <a:tab pos="617220" algn="l"/>
              </a:tabLst>
            </a:pPr>
            <a:endParaRPr lang="en-US" sz="4500" dirty="0">
              <a:effectLst/>
              <a:latin typeface="Arial" panose="020B0604020202020204" pitchFamily="34" charset="0"/>
              <a:ea typeface="Courier New" panose="02070309020205020404" pitchFamily="49" charset="0"/>
            </a:endParaRPr>
          </a:p>
          <a:p>
            <a:pPr marR="0" lvl="0">
              <a:lnSpc>
                <a:spcPts val="1380"/>
              </a:lnSpc>
              <a:spcBef>
                <a:spcPts val="0"/>
              </a:spcBef>
              <a:spcAft>
                <a:spcPts val="0"/>
              </a:spcAft>
              <a:tabLst>
                <a:tab pos="617220" algn="l"/>
              </a:tabLst>
            </a:pPr>
            <a:r>
              <a:rPr lang="en-US" sz="4500" dirty="0">
                <a:effectLst/>
                <a:latin typeface="Arial" panose="020B0604020202020204" pitchFamily="34" charset="0"/>
                <a:ea typeface="Courier New" panose="02070309020205020404" pitchFamily="49" charset="0"/>
              </a:rPr>
              <a:t>Safety</a:t>
            </a:r>
            <a:r>
              <a:rPr lang="en-US" sz="4500" spc="5" dirty="0">
                <a:effectLst/>
                <a:latin typeface="Arial" panose="020B0604020202020204" pitchFamily="34" charset="0"/>
                <a:ea typeface="Courier New" panose="02070309020205020404" pitchFamily="49" charset="0"/>
              </a:rPr>
              <a:t> </a:t>
            </a:r>
            <a:r>
              <a:rPr lang="en-US" sz="4500" dirty="0">
                <a:effectLst/>
                <a:latin typeface="Arial" panose="020B0604020202020204" pitchFamily="34" charset="0"/>
                <a:ea typeface="Courier New" panose="02070309020205020404" pitchFamily="49" charset="0"/>
              </a:rPr>
              <a:t>will</a:t>
            </a:r>
            <a:r>
              <a:rPr lang="en-US" sz="4500" spc="10" dirty="0">
                <a:effectLst/>
                <a:latin typeface="Arial" panose="020B0604020202020204" pitchFamily="34" charset="0"/>
                <a:ea typeface="Courier New" panose="02070309020205020404" pitchFamily="49" charset="0"/>
              </a:rPr>
              <a:t> </a:t>
            </a:r>
            <a:r>
              <a:rPr lang="en-US" sz="4500" dirty="0">
                <a:effectLst/>
                <a:latin typeface="Arial" panose="020B0604020202020204" pitchFamily="34" charset="0"/>
                <a:ea typeface="Courier New" panose="02070309020205020404" pitchFamily="49" charset="0"/>
              </a:rPr>
              <a:t>initiate</a:t>
            </a:r>
            <a:r>
              <a:rPr lang="en-US" sz="4500" spc="10" dirty="0">
                <a:effectLst/>
                <a:latin typeface="Arial" panose="020B0604020202020204" pitchFamily="34" charset="0"/>
                <a:ea typeface="Courier New" panose="02070309020205020404" pitchFamily="49" charset="0"/>
              </a:rPr>
              <a:t> </a:t>
            </a:r>
            <a:r>
              <a:rPr lang="en-US" sz="4500" dirty="0">
                <a:effectLst/>
                <a:latin typeface="Arial" panose="020B0604020202020204" pitchFamily="34" charset="0"/>
                <a:ea typeface="Courier New" panose="02070309020205020404" pitchFamily="49" charset="0"/>
              </a:rPr>
              <a:t>an</a:t>
            </a:r>
            <a:r>
              <a:rPr lang="en-US" sz="4500" spc="10" dirty="0">
                <a:effectLst/>
                <a:latin typeface="Arial" panose="020B0604020202020204" pitchFamily="34" charset="0"/>
                <a:ea typeface="Courier New" panose="02070309020205020404" pitchFamily="49" charset="0"/>
              </a:rPr>
              <a:t> </a:t>
            </a:r>
            <a:r>
              <a:rPr lang="en-US" sz="4500" dirty="0">
                <a:effectLst/>
                <a:latin typeface="Arial" panose="020B0604020202020204" pitchFamily="34" charset="0"/>
                <a:ea typeface="Courier New" panose="02070309020205020404" pitchFamily="49" charset="0"/>
              </a:rPr>
              <a:t>IMT</a:t>
            </a:r>
            <a:r>
              <a:rPr lang="en-US" sz="4500" spc="5" dirty="0">
                <a:effectLst/>
                <a:latin typeface="Arial" panose="020B0604020202020204" pitchFamily="34" charset="0"/>
                <a:ea typeface="Courier New" panose="02070309020205020404" pitchFamily="49" charset="0"/>
              </a:rPr>
              <a:t> </a:t>
            </a:r>
            <a:r>
              <a:rPr lang="en-US" sz="4500" dirty="0">
                <a:effectLst/>
                <a:latin typeface="Arial" panose="020B0604020202020204" pitchFamily="34" charset="0"/>
                <a:ea typeface="Courier New" panose="02070309020205020404" pitchFamily="49" charset="0"/>
              </a:rPr>
              <a:t>review</a:t>
            </a:r>
            <a:r>
              <a:rPr lang="en-US" sz="4500" spc="10" dirty="0">
                <a:effectLst/>
                <a:latin typeface="Arial" panose="020B0604020202020204" pitchFamily="34" charset="0"/>
                <a:ea typeface="Courier New" panose="02070309020205020404" pitchFamily="49" charset="0"/>
              </a:rPr>
              <a:t> </a:t>
            </a:r>
            <a:r>
              <a:rPr lang="en-US" sz="4500" dirty="0">
                <a:effectLst/>
                <a:latin typeface="Arial" panose="020B0604020202020204" pitchFamily="34" charset="0"/>
                <a:ea typeface="Courier New" panose="02070309020205020404" pitchFamily="49" charset="0"/>
              </a:rPr>
              <a:t>for</a:t>
            </a:r>
            <a:r>
              <a:rPr lang="en-US" sz="4500" spc="5" dirty="0">
                <a:effectLst/>
                <a:latin typeface="Arial" panose="020B0604020202020204" pitchFamily="34" charset="0"/>
                <a:ea typeface="Courier New" panose="02070309020205020404" pitchFamily="49" charset="0"/>
              </a:rPr>
              <a:t> </a:t>
            </a:r>
            <a:r>
              <a:rPr lang="en-US" sz="4500" dirty="0">
                <a:effectLst/>
                <a:latin typeface="Arial" panose="020B0604020202020204" pitchFamily="34" charset="0"/>
                <a:ea typeface="Courier New" panose="02070309020205020404" pitchFamily="49" charset="0"/>
              </a:rPr>
              <a:t>an</a:t>
            </a:r>
            <a:r>
              <a:rPr lang="en-US" sz="4500" spc="10" dirty="0">
                <a:effectLst/>
                <a:latin typeface="Arial" panose="020B0604020202020204" pitchFamily="34" charset="0"/>
                <a:ea typeface="Courier New" panose="02070309020205020404" pitchFamily="49" charset="0"/>
              </a:rPr>
              <a:t> </a:t>
            </a:r>
            <a:r>
              <a:rPr lang="en-US" sz="4500" dirty="0">
                <a:effectLst/>
                <a:latin typeface="Arial" panose="020B0604020202020204" pitchFamily="34" charset="0"/>
                <a:ea typeface="Courier New" panose="02070309020205020404" pitchFamily="49" charset="0"/>
              </a:rPr>
              <a:t>IWI</a:t>
            </a:r>
            <a:r>
              <a:rPr lang="en-US" sz="4500" spc="5" dirty="0">
                <a:effectLst/>
                <a:latin typeface="Arial" panose="020B0604020202020204" pitchFamily="34" charset="0"/>
                <a:ea typeface="Courier New" panose="02070309020205020404" pitchFamily="49" charset="0"/>
              </a:rPr>
              <a:t> </a:t>
            </a:r>
            <a:r>
              <a:rPr lang="en-US" sz="4500" dirty="0">
                <a:effectLst/>
                <a:latin typeface="Arial" panose="020B0604020202020204" pitchFamily="34" charset="0"/>
                <a:ea typeface="Courier New" panose="02070309020205020404" pitchFamily="49" charset="0"/>
              </a:rPr>
              <a:t>within</a:t>
            </a:r>
            <a:r>
              <a:rPr lang="en-US" sz="4500" spc="10" dirty="0">
                <a:effectLst/>
                <a:latin typeface="Arial" panose="020B0604020202020204" pitchFamily="34" charset="0"/>
                <a:ea typeface="Courier New" panose="02070309020205020404" pitchFamily="49" charset="0"/>
              </a:rPr>
              <a:t> </a:t>
            </a:r>
            <a:r>
              <a:rPr lang="en-US" sz="4500" dirty="0">
                <a:effectLst/>
                <a:latin typeface="Arial" panose="020B0604020202020204" pitchFamily="34" charset="0"/>
                <a:ea typeface="Courier New" panose="02070309020205020404" pitchFamily="49" charset="0"/>
              </a:rPr>
              <a:t>24-48hrs</a:t>
            </a:r>
            <a:r>
              <a:rPr lang="en-US" sz="4500" spc="10" dirty="0">
                <a:effectLst/>
                <a:latin typeface="Arial" panose="020B0604020202020204" pitchFamily="34" charset="0"/>
                <a:ea typeface="Courier New" panose="02070309020205020404" pitchFamily="49" charset="0"/>
              </a:rPr>
              <a:t> </a:t>
            </a:r>
            <a:r>
              <a:rPr lang="en-US" sz="4500" dirty="0">
                <a:effectLst/>
                <a:latin typeface="Arial" panose="020B0604020202020204" pitchFamily="34" charset="0"/>
                <a:ea typeface="Courier New" panose="02070309020205020404" pitchFamily="49" charset="0"/>
              </a:rPr>
              <a:t>of</a:t>
            </a:r>
            <a:r>
              <a:rPr lang="en-US" sz="4500" spc="10" dirty="0">
                <a:effectLst/>
                <a:latin typeface="Arial" panose="020B0604020202020204" pitchFamily="34" charset="0"/>
                <a:ea typeface="Courier New" panose="02070309020205020404" pitchFamily="49" charset="0"/>
              </a:rPr>
              <a:t> </a:t>
            </a:r>
            <a:r>
              <a:rPr lang="en-US" sz="4500" dirty="0">
                <a:effectLst/>
                <a:latin typeface="Arial" panose="020B0604020202020204" pitchFamily="34" charset="0"/>
                <a:ea typeface="Courier New" panose="02070309020205020404" pitchFamily="49" charset="0"/>
              </a:rPr>
              <a:t>transfer</a:t>
            </a:r>
            <a:r>
              <a:rPr lang="en-US" sz="4500" spc="5" dirty="0">
                <a:effectLst/>
                <a:latin typeface="Arial" panose="020B0604020202020204" pitchFamily="34" charset="0"/>
                <a:ea typeface="Courier New" panose="02070309020205020404" pitchFamily="49" charset="0"/>
              </a:rPr>
              <a:t> </a:t>
            </a:r>
            <a:r>
              <a:rPr lang="en-US" sz="4500" dirty="0">
                <a:effectLst/>
                <a:latin typeface="Arial" panose="020B0604020202020204" pitchFamily="34" charset="0"/>
                <a:ea typeface="Courier New" panose="02070309020205020404" pitchFamily="49" charset="0"/>
              </a:rPr>
              <a:t>of</a:t>
            </a:r>
            <a:r>
              <a:rPr lang="en-US" sz="4500" spc="10" dirty="0">
                <a:effectLst/>
                <a:latin typeface="Arial" panose="020B0604020202020204" pitchFamily="34" charset="0"/>
                <a:ea typeface="Courier New" panose="02070309020205020404" pitchFamily="49" charset="0"/>
              </a:rPr>
              <a:t> </a:t>
            </a:r>
            <a:r>
              <a:rPr lang="en-US" sz="4500" spc="-10" dirty="0">
                <a:effectLst/>
                <a:latin typeface="Arial" panose="020B0604020202020204" pitchFamily="34" charset="0"/>
                <a:ea typeface="Courier New" panose="02070309020205020404" pitchFamily="49" charset="0"/>
              </a:rPr>
              <a:t>command.</a:t>
            </a:r>
            <a:endParaRPr lang="en-US" sz="4500" dirty="0">
              <a:effectLst/>
              <a:latin typeface="Arial" panose="020B0604020202020204" pitchFamily="34" charset="0"/>
              <a:ea typeface="Courier New" panose="02070309020205020404" pitchFamily="49" charset="0"/>
            </a:endParaRPr>
          </a:p>
          <a:p>
            <a:pPr marR="0" lvl="0">
              <a:lnSpc>
                <a:spcPts val="1380"/>
              </a:lnSpc>
              <a:spcBef>
                <a:spcPts val="0"/>
              </a:spcBef>
              <a:spcAft>
                <a:spcPts val="0"/>
              </a:spcAft>
              <a:tabLst>
                <a:tab pos="617220" algn="l"/>
              </a:tabLst>
            </a:pPr>
            <a:endParaRPr lang="en-US" sz="4500" dirty="0">
              <a:effectLst/>
              <a:latin typeface="Arial" panose="020B0604020202020204" pitchFamily="34" charset="0"/>
              <a:ea typeface="Courier New" panose="02070309020205020404" pitchFamily="49" charset="0"/>
            </a:endParaRPr>
          </a:p>
          <a:p>
            <a:pPr marR="0" lvl="0">
              <a:lnSpc>
                <a:spcPts val="1380"/>
              </a:lnSpc>
              <a:spcBef>
                <a:spcPts val="0"/>
              </a:spcBef>
              <a:spcAft>
                <a:spcPts val="0"/>
              </a:spcAft>
              <a:tabLst>
                <a:tab pos="617220" algn="l"/>
              </a:tabLst>
            </a:pPr>
            <a:r>
              <a:rPr lang="en-US" sz="4500" dirty="0">
                <a:effectLst/>
                <a:latin typeface="Arial" panose="020B0604020202020204" pitchFamily="34" charset="0"/>
                <a:ea typeface="Courier New" panose="02070309020205020404" pitchFamily="49" charset="0"/>
              </a:rPr>
              <a:t>Conduct</a:t>
            </a:r>
            <a:r>
              <a:rPr lang="en-US" sz="4500" spc="-5" dirty="0">
                <a:effectLst/>
                <a:latin typeface="Arial" panose="020B0604020202020204" pitchFamily="34" charset="0"/>
                <a:ea typeface="Courier New" panose="02070309020205020404" pitchFamily="49" charset="0"/>
              </a:rPr>
              <a:t> </a:t>
            </a:r>
            <a:r>
              <a:rPr lang="en-US" sz="4500" dirty="0">
                <a:effectLst/>
                <a:latin typeface="Arial" panose="020B0604020202020204" pitchFamily="34" charset="0"/>
                <a:ea typeface="Courier New" panose="02070309020205020404" pitchFamily="49" charset="0"/>
              </a:rPr>
              <a:t>IMT</a:t>
            </a:r>
            <a:r>
              <a:rPr lang="en-US" sz="4500" spc="10" dirty="0">
                <a:effectLst/>
                <a:latin typeface="Arial" panose="020B0604020202020204" pitchFamily="34" charset="0"/>
                <a:ea typeface="Courier New" panose="02070309020205020404" pitchFamily="49" charset="0"/>
              </a:rPr>
              <a:t> </a:t>
            </a:r>
            <a:r>
              <a:rPr lang="en-US" sz="4500" dirty="0">
                <a:effectLst/>
                <a:latin typeface="Arial" panose="020B0604020202020204" pitchFamily="34" charset="0"/>
                <a:ea typeface="Courier New" panose="02070309020205020404" pitchFamily="49" charset="0"/>
              </a:rPr>
              <a:t>AARs</a:t>
            </a:r>
            <a:r>
              <a:rPr lang="en-US" sz="4500" spc="10" dirty="0">
                <a:effectLst/>
                <a:latin typeface="Arial" panose="020B0604020202020204" pitchFamily="34" charset="0"/>
                <a:ea typeface="Courier New" panose="02070309020205020404" pitchFamily="49" charset="0"/>
              </a:rPr>
              <a:t> </a:t>
            </a:r>
            <a:r>
              <a:rPr lang="en-US" sz="4500" dirty="0">
                <a:effectLst/>
                <a:latin typeface="Arial" panose="020B0604020202020204" pitchFamily="34" charset="0"/>
                <a:ea typeface="Courier New" panose="02070309020205020404" pitchFamily="49" charset="0"/>
              </a:rPr>
              <a:t>for</a:t>
            </a:r>
            <a:r>
              <a:rPr lang="en-US" sz="4500" spc="10" dirty="0">
                <a:effectLst/>
                <a:latin typeface="Arial" panose="020B0604020202020204" pitchFamily="34" charset="0"/>
                <a:ea typeface="Courier New" panose="02070309020205020404" pitchFamily="49" charset="0"/>
              </a:rPr>
              <a:t> </a:t>
            </a:r>
            <a:r>
              <a:rPr lang="en-US" sz="4500" dirty="0">
                <a:effectLst/>
                <a:latin typeface="Arial" panose="020B0604020202020204" pitchFamily="34" charset="0"/>
                <a:ea typeface="Courier New" panose="02070309020205020404" pitchFamily="49" charset="0"/>
              </a:rPr>
              <a:t>continued</a:t>
            </a:r>
            <a:r>
              <a:rPr lang="en-US" sz="4500" spc="5" dirty="0">
                <a:effectLst/>
                <a:latin typeface="Arial" panose="020B0604020202020204" pitchFamily="34" charset="0"/>
                <a:ea typeface="Courier New" panose="02070309020205020404" pitchFamily="49" charset="0"/>
              </a:rPr>
              <a:t> </a:t>
            </a:r>
            <a:r>
              <a:rPr lang="en-US" sz="4500" dirty="0">
                <a:effectLst/>
                <a:latin typeface="Arial" panose="020B0604020202020204" pitchFamily="34" charset="0"/>
                <a:ea typeface="Courier New" panose="02070309020205020404" pitchFamily="49" charset="0"/>
              </a:rPr>
              <a:t>validations</a:t>
            </a:r>
            <a:r>
              <a:rPr lang="en-US" sz="4500" spc="15" dirty="0">
                <a:effectLst/>
                <a:latin typeface="Arial" panose="020B0604020202020204" pitchFamily="34" charset="0"/>
                <a:ea typeface="Courier New" panose="02070309020205020404" pitchFamily="49" charset="0"/>
              </a:rPr>
              <a:t> </a:t>
            </a:r>
            <a:r>
              <a:rPr lang="en-US" sz="4500" dirty="0">
                <a:effectLst/>
                <a:latin typeface="Arial" panose="020B0604020202020204" pitchFamily="34" charset="0"/>
                <a:ea typeface="Courier New" panose="02070309020205020404" pitchFamily="49" charset="0"/>
              </a:rPr>
              <a:t>of</a:t>
            </a:r>
            <a:r>
              <a:rPr lang="en-US" sz="4500" spc="5" dirty="0">
                <a:effectLst/>
                <a:latin typeface="Arial" panose="020B0604020202020204" pitchFamily="34" charset="0"/>
                <a:ea typeface="Courier New" panose="02070309020205020404" pitchFamily="49" charset="0"/>
              </a:rPr>
              <a:t> </a:t>
            </a:r>
            <a:r>
              <a:rPr lang="en-US" sz="4500" dirty="0">
                <a:effectLst/>
                <a:latin typeface="Arial" panose="020B0604020202020204" pitchFamily="34" charset="0"/>
                <a:ea typeface="Courier New" panose="02070309020205020404" pitchFamily="49" charset="0"/>
              </a:rPr>
              <a:t>the</a:t>
            </a:r>
            <a:r>
              <a:rPr lang="en-US" sz="4500" spc="10" dirty="0">
                <a:effectLst/>
                <a:latin typeface="Arial" panose="020B0604020202020204" pitchFamily="34" charset="0"/>
                <a:ea typeface="Courier New" panose="02070309020205020404" pitchFamily="49" charset="0"/>
              </a:rPr>
              <a:t> </a:t>
            </a:r>
            <a:r>
              <a:rPr lang="en-US" sz="4500" spc="-20" dirty="0">
                <a:effectLst/>
                <a:latin typeface="Arial" panose="020B0604020202020204" pitchFamily="34" charset="0"/>
                <a:ea typeface="Courier New" panose="02070309020205020404" pitchFamily="49" charset="0"/>
              </a:rPr>
              <a:t>IWI.</a:t>
            </a:r>
            <a:endParaRPr lang="en-US" sz="4500" dirty="0">
              <a:effectLst/>
              <a:latin typeface="Arial" panose="020B0604020202020204" pitchFamily="34" charset="0"/>
              <a:ea typeface="Courier New" panose="02070309020205020404" pitchFamily="49" charset="0"/>
            </a:endParaRPr>
          </a:p>
          <a:p>
            <a:pPr marR="0" lvl="0">
              <a:lnSpc>
                <a:spcPts val="1435"/>
              </a:lnSpc>
              <a:spcBef>
                <a:spcPts val="0"/>
              </a:spcBef>
              <a:spcAft>
                <a:spcPts val="0"/>
              </a:spcAft>
              <a:tabLst>
                <a:tab pos="617220" algn="l"/>
              </a:tabLst>
            </a:pPr>
            <a:endParaRPr lang="en-US" sz="4500" dirty="0">
              <a:effectLst/>
              <a:latin typeface="Arial" panose="020B0604020202020204" pitchFamily="34" charset="0"/>
              <a:ea typeface="Courier New" panose="02070309020205020404" pitchFamily="49" charset="0"/>
            </a:endParaRPr>
          </a:p>
          <a:p>
            <a:pPr marR="0" lvl="0">
              <a:lnSpc>
                <a:spcPts val="1435"/>
              </a:lnSpc>
              <a:spcBef>
                <a:spcPts val="0"/>
              </a:spcBef>
              <a:spcAft>
                <a:spcPts val="0"/>
              </a:spcAft>
              <a:tabLst>
                <a:tab pos="617220" algn="l"/>
              </a:tabLst>
            </a:pPr>
            <a:r>
              <a:rPr lang="en-US" sz="4500" dirty="0">
                <a:effectLst/>
                <a:latin typeface="Arial" panose="020B0604020202020204" pitchFamily="34" charset="0"/>
                <a:ea typeface="Courier New" panose="02070309020205020404" pitchFamily="49" charset="0"/>
              </a:rPr>
              <a:t>Conduct</a:t>
            </a:r>
            <a:r>
              <a:rPr lang="en-US" sz="4500" spc="10" dirty="0">
                <a:effectLst/>
                <a:latin typeface="Arial" panose="020B0604020202020204" pitchFamily="34" charset="0"/>
                <a:ea typeface="Courier New" panose="02070309020205020404" pitchFamily="49" charset="0"/>
              </a:rPr>
              <a:t> </a:t>
            </a:r>
            <a:r>
              <a:rPr lang="en-US" sz="4500" dirty="0">
                <a:effectLst/>
                <a:latin typeface="Arial" panose="020B0604020202020204" pitchFamily="34" charset="0"/>
                <a:ea typeface="Courier New" panose="02070309020205020404" pitchFamily="49" charset="0"/>
              </a:rPr>
              <a:t>an</a:t>
            </a:r>
            <a:r>
              <a:rPr lang="en-US" sz="4500" spc="5" dirty="0">
                <a:effectLst/>
                <a:latin typeface="Arial" panose="020B0604020202020204" pitchFamily="34" charset="0"/>
                <a:ea typeface="Courier New" panose="02070309020205020404" pitchFamily="49" charset="0"/>
              </a:rPr>
              <a:t> </a:t>
            </a:r>
            <a:r>
              <a:rPr lang="en-US" sz="4500" dirty="0">
                <a:effectLst/>
                <a:latin typeface="Arial" panose="020B0604020202020204" pitchFamily="34" charset="0"/>
                <a:ea typeface="Courier New" panose="02070309020205020404" pitchFamily="49" charset="0"/>
              </a:rPr>
              <a:t>IWI</a:t>
            </a:r>
            <a:r>
              <a:rPr lang="en-US" sz="4500" spc="10" dirty="0">
                <a:effectLst/>
                <a:latin typeface="Arial" panose="020B0604020202020204" pitchFamily="34" charset="0"/>
                <a:ea typeface="Courier New" panose="02070309020205020404" pitchFamily="49" charset="0"/>
              </a:rPr>
              <a:t> </a:t>
            </a:r>
            <a:r>
              <a:rPr lang="en-US" sz="4500" dirty="0">
                <a:effectLst/>
                <a:latin typeface="Arial" panose="020B0604020202020204" pitchFamily="34" charset="0"/>
                <a:ea typeface="Courier New" panose="02070309020205020404" pitchFamily="49" charset="0"/>
              </a:rPr>
              <a:t>drill</a:t>
            </a:r>
            <a:r>
              <a:rPr lang="en-US" sz="4500" spc="5" dirty="0">
                <a:effectLst/>
                <a:latin typeface="Arial" panose="020B0604020202020204" pitchFamily="34" charset="0"/>
                <a:ea typeface="Courier New" panose="02070309020205020404" pitchFamily="49" charset="0"/>
              </a:rPr>
              <a:t> </a:t>
            </a:r>
            <a:r>
              <a:rPr lang="en-US" sz="4500" dirty="0">
                <a:effectLst/>
                <a:latin typeface="Arial" panose="020B0604020202020204" pitchFamily="34" charset="0"/>
                <a:ea typeface="Courier New" panose="02070309020205020404" pitchFamily="49" charset="0"/>
              </a:rPr>
              <a:t>with</a:t>
            </a:r>
            <a:r>
              <a:rPr lang="en-US" sz="4500" spc="10" dirty="0">
                <a:effectLst/>
                <a:latin typeface="Arial" panose="020B0604020202020204" pitchFamily="34" charset="0"/>
                <a:ea typeface="Courier New" panose="02070309020205020404" pitchFamily="49" charset="0"/>
              </a:rPr>
              <a:t> </a:t>
            </a:r>
            <a:r>
              <a:rPr lang="en-US" sz="4500" spc="-20" dirty="0">
                <a:effectLst/>
                <a:latin typeface="Arial" panose="020B0604020202020204" pitchFamily="34" charset="0"/>
                <a:ea typeface="Courier New" panose="02070309020205020404" pitchFamily="49" charset="0"/>
              </a:rPr>
              <a:t>IMT.</a:t>
            </a:r>
            <a:endParaRPr lang="en-US" sz="4500" dirty="0">
              <a:effectLst/>
              <a:latin typeface="Arial" panose="020B0604020202020204" pitchFamily="34" charset="0"/>
              <a:ea typeface="Arial" panose="020B0604020202020204" pitchFamily="34" charset="0"/>
            </a:endParaRPr>
          </a:p>
          <a:p>
            <a:endParaRPr lang="en-US" dirty="0"/>
          </a:p>
        </p:txBody>
      </p:sp>
      <p:sp>
        <p:nvSpPr>
          <p:cNvPr id="4" name="Content Placeholder 3">
            <a:extLst>
              <a:ext uri="{FF2B5EF4-FFF2-40B4-BE49-F238E27FC236}">
                <a16:creationId xmlns:a16="http://schemas.microsoft.com/office/drawing/2014/main" id="{634CBF7C-0168-9500-7395-ABE00D50BA79}"/>
              </a:ext>
            </a:extLst>
          </p:cNvPr>
          <p:cNvSpPr>
            <a:spLocks noGrp="1"/>
          </p:cNvSpPr>
          <p:nvPr>
            <p:ph sz="half" idx="2"/>
          </p:nvPr>
        </p:nvSpPr>
        <p:spPr>
          <a:xfrm>
            <a:off x="6172199" y="1331088"/>
            <a:ext cx="5807597" cy="5526911"/>
          </a:xfrm>
        </p:spPr>
        <p:txBody>
          <a:bodyPr>
            <a:normAutofit fontScale="40000" lnSpcReduction="20000"/>
          </a:bodyPr>
          <a:lstStyle/>
          <a:p>
            <a:pPr marL="159385" marR="0" indent="0">
              <a:spcBef>
                <a:spcPts val="0"/>
              </a:spcBef>
              <a:spcAft>
                <a:spcPts val="0"/>
              </a:spcAft>
              <a:buNone/>
            </a:pPr>
            <a:r>
              <a:rPr lang="en-US" sz="3500" b="1" dirty="0">
                <a:effectLst/>
                <a:latin typeface="Arial" panose="020B0604020202020204" pitchFamily="34" charset="0"/>
                <a:ea typeface="Arial" panose="020B0604020202020204" pitchFamily="34" charset="0"/>
              </a:rPr>
              <a:t>During</a:t>
            </a:r>
            <a:r>
              <a:rPr lang="en-US" sz="3500" b="1" spc="-25" dirty="0">
                <a:effectLst/>
                <a:latin typeface="Arial" panose="020B0604020202020204" pitchFamily="34" charset="0"/>
                <a:ea typeface="Arial" panose="020B0604020202020204" pitchFamily="34" charset="0"/>
              </a:rPr>
              <a:t> IWI</a:t>
            </a:r>
          </a:p>
          <a:p>
            <a:pPr marL="159385" marR="0" indent="0">
              <a:spcBef>
                <a:spcPts val="0"/>
              </a:spcBef>
              <a:spcAft>
                <a:spcPts val="0"/>
              </a:spcAft>
              <a:buNone/>
            </a:pPr>
            <a:endParaRPr lang="en-US" sz="3500" dirty="0">
              <a:effectLst/>
              <a:latin typeface="Arial" panose="020B0604020202020204" pitchFamily="34" charset="0"/>
              <a:ea typeface="Arial" panose="020B0604020202020204" pitchFamily="34" charset="0"/>
            </a:endParaRPr>
          </a:p>
          <a:p>
            <a:pPr>
              <a:lnSpc>
                <a:spcPts val="1435"/>
              </a:lnSpc>
              <a:spcBef>
                <a:spcPts val="0"/>
              </a:spcBef>
              <a:tabLst>
                <a:tab pos="617220" algn="l"/>
              </a:tabLst>
            </a:pPr>
            <a:r>
              <a:rPr lang="en-US" sz="3500" dirty="0">
                <a:effectLst/>
                <a:latin typeface="Arial" panose="020B0604020202020204" pitchFamily="34" charset="0"/>
                <a:ea typeface="Courier New" panose="02070309020205020404" pitchFamily="49" charset="0"/>
              </a:rPr>
              <a:t>Safety</a:t>
            </a:r>
            <a:r>
              <a:rPr lang="en-US" sz="3500" spc="-25" dirty="0">
                <a:effectLst/>
                <a:latin typeface="Arial" panose="020B0604020202020204" pitchFamily="34" charset="0"/>
                <a:ea typeface="Courier New" panose="02070309020205020404" pitchFamily="49" charset="0"/>
              </a:rPr>
              <a:t> </a:t>
            </a:r>
            <a:r>
              <a:rPr lang="en-US" sz="3500" dirty="0">
                <a:effectLst/>
                <a:latin typeface="Arial" panose="020B0604020202020204" pitchFamily="34" charset="0"/>
                <a:ea typeface="Courier New" panose="02070309020205020404" pitchFamily="49" charset="0"/>
              </a:rPr>
              <a:t>Officer</a:t>
            </a:r>
            <a:r>
              <a:rPr lang="en-US" sz="3500" spc="-10" dirty="0">
                <a:effectLst/>
                <a:latin typeface="Arial" panose="020B0604020202020204" pitchFamily="34" charset="0"/>
                <a:ea typeface="Courier New" panose="02070309020205020404" pitchFamily="49" charset="0"/>
              </a:rPr>
              <a:t> </a:t>
            </a:r>
            <a:r>
              <a:rPr lang="en-US" sz="3500" dirty="0">
                <a:effectLst/>
                <a:latin typeface="Arial" panose="020B0604020202020204" pitchFamily="34" charset="0"/>
                <a:ea typeface="Courier New" panose="02070309020205020404" pitchFamily="49" charset="0"/>
              </a:rPr>
              <a:t>to</a:t>
            </a:r>
            <a:r>
              <a:rPr lang="en-US" sz="3500" spc="-10" dirty="0">
                <a:effectLst/>
                <a:latin typeface="Arial" panose="020B0604020202020204" pitchFamily="34" charset="0"/>
                <a:ea typeface="Courier New" panose="02070309020205020404" pitchFamily="49" charset="0"/>
              </a:rPr>
              <a:t> </a:t>
            </a:r>
            <a:r>
              <a:rPr lang="en-US" sz="3500" dirty="0">
                <a:effectLst/>
                <a:latin typeface="Arial" panose="020B0604020202020204" pitchFamily="34" charset="0"/>
                <a:ea typeface="Courier New" panose="02070309020205020404" pitchFamily="49" charset="0"/>
              </a:rPr>
              <a:t>assemble</a:t>
            </a:r>
            <a:r>
              <a:rPr lang="en-US" sz="3500" spc="-20" dirty="0">
                <a:effectLst/>
                <a:latin typeface="Arial" panose="020B0604020202020204" pitchFamily="34" charset="0"/>
                <a:ea typeface="Courier New" panose="02070309020205020404" pitchFamily="49" charset="0"/>
              </a:rPr>
              <a:t> </a:t>
            </a:r>
            <a:r>
              <a:rPr lang="en-US" sz="3500" dirty="0">
                <a:effectLst/>
                <a:latin typeface="Arial" panose="020B0604020202020204" pitchFamily="34" charset="0"/>
                <a:ea typeface="Courier New" panose="02070309020205020404" pitchFamily="49" charset="0"/>
              </a:rPr>
              <a:t>at</a:t>
            </a:r>
            <a:r>
              <a:rPr lang="en-US" sz="3500" spc="-15" dirty="0">
                <a:effectLst/>
                <a:latin typeface="Arial" panose="020B0604020202020204" pitchFamily="34" charset="0"/>
                <a:ea typeface="Courier New" panose="02070309020205020404" pitchFamily="49" charset="0"/>
              </a:rPr>
              <a:t> </a:t>
            </a:r>
            <a:r>
              <a:rPr lang="en-US" sz="3500" dirty="0">
                <a:effectLst/>
                <a:latin typeface="Arial" panose="020B0604020202020204" pitchFamily="34" charset="0"/>
                <a:ea typeface="Courier New" panose="02070309020205020404" pitchFamily="49" charset="0"/>
              </a:rPr>
              <a:t>the</a:t>
            </a:r>
            <a:r>
              <a:rPr lang="en-US" sz="3500" spc="-15" dirty="0">
                <a:effectLst/>
                <a:latin typeface="Arial" panose="020B0604020202020204" pitchFamily="34" charset="0"/>
                <a:ea typeface="Courier New" panose="02070309020205020404" pitchFamily="49" charset="0"/>
              </a:rPr>
              <a:t> </a:t>
            </a:r>
            <a:r>
              <a:rPr lang="en-US" sz="3500" dirty="0">
                <a:effectLst/>
                <a:latin typeface="Arial" panose="020B0604020202020204" pitchFamily="34" charset="0"/>
                <a:ea typeface="Courier New" panose="02070309020205020404" pitchFamily="49" charset="0"/>
              </a:rPr>
              <a:t>designated</a:t>
            </a:r>
            <a:r>
              <a:rPr lang="en-US" sz="3500" spc="-15" dirty="0">
                <a:effectLst/>
                <a:latin typeface="Arial" panose="020B0604020202020204" pitchFamily="34" charset="0"/>
                <a:ea typeface="Courier New" panose="02070309020205020404" pitchFamily="49" charset="0"/>
              </a:rPr>
              <a:t> </a:t>
            </a:r>
            <a:r>
              <a:rPr lang="en-US" sz="3500" dirty="0">
                <a:effectLst/>
                <a:latin typeface="Arial" panose="020B0604020202020204" pitchFamily="34" charset="0"/>
                <a:ea typeface="Courier New" panose="02070309020205020404" pitchFamily="49" charset="0"/>
              </a:rPr>
              <a:t>IWI</a:t>
            </a:r>
            <a:r>
              <a:rPr lang="en-US" sz="3500" spc="-15" dirty="0">
                <a:effectLst/>
                <a:latin typeface="Arial" panose="020B0604020202020204" pitchFamily="34" charset="0"/>
                <a:ea typeface="Courier New" panose="02070309020205020404" pitchFamily="49" charset="0"/>
              </a:rPr>
              <a:t> </a:t>
            </a:r>
            <a:r>
              <a:rPr lang="en-US" sz="3500" dirty="0">
                <a:effectLst/>
                <a:latin typeface="Arial" panose="020B0604020202020204" pitchFamily="34" charset="0"/>
                <a:ea typeface="Courier New" panose="02070309020205020404" pitchFamily="49" charset="0"/>
              </a:rPr>
              <a:t>emergency</a:t>
            </a:r>
            <a:r>
              <a:rPr lang="en-US" sz="3500" spc="-15" dirty="0">
                <a:effectLst/>
                <a:latin typeface="Arial" panose="020B0604020202020204" pitchFamily="34" charset="0"/>
                <a:ea typeface="Courier New" panose="02070309020205020404" pitchFamily="49" charset="0"/>
              </a:rPr>
              <a:t> </a:t>
            </a:r>
            <a:r>
              <a:rPr lang="en-US" sz="3500" dirty="0">
                <a:effectLst/>
                <a:latin typeface="Arial" panose="020B0604020202020204" pitchFamily="34" charset="0"/>
                <a:ea typeface="Courier New" panose="02070309020205020404" pitchFamily="49" charset="0"/>
              </a:rPr>
              <a:t>meeting</a:t>
            </a:r>
            <a:r>
              <a:rPr lang="en-US" sz="3500" spc="-10" dirty="0">
                <a:effectLst/>
                <a:latin typeface="Arial" panose="020B0604020202020204" pitchFamily="34" charset="0"/>
                <a:ea typeface="Courier New" panose="02070309020205020404" pitchFamily="49" charset="0"/>
              </a:rPr>
              <a:t> area.</a:t>
            </a:r>
            <a:endParaRPr lang="en-US" sz="3500" dirty="0">
              <a:effectLst/>
              <a:latin typeface="Arial" panose="020B0604020202020204" pitchFamily="34" charset="0"/>
              <a:ea typeface="Courier New" panose="02070309020205020404" pitchFamily="49" charset="0"/>
            </a:endParaRPr>
          </a:p>
          <a:p>
            <a:pPr>
              <a:lnSpc>
                <a:spcPts val="1380"/>
              </a:lnSpc>
              <a:spcBef>
                <a:spcPts val="0"/>
              </a:spcBef>
              <a:tabLst>
                <a:tab pos="617220" algn="l"/>
              </a:tabLst>
            </a:pPr>
            <a:r>
              <a:rPr lang="en-US" sz="3500" dirty="0">
                <a:effectLst/>
                <a:latin typeface="Arial" panose="020B0604020202020204" pitchFamily="34" charset="0"/>
                <a:ea typeface="Courier New" panose="02070309020205020404" pitchFamily="49" charset="0"/>
              </a:rPr>
              <a:t>Line</a:t>
            </a:r>
            <a:r>
              <a:rPr lang="en-US" sz="3500" spc="10" dirty="0">
                <a:effectLst/>
                <a:latin typeface="Arial" panose="020B0604020202020204" pitchFamily="34" charset="0"/>
                <a:ea typeface="Courier New" panose="02070309020205020404" pitchFamily="49" charset="0"/>
              </a:rPr>
              <a:t> </a:t>
            </a:r>
            <a:r>
              <a:rPr lang="en-US" sz="3500" dirty="0">
                <a:effectLst/>
                <a:latin typeface="Arial" panose="020B0604020202020204" pitchFamily="34" charset="0"/>
                <a:ea typeface="Courier New" panose="02070309020205020404" pitchFamily="49" charset="0"/>
              </a:rPr>
              <a:t>Safety</a:t>
            </a:r>
            <a:r>
              <a:rPr lang="en-US" sz="3500" spc="15" dirty="0">
                <a:effectLst/>
                <a:latin typeface="Arial" panose="020B0604020202020204" pitchFamily="34" charset="0"/>
                <a:ea typeface="Courier New" panose="02070309020205020404" pitchFamily="49" charset="0"/>
              </a:rPr>
              <a:t> </a:t>
            </a:r>
            <a:r>
              <a:rPr lang="en-US" sz="3500" dirty="0">
                <a:effectLst/>
                <a:latin typeface="Arial" panose="020B0604020202020204" pitchFamily="34" charset="0"/>
                <a:ea typeface="Courier New" panose="02070309020205020404" pitchFamily="49" charset="0"/>
              </a:rPr>
              <a:t>Officer</a:t>
            </a:r>
            <a:r>
              <a:rPr lang="en-US" sz="3500" spc="10" dirty="0">
                <a:effectLst/>
                <a:latin typeface="Arial" panose="020B0604020202020204" pitchFamily="34" charset="0"/>
                <a:ea typeface="Courier New" panose="02070309020205020404" pitchFamily="49" charset="0"/>
              </a:rPr>
              <a:t> </a:t>
            </a:r>
            <a:r>
              <a:rPr lang="en-US" sz="3500" dirty="0">
                <a:effectLst/>
                <a:latin typeface="Arial" panose="020B0604020202020204" pitchFamily="34" charset="0"/>
                <a:ea typeface="Courier New" panose="02070309020205020404" pitchFamily="49" charset="0"/>
              </a:rPr>
              <a:t>and/or</a:t>
            </a:r>
            <a:r>
              <a:rPr lang="en-US" sz="3500" spc="20" dirty="0">
                <a:effectLst/>
                <a:latin typeface="Arial" panose="020B0604020202020204" pitchFamily="34" charset="0"/>
                <a:ea typeface="Courier New" panose="02070309020205020404" pitchFamily="49" charset="0"/>
              </a:rPr>
              <a:t> </a:t>
            </a:r>
            <a:r>
              <a:rPr lang="en-US" sz="3500" dirty="0">
                <a:effectLst/>
                <a:latin typeface="Arial" panose="020B0604020202020204" pitchFamily="34" charset="0"/>
                <a:ea typeface="Courier New" panose="02070309020205020404" pitchFamily="49" charset="0"/>
              </a:rPr>
              <a:t>Field</a:t>
            </a:r>
            <a:r>
              <a:rPr lang="en-US" sz="3500" spc="15" dirty="0">
                <a:effectLst/>
                <a:latin typeface="Arial" panose="020B0604020202020204" pitchFamily="34" charset="0"/>
                <a:ea typeface="Courier New" panose="02070309020205020404" pitchFamily="49" charset="0"/>
              </a:rPr>
              <a:t> </a:t>
            </a:r>
            <a:r>
              <a:rPr lang="en-US" sz="3500" dirty="0">
                <a:effectLst/>
                <a:latin typeface="Arial" panose="020B0604020202020204" pitchFamily="34" charset="0"/>
                <a:ea typeface="Courier New" panose="02070309020205020404" pitchFamily="49" charset="0"/>
              </a:rPr>
              <a:t>Safety</a:t>
            </a:r>
            <a:r>
              <a:rPr lang="en-US" sz="3500" spc="10" dirty="0">
                <a:effectLst/>
                <a:latin typeface="Arial" panose="020B0604020202020204" pitchFamily="34" charset="0"/>
                <a:ea typeface="Courier New" panose="02070309020205020404" pitchFamily="49" charset="0"/>
              </a:rPr>
              <a:t> </a:t>
            </a:r>
            <a:r>
              <a:rPr lang="en-US" sz="3500" dirty="0">
                <a:effectLst/>
                <a:latin typeface="Arial" panose="020B0604020202020204" pitchFamily="34" charset="0"/>
                <a:ea typeface="Courier New" panose="02070309020205020404" pitchFamily="49" charset="0"/>
              </a:rPr>
              <a:t>Officer</a:t>
            </a:r>
            <a:r>
              <a:rPr lang="en-US" sz="3500" spc="20" dirty="0">
                <a:effectLst/>
                <a:latin typeface="Arial" panose="020B0604020202020204" pitchFamily="34" charset="0"/>
                <a:ea typeface="Courier New" panose="02070309020205020404" pitchFamily="49" charset="0"/>
              </a:rPr>
              <a:t> </a:t>
            </a:r>
            <a:r>
              <a:rPr lang="en-US" sz="3500" dirty="0">
                <a:effectLst/>
                <a:latin typeface="Arial" panose="020B0604020202020204" pitchFamily="34" charset="0"/>
                <a:ea typeface="Courier New" panose="02070309020205020404" pitchFamily="49" charset="0"/>
              </a:rPr>
              <a:t>to</a:t>
            </a:r>
            <a:r>
              <a:rPr lang="en-US" sz="3500" spc="20" dirty="0">
                <a:effectLst/>
                <a:latin typeface="Arial" panose="020B0604020202020204" pitchFamily="34" charset="0"/>
                <a:ea typeface="Courier New" panose="02070309020205020404" pitchFamily="49" charset="0"/>
              </a:rPr>
              <a:t> </a:t>
            </a:r>
            <a:r>
              <a:rPr lang="en-US" sz="3500" dirty="0">
                <a:effectLst/>
                <a:latin typeface="Arial" panose="020B0604020202020204" pitchFamily="34" charset="0"/>
                <a:ea typeface="Courier New" panose="02070309020205020404" pitchFamily="49" charset="0"/>
              </a:rPr>
              <a:t>respond</a:t>
            </a:r>
            <a:r>
              <a:rPr lang="en-US" sz="3500" spc="10" dirty="0">
                <a:effectLst/>
                <a:latin typeface="Arial" panose="020B0604020202020204" pitchFamily="34" charset="0"/>
                <a:ea typeface="Courier New" panose="02070309020205020404" pitchFamily="49" charset="0"/>
              </a:rPr>
              <a:t> </a:t>
            </a:r>
            <a:r>
              <a:rPr lang="en-US" sz="3500" dirty="0">
                <a:effectLst/>
                <a:latin typeface="Arial" panose="020B0604020202020204" pitchFamily="34" charset="0"/>
                <a:ea typeface="Courier New" panose="02070309020205020404" pitchFamily="49" charset="0"/>
              </a:rPr>
              <a:t>to</a:t>
            </a:r>
            <a:r>
              <a:rPr lang="en-US" sz="3500" spc="15" dirty="0">
                <a:effectLst/>
                <a:latin typeface="Arial" panose="020B0604020202020204" pitchFamily="34" charset="0"/>
                <a:ea typeface="Courier New" panose="02070309020205020404" pitchFamily="49" charset="0"/>
              </a:rPr>
              <a:t> </a:t>
            </a:r>
            <a:r>
              <a:rPr lang="en-US" sz="3500" dirty="0">
                <a:effectLst/>
                <a:latin typeface="Arial" panose="020B0604020202020204" pitchFamily="34" charset="0"/>
                <a:ea typeface="Courier New" panose="02070309020205020404" pitchFamily="49" charset="0"/>
              </a:rPr>
              <a:t>incident</a:t>
            </a:r>
            <a:r>
              <a:rPr lang="en-US" sz="3500" spc="20" dirty="0">
                <a:effectLst/>
                <a:latin typeface="Arial" panose="020B0604020202020204" pitchFamily="34" charset="0"/>
                <a:ea typeface="Courier New" panose="02070309020205020404" pitchFamily="49" charset="0"/>
              </a:rPr>
              <a:t> </a:t>
            </a:r>
            <a:r>
              <a:rPr lang="en-US" sz="3500" spc="-10" dirty="0">
                <a:effectLst/>
                <a:latin typeface="Arial" panose="020B0604020202020204" pitchFamily="34" charset="0"/>
                <a:ea typeface="Courier New" panose="02070309020205020404" pitchFamily="49" charset="0"/>
              </a:rPr>
              <a:t>site.</a:t>
            </a:r>
            <a:endParaRPr lang="en-US" sz="3500" dirty="0">
              <a:effectLst/>
              <a:latin typeface="Arial" panose="020B0604020202020204" pitchFamily="34" charset="0"/>
              <a:ea typeface="Courier New" panose="02070309020205020404" pitchFamily="49" charset="0"/>
            </a:endParaRPr>
          </a:p>
          <a:p>
            <a:pPr marR="982345">
              <a:lnSpc>
                <a:spcPct val="92000"/>
              </a:lnSpc>
              <a:spcBef>
                <a:spcPts val="20"/>
              </a:spcBef>
              <a:tabLst>
                <a:tab pos="617220" algn="l"/>
              </a:tabLst>
            </a:pPr>
            <a:r>
              <a:rPr lang="en-US" sz="3500" dirty="0">
                <a:effectLst/>
                <a:latin typeface="Arial" panose="020B0604020202020204" pitchFamily="34" charset="0"/>
                <a:ea typeface="Courier New" panose="02070309020205020404" pitchFamily="49" charset="0"/>
              </a:rPr>
              <a:t>Evaluate safety issues at the accident site and work with Division/Group Supervisor in charge to mitigate them.</a:t>
            </a:r>
          </a:p>
          <a:p>
            <a:pPr>
              <a:lnSpc>
                <a:spcPts val="1435"/>
              </a:lnSpc>
              <a:spcBef>
                <a:spcPts val="15"/>
              </a:spcBef>
              <a:tabLst>
                <a:tab pos="617220" algn="l"/>
              </a:tabLst>
            </a:pPr>
            <a:r>
              <a:rPr lang="en-US" sz="3500" dirty="0">
                <a:effectLst/>
                <a:latin typeface="Arial" panose="020B0604020202020204" pitchFamily="34" charset="0"/>
                <a:ea typeface="Courier New" panose="02070309020205020404" pitchFamily="49" charset="0"/>
              </a:rPr>
              <a:t>Determine</a:t>
            </a:r>
            <a:r>
              <a:rPr lang="en-US" sz="3500" spc="-10" dirty="0">
                <a:effectLst/>
                <a:latin typeface="Arial" panose="020B0604020202020204" pitchFamily="34" charset="0"/>
                <a:ea typeface="Courier New" panose="02070309020205020404" pitchFamily="49" charset="0"/>
              </a:rPr>
              <a:t> </a:t>
            </a:r>
            <a:r>
              <a:rPr lang="en-US" sz="3500" dirty="0">
                <a:effectLst/>
                <a:latin typeface="Arial" panose="020B0604020202020204" pitchFamily="34" charset="0"/>
                <a:ea typeface="Courier New" panose="02070309020205020404" pitchFamily="49" charset="0"/>
              </a:rPr>
              <a:t>required</a:t>
            </a:r>
            <a:r>
              <a:rPr lang="en-US" sz="3500" spc="-5" dirty="0">
                <a:effectLst/>
                <a:latin typeface="Arial" panose="020B0604020202020204" pitchFamily="34" charset="0"/>
                <a:ea typeface="Courier New" panose="02070309020205020404" pitchFamily="49" charset="0"/>
              </a:rPr>
              <a:t> </a:t>
            </a:r>
            <a:r>
              <a:rPr lang="en-US" sz="3500" dirty="0">
                <a:effectLst/>
                <a:latin typeface="Arial" panose="020B0604020202020204" pitchFamily="34" charset="0"/>
                <a:ea typeface="Courier New" panose="02070309020205020404" pitchFamily="49" charset="0"/>
              </a:rPr>
              <a:t>reviews</a:t>
            </a:r>
            <a:r>
              <a:rPr lang="en-US" sz="3500" spc="-5" dirty="0">
                <a:effectLst/>
                <a:latin typeface="Arial" panose="020B0604020202020204" pitchFamily="34" charset="0"/>
                <a:ea typeface="Courier New" panose="02070309020205020404" pitchFamily="49" charset="0"/>
              </a:rPr>
              <a:t> </a:t>
            </a:r>
            <a:r>
              <a:rPr lang="en-US" sz="3500" dirty="0">
                <a:effectLst/>
                <a:latin typeface="Arial" panose="020B0604020202020204" pitchFamily="34" charset="0"/>
                <a:ea typeface="Courier New" panose="02070309020205020404" pitchFamily="49" charset="0"/>
              </a:rPr>
              <a:t>and</a:t>
            </a:r>
            <a:r>
              <a:rPr lang="en-US" sz="3500" spc="-5" dirty="0">
                <a:effectLst/>
                <a:latin typeface="Arial" panose="020B0604020202020204" pitchFamily="34" charset="0"/>
                <a:ea typeface="Courier New" panose="02070309020205020404" pitchFamily="49" charset="0"/>
              </a:rPr>
              <a:t> </a:t>
            </a:r>
            <a:r>
              <a:rPr lang="en-US" sz="3500" dirty="0">
                <a:effectLst/>
                <a:latin typeface="Arial" panose="020B0604020202020204" pitchFamily="34" charset="0"/>
                <a:ea typeface="Courier New" panose="02070309020205020404" pitchFamily="49" charset="0"/>
              </a:rPr>
              <a:t>investigations</a:t>
            </a:r>
            <a:r>
              <a:rPr lang="en-US" sz="3500" spc="-25" dirty="0">
                <a:effectLst/>
                <a:latin typeface="Arial" panose="020B0604020202020204" pitchFamily="34" charset="0"/>
                <a:ea typeface="Courier New" panose="02070309020205020404" pitchFamily="49" charset="0"/>
              </a:rPr>
              <a:t> </a:t>
            </a:r>
            <a:r>
              <a:rPr lang="en-US" sz="3500" dirty="0">
                <a:effectLst/>
                <a:latin typeface="Arial" panose="020B0604020202020204" pitchFamily="34" charset="0"/>
                <a:ea typeface="Courier New" panose="02070309020205020404" pitchFamily="49" charset="0"/>
              </a:rPr>
              <a:t>in</a:t>
            </a:r>
            <a:r>
              <a:rPr lang="en-US" sz="3500" spc="-10" dirty="0">
                <a:effectLst/>
                <a:latin typeface="Arial" panose="020B0604020202020204" pitchFamily="34" charset="0"/>
                <a:ea typeface="Courier New" panose="02070309020205020404" pitchFamily="49" charset="0"/>
              </a:rPr>
              <a:t> </a:t>
            </a:r>
            <a:r>
              <a:rPr lang="en-US" sz="3500" dirty="0">
                <a:effectLst/>
                <a:latin typeface="Arial" panose="020B0604020202020204" pitchFamily="34" charset="0"/>
                <a:ea typeface="Courier New" panose="02070309020205020404" pitchFamily="49" charset="0"/>
              </a:rPr>
              <a:t>accordance</a:t>
            </a:r>
            <a:r>
              <a:rPr lang="en-US" sz="3500" spc="-5" dirty="0">
                <a:effectLst/>
                <a:latin typeface="Arial" panose="020B0604020202020204" pitchFamily="34" charset="0"/>
                <a:ea typeface="Courier New" panose="02070309020205020404" pitchFamily="49" charset="0"/>
              </a:rPr>
              <a:t> </a:t>
            </a:r>
            <a:r>
              <a:rPr lang="en-US" sz="3500" dirty="0">
                <a:effectLst/>
                <a:latin typeface="Arial" panose="020B0604020202020204" pitchFamily="34" charset="0"/>
                <a:ea typeface="Courier New" panose="02070309020205020404" pitchFamily="49" charset="0"/>
              </a:rPr>
              <a:t>with</a:t>
            </a:r>
            <a:r>
              <a:rPr lang="en-US" sz="3500" spc="-10" dirty="0">
                <a:effectLst/>
                <a:latin typeface="Arial" panose="020B0604020202020204" pitchFamily="34" charset="0"/>
                <a:ea typeface="Courier New" panose="02070309020205020404" pitchFamily="49" charset="0"/>
              </a:rPr>
              <a:t> </a:t>
            </a:r>
            <a:r>
              <a:rPr lang="en-US" sz="3500" dirty="0">
                <a:effectLst/>
                <a:latin typeface="Arial" panose="020B0604020202020204" pitchFamily="34" charset="0"/>
                <a:ea typeface="Courier New" panose="02070309020205020404" pitchFamily="49" charset="0"/>
              </a:rPr>
              <a:t>the</a:t>
            </a:r>
            <a:r>
              <a:rPr lang="en-US" sz="3500" spc="-5" dirty="0">
                <a:effectLst/>
                <a:latin typeface="Arial" panose="020B0604020202020204" pitchFamily="34" charset="0"/>
                <a:ea typeface="Courier New" panose="02070309020205020404" pitchFamily="49" charset="0"/>
              </a:rPr>
              <a:t> </a:t>
            </a:r>
            <a:r>
              <a:rPr lang="en-US" sz="3500" dirty="0">
                <a:effectLst/>
                <a:latin typeface="Arial" panose="020B0604020202020204" pitchFamily="34" charset="0"/>
                <a:ea typeface="Courier New" panose="02070309020205020404" pitchFamily="49" charset="0"/>
              </a:rPr>
              <a:t>Red</a:t>
            </a:r>
            <a:r>
              <a:rPr lang="en-US" sz="3500" spc="5" dirty="0">
                <a:effectLst/>
                <a:latin typeface="Arial" panose="020B0604020202020204" pitchFamily="34" charset="0"/>
                <a:ea typeface="Courier New" panose="02070309020205020404" pitchFamily="49" charset="0"/>
              </a:rPr>
              <a:t> </a:t>
            </a:r>
            <a:r>
              <a:rPr lang="en-US" sz="3500" dirty="0">
                <a:effectLst/>
                <a:latin typeface="Arial" panose="020B0604020202020204" pitchFamily="34" charset="0"/>
                <a:ea typeface="Courier New" panose="02070309020205020404" pitchFamily="49" charset="0"/>
              </a:rPr>
              <a:t>Book</a:t>
            </a:r>
            <a:r>
              <a:rPr lang="en-US" sz="3500" spc="-10" dirty="0">
                <a:effectLst/>
                <a:latin typeface="Arial" panose="020B0604020202020204" pitchFamily="34" charset="0"/>
                <a:ea typeface="Courier New" panose="02070309020205020404" pitchFamily="49" charset="0"/>
              </a:rPr>
              <a:t> </a:t>
            </a:r>
            <a:r>
              <a:rPr lang="en-US" sz="3500" dirty="0">
                <a:effectLst/>
                <a:latin typeface="Arial" panose="020B0604020202020204" pitchFamily="34" charset="0"/>
                <a:ea typeface="Courier New" panose="02070309020205020404" pitchFamily="49" charset="0"/>
              </a:rPr>
              <a:t>Chapter</a:t>
            </a:r>
            <a:r>
              <a:rPr lang="en-US" sz="3500" spc="-5" dirty="0">
                <a:effectLst/>
                <a:latin typeface="Arial" panose="020B0604020202020204" pitchFamily="34" charset="0"/>
                <a:ea typeface="Courier New" panose="02070309020205020404" pitchFamily="49" charset="0"/>
              </a:rPr>
              <a:t> </a:t>
            </a:r>
            <a:r>
              <a:rPr lang="en-US" sz="3500" spc="-25" dirty="0">
                <a:effectLst/>
                <a:latin typeface="Arial" panose="020B0604020202020204" pitchFamily="34" charset="0"/>
                <a:ea typeface="Courier New" panose="02070309020205020404" pitchFamily="49" charset="0"/>
              </a:rPr>
              <a:t>18.</a:t>
            </a:r>
            <a:endParaRPr lang="en-US" sz="3500" dirty="0">
              <a:effectLst/>
              <a:latin typeface="Arial" panose="020B0604020202020204" pitchFamily="34" charset="0"/>
              <a:ea typeface="Courier New" panose="02070309020205020404" pitchFamily="49" charset="0"/>
            </a:endParaRPr>
          </a:p>
          <a:p>
            <a:pPr marR="732155">
              <a:lnSpc>
                <a:spcPct val="92000"/>
              </a:lnSpc>
              <a:spcBef>
                <a:spcPts val="20"/>
              </a:spcBef>
              <a:tabLst>
                <a:tab pos="617220" algn="l"/>
              </a:tabLst>
            </a:pPr>
            <a:r>
              <a:rPr lang="en-US" sz="3500" dirty="0">
                <a:effectLst/>
                <a:latin typeface="Arial" panose="020B0604020202020204" pitchFamily="34" charset="0"/>
                <a:ea typeface="Courier New" panose="02070309020205020404" pitchFamily="49" charset="0"/>
              </a:rPr>
              <a:t>Initiate the investigation of the IWI and the appropriate investigation resources/teams with Agency Administrator/Incident Commander approval.</a:t>
            </a:r>
          </a:p>
          <a:p>
            <a:pPr>
              <a:lnSpc>
                <a:spcPts val="1435"/>
              </a:lnSpc>
              <a:spcBef>
                <a:spcPts val="15"/>
              </a:spcBef>
              <a:tabLst>
                <a:tab pos="617220" algn="l"/>
              </a:tabLst>
            </a:pPr>
            <a:r>
              <a:rPr lang="en-US" sz="3500" dirty="0">
                <a:effectLst/>
                <a:latin typeface="Arial" panose="020B0604020202020204" pitchFamily="34" charset="0"/>
                <a:ea typeface="Courier New" panose="02070309020205020404" pitchFamily="49" charset="0"/>
              </a:rPr>
              <a:t>Coordinate</a:t>
            </a:r>
            <a:r>
              <a:rPr lang="en-US" sz="3500" spc="5" dirty="0">
                <a:effectLst/>
                <a:latin typeface="Arial" panose="020B0604020202020204" pitchFamily="34" charset="0"/>
                <a:ea typeface="Courier New" panose="02070309020205020404" pitchFamily="49" charset="0"/>
              </a:rPr>
              <a:t> </a:t>
            </a:r>
            <a:r>
              <a:rPr lang="en-US" sz="3500" dirty="0">
                <a:effectLst/>
                <a:latin typeface="Arial" panose="020B0604020202020204" pitchFamily="34" charset="0"/>
                <a:ea typeface="Courier New" panose="02070309020205020404" pitchFamily="49" charset="0"/>
              </a:rPr>
              <a:t>the</a:t>
            </a:r>
            <a:r>
              <a:rPr lang="en-US" sz="3500" spc="5" dirty="0">
                <a:effectLst/>
                <a:latin typeface="Arial" panose="020B0604020202020204" pitchFamily="34" charset="0"/>
                <a:ea typeface="Courier New" panose="02070309020205020404" pitchFamily="49" charset="0"/>
              </a:rPr>
              <a:t> </a:t>
            </a:r>
            <a:r>
              <a:rPr lang="en-US" sz="3500" dirty="0">
                <a:effectLst/>
                <a:latin typeface="Arial" panose="020B0604020202020204" pitchFamily="34" charset="0"/>
                <a:ea typeface="Courier New" panose="02070309020205020404" pitchFamily="49" charset="0"/>
              </a:rPr>
              <a:t>protection and security</a:t>
            </a:r>
            <a:r>
              <a:rPr lang="en-US" sz="3500" spc="10" dirty="0">
                <a:effectLst/>
                <a:latin typeface="Arial" panose="020B0604020202020204" pitchFamily="34" charset="0"/>
                <a:ea typeface="Courier New" panose="02070309020205020404" pitchFamily="49" charset="0"/>
              </a:rPr>
              <a:t> </a:t>
            </a:r>
            <a:r>
              <a:rPr lang="en-US" sz="3500" dirty="0">
                <a:effectLst/>
                <a:latin typeface="Arial" panose="020B0604020202020204" pitchFamily="34" charset="0"/>
                <a:ea typeface="Courier New" panose="02070309020205020404" pitchFamily="49" charset="0"/>
              </a:rPr>
              <a:t>origin</a:t>
            </a:r>
            <a:r>
              <a:rPr lang="en-US" sz="3500" spc="-10" dirty="0">
                <a:effectLst/>
                <a:latin typeface="Arial" panose="020B0604020202020204" pitchFamily="34" charset="0"/>
                <a:ea typeface="Courier New" panose="02070309020205020404" pitchFamily="49" charset="0"/>
              </a:rPr>
              <a:t> </a:t>
            </a:r>
            <a:r>
              <a:rPr lang="en-US" sz="3500" dirty="0">
                <a:effectLst/>
                <a:latin typeface="Arial" panose="020B0604020202020204" pitchFamily="34" charset="0"/>
                <a:ea typeface="Courier New" panose="02070309020205020404" pitchFamily="49" charset="0"/>
              </a:rPr>
              <a:t>of the</a:t>
            </a:r>
            <a:r>
              <a:rPr lang="en-US" sz="3500" spc="-15" dirty="0">
                <a:effectLst/>
                <a:latin typeface="Arial" panose="020B0604020202020204" pitchFamily="34" charset="0"/>
                <a:ea typeface="Courier New" panose="02070309020205020404" pitchFamily="49" charset="0"/>
              </a:rPr>
              <a:t> </a:t>
            </a:r>
            <a:r>
              <a:rPr lang="en-US" sz="3500" spc="-20" dirty="0">
                <a:effectLst/>
                <a:latin typeface="Arial" panose="020B0604020202020204" pitchFamily="34" charset="0"/>
                <a:ea typeface="Courier New" panose="02070309020205020404" pitchFamily="49" charset="0"/>
              </a:rPr>
              <a:t>IWI.</a:t>
            </a:r>
            <a:endParaRPr lang="en-US" sz="3500" dirty="0">
              <a:effectLst/>
              <a:latin typeface="Arial" panose="020B0604020202020204" pitchFamily="34" charset="0"/>
              <a:ea typeface="Courier New" panose="02070309020205020404" pitchFamily="49" charset="0"/>
            </a:endParaRPr>
          </a:p>
          <a:p>
            <a:pPr>
              <a:lnSpc>
                <a:spcPts val="1380"/>
              </a:lnSpc>
              <a:spcBef>
                <a:spcPts val="0"/>
              </a:spcBef>
              <a:tabLst>
                <a:tab pos="617220" algn="l"/>
              </a:tabLst>
            </a:pPr>
            <a:r>
              <a:rPr lang="en-US" sz="3500" dirty="0">
                <a:effectLst/>
                <a:latin typeface="Arial" panose="020B0604020202020204" pitchFamily="34" charset="0"/>
                <a:ea typeface="Courier New" panose="02070309020205020404" pitchFamily="49" charset="0"/>
              </a:rPr>
              <a:t>Maintain witness</a:t>
            </a:r>
            <a:r>
              <a:rPr lang="en-US" sz="3500" spc="-5" dirty="0">
                <a:effectLst/>
                <a:latin typeface="Arial" panose="020B0604020202020204" pitchFamily="34" charset="0"/>
                <a:ea typeface="Courier New" panose="02070309020205020404" pitchFamily="49" charset="0"/>
              </a:rPr>
              <a:t> </a:t>
            </a:r>
            <a:r>
              <a:rPr lang="en-US" sz="3500" dirty="0">
                <a:effectLst/>
                <a:latin typeface="Arial" panose="020B0604020202020204" pitchFamily="34" charset="0"/>
                <a:ea typeface="Courier New" panose="02070309020205020404" pitchFamily="49" charset="0"/>
              </a:rPr>
              <a:t>names, initial statements</a:t>
            </a:r>
            <a:r>
              <a:rPr lang="en-US" sz="3500" spc="5" dirty="0">
                <a:effectLst/>
                <a:latin typeface="Arial" panose="020B0604020202020204" pitchFamily="34" charset="0"/>
                <a:ea typeface="Courier New" panose="02070309020205020404" pitchFamily="49" charset="0"/>
              </a:rPr>
              <a:t> </a:t>
            </a:r>
            <a:r>
              <a:rPr lang="en-US" sz="3500" dirty="0">
                <a:effectLst/>
                <a:latin typeface="Arial" panose="020B0604020202020204" pitchFamily="34" charset="0"/>
                <a:ea typeface="Courier New" panose="02070309020205020404" pitchFamily="49" charset="0"/>
              </a:rPr>
              <a:t>and all</a:t>
            </a:r>
            <a:r>
              <a:rPr lang="en-US" sz="3500" spc="5" dirty="0">
                <a:effectLst/>
                <a:latin typeface="Arial" panose="020B0604020202020204" pitchFamily="34" charset="0"/>
                <a:ea typeface="Courier New" panose="02070309020205020404" pitchFamily="49" charset="0"/>
              </a:rPr>
              <a:t> </a:t>
            </a:r>
            <a:r>
              <a:rPr lang="en-US" sz="3500" dirty="0">
                <a:effectLst/>
                <a:latin typeface="Arial" panose="020B0604020202020204" pitchFamily="34" charset="0"/>
                <a:ea typeface="Courier New" panose="02070309020205020404" pitchFamily="49" charset="0"/>
              </a:rPr>
              <a:t>evidence relating</a:t>
            </a:r>
            <a:r>
              <a:rPr lang="en-US" sz="3500" spc="5" dirty="0">
                <a:effectLst/>
                <a:latin typeface="Arial" panose="020B0604020202020204" pitchFamily="34" charset="0"/>
                <a:ea typeface="Courier New" panose="02070309020205020404" pitchFamily="49" charset="0"/>
              </a:rPr>
              <a:t> </a:t>
            </a:r>
            <a:r>
              <a:rPr lang="en-US" sz="3500" dirty="0">
                <a:effectLst/>
                <a:latin typeface="Arial" panose="020B0604020202020204" pitchFamily="34" charset="0"/>
                <a:ea typeface="Courier New" panose="02070309020205020404" pitchFamily="49" charset="0"/>
              </a:rPr>
              <a:t>to</a:t>
            </a:r>
            <a:r>
              <a:rPr lang="en-US" sz="3500" spc="5" dirty="0">
                <a:effectLst/>
                <a:latin typeface="Arial" panose="020B0604020202020204" pitchFamily="34" charset="0"/>
                <a:ea typeface="Courier New" panose="02070309020205020404" pitchFamily="49" charset="0"/>
              </a:rPr>
              <a:t> </a:t>
            </a:r>
            <a:r>
              <a:rPr lang="en-US" sz="3500" dirty="0">
                <a:effectLst/>
                <a:latin typeface="Arial" panose="020B0604020202020204" pitchFamily="34" charset="0"/>
                <a:ea typeface="Courier New" panose="02070309020205020404" pitchFamily="49" charset="0"/>
              </a:rPr>
              <a:t>the</a:t>
            </a:r>
            <a:r>
              <a:rPr lang="en-US" sz="3500" spc="10" dirty="0">
                <a:effectLst/>
                <a:latin typeface="Arial" panose="020B0604020202020204" pitchFamily="34" charset="0"/>
                <a:ea typeface="Courier New" panose="02070309020205020404" pitchFamily="49" charset="0"/>
              </a:rPr>
              <a:t> </a:t>
            </a:r>
            <a:r>
              <a:rPr lang="en-US" sz="3500" spc="-10" dirty="0">
                <a:effectLst/>
                <a:latin typeface="Arial" panose="020B0604020202020204" pitchFamily="34" charset="0"/>
                <a:ea typeface="Courier New" panose="02070309020205020404" pitchFamily="49" charset="0"/>
              </a:rPr>
              <a:t>accident.</a:t>
            </a:r>
            <a:endParaRPr lang="en-US" sz="3500" dirty="0">
              <a:effectLst/>
              <a:latin typeface="Arial" panose="020B0604020202020204" pitchFamily="34" charset="0"/>
              <a:ea typeface="Courier New" panose="02070309020205020404" pitchFamily="49" charset="0"/>
            </a:endParaRPr>
          </a:p>
          <a:p>
            <a:pPr>
              <a:lnSpc>
                <a:spcPts val="1380"/>
              </a:lnSpc>
              <a:spcBef>
                <a:spcPts val="0"/>
              </a:spcBef>
              <a:tabLst>
                <a:tab pos="617220" algn="l"/>
              </a:tabLst>
            </a:pPr>
            <a:r>
              <a:rPr lang="en-US" sz="3500" dirty="0">
                <a:effectLst/>
                <a:latin typeface="Arial" panose="020B0604020202020204" pitchFamily="34" charset="0"/>
                <a:ea typeface="Courier New" panose="02070309020205020404" pitchFamily="49" charset="0"/>
              </a:rPr>
              <a:t>Coordinate</a:t>
            </a:r>
            <a:r>
              <a:rPr lang="en-US" sz="3500" spc="-5" dirty="0">
                <a:effectLst/>
                <a:latin typeface="Arial" panose="020B0604020202020204" pitchFamily="34" charset="0"/>
                <a:ea typeface="Courier New" panose="02070309020205020404" pitchFamily="49" charset="0"/>
              </a:rPr>
              <a:t> </a:t>
            </a:r>
            <a:r>
              <a:rPr lang="en-US" sz="3500" dirty="0">
                <a:effectLst/>
                <a:latin typeface="Arial" panose="020B0604020202020204" pitchFamily="34" charset="0"/>
                <a:ea typeface="Courier New" panose="02070309020205020404" pitchFamily="49" charset="0"/>
              </a:rPr>
              <a:t>investigation with</a:t>
            </a:r>
            <a:r>
              <a:rPr lang="en-US" sz="3500" spc="-5" dirty="0">
                <a:effectLst/>
                <a:latin typeface="Arial" panose="020B0604020202020204" pitchFamily="34" charset="0"/>
                <a:ea typeface="Courier New" panose="02070309020205020404" pitchFamily="49" charset="0"/>
              </a:rPr>
              <a:t> </a:t>
            </a:r>
            <a:r>
              <a:rPr lang="en-US" sz="3500" dirty="0">
                <a:effectLst/>
                <a:latin typeface="Arial" panose="020B0604020202020204" pitchFamily="34" charset="0"/>
                <a:ea typeface="Courier New" panose="02070309020205020404" pitchFamily="49" charset="0"/>
              </a:rPr>
              <a:t>the</a:t>
            </a:r>
            <a:r>
              <a:rPr lang="en-US" sz="3500" spc="-5" dirty="0">
                <a:effectLst/>
                <a:latin typeface="Arial" panose="020B0604020202020204" pitchFamily="34" charset="0"/>
                <a:ea typeface="Courier New" panose="02070309020205020404" pitchFamily="49" charset="0"/>
              </a:rPr>
              <a:t> </a:t>
            </a:r>
            <a:r>
              <a:rPr lang="en-US" sz="3500" dirty="0">
                <a:effectLst/>
                <a:latin typeface="Arial" panose="020B0604020202020204" pitchFamily="34" charset="0"/>
                <a:ea typeface="Courier New" panose="02070309020205020404" pitchFamily="49" charset="0"/>
              </a:rPr>
              <a:t>Security</a:t>
            </a:r>
            <a:r>
              <a:rPr lang="en-US" sz="3500" spc="-5" dirty="0">
                <a:effectLst/>
                <a:latin typeface="Arial" panose="020B0604020202020204" pitchFamily="34" charset="0"/>
                <a:ea typeface="Courier New" panose="02070309020205020404" pitchFamily="49" charset="0"/>
              </a:rPr>
              <a:t> </a:t>
            </a:r>
            <a:r>
              <a:rPr lang="en-US" sz="3500" dirty="0">
                <a:effectLst/>
                <a:latin typeface="Arial" panose="020B0604020202020204" pitchFamily="34" charset="0"/>
                <a:ea typeface="Courier New" panose="02070309020205020404" pitchFamily="49" charset="0"/>
              </a:rPr>
              <a:t>Manager,</a:t>
            </a:r>
            <a:r>
              <a:rPr lang="en-US" sz="3500" spc="-10" dirty="0">
                <a:effectLst/>
                <a:latin typeface="Arial" panose="020B0604020202020204" pitchFamily="34" charset="0"/>
                <a:ea typeface="Courier New" panose="02070309020205020404" pitchFamily="49" charset="0"/>
              </a:rPr>
              <a:t> </a:t>
            </a:r>
            <a:r>
              <a:rPr lang="en-US" sz="3500" dirty="0">
                <a:effectLst/>
                <a:latin typeface="Arial" panose="020B0604020202020204" pitchFamily="34" charset="0"/>
                <a:ea typeface="Courier New" panose="02070309020205020404" pitchFamily="49" charset="0"/>
              </a:rPr>
              <a:t>Comps/Claims</a:t>
            </a:r>
            <a:r>
              <a:rPr lang="en-US" sz="3500" spc="-15" dirty="0">
                <a:effectLst/>
                <a:latin typeface="Arial" panose="020B0604020202020204" pitchFamily="34" charset="0"/>
                <a:ea typeface="Courier New" panose="02070309020205020404" pitchFamily="49" charset="0"/>
              </a:rPr>
              <a:t> </a:t>
            </a:r>
            <a:r>
              <a:rPr lang="en-US" sz="3500" dirty="0">
                <a:effectLst/>
                <a:latin typeface="Arial" panose="020B0604020202020204" pitchFamily="34" charset="0"/>
                <a:ea typeface="Courier New" panose="02070309020205020404" pitchFamily="49" charset="0"/>
              </a:rPr>
              <a:t>Unit</a:t>
            </a:r>
            <a:r>
              <a:rPr lang="en-US" sz="3500" spc="-10" dirty="0">
                <a:effectLst/>
                <a:latin typeface="Arial" panose="020B0604020202020204" pitchFamily="34" charset="0"/>
                <a:ea typeface="Courier New" panose="02070309020205020404" pitchFamily="49" charset="0"/>
              </a:rPr>
              <a:t> </a:t>
            </a:r>
            <a:r>
              <a:rPr lang="en-US" sz="3500" dirty="0">
                <a:effectLst/>
                <a:latin typeface="Arial" panose="020B0604020202020204" pitchFamily="34" charset="0"/>
                <a:ea typeface="Courier New" panose="02070309020205020404" pitchFamily="49" charset="0"/>
              </a:rPr>
              <a:t>and</a:t>
            </a:r>
            <a:r>
              <a:rPr lang="en-US" sz="3500" spc="-5" dirty="0">
                <a:effectLst/>
                <a:latin typeface="Arial" panose="020B0604020202020204" pitchFamily="34" charset="0"/>
                <a:ea typeface="Courier New" panose="02070309020205020404" pitchFamily="49" charset="0"/>
              </a:rPr>
              <a:t> </a:t>
            </a:r>
            <a:r>
              <a:rPr lang="en-US" sz="3500" dirty="0">
                <a:effectLst/>
                <a:latin typeface="Arial" panose="020B0604020202020204" pitchFamily="34" charset="0"/>
                <a:ea typeface="Courier New" panose="02070309020205020404" pitchFamily="49" charset="0"/>
              </a:rPr>
              <a:t>Unit</a:t>
            </a:r>
            <a:r>
              <a:rPr lang="en-US" sz="3500" spc="-5" dirty="0">
                <a:effectLst/>
                <a:latin typeface="Arial" panose="020B0604020202020204" pitchFamily="34" charset="0"/>
                <a:ea typeface="Courier New" panose="02070309020205020404" pitchFamily="49" charset="0"/>
              </a:rPr>
              <a:t> </a:t>
            </a:r>
            <a:r>
              <a:rPr lang="en-US" sz="3500" spc="-20" dirty="0">
                <a:effectLst/>
                <a:latin typeface="Arial" panose="020B0604020202020204" pitchFamily="34" charset="0"/>
                <a:ea typeface="Courier New" panose="02070309020205020404" pitchFamily="49" charset="0"/>
              </a:rPr>
              <a:t>LEO.</a:t>
            </a:r>
            <a:endParaRPr lang="en-US" sz="3500" dirty="0">
              <a:effectLst/>
              <a:latin typeface="Arial" panose="020B0604020202020204" pitchFamily="34" charset="0"/>
              <a:ea typeface="Courier New" panose="02070309020205020404" pitchFamily="49" charset="0"/>
            </a:endParaRPr>
          </a:p>
          <a:p>
            <a:pPr>
              <a:lnSpc>
                <a:spcPts val="1380"/>
              </a:lnSpc>
              <a:spcBef>
                <a:spcPts val="0"/>
              </a:spcBef>
              <a:tabLst>
                <a:tab pos="617220" algn="l"/>
              </a:tabLst>
            </a:pPr>
            <a:r>
              <a:rPr lang="en-US" sz="3500" dirty="0">
                <a:effectLst/>
                <a:latin typeface="Arial" panose="020B0604020202020204" pitchFamily="34" charset="0"/>
                <a:ea typeface="Courier New" panose="02070309020205020404" pitchFamily="49" charset="0"/>
              </a:rPr>
              <a:t>Obtain</a:t>
            </a:r>
            <a:r>
              <a:rPr lang="en-US" sz="3500" spc="5" dirty="0">
                <a:effectLst/>
                <a:latin typeface="Arial" panose="020B0604020202020204" pitchFamily="34" charset="0"/>
                <a:ea typeface="Courier New" panose="02070309020205020404" pitchFamily="49" charset="0"/>
              </a:rPr>
              <a:t> </a:t>
            </a:r>
            <a:r>
              <a:rPr lang="en-US" sz="3500" dirty="0">
                <a:effectLst/>
                <a:latin typeface="Arial" panose="020B0604020202020204" pitchFamily="34" charset="0"/>
                <a:ea typeface="Courier New" panose="02070309020205020404" pitchFamily="49" charset="0"/>
              </a:rPr>
              <a:t>sketches</a:t>
            </a:r>
            <a:r>
              <a:rPr lang="en-US" sz="3500" spc="5" dirty="0">
                <a:effectLst/>
                <a:latin typeface="Arial" panose="020B0604020202020204" pitchFamily="34" charset="0"/>
                <a:ea typeface="Courier New" panose="02070309020205020404" pitchFamily="49" charset="0"/>
              </a:rPr>
              <a:t> </a:t>
            </a:r>
            <a:r>
              <a:rPr lang="en-US" sz="3500" dirty="0">
                <a:effectLst/>
                <a:latin typeface="Arial" panose="020B0604020202020204" pitchFamily="34" charset="0"/>
                <a:ea typeface="Courier New" panose="02070309020205020404" pitchFamily="49" charset="0"/>
              </a:rPr>
              <a:t>and</a:t>
            </a:r>
            <a:r>
              <a:rPr lang="en-US" sz="3500" spc="5" dirty="0">
                <a:effectLst/>
                <a:latin typeface="Arial" panose="020B0604020202020204" pitchFamily="34" charset="0"/>
                <a:ea typeface="Courier New" panose="02070309020205020404" pitchFamily="49" charset="0"/>
              </a:rPr>
              <a:t> </a:t>
            </a:r>
            <a:r>
              <a:rPr lang="en-US" sz="3500" dirty="0">
                <a:effectLst/>
                <a:latin typeface="Arial" panose="020B0604020202020204" pitchFamily="34" charset="0"/>
                <a:ea typeface="Courier New" panose="02070309020205020404" pitchFamily="49" charset="0"/>
              </a:rPr>
              <a:t>photos</a:t>
            </a:r>
            <a:r>
              <a:rPr lang="en-US" sz="3500" spc="5" dirty="0">
                <a:effectLst/>
                <a:latin typeface="Arial" panose="020B0604020202020204" pitchFamily="34" charset="0"/>
                <a:ea typeface="Courier New" panose="02070309020205020404" pitchFamily="49" charset="0"/>
              </a:rPr>
              <a:t> </a:t>
            </a:r>
            <a:r>
              <a:rPr lang="en-US" sz="3500" dirty="0">
                <a:effectLst/>
                <a:latin typeface="Arial" panose="020B0604020202020204" pitchFamily="34" charset="0"/>
                <a:ea typeface="Courier New" panose="02070309020205020404" pitchFamily="49" charset="0"/>
              </a:rPr>
              <a:t>of</a:t>
            </a:r>
            <a:r>
              <a:rPr lang="en-US" sz="3500" spc="5" dirty="0">
                <a:effectLst/>
                <a:latin typeface="Arial" panose="020B0604020202020204" pitchFamily="34" charset="0"/>
                <a:ea typeface="Courier New" panose="02070309020205020404" pitchFamily="49" charset="0"/>
              </a:rPr>
              <a:t> </a:t>
            </a:r>
            <a:r>
              <a:rPr lang="en-US" sz="3500" dirty="0">
                <a:effectLst/>
                <a:latin typeface="Arial" panose="020B0604020202020204" pitchFamily="34" charset="0"/>
                <a:ea typeface="Courier New" panose="02070309020205020404" pitchFamily="49" charset="0"/>
              </a:rPr>
              <a:t>emergency</a:t>
            </a:r>
            <a:r>
              <a:rPr lang="en-US" sz="3500" spc="10" dirty="0">
                <a:effectLst/>
                <a:latin typeface="Arial" panose="020B0604020202020204" pitchFamily="34" charset="0"/>
                <a:ea typeface="Courier New" panose="02070309020205020404" pitchFamily="49" charset="0"/>
              </a:rPr>
              <a:t> </a:t>
            </a:r>
            <a:r>
              <a:rPr lang="en-US" sz="3500" spc="-10" dirty="0">
                <a:effectLst/>
                <a:latin typeface="Arial" panose="020B0604020202020204" pitchFamily="34" charset="0"/>
                <a:ea typeface="Courier New" panose="02070309020205020404" pitchFamily="49" charset="0"/>
              </a:rPr>
              <a:t>scene.</a:t>
            </a:r>
            <a:endParaRPr lang="en-US" sz="3500" dirty="0">
              <a:effectLst/>
              <a:latin typeface="Arial" panose="020B0604020202020204" pitchFamily="34" charset="0"/>
              <a:ea typeface="Courier New" panose="02070309020205020404" pitchFamily="49" charset="0"/>
            </a:endParaRPr>
          </a:p>
          <a:p>
            <a:pPr>
              <a:lnSpc>
                <a:spcPts val="1380"/>
              </a:lnSpc>
              <a:spcBef>
                <a:spcPts val="0"/>
              </a:spcBef>
              <a:tabLst>
                <a:tab pos="617220" algn="l"/>
              </a:tabLst>
            </a:pPr>
            <a:r>
              <a:rPr lang="en-US" sz="3500" dirty="0">
                <a:effectLst/>
                <a:latin typeface="Arial" panose="020B0604020202020204" pitchFamily="34" charset="0"/>
                <a:ea typeface="Courier New" panose="02070309020205020404" pitchFamily="49" charset="0"/>
              </a:rPr>
              <a:t>Coordinate</a:t>
            </a:r>
            <a:r>
              <a:rPr lang="en-US" sz="3500" spc="5" dirty="0">
                <a:effectLst/>
                <a:latin typeface="Arial" panose="020B0604020202020204" pitchFamily="34" charset="0"/>
                <a:ea typeface="Courier New" panose="02070309020205020404" pitchFamily="49" charset="0"/>
              </a:rPr>
              <a:t> </a:t>
            </a:r>
            <a:r>
              <a:rPr lang="en-US" sz="3500" dirty="0">
                <a:effectLst/>
                <a:latin typeface="Arial" panose="020B0604020202020204" pitchFamily="34" charset="0"/>
                <a:ea typeface="Courier New" panose="02070309020205020404" pitchFamily="49" charset="0"/>
              </a:rPr>
              <a:t>with</a:t>
            </a:r>
            <a:r>
              <a:rPr lang="en-US" sz="3500" spc="10" dirty="0">
                <a:effectLst/>
                <a:latin typeface="Arial" panose="020B0604020202020204" pitchFamily="34" charset="0"/>
                <a:ea typeface="Courier New" panose="02070309020205020404" pitchFamily="49" charset="0"/>
              </a:rPr>
              <a:t> </a:t>
            </a:r>
            <a:r>
              <a:rPr lang="en-US" sz="3500" dirty="0">
                <a:effectLst/>
                <a:latin typeface="Arial" panose="020B0604020202020204" pitchFamily="34" charset="0"/>
                <a:ea typeface="Courier New" panose="02070309020205020404" pitchFamily="49" charset="0"/>
              </a:rPr>
              <a:t>and</a:t>
            </a:r>
            <a:r>
              <a:rPr lang="en-US" sz="3500" spc="10" dirty="0">
                <a:effectLst/>
                <a:latin typeface="Arial" panose="020B0604020202020204" pitchFamily="34" charset="0"/>
                <a:ea typeface="Courier New" panose="02070309020205020404" pitchFamily="49" charset="0"/>
              </a:rPr>
              <a:t> </a:t>
            </a:r>
            <a:r>
              <a:rPr lang="en-US" sz="3500" dirty="0">
                <a:effectLst/>
                <a:latin typeface="Arial" panose="020B0604020202020204" pitchFamily="34" charset="0"/>
                <a:ea typeface="Courier New" panose="02070309020205020404" pitchFamily="49" charset="0"/>
              </a:rPr>
              <a:t>support</a:t>
            </a:r>
            <a:r>
              <a:rPr lang="en-US" sz="3500" spc="5" dirty="0">
                <a:effectLst/>
                <a:latin typeface="Arial" panose="020B0604020202020204" pitchFamily="34" charset="0"/>
                <a:ea typeface="Courier New" panose="02070309020205020404" pitchFamily="49" charset="0"/>
              </a:rPr>
              <a:t> </a:t>
            </a:r>
            <a:r>
              <a:rPr lang="en-US" sz="3500" dirty="0">
                <a:effectLst/>
                <a:latin typeface="Arial" panose="020B0604020202020204" pitchFamily="34" charset="0"/>
                <a:ea typeface="Courier New" panose="02070309020205020404" pitchFamily="49" charset="0"/>
              </a:rPr>
              <a:t>the</a:t>
            </a:r>
            <a:r>
              <a:rPr lang="en-US" sz="3500" spc="5" dirty="0">
                <a:effectLst/>
                <a:latin typeface="Arial" panose="020B0604020202020204" pitchFamily="34" charset="0"/>
                <a:ea typeface="Courier New" panose="02070309020205020404" pitchFamily="49" charset="0"/>
              </a:rPr>
              <a:t> </a:t>
            </a:r>
            <a:r>
              <a:rPr lang="en-US" sz="3500" dirty="0">
                <a:effectLst/>
                <a:latin typeface="Arial" panose="020B0604020202020204" pitchFamily="34" charset="0"/>
                <a:ea typeface="Courier New" panose="02070309020205020404" pitchFamily="49" charset="0"/>
              </a:rPr>
              <a:t>Division/Group</a:t>
            </a:r>
            <a:r>
              <a:rPr lang="en-US" sz="3500" spc="10" dirty="0">
                <a:effectLst/>
                <a:latin typeface="Arial" panose="020B0604020202020204" pitchFamily="34" charset="0"/>
                <a:ea typeface="Courier New" panose="02070309020205020404" pitchFamily="49" charset="0"/>
              </a:rPr>
              <a:t> </a:t>
            </a:r>
            <a:r>
              <a:rPr lang="en-US" sz="3500" dirty="0">
                <a:effectLst/>
                <a:latin typeface="Arial" panose="020B0604020202020204" pitchFamily="34" charset="0"/>
                <a:ea typeface="Courier New" panose="02070309020205020404" pitchFamily="49" charset="0"/>
              </a:rPr>
              <a:t>Supervisor</a:t>
            </a:r>
            <a:r>
              <a:rPr lang="en-US" sz="3500" spc="5" dirty="0">
                <a:effectLst/>
                <a:latin typeface="Arial" panose="020B0604020202020204" pitchFamily="34" charset="0"/>
                <a:ea typeface="Courier New" panose="02070309020205020404" pitchFamily="49" charset="0"/>
              </a:rPr>
              <a:t> </a:t>
            </a:r>
            <a:r>
              <a:rPr lang="en-US" sz="3500" dirty="0">
                <a:effectLst/>
                <a:latin typeface="Arial" panose="020B0604020202020204" pitchFamily="34" charset="0"/>
                <a:ea typeface="Courier New" panose="02070309020205020404" pitchFamily="49" charset="0"/>
              </a:rPr>
              <a:t>in</a:t>
            </a:r>
            <a:r>
              <a:rPr lang="en-US" sz="3500" spc="5" dirty="0">
                <a:effectLst/>
                <a:latin typeface="Arial" panose="020B0604020202020204" pitchFamily="34" charset="0"/>
                <a:ea typeface="Courier New" panose="02070309020205020404" pitchFamily="49" charset="0"/>
              </a:rPr>
              <a:t> </a:t>
            </a:r>
            <a:r>
              <a:rPr lang="en-US" sz="3500" dirty="0">
                <a:effectLst/>
                <a:latin typeface="Arial" panose="020B0604020202020204" pitchFamily="34" charset="0"/>
                <a:ea typeface="Courier New" panose="02070309020205020404" pitchFamily="49" charset="0"/>
              </a:rPr>
              <a:t>charge</a:t>
            </a:r>
            <a:r>
              <a:rPr lang="en-US" sz="3500" spc="5" dirty="0">
                <a:effectLst/>
                <a:latin typeface="Arial" panose="020B0604020202020204" pitchFamily="34" charset="0"/>
                <a:ea typeface="Courier New" panose="02070309020205020404" pitchFamily="49" charset="0"/>
              </a:rPr>
              <a:t> </a:t>
            </a:r>
            <a:r>
              <a:rPr lang="en-US" sz="3500" dirty="0">
                <a:effectLst/>
                <a:latin typeface="Arial" panose="020B0604020202020204" pitchFamily="34" charset="0"/>
                <a:ea typeface="Courier New" panose="02070309020205020404" pitchFamily="49" charset="0"/>
              </a:rPr>
              <a:t>at</a:t>
            </a:r>
            <a:r>
              <a:rPr lang="en-US" sz="3500" spc="5" dirty="0">
                <a:effectLst/>
                <a:latin typeface="Arial" panose="020B0604020202020204" pitchFamily="34" charset="0"/>
                <a:ea typeface="Courier New" panose="02070309020205020404" pitchFamily="49" charset="0"/>
              </a:rPr>
              <a:t> </a:t>
            </a:r>
            <a:r>
              <a:rPr lang="en-US" sz="3500" dirty="0">
                <a:effectLst/>
                <a:latin typeface="Arial" panose="020B0604020202020204" pitchFamily="34" charset="0"/>
                <a:ea typeface="Courier New" panose="02070309020205020404" pitchFamily="49" charset="0"/>
              </a:rPr>
              <a:t>the</a:t>
            </a:r>
            <a:r>
              <a:rPr lang="en-US" sz="3500" spc="10" dirty="0">
                <a:effectLst/>
                <a:latin typeface="Arial" panose="020B0604020202020204" pitchFamily="34" charset="0"/>
                <a:ea typeface="Courier New" panose="02070309020205020404" pitchFamily="49" charset="0"/>
              </a:rPr>
              <a:t> </a:t>
            </a:r>
            <a:r>
              <a:rPr lang="en-US" sz="3500" spc="-10" dirty="0">
                <a:effectLst/>
                <a:latin typeface="Arial" panose="020B0604020202020204" pitchFamily="34" charset="0"/>
                <a:ea typeface="Courier New" panose="02070309020205020404" pitchFamily="49" charset="0"/>
              </a:rPr>
              <a:t>scene.</a:t>
            </a:r>
            <a:endParaRPr lang="en-US" sz="3500" dirty="0">
              <a:effectLst/>
              <a:latin typeface="Arial" panose="020B0604020202020204" pitchFamily="34" charset="0"/>
              <a:ea typeface="Courier New" panose="02070309020205020404" pitchFamily="49" charset="0"/>
            </a:endParaRPr>
          </a:p>
          <a:p>
            <a:pPr>
              <a:lnSpc>
                <a:spcPts val="1380"/>
              </a:lnSpc>
              <a:spcBef>
                <a:spcPts val="0"/>
              </a:spcBef>
              <a:tabLst>
                <a:tab pos="617220" algn="l"/>
              </a:tabLst>
            </a:pPr>
            <a:r>
              <a:rPr lang="en-US" sz="3500" dirty="0">
                <a:effectLst/>
                <a:latin typeface="Arial" panose="020B0604020202020204" pitchFamily="34" charset="0"/>
                <a:ea typeface="Courier New" panose="02070309020205020404" pitchFamily="49" charset="0"/>
              </a:rPr>
              <a:t>Verify</a:t>
            </a:r>
            <a:r>
              <a:rPr lang="en-US" sz="3500" spc="5" dirty="0">
                <a:effectLst/>
                <a:latin typeface="Arial" panose="020B0604020202020204" pitchFamily="34" charset="0"/>
                <a:ea typeface="Courier New" panose="02070309020205020404" pitchFamily="49" charset="0"/>
              </a:rPr>
              <a:t> </a:t>
            </a:r>
            <a:r>
              <a:rPr lang="en-US" sz="3500" dirty="0">
                <a:effectLst/>
                <a:latin typeface="Arial" panose="020B0604020202020204" pitchFamily="34" charset="0"/>
                <a:ea typeface="Courier New" panose="02070309020205020404" pitchFamily="49" charset="0"/>
              </a:rPr>
              <a:t>that</a:t>
            </a:r>
            <a:r>
              <a:rPr lang="en-US" sz="3500" spc="10" dirty="0">
                <a:effectLst/>
                <a:latin typeface="Arial" panose="020B0604020202020204" pitchFamily="34" charset="0"/>
                <a:ea typeface="Courier New" panose="02070309020205020404" pitchFamily="49" charset="0"/>
              </a:rPr>
              <a:t> </a:t>
            </a:r>
            <a:r>
              <a:rPr lang="en-US" sz="3500" dirty="0">
                <a:effectLst/>
                <a:latin typeface="Arial" panose="020B0604020202020204" pitchFamily="34" charset="0"/>
                <a:ea typeface="Courier New" panose="02070309020205020404" pitchFamily="49" charset="0"/>
              </a:rPr>
              <a:t>agency</a:t>
            </a:r>
            <a:r>
              <a:rPr lang="en-US" sz="3500" spc="5" dirty="0">
                <a:effectLst/>
                <a:latin typeface="Arial" panose="020B0604020202020204" pitchFamily="34" charset="0"/>
                <a:ea typeface="Courier New" panose="02070309020205020404" pitchFamily="49" charset="0"/>
              </a:rPr>
              <a:t> </a:t>
            </a:r>
            <a:r>
              <a:rPr lang="en-US" sz="3500" dirty="0">
                <a:effectLst/>
                <a:latin typeface="Arial" panose="020B0604020202020204" pitchFamily="34" charset="0"/>
                <a:ea typeface="Courier New" panose="02070309020205020404" pitchFamily="49" charset="0"/>
              </a:rPr>
              <a:t>reporting</a:t>
            </a:r>
            <a:r>
              <a:rPr lang="en-US" sz="3500" spc="10" dirty="0">
                <a:effectLst/>
                <a:latin typeface="Arial" panose="020B0604020202020204" pitchFamily="34" charset="0"/>
                <a:ea typeface="Courier New" panose="02070309020205020404" pitchFamily="49" charset="0"/>
              </a:rPr>
              <a:t> </a:t>
            </a:r>
            <a:r>
              <a:rPr lang="en-US" sz="3500" dirty="0">
                <a:effectLst/>
                <a:latin typeface="Arial" panose="020B0604020202020204" pitchFamily="34" charset="0"/>
                <a:ea typeface="Courier New" panose="02070309020205020404" pitchFamily="49" charset="0"/>
              </a:rPr>
              <a:t>requirements</a:t>
            </a:r>
            <a:r>
              <a:rPr lang="en-US" sz="3500" spc="5" dirty="0">
                <a:effectLst/>
                <a:latin typeface="Arial" panose="020B0604020202020204" pitchFamily="34" charset="0"/>
                <a:ea typeface="Courier New" panose="02070309020205020404" pitchFamily="49" charset="0"/>
              </a:rPr>
              <a:t> </a:t>
            </a:r>
            <a:r>
              <a:rPr lang="en-US" sz="3500" dirty="0">
                <a:effectLst/>
                <a:latin typeface="Arial" panose="020B0604020202020204" pitchFamily="34" charset="0"/>
                <a:ea typeface="Courier New" panose="02070309020205020404" pitchFamily="49" charset="0"/>
              </a:rPr>
              <a:t>have</a:t>
            </a:r>
            <a:r>
              <a:rPr lang="en-US" sz="3500" spc="10" dirty="0">
                <a:effectLst/>
                <a:latin typeface="Arial" panose="020B0604020202020204" pitchFamily="34" charset="0"/>
                <a:ea typeface="Courier New" panose="02070309020205020404" pitchFamily="49" charset="0"/>
              </a:rPr>
              <a:t> </a:t>
            </a:r>
            <a:r>
              <a:rPr lang="en-US" sz="3500" dirty="0">
                <a:effectLst/>
                <a:latin typeface="Arial" panose="020B0604020202020204" pitchFamily="34" charset="0"/>
                <a:ea typeface="Courier New" panose="02070309020205020404" pitchFamily="49" charset="0"/>
              </a:rPr>
              <a:t>been</a:t>
            </a:r>
            <a:r>
              <a:rPr lang="en-US" sz="3500" spc="15" dirty="0">
                <a:effectLst/>
                <a:latin typeface="Arial" panose="020B0604020202020204" pitchFamily="34" charset="0"/>
                <a:ea typeface="Courier New" panose="02070309020205020404" pitchFamily="49" charset="0"/>
              </a:rPr>
              <a:t> </a:t>
            </a:r>
            <a:r>
              <a:rPr lang="en-US" sz="3500" spc="-10" dirty="0">
                <a:effectLst/>
                <a:latin typeface="Arial" panose="020B0604020202020204" pitchFamily="34" charset="0"/>
                <a:ea typeface="Courier New" panose="02070309020205020404" pitchFamily="49" charset="0"/>
              </a:rPr>
              <a:t>followed.</a:t>
            </a:r>
            <a:endParaRPr lang="en-US" sz="3500" dirty="0">
              <a:effectLst/>
              <a:latin typeface="Arial" panose="020B0604020202020204" pitchFamily="34" charset="0"/>
              <a:ea typeface="Courier New" panose="02070309020205020404" pitchFamily="49" charset="0"/>
            </a:endParaRPr>
          </a:p>
          <a:p>
            <a:pPr>
              <a:lnSpc>
                <a:spcPts val="1380"/>
              </a:lnSpc>
              <a:spcBef>
                <a:spcPts val="0"/>
              </a:spcBef>
              <a:tabLst>
                <a:tab pos="617220" algn="l"/>
              </a:tabLst>
            </a:pPr>
            <a:r>
              <a:rPr lang="en-US" sz="3500" dirty="0">
                <a:effectLst/>
                <a:latin typeface="Arial" panose="020B0604020202020204" pitchFamily="34" charset="0"/>
                <a:ea typeface="Courier New" panose="02070309020205020404" pitchFamily="49" charset="0"/>
              </a:rPr>
              <a:t>Confirm</a:t>
            </a:r>
            <a:r>
              <a:rPr lang="en-US" sz="3500" spc="-15" dirty="0">
                <a:effectLst/>
                <a:latin typeface="Arial" panose="020B0604020202020204" pitchFamily="34" charset="0"/>
                <a:ea typeface="Courier New" panose="02070309020205020404" pitchFamily="49" charset="0"/>
              </a:rPr>
              <a:t> </a:t>
            </a:r>
            <a:r>
              <a:rPr lang="en-US" sz="3500" dirty="0">
                <a:effectLst/>
                <a:latin typeface="Arial" panose="020B0604020202020204" pitchFamily="34" charset="0"/>
                <a:ea typeface="Courier New" panose="02070309020205020404" pitchFamily="49" charset="0"/>
              </a:rPr>
              <a:t>notification</a:t>
            </a:r>
            <a:r>
              <a:rPr lang="en-US" sz="3500" spc="-10" dirty="0">
                <a:effectLst/>
                <a:latin typeface="Arial" panose="020B0604020202020204" pitchFamily="34" charset="0"/>
                <a:ea typeface="Courier New" panose="02070309020205020404" pitchFamily="49" charset="0"/>
              </a:rPr>
              <a:t> </a:t>
            </a:r>
            <a:r>
              <a:rPr lang="en-US" sz="3500" dirty="0">
                <a:effectLst/>
                <a:latin typeface="Arial" panose="020B0604020202020204" pitchFamily="34" charset="0"/>
                <a:ea typeface="Courier New" panose="02070309020205020404" pitchFamily="49" charset="0"/>
              </a:rPr>
              <a:t>of</a:t>
            </a:r>
            <a:r>
              <a:rPr lang="en-US" sz="3500" spc="-25" dirty="0">
                <a:effectLst/>
                <a:latin typeface="Arial" panose="020B0604020202020204" pitchFamily="34" charset="0"/>
                <a:ea typeface="Courier New" panose="02070309020205020404" pitchFamily="49" charset="0"/>
              </a:rPr>
              <a:t> </a:t>
            </a:r>
            <a:r>
              <a:rPr lang="en-US" sz="3500" dirty="0">
                <a:effectLst/>
                <a:latin typeface="Arial" panose="020B0604020202020204" pitchFamily="34" charset="0"/>
                <a:ea typeface="Courier New" panose="02070309020205020404" pitchFamily="49" charset="0"/>
              </a:rPr>
              <a:t>Fed</a:t>
            </a:r>
            <a:r>
              <a:rPr lang="en-US" sz="3500" spc="-15" dirty="0">
                <a:effectLst/>
                <a:latin typeface="Arial" panose="020B0604020202020204" pitchFamily="34" charset="0"/>
                <a:ea typeface="Courier New" panose="02070309020205020404" pitchFamily="49" charset="0"/>
              </a:rPr>
              <a:t> </a:t>
            </a:r>
            <a:r>
              <a:rPr lang="en-US" sz="3500" dirty="0">
                <a:effectLst/>
                <a:latin typeface="Arial" panose="020B0604020202020204" pitchFamily="34" charset="0"/>
                <a:ea typeface="Courier New" panose="02070309020205020404" pitchFamily="49" charset="0"/>
              </a:rPr>
              <a:t>OSHA/State</a:t>
            </a:r>
            <a:r>
              <a:rPr lang="en-US" sz="3500" spc="-20" dirty="0">
                <a:effectLst/>
                <a:latin typeface="Arial" panose="020B0604020202020204" pitchFamily="34" charset="0"/>
                <a:ea typeface="Courier New" panose="02070309020205020404" pitchFamily="49" charset="0"/>
              </a:rPr>
              <a:t> </a:t>
            </a:r>
            <a:r>
              <a:rPr lang="en-US" sz="3500" dirty="0">
                <a:effectLst/>
                <a:latin typeface="Arial" panose="020B0604020202020204" pitchFamily="34" charset="0"/>
                <a:ea typeface="Courier New" panose="02070309020205020404" pitchFamily="49" charset="0"/>
              </a:rPr>
              <a:t>OSHA</a:t>
            </a:r>
            <a:r>
              <a:rPr lang="en-US" sz="3500" spc="-10" dirty="0">
                <a:effectLst/>
                <a:latin typeface="Arial" panose="020B0604020202020204" pitchFamily="34" charset="0"/>
                <a:ea typeface="Courier New" panose="02070309020205020404" pitchFamily="49" charset="0"/>
              </a:rPr>
              <a:t> </a:t>
            </a:r>
            <a:r>
              <a:rPr lang="en-US" sz="3500" dirty="0">
                <a:effectLst/>
                <a:latin typeface="Arial" panose="020B0604020202020204" pitchFamily="34" charset="0"/>
                <a:ea typeface="Courier New" panose="02070309020205020404" pitchFamily="49" charset="0"/>
              </a:rPr>
              <a:t>if</a:t>
            </a:r>
            <a:r>
              <a:rPr lang="en-US" sz="3500" spc="-30" dirty="0">
                <a:effectLst/>
                <a:latin typeface="Arial" panose="020B0604020202020204" pitchFamily="34" charset="0"/>
                <a:ea typeface="Courier New" panose="02070309020205020404" pitchFamily="49" charset="0"/>
              </a:rPr>
              <a:t> </a:t>
            </a:r>
            <a:r>
              <a:rPr lang="en-US" sz="3500" spc="-10" dirty="0">
                <a:effectLst/>
                <a:latin typeface="Arial" panose="020B0604020202020204" pitchFamily="34" charset="0"/>
                <a:ea typeface="Courier New" panose="02070309020205020404" pitchFamily="49" charset="0"/>
              </a:rPr>
              <a:t>appropriate.</a:t>
            </a:r>
            <a:endParaRPr lang="en-US" sz="3500" dirty="0">
              <a:effectLst/>
              <a:latin typeface="Arial" panose="020B0604020202020204" pitchFamily="34" charset="0"/>
              <a:ea typeface="Courier New" panose="02070309020205020404" pitchFamily="49" charset="0"/>
            </a:endParaRPr>
          </a:p>
          <a:p>
            <a:pPr>
              <a:lnSpc>
                <a:spcPts val="1380"/>
              </a:lnSpc>
              <a:spcBef>
                <a:spcPts val="0"/>
              </a:spcBef>
              <a:tabLst>
                <a:tab pos="617220" algn="l"/>
              </a:tabLst>
            </a:pPr>
            <a:r>
              <a:rPr lang="en-US" sz="3500" dirty="0">
                <a:effectLst/>
                <a:latin typeface="Arial" panose="020B0604020202020204" pitchFamily="34" charset="0"/>
                <a:ea typeface="Courier New" panose="02070309020205020404" pitchFamily="49" charset="0"/>
              </a:rPr>
              <a:t>Notify</a:t>
            </a:r>
            <a:r>
              <a:rPr lang="en-US" sz="3500" spc="10" dirty="0">
                <a:effectLst/>
                <a:latin typeface="Arial" panose="020B0604020202020204" pitchFamily="34" charset="0"/>
                <a:ea typeface="Courier New" panose="02070309020205020404" pitchFamily="49" charset="0"/>
              </a:rPr>
              <a:t> </a:t>
            </a:r>
            <a:r>
              <a:rPr lang="en-US" sz="3500" dirty="0">
                <a:effectLst/>
                <a:latin typeface="Arial" panose="020B0604020202020204" pitchFamily="34" charset="0"/>
                <a:ea typeface="Courier New" panose="02070309020205020404" pitchFamily="49" charset="0"/>
              </a:rPr>
              <a:t>the</a:t>
            </a:r>
            <a:r>
              <a:rPr lang="en-US" sz="3500" spc="5" dirty="0">
                <a:effectLst/>
                <a:latin typeface="Arial" panose="020B0604020202020204" pitchFamily="34" charset="0"/>
                <a:ea typeface="Courier New" panose="02070309020205020404" pitchFamily="49" charset="0"/>
              </a:rPr>
              <a:t> </a:t>
            </a:r>
            <a:r>
              <a:rPr lang="en-US" sz="3500" dirty="0">
                <a:effectLst/>
                <a:latin typeface="Arial" panose="020B0604020202020204" pitchFamily="34" charset="0"/>
                <a:ea typeface="Courier New" panose="02070309020205020404" pitchFamily="49" charset="0"/>
              </a:rPr>
              <a:t>Unit</a:t>
            </a:r>
            <a:r>
              <a:rPr lang="en-US" sz="3500" spc="5" dirty="0">
                <a:effectLst/>
                <a:latin typeface="Arial" panose="020B0604020202020204" pitchFamily="34" charset="0"/>
                <a:ea typeface="Courier New" panose="02070309020205020404" pitchFamily="49" charset="0"/>
              </a:rPr>
              <a:t> </a:t>
            </a:r>
            <a:r>
              <a:rPr lang="en-US" sz="3500" dirty="0">
                <a:effectLst/>
                <a:latin typeface="Arial" panose="020B0604020202020204" pitchFamily="34" charset="0"/>
                <a:ea typeface="Courier New" panose="02070309020205020404" pitchFamily="49" charset="0"/>
              </a:rPr>
              <a:t>Safety</a:t>
            </a:r>
            <a:r>
              <a:rPr lang="en-US" sz="3500" spc="15" dirty="0">
                <a:effectLst/>
                <a:latin typeface="Arial" panose="020B0604020202020204" pitchFamily="34" charset="0"/>
                <a:ea typeface="Courier New" panose="02070309020205020404" pitchFamily="49" charset="0"/>
              </a:rPr>
              <a:t> </a:t>
            </a:r>
            <a:r>
              <a:rPr lang="en-US" sz="3500" dirty="0">
                <a:effectLst/>
                <a:latin typeface="Arial" panose="020B0604020202020204" pitchFamily="34" charset="0"/>
                <a:ea typeface="Courier New" panose="02070309020205020404" pitchFamily="49" charset="0"/>
              </a:rPr>
              <a:t>Officer</a:t>
            </a:r>
            <a:r>
              <a:rPr lang="en-US" sz="3500" spc="10" dirty="0">
                <a:effectLst/>
                <a:latin typeface="Arial" panose="020B0604020202020204" pitchFamily="34" charset="0"/>
                <a:ea typeface="Courier New" panose="02070309020205020404" pitchFamily="49" charset="0"/>
              </a:rPr>
              <a:t> </a:t>
            </a:r>
            <a:r>
              <a:rPr lang="en-US" sz="3500" dirty="0">
                <a:effectLst/>
                <a:latin typeface="Arial" panose="020B0604020202020204" pitchFamily="34" charset="0"/>
                <a:ea typeface="Courier New" panose="02070309020205020404" pitchFamily="49" charset="0"/>
              </a:rPr>
              <a:t>and</a:t>
            </a:r>
            <a:r>
              <a:rPr lang="en-US" sz="3500" spc="10" dirty="0">
                <a:effectLst/>
                <a:latin typeface="Arial" panose="020B0604020202020204" pitchFamily="34" charset="0"/>
                <a:ea typeface="Courier New" panose="02070309020205020404" pitchFamily="49" charset="0"/>
              </a:rPr>
              <a:t> </a:t>
            </a:r>
            <a:r>
              <a:rPr lang="en-US" sz="3500" dirty="0">
                <a:effectLst/>
                <a:latin typeface="Arial" panose="020B0604020202020204" pitchFamily="34" charset="0"/>
                <a:ea typeface="Courier New" panose="02070309020205020404" pitchFamily="49" charset="0"/>
              </a:rPr>
              <a:t>other</a:t>
            </a:r>
            <a:r>
              <a:rPr lang="en-US" sz="3500" spc="15" dirty="0">
                <a:effectLst/>
                <a:latin typeface="Arial" panose="020B0604020202020204" pitchFamily="34" charset="0"/>
                <a:ea typeface="Courier New" panose="02070309020205020404" pitchFamily="49" charset="0"/>
              </a:rPr>
              <a:t> </a:t>
            </a:r>
            <a:r>
              <a:rPr lang="en-US" sz="3500" dirty="0">
                <a:effectLst/>
                <a:latin typeface="Arial" panose="020B0604020202020204" pitchFamily="34" charset="0"/>
                <a:ea typeface="Courier New" panose="02070309020205020404" pitchFamily="49" charset="0"/>
              </a:rPr>
              <a:t>forest</a:t>
            </a:r>
            <a:r>
              <a:rPr lang="en-US" sz="3500" spc="10" dirty="0">
                <a:effectLst/>
                <a:latin typeface="Arial" panose="020B0604020202020204" pitchFamily="34" charset="0"/>
                <a:ea typeface="Courier New" panose="02070309020205020404" pitchFamily="49" charset="0"/>
              </a:rPr>
              <a:t> </a:t>
            </a:r>
            <a:r>
              <a:rPr lang="en-US" sz="3500" dirty="0">
                <a:effectLst/>
                <a:latin typeface="Arial" panose="020B0604020202020204" pitchFamily="34" charset="0"/>
                <a:ea typeface="Courier New" panose="02070309020205020404" pitchFamily="49" charset="0"/>
              </a:rPr>
              <a:t>officers</a:t>
            </a:r>
            <a:r>
              <a:rPr lang="en-US" sz="3500" spc="10" dirty="0">
                <a:effectLst/>
                <a:latin typeface="Arial" panose="020B0604020202020204" pitchFamily="34" charset="0"/>
                <a:ea typeface="Courier New" panose="02070309020205020404" pitchFamily="49" charset="0"/>
              </a:rPr>
              <a:t> </a:t>
            </a:r>
            <a:r>
              <a:rPr lang="en-US" sz="3500" dirty="0">
                <a:effectLst/>
                <a:latin typeface="Arial" panose="020B0604020202020204" pitchFamily="34" charset="0"/>
                <a:ea typeface="Courier New" panose="02070309020205020404" pitchFamily="49" charset="0"/>
              </a:rPr>
              <a:t>as</a:t>
            </a:r>
            <a:r>
              <a:rPr lang="en-US" sz="3500" spc="15" dirty="0">
                <a:effectLst/>
                <a:latin typeface="Arial" panose="020B0604020202020204" pitchFamily="34" charset="0"/>
                <a:ea typeface="Courier New" panose="02070309020205020404" pitchFamily="49" charset="0"/>
              </a:rPr>
              <a:t> </a:t>
            </a:r>
            <a:r>
              <a:rPr lang="en-US" sz="3500" spc="-10" dirty="0">
                <a:effectLst/>
                <a:latin typeface="Arial" panose="020B0604020202020204" pitchFamily="34" charset="0"/>
                <a:ea typeface="Courier New" panose="02070309020205020404" pitchFamily="49" charset="0"/>
              </a:rPr>
              <a:t>required.</a:t>
            </a:r>
            <a:endParaRPr lang="en-US" sz="3500" dirty="0">
              <a:effectLst/>
              <a:latin typeface="Arial" panose="020B0604020202020204" pitchFamily="34" charset="0"/>
              <a:ea typeface="Courier New" panose="02070309020205020404" pitchFamily="49" charset="0"/>
            </a:endParaRPr>
          </a:p>
        </p:txBody>
      </p:sp>
    </p:spTree>
    <p:extLst>
      <p:ext uri="{BB962C8B-B14F-4D97-AF65-F5344CB8AC3E}">
        <p14:creationId xmlns:p14="http://schemas.microsoft.com/office/powerpoint/2010/main" val="13451541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C549CC4-3032-603C-6826-098C4D3C6809}"/>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dirty="0"/>
              <a:t>Fast-Acting 7</a:t>
            </a:r>
            <a:r>
              <a:rPr lang="en-US" baseline="30000" dirty="0"/>
              <a:t>th</a:t>
            </a:r>
            <a:r>
              <a:rPr lang="en-US" dirty="0"/>
              <a:t> Grader Saves School Bus After Driver Passes Out </a:t>
            </a:r>
            <a:endParaRPr lang="en-US"/>
          </a:p>
        </p:txBody>
      </p:sp>
      <p:pic>
        <p:nvPicPr>
          <p:cNvPr id="10" name="Content Placeholder 9" descr="Child with backpack entering school bus on a sunny morning">
            <a:extLst>
              <a:ext uri="{FF2B5EF4-FFF2-40B4-BE49-F238E27FC236}">
                <a16:creationId xmlns:a16="http://schemas.microsoft.com/office/drawing/2014/main" id="{228D0614-7458-DEEF-9ADA-3ED638959B1E}"/>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9091" r="23298"/>
          <a:stretch/>
        </p:blipFill>
        <p:spPr>
          <a:xfrm>
            <a:off x="4298731" y="145778"/>
            <a:ext cx="7893269" cy="6566444"/>
          </a:xfrm>
          <a:prstGeom prst="rect">
            <a:avLst/>
          </a:prstGeom>
        </p:spPr>
      </p:pic>
    </p:spTree>
    <p:extLst>
      <p:ext uri="{BB962C8B-B14F-4D97-AF65-F5344CB8AC3E}">
        <p14:creationId xmlns:p14="http://schemas.microsoft.com/office/powerpoint/2010/main" val="164990842"/>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A7C00C64CFA2546A51C7831777914EA" ma:contentTypeVersion="31" ma:contentTypeDescription="Create a new document." ma:contentTypeScope="" ma:versionID="76b0e5cb28073895cb551db127e303db">
  <xsd:schema xmlns:xsd="http://www.w3.org/2001/XMLSchema" xmlns:xs="http://www.w3.org/2001/XMLSchema" xmlns:p="http://schemas.microsoft.com/office/2006/metadata/properties" xmlns:ns2="990700cb-64e5-46f2-a187-71ada6183592" xmlns:ns3="299cb2a3-dbf6-496e-af1e-b0319d491b47" targetNamespace="http://schemas.microsoft.com/office/2006/metadata/properties" ma:root="true" ma:fieldsID="8d3ad2d9b01945e5aa535ceb84dda53f" ns2:_="" ns3:_="">
    <xsd:import namespace="990700cb-64e5-46f2-a187-71ada6183592"/>
    <xsd:import namespace="299cb2a3-dbf6-496e-af1e-b0319d491b47"/>
    <xsd:element name="properties">
      <xsd:complexType>
        <xsd:sequence>
          <xsd:element name="documentManagement">
            <xsd:complexType>
              <xsd:all>
                <xsd:element ref="ns2:Division_x002f_Unit_x002f_Section_x002f_Program"/>
                <xsd:element ref="ns2:section" minOccurs="0"/>
                <xsd:element ref="ns2:Keyword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90700cb-64e5-46f2-a187-71ada6183592" elementFormDefault="qualified">
    <xsd:import namespace="http://schemas.microsoft.com/office/2006/documentManagement/types"/>
    <xsd:import namespace="http://schemas.microsoft.com/office/infopath/2007/PartnerControls"/>
    <xsd:element name="Division_x002f_Unit_x002f_Section_x002f_Program" ma:index="8" ma:displayName="Program" ma:description="This is a high level view showing what Division is responsible for the information. Some programs, sections, or units have more information and may be listed. The lowest level in the organization should be selected.  &#10;" ma:format="Dropdown" ma:internalName="Division_x002f_Unit_x002f_Section_x002f_Program" ma:readOnly="false">
      <xsd:simpleType>
        <xsd:union memberTypes="dms:Text">
          <xsd:simpleType>
            <xsd:restriction base="dms:Choice">
              <xsd:enumeration value="Administration"/>
              <xsd:enumeration value="Amber Alert"/>
              <xsd:enumeration value="Central Records Section"/>
              <xsd:enumeration value="Criminal Investigations Division"/>
              <xsd:enumeration value="Criminal Justice Information Systems"/>
              <xsd:enumeration value="Provided for External Partners"/>
              <xsd:enumeration value="Fish &amp; Wildlife Division"/>
              <xsd:enumeration value="Forensic Services Division"/>
              <xsd:enumeration value="Gaming Enforcement Division"/>
              <xsd:enumeration value="Jobs &amp; Careers"/>
              <xsd:enumeration value="Legislative Affairs"/>
              <xsd:enumeration value="Medical Examiner Division"/>
              <xsd:enumeration value="Oregon State Fire Marshal"/>
              <xsd:enumeration value="Oregon State Athletic Commission"/>
              <xsd:enumeration value="Patrol Services Division"/>
              <xsd:enumeration value="Professional Standards"/>
              <xsd:enumeration value="Sex Offender Registration"/>
            </xsd:restriction>
          </xsd:simpleType>
        </xsd:union>
      </xsd:simpleType>
    </xsd:element>
    <xsd:element name="section" ma:index="9" nillable="true" ma:displayName="Section" ma:default="Null" ma:description="Completing this field helps those areas with multiple documents best. It is redundant for those with few documents. You may be selecting the same word as selected in the Program field. This field is important to help the table on the Forms &amp; Publications appear properly." ma:format="Dropdown" ma:internalName="section" ma:readOnly="false">
      <xsd:simpleType>
        <xsd:union memberTypes="dms:Text">
          <xsd:simpleType>
            <xsd:restriction base="dms:Choice">
              <xsd:enumeration value="Null"/>
              <xsd:enumeration value="About Us"/>
              <xsd:enumeration value="Budget"/>
              <xsd:enumeration value="CJIS Security"/>
              <xsd:enumeration value="Codes &amp; Technical Services Unit"/>
              <xsd:enumeration value="Criminal Justice Information Services (CJIS)"/>
              <xsd:enumeration value="Criminal Justice Information Services (CJIS) Regulatory Unit"/>
              <xsd:enumeration value="Drug Enforcement Section"/>
              <xsd:enumeration value="Emergency/Conflagration"/>
              <xsd:enumeration value="External Partners"/>
              <xsd:enumeration value="Fire Life Safety Education (FLSE)"/>
              <xsd:enumeration value="Fire Life Safety Services (FLSS)"/>
              <xsd:enumeration value="Firearms Instant Check System (FICS)"/>
              <xsd:enumeration value="Fish &amp; Wildlife (F&amp;W)"/>
              <xsd:enumeration value="Forensic Services Division (FSD)"/>
              <xsd:enumeration value="Homicide Investigation Tracking System (HITS)"/>
              <xsd:enumeration value="Incident Management Teams (IMT)"/>
              <xsd:enumeration value="Ignition Interlock Device Program (IID)"/>
              <xsd:enumeration value="LEDS 20/20"/>
              <xsd:enumeration value="Livescan"/>
              <xsd:enumeration value="Local Emergency Planning Committee (LEPC)"/>
              <xsd:enumeration value="Open or Own Records"/>
              <xsd:enumeration value="Oregon Task Force on School Safety (OTFSS)"/>
              <xsd:enumeration value="Oregon State Athletic Commission (OSAC)"/>
              <xsd:enumeration value="Oregon State Fire Marshal (OSFM)"/>
              <xsd:enumeration value="Patrol Services"/>
              <xsd:enumeration value="Public Records"/>
              <xsd:enumeration value="Regional Hazardous Materials Emergency Response Teams (RHMERT)"/>
              <xsd:enumeration value="Regulatory Services Unit"/>
              <xsd:enumeration value="State Emergency Response Commission (SERC)"/>
              <xsd:enumeration value="Uniform Crime Reporting (UCR)"/>
              <xsd:enumeration value="Youth Fire Prevention and Intervention Unit"/>
              <xsd:enumeration value="----"/>
              <xsd:enumeration value="Fire Life Safety Services"/>
            </xsd:restriction>
          </xsd:simpleType>
        </xsd:union>
      </xsd:simpleType>
    </xsd:element>
    <xsd:element name="Keywords0" ma:index="11" ma:displayName="Keywords" ma:description="Type in keywords specific to the form. Separate each term with a comma.&#10;The keywords will help people find the form using Search. Keywords can include&#10;common misspellings or terms used by customers or any other terms that might be&#10;helpful. You can prepare some keywords ahead of time and save them in a Notepad&#10;file or Word document and then copy and paste them into this section.&#10;" ma:internalName="Keywords0"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99cb2a3-dbf6-496e-af1e-b0319d491b47" elementFormDefault="qualified">
    <xsd:import namespace="http://schemas.microsoft.com/office/2006/documentManagement/types"/>
    <xsd:import namespace="http://schemas.microsoft.com/office/infopath/2007/PartnerControls"/>
    <xsd:element name="SharedWithUsers" ma:index="12" nillable="true" ma:displayName="Shared With"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axOccurs="1" ma:index="4" ma:displayName="Form Name"/>
        <xsd:element ref="dc:subject" minOccurs="0" maxOccurs="1"/>
        <xsd:element ref="dc:description" minOccurs="0" maxOccurs="1"/>
        <xsd:element name="keywords" maxOccurs="1" ma:index="10" ma:displayName="Format">
          <xsd:simpleType xmlns:xs="http://www.w3.org/2001/XMLSchema">
            <xsd:restriction base="xsd:string">
              <xsd:minLength value="1"/>
            </xsd:restriction>
          </xsd:simpleType>
        </xsd:element>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ection xmlns="990700cb-64e5-46f2-a187-71ada6183592">Emergency/Conflagration</section>
    <Division_x002f_Unit_x002f_Section_x002f_Program xmlns="990700cb-64e5-46f2-a187-71ada6183592">Oregon State Fire Marshal</Division_x002f_Unit_x002f_Section_x002f_Program>
    <Keywords0 xmlns="990700cb-64e5-46f2-a187-71ada6183592">2023 Task Force Leader Symposium</Keywords0>
  </documentManagement>
</p:properties>
</file>

<file path=customXml/itemProps1.xml><?xml version="1.0" encoding="utf-8"?>
<ds:datastoreItem xmlns:ds="http://schemas.openxmlformats.org/officeDocument/2006/customXml" ds:itemID="{9DEBEF29-B57F-49C0-912A-C84D418C87B1}"/>
</file>

<file path=customXml/itemProps2.xml><?xml version="1.0" encoding="utf-8"?>
<ds:datastoreItem xmlns:ds="http://schemas.openxmlformats.org/officeDocument/2006/customXml" ds:itemID="{7B10FD08-E604-4783-9B8D-59981135D61A}"/>
</file>

<file path=customXml/itemProps3.xml><?xml version="1.0" encoding="utf-8"?>
<ds:datastoreItem xmlns:ds="http://schemas.openxmlformats.org/officeDocument/2006/customXml" ds:itemID="{84ABE35C-6609-47AD-9F96-FEA167215CB4}"/>
</file>

<file path=docProps/app.xml><?xml version="1.0" encoding="utf-8"?>
<Properties xmlns="http://schemas.openxmlformats.org/officeDocument/2006/extended-properties" xmlns:vt="http://schemas.openxmlformats.org/officeDocument/2006/docPropsVTypes">
  <Template>Office Theme 2013 - 2022</Template>
  <TotalTime>199</TotalTime>
  <Words>1936</Words>
  <Application>Microsoft Office PowerPoint</Application>
  <PresentationFormat>Widescreen</PresentationFormat>
  <Paragraphs>139</Paragraphs>
  <Slides>9</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Calibri Light</vt:lpstr>
      <vt:lpstr>Symbol</vt:lpstr>
      <vt:lpstr>Times New Roman</vt:lpstr>
      <vt:lpstr>Office Theme</vt:lpstr>
      <vt:lpstr>2023 ST/TFLD Symposium </vt:lpstr>
      <vt:lpstr>PowerPoint Presentation</vt:lpstr>
      <vt:lpstr>PowerPoint Presentation</vt:lpstr>
      <vt:lpstr>Last Season</vt:lpstr>
      <vt:lpstr>2022 Mobilizations </vt:lpstr>
      <vt:lpstr>Incident Within the Incident</vt:lpstr>
      <vt:lpstr>During an IWI DIVS or TFLD’s</vt:lpstr>
      <vt:lpstr>2023 Incident Emergency Action Plan</vt:lpstr>
      <vt:lpstr>Fast-Acting 7th Grader Saves School Bus After Driver Passes Out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 Safety Briefing_OSFM TFLD</dc:title>
  <dc:creator>Michael Gorsuch</dc:creator>
  <cp:keywords>Presentation</cp:keywords>
  <cp:lastModifiedBy>Darren Root</cp:lastModifiedBy>
  <cp:revision>5</cp:revision>
  <cp:lastPrinted>2023-05-16T16:52:11Z</cp:lastPrinted>
  <dcterms:created xsi:type="dcterms:W3CDTF">2023-01-28T21:23:16Z</dcterms:created>
  <dcterms:modified xsi:type="dcterms:W3CDTF">2023-05-16T16:53:10Z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0x0101000A7C00C64CFA2546A51C7831777914EA</vt:lpwstr>
  </property>
  <property fmtid="{D5CDD505-2E9C-101B-9397-08002B2CF9AE}" pid="4" name="PublishingRollupImage">
    <vt:lpwstr/>
  </property>
  <property fmtid="{D5CDD505-2E9C-101B-9397-08002B2CF9AE}" pid="6" name="Styles">
    <vt:lpwstr/>
  </property>
  <property fmtid="{D5CDD505-2E9C-101B-9397-08002B2CF9AE}" pid="7" name="Half Column 4">
    <vt:lpwstr/>
  </property>
  <property fmtid="{D5CDD505-2E9C-101B-9397-08002B2CF9AE}" pid="8" name="PublishingContactEmail">
    <vt:lpwstr/>
  </property>
  <property fmtid="{D5CDD505-2E9C-101B-9397-08002B2CF9AE}" pid="9" name="Meta Keywords">
    <vt:lpwstr/>
  </property>
  <property fmtid="{D5CDD505-2E9C-101B-9397-08002B2CF9AE}" pid="10" name="Aside Column 1">
    <vt:lpwstr/>
  </property>
  <property fmtid="{D5CDD505-2E9C-101B-9397-08002B2CF9AE}" pid="11" name="Quarter Column 3">
    <vt:lpwstr/>
  </property>
  <property fmtid="{D5CDD505-2E9C-101B-9397-08002B2CF9AE}" pid="12" name="Thirds Column 2">
    <vt:lpwstr/>
  </property>
  <property fmtid="{D5CDD505-2E9C-101B-9397-08002B2CF9AE}" pid="13" name="Subject0">
    <vt:lpwstr/>
  </property>
  <property fmtid="{D5CDD505-2E9C-101B-9397-08002B2CF9AE}" pid="14" name="Full Width Column 3">
    <vt:lpwstr/>
  </property>
  <property fmtid="{D5CDD505-2E9C-101B-9397-08002B2CF9AE}" pid="15" name="Two Thirds One Third Column 1">
    <vt:lpwstr/>
  </property>
  <property fmtid="{D5CDD505-2E9C-101B-9397-08002B2CF9AE}" pid="16" name="Scripts">
    <vt:lpwstr/>
  </property>
  <property fmtid="{D5CDD505-2E9C-101B-9397-08002B2CF9AE}" pid="17" name="Half Column 2">
    <vt:lpwstr/>
  </property>
  <property fmtid="{D5CDD505-2E9C-101B-9397-08002B2CF9AE}" pid="18" name="Quarter Column 1">
    <vt:lpwstr/>
  </property>
  <property fmtid="{D5CDD505-2E9C-101B-9397-08002B2CF9AE}" pid="19" name="Thirds Column 5">
    <vt:lpwstr/>
  </property>
  <property fmtid="{D5CDD505-2E9C-101B-9397-08002B2CF9AE}" pid="20" name="Meta Description">
    <vt:lpwstr/>
  </property>
  <property fmtid="{D5CDD505-2E9C-101B-9397-08002B2CF9AE}" pid="21" name="One Third Two Thirds Column 1">
    <vt:lpwstr/>
  </property>
  <property fmtid="{D5CDD505-2E9C-101B-9397-08002B2CF9AE}" pid="22" name="Full Width Column 1">
    <vt:lpwstr/>
  </property>
  <property fmtid="{D5CDD505-2E9C-101B-9397-08002B2CF9AE}" pid="23" name="Audience">
    <vt:lpwstr/>
  </property>
  <property fmtid="{D5CDD505-2E9C-101B-9397-08002B2CF9AE}" pid="24" name="Aside Column 2">
    <vt:lpwstr/>
  </property>
  <property fmtid="{D5CDD505-2E9C-101B-9397-08002B2CF9AE}" pid="25" name="Quarter Column 4">
    <vt:lpwstr/>
  </property>
  <property fmtid="{D5CDD505-2E9C-101B-9397-08002B2CF9AE}" pid="26" name="Thirds Column 3">
    <vt:lpwstr/>
  </property>
  <property fmtid="{D5CDD505-2E9C-101B-9397-08002B2CF9AE}" pid="27" name="RoutingRuleDescription">
    <vt:lpwstr/>
  </property>
  <property fmtid="{D5CDD505-2E9C-101B-9397-08002B2CF9AE}" pid="28" name="Full Width Column 4">
    <vt:lpwstr/>
  </property>
  <property fmtid="{D5CDD505-2E9C-101B-9397-08002B2CF9AE}" pid="29" name="Two Thirds One Third Column 2">
    <vt:lpwstr/>
  </property>
  <property fmtid="{D5CDD505-2E9C-101B-9397-08002B2CF9AE}" pid="30" name="Half Column 3">
    <vt:lpwstr/>
  </property>
  <property fmtid="{D5CDD505-2E9C-101B-9397-08002B2CF9AE}" pid="31" name="Quarter Column 2">
    <vt:lpwstr/>
  </property>
  <property fmtid="{D5CDD505-2E9C-101B-9397-08002B2CF9AE}" pid="32" name="Thirds Column 6">
    <vt:lpwstr/>
  </property>
  <property fmtid="{D5CDD505-2E9C-101B-9397-08002B2CF9AE}" pid="33" name="Division">
    <vt:lpwstr/>
  </property>
  <property fmtid="{D5CDD505-2E9C-101B-9397-08002B2CF9AE}" pid="34" name="PublishingContactPicture">
    <vt:lpwstr/>
  </property>
  <property fmtid="{D5CDD505-2E9C-101B-9397-08002B2CF9AE}" pid="35" name="Thirds Column 1">
    <vt:lpwstr/>
  </property>
  <property fmtid="{D5CDD505-2E9C-101B-9397-08002B2CF9AE}" pid="36" name="One Third Two Thirds Column 2">
    <vt:lpwstr/>
  </property>
  <property fmtid="{D5CDD505-2E9C-101B-9397-08002B2CF9AE}" pid="37" name="PublishingContactName">
    <vt:lpwstr/>
  </property>
  <property fmtid="{D5CDD505-2E9C-101B-9397-08002B2CF9AE}" pid="38" name="Full Width Column 2">
    <vt:lpwstr/>
  </property>
  <property fmtid="{D5CDD505-2E9C-101B-9397-08002B2CF9AE}" pid="39" name="Aside Column 3">
    <vt:lpwstr/>
  </property>
  <property fmtid="{D5CDD505-2E9C-101B-9397-08002B2CF9AE}" pid="40" name="Half Column 1">
    <vt:lpwstr/>
  </property>
  <property fmtid="{D5CDD505-2E9C-101B-9397-08002B2CF9AE}" pid="41" name="Thirds Column 4">
    <vt:lpwstr/>
  </property>
  <property fmtid="{D5CDD505-2E9C-101B-9397-08002B2CF9AE}" pid="42" name="Full Width Column 5">
    <vt:lpwstr/>
  </property>
</Properties>
</file>