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iuyFy90GqnK0C1b4SIojlLyQEt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7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2b3d9ae34e_0_1086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75" tIns="48300" rIns="9667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2" name="Google Shape;532;g12b3d9ae34e_0_1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2b3d9ae34e_0_1092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00" rIns="9665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8" name="Google Shape;538;g12b3d9ae34e_0_1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2b3d9ae34e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g12b3d9ae34e_0_1098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00" rIns="9665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46" name="Google Shape;546;g12b3d9ae34e_0_109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00" rIns="9665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2b3d9ae34e_0_1106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00" rIns="9665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4" name="Google Shape;554;g12b3d9ae34e_0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2b3d9ae34e_0_1112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00" rIns="9665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1" name="Google Shape;561;g12b3d9ae34e_0_1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2b3d9ae34e_0_1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g12b3d9ae34e_0_1123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00" rIns="9665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4" name="Google Shape;574;g12b3d9ae34e_0_112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00" rIns="9665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2b3d9ae34e_0_1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Google Shape;583;g12b3d9ae34e_0_1132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00" rIns="9665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4" name="Google Shape;584;g12b3d9ae34e_0_113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00" rIns="9665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2b3d9ae34e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g12b3d9ae34e_0_1139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00" rIns="9665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2" name="Google Shape;592;g12b3d9ae34e_0_113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00" rIns="9665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1-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2b3d9ae34e_0_1153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g12b3d9ae34e_0_1153"/>
          <p:cNvSpPr/>
          <p:nvPr/>
        </p:nvSpPr>
        <p:spPr>
          <a:xfrm>
            <a:off x="206188" y="5948082"/>
            <a:ext cx="11775000" cy="69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g12b3d9ae34e_0_1153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870" y="3472133"/>
            <a:ext cx="1286259" cy="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12b3d9ae34e_0_1153"/>
          <p:cNvSpPr txBox="1">
            <a:spLocks noGrp="1"/>
          </p:cNvSpPr>
          <p:nvPr>
            <p:ph type="ctrTitle"/>
          </p:nvPr>
        </p:nvSpPr>
        <p:spPr>
          <a:xfrm>
            <a:off x="1524000" y="2486701"/>
            <a:ext cx="9144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12b3d9ae34e_0_115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" name="Google Shape;21;g12b3d9ae34e_0_1153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3770" y="214049"/>
            <a:ext cx="2124459" cy="21671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12b3d9ae34e_0_1153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12b3d9ae34e_0_1153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8-Title Only">
  <p:cSld name="Blue_8-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b3d9ae34e_0_1203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12b3d9ae34e_0_1203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12b3d9ae34e_0_1203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12b3d9ae34e_0_1203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9-Blank">
  <p:cSld name="Blue_9-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b3d9ae34e_0_1208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12b3d9ae34e_0_1208"/>
          <p:cNvSpPr txBox="1">
            <a:spLocks noGrp="1"/>
          </p:cNvSpPr>
          <p:nvPr>
            <p:ph type="body" idx="1"/>
          </p:nvPr>
        </p:nvSpPr>
        <p:spPr>
          <a:xfrm>
            <a:off x="717176" y="659958"/>
            <a:ext cx="10784400" cy="5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g12b3d9ae34e_0_1208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12b3d9ae34e_0_1208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10-Large Type">
  <p:cSld name="Blue_10-Large Type">
    <p:bg>
      <p:bgPr>
        <a:solidFill>
          <a:schemeClr val="accen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b3d9ae34e_0_1213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g12b3d9ae34e_0_1213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870" y="3848895"/>
            <a:ext cx="1286259" cy="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12b3d9ae34e_0_1213"/>
          <p:cNvSpPr txBox="1">
            <a:spLocks noGrp="1"/>
          </p:cNvSpPr>
          <p:nvPr>
            <p:ph type="ctrTitle"/>
          </p:nvPr>
        </p:nvSpPr>
        <p:spPr>
          <a:xfrm>
            <a:off x="1524000" y="1499125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Calibri"/>
              <a:buNone/>
              <a:defRPr sz="1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12b3d9ae34e_0_1213"/>
          <p:cNvSpPr txBox="1"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g12b3d9ae34e_0_1213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12b3d9ae34e_0_1213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11-Follow Us">
  <p:cSld name="Blue_11-Follow Us">
    <p:bg>
      <p:bgPr>
        <a:solidFill>
          <a:schemeClr val="accen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b3d9ae34e_0_1220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g12b3d9ae34e_0_1220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870" y="3848895"/>
            <a:ext cx="1286259" cy="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12b3d9ae34e_0_1220"/>
          <p:cNvSpPr txBox="1">
            <a:spLocks noGrp="1"/>
          </p:cNvSpPr>
          <p:nvPr>
            <p:ph type="ctrTitle"/>
          </p:nvPr>
        </p:nvSpPr>
        <p:spPr>
          <a:xfrm>
            <a:off x="1524000" y="1499125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Calibri"/>
              <a:buNone/>
              <a:defRPr sz="1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g12b3d9ae34e_0_1220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8290" y="4043402"/>
            <a:ext cx="500040" cy="5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2b3d9ae34e_0_1220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4960" y="4043402"/>
            <a:ext cx="500040" cy="5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12b3d9ae34e_0_1220"/>
          <p:cNvSpPr txBox="1"/>
          <p:nvPr/>
        </p:nvSpPr>
        <p:spPr>
          <a:xfrm>
            <a:off x="2718290" y="4043402"/>
            <a:ext cx="680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12b3d9ae34e_0_1220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12b3d9ae34e_0_1220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1-Title Slide">
  <p:cSld name="Green_1-Title Slide">
    <p:bg>
      <p:bgPr>
        <a:solidFill>
          <a:schemeClr val="accent5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b3d9ae34e_0_1229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12b3d9ae34e_0_1229"/>
          <p:cNvSpPr/>
          <p:nvPr/>
        </p:nvSpPr>
        <p:spPr>
          <a:xfrm>
            <a:off x="206188" y="5948082"/>
            <a:ext cx="11775000" cy="6993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g12b3d9ae34e_0_1229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870" y="3472133"/>
            <a:ext cx="1286259" cy="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12b3d9ae34e_0_1229"/>
          <p:cNvSpPr txBox="1">
            <a:spLocks noGrp="1"/>
          </p:cNvSpPr>
          <p:nvPr>
            <p:ph type="ctrTitle"/>
          </p:nvPr>
        </p:nvSpPr>
        <p:spPr>
          <a:xfrm>
            <a:off x="1524000" y="2486701"/>
            <a:ext cx="9144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Calibri"/>
              <a:buNone/>
              <a:defRPr sz="54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12b3d9ae34e_0_12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6" name="Google Shape;106;g12b3d9ae34e_0_1229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3770" y="214049"/>
            <a:ext cx="2124459" cy="216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12b3d9ae34e_0_1229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12b3d9ae34e_0_1229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2-Section Header">
  <p:cSld name="Green_2-Section Header">
    <p:bg>
      <p:bgPr>
        <a:solidFill>
          <a:schemeClr val="accent5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b3d9ae34e_0_1238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12b3d9ae34e_0_1238"/>
          <p:cNvSpPr/>
          <p:nvPr/>
        </p:nvSpPr>
        <p:spPr>
          <a:xfrm>
            <a:off x="206187" y="2488757"/>
            <a:ext cx="11775000" cy="19005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12b3d9ae34e_0_1238"/>
          <p:cNvSpPr txBox="1">
            <a:spLocks noGrp="1"/>
          </p:cNvSpPr>
          <p:nvPr>
            <p:ph type="ctrTitle"/>
          </p:nvPr>
        </p:nvSpPr>
        <p:spPr>
          <a:xfrm>
            <a:off x="717177" y="2488757"/>
            <a:ext cx="10784400" cy="19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800"/>
              <a:buFont typeface="Calibri"/>
              <a:buNone/>
              <a:defRPr sz="68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3" name="Google Shape;113;g12b3d9ae34e_0_1238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33770" y="214049"/>
            <a:ext cx="2124459" cy="216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12b3d9ae34e_0_1238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2b3d9ae34e_0_1238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3-Title Bar and Content">
  <p:cSld name="Green_3-Title Bar and Content">
    <p:bg>
      <p:bgPr>
        <a:solidFill>
          <a:schemeClr val="accent5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b3d9ae34e_0_1245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12b3d9ae34e_0_1245"/>
          <p:cNvSpPr/>
          <p:nvPr/>
        </p:nvSpPr>
        <p:spPr>
          <a:xfrm>
            <a:off x="206188" y="215153"/>
            <a:ext cx="11775000" cy="13974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12b3d9ae34e_0_1245"/>
          <p:cNvSpPr txBox="1">
            <a:spLocks noGrp="1"/>
          </p:cNvSpPr>
          <p:nvPr>
            <p:ph type="body" idx="1"/>
          </p:nvPr>
        </p:nvSpPr>
        <p:spPr>
          <a:xfrm>
            <a:off x="717176" y="1825625"/>
            <a:ext cx="107844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g12b3d9ae34e_0_1245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12b3d9ae34e_0_1245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2b3d9ae34e_0_1245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4-Content with Caption">
  <p:cSld name="Green_4-Content with Caption">
    <p:bg>
      <p:bgPr>
        <a:solidFill>
          <a:schemeClr val="accent5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b3d9ae34e_0_1252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2b3d9ae34e_0_1252"/>
          <p:cNvSpPr/>
          <p:nvPr/>
        </p:nvSpPr>
        <p:spPr>
          <a:xfrm>
            <a:off x="206189" y="215153"/>
            <a:ext cx="4730400" cy="64323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2b3d9ae34e_0_1252"/>
          <p:cNvSpPr txBox="1">
            <a:spLocks noGrp="1"/>
          </p:cNvSpPr>
          <p:nvPr>
            <p:ph type="title"/>
          </p:nvPr>
        </p:nvSpPr>
        <p:spPr>
          <a:xfrm>
            <a:off x="717177" y="779645"/>
            <a:ext cx="3931800" cy="25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Calibri"/>
              <a:buNone/>
              <a:defRPr sz="44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2b3d9ae34e_0_1252"/>
          <p:cNvSpPr txBox="1">
            <a:spLocks noGrp="1"/>
          </p:cNvSpPr>
          <p:nvPr>
            <p:ph type="body" idx="1"/>
          </p:nvPr>
        </p:nvSpPr>
        <p:spPr>
          <a:xfrm>
            <a:off x="5183188" y="779647"/>
            <a:ext cx="6172200" cy="50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8" name="Google Shape;128;g12b3d9ae34e_0_1252"/>
          <p:cNvSpPr>
            <a:spLocks noGrp="1"/>
          </p:cNvSpPr>
          <p:nvPr>
            <p:ph type="pic" idx="2"/>
          </p:nvPr>
        </p:nvSpPr>
        <p:spPr>
          <a:xfrm>
            <a:off x="717177" y="3540125"/>
            <a:ext cx="3931800" cy="23208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g12b3d9ae34e_0_1252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12b3d9ae34e_0_1252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5-Title and Content">
  <p:cSld name="Green_5-Title and Content">
    <p:bg>
      <p:bgPr>
        <a:solidFill>
          <a:schemeClr val="accent5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b3d9ae34e_0_1260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12b3d9ae34e_0_1260"/>
          <p:cNvSpPr txBox="1">
            <a:spLocks noGrp="1"/>
          </p:cNvSpPr>
          <p:nvPr>
            <p:ph type="body" idx="1"/>
          </p:nvPr>
        </p:nvSpPr>
        <p:spPr>
          <a:xfrm>
            <a:off x="717176" y="1825625"/>
            <a:ext cx="107844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g12b3d9ae34e_0_1260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12b3d9ae34e_0_1260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6-Two Content">
  <p:cSld name="Green_6-Two Content">
    <p:bg>
      <p:bgPr>
        <a:solidFill>
          <a:schemeClr val="accent5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b3d9ae34e_0_1265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12b3d9ae34e_0_1265"/>
          <p:cNvSpPr txBox="1">
            <a:spLocks noGrp="1"/>
          </p:cNvSpPr>
          <p:nvPr>
            <p:ph type="body" idx="1"/>
          </p:nvPr>
        </p:nvSpPr>
        <p:spPr>
          <a:xfrm>
            <a:off x="717176" y="1825625"/>
            <a:ext cx="53025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g12b3d9ae34e_0_126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3295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g12b3d9ae34e_0_1265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12b3d9ae34e_0_1265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5-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2b3d9ae34e_0_1184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2b3d9ae34e_0_1184"/>
          <p:cNvSpPr txBox="1">
            <a:spLocks noGrp="1"/>
          </p:cNvSpPr>
          <p:nvPr>
            <p:ph type="body" idx="1"/>
          </p:nvPr>
        </p:nvSpPr>
        <p:spPr>
          <a:xfrm>
            <a:off x="717176" y="1825625"/>
            <a:ext cx="107844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g12b3d9ae34e_0_1184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12b3d9ae34e_0_1184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7-Comparison">
  <p:cSld name="Green_7-Comparison">
    <p:bg>
      <p:bgPr>
        <a:solidFill>
          <a:schemeClr val="accent5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b3d9ae34e_0_1271"/>
          <p:cNvSpPr txBox="1">
            <a:spLocks noGrp="1"/>
          </p:cNvSpPr>
          <p:nvPr>
            <p:ph type="body" idx="1"/>
          </p:nvPr>
        </p:nvSpPr>
        <p:spPr>
          <a:xfrm>
            <a:off x="717176" y="1681163"/>
            <a:ext cx="52803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b="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Google Shape;144;g12b3d9ae34e_0_1271"/>
          <p:cNvSpPr txBox="1">
            <a:spLocks noGrp="1"/>
          </p:cNvSpPr>
          <p:nvPr>
            <p:ph type="body" idx="2"/>
          </p:nvPr>
        </p:nvSpPr>
        <p:spPr>
          <a:xfrm>
            <a:off x="717176" y="2505075"/>
            <a:ext cx="52803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g12b3d9ae34e_0_12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3295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b="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g12b3d9ae34e_0_12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3295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g12b3d9ae34e_0_1271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Calibri"/>
              <a:buNone/>
              <a:defRPr sz="32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12b3d9ae34e_0_1271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12b3d9ae34e_0_1271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8-Title Only">
  <p:cSld name="Green_8-Title Only">
    <p:bg>
      <p:bgPr>
        <a:solidFill>
          <a:schemeClr val="accent5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b3d9ae34e_0_1279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12b3d9ae34e_0_1279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2b3d9ae34e_0_1279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12b3d9ae34e_0_1279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9-Blank">
  <p:cSld name="Green_9-Blank">
    <p:bg>
      <p:bgPr>
        <a:solidFill>
          <a:schemeClr val="accent5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b3d9ae34e_0_1284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2b3d9ae34e_0_1284"/>
          <p:cNvSpPr txBox="1">
            <a:spLocks noGrp="1"/>
          </p:cNvSpPr>
          <p:nvPr>
            <p:ph type="body" idx="1"/>
          </p:nvPr>
        </p:nvSpPr>
        <p:spPr>
          <a:xfrm>
            <a:off x="717176" y="659958"/>
            <a:ext cx="10784400" cy="5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g12b3d9ae34e_0_1284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12b3d9ae34e_0_1284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10-Large Type">
  <p:cSld name="Green_10-Large Type">
    <p:bg>
      <p:bgPr>
        <a:solidFill>
          <a:schemeClr val="accent5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b3d9ae34e_0_1289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12b3d9ae34e_0_1289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870" y="3848895"/>
            <a:ext cx="1286259" cy="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12b3d9ae34e_0_1289"/>
          <p:cNvSpPr txBox="1">
            <a:spLocks noGrp="1"/>
          </p:cNvSpPr>
          <p:nvPr>
            <p:ph type="ctrTitle"/>
          </p:nvPr>
        </p:nvSpPr>
        <p:spPr>
          <a:xfrm>
            <a:off x="1524000" y="1499125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Calibri"/>
              <a:buNone/>
              <a:defRPr sz="120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12b3d9ae34e_0_1289"/>
          <p:cNvSpPr txBox="1"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5" name="Google Shape;165;g12b3d9ae34e_0_1289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2b3d9ae34e_0_1289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11-Follow Us">
  <p:cSld name="Green_11-Follow Us">
    <p:bg>
      <p:bgPr>
        <a:solidFill>
          <a:schemeClr val="accent5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b3d9ae34e_0_1296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g12b3d9ae34e_0_1296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870" y="3848895"/>
            <a:ext cx="1286259" cy="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12b3d9ae34e_0_1296"/>
          <p:cNvSpPr txBox="1">
            <a:spLocks noGrp="1"/>
          </p:cNvSpPr>
          <p:nvPr>
            <p:ph type="ctrTitle"/>
          </p:nvPr>
        </p:nvSpPr>
        <p:spPr>
          <a:xfrm>
            <a:off x="1524000" y="1499125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Calibri"/>
              <a:buNone/>
              <a:defRPr sz="120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1" name="Google Shape;171;g12b3d9ae34e_0_1296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8290" y="4043402"/>
            <a:ext cx="500040" cy="5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12b3d9ae34e_0_1296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4960" y="4043402"/>
            <a:ext cx="500040" cy="5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12b3d9ae34e_0_1296"/>
          <p:cNvSpPr txBox="1"/>
          <p:nvPr/>
        </p:nvSpPr>
        <p:spPr>
          <a:xfrm>
            <a:off x="2718290" y="4043402"/>
            <a:ext cx="680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12b3d9ae34e_0_1296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2b3d9ae34e_0_1296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1-Title Slide">
  <p:cSld name="Gold_1-Title Slide">
    <p:bg>
      <p:bgPr>
        <a:solidFill>
          <a:schemeClr val="accent4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2b3d9ae34e_0_1305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12b3d9ae34e_0_1305"/>
          <p:cNvSpPr/>
          <p:nvPr/>
        </p:nvSpPr>
        <p:spPr>
          <a:xfrm>
            <a:off x="206188" y="5948082"/>
            <a:ext cx="11775000" cy="6993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12b3d9ae34e_0_1305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870" y="3472133"/>
            <a:ext cx="1286259" cy="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12b3d9ae34e_0_1305"/>
          <p:cNvSpPr txBox="1">
            <a:spLocks noGrp="1"/>
          </p:cNvSpPr>
          <p:nvPr>
            <p:ph type="ctrTitle"/>
          </p:nvPr>
        </p:nvSpPr>
        <p:spPr>
          <a:xfrm>
            <a:off x="1524000" y="2486701"/>
            <a:ext cx="9144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alibri"/>
              <a:buNone/>
              <a:defRPr sz="54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g12b3d9ae34e_0_130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2" name="Google Shape;182;g12b3d9ae34e_0_1305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3770" y="214049"/>
            <a:ext cx="2124459" cy="216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2b3d9ae34e_0_1305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2b3d9ae34e_0_1305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2-Section Header">
  <p:cSld name="Gold_2-Section Header">
    <p:bg>
      <p:bgPr>
        <a:solidFill>
          <a:schemeClr val="accent4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b3d9ae34e_0_1314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2b3d9ae34e_0_1314"/>
          <p:cNvSpPr/>
          <p:nvPr/>
        </p:nvSpPr>
        <p:spPr>
          <a:xfrm>
            <a:off x="206187" y="2488757"/>
            <a:ext cx="11775000" cy="19005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2b3d9ae34e_0_1314"/>
          <p:cNvSpPr txBox="1">
            <a:spLocks noGrp="1"/>
          </p:cNvSpPr>
          <p:nvPr>
            <p:ph type="ctrTitle"/>
          </p:nvPr>
        </p:nvSpPr>
        <p:spPr>
          <a:xfrm>
            <a:off x="717177" y="2488757"/>
            <a:ext cx="10784400" cy="19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800"/>
              <a:buFont typeface="Calibri"/>
              <a:buNone/>
              <a:defRPr sz="68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12b3d9ae34e_0_1314"/>
          <p:cNvSpPr txBox="1">
            <a:spLocks noGrp="1"/>
          </p:cNvSpPr>
          <p:nvPr>
            <p:ph type="dt" idx="10"/>
          </p:nvPr>
        </p:nvSpPr>
        <p:spPr>
          <a:xfrm>
            <a:off x="3854824" y="6139793"/>
            <a:ext cx="4509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g12b3d9ae34e_0_1314"/>
          <p:cNvSpPr txBox="1">
            <a:spLocks noGrp="1"/>
          </p:cNvSpPr>
          <p:nvPr>
            <p:ph type="ftr" idx="11"/>
          </p:nvPr>
        </p:nvSpPr>
        <p:spPr>
          <a:xfrm>
            <a:off x="717176" y="6139793"/>
            <a:ext cx="28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g12b3d9ae34e_0_1314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2" name="Google Shape;192;g12b3d9ae34e_0_1314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33770" y="214049"/>
            <a:ext cx="2124459" cy="216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12b3d9ae34e_0_1314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3-Title Bar and Content">
  <p:cSld name="Gold_3-Title Bar and Content">
    <p:bg>
      <p:bgPr>
        <a:solidFill>
          <a:schemeClr val="accent4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b3d9ae34e_0_1323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12b3d9ae34e_0_1323"/>
          <p:cNvSpPr/>
          <p:nvPr/>
        </p:nvSpPr>
        <p:spPr>
          <a:xfrm>
            <a:off x="206188" y="215153"/>
            <a:ext cx="11775000" cy="13974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12b3d9ae34e_0_1323"/>
          <p:cNvSpPr txBox="1">
            <a:spLocks noGrp="1"/>
          </p:cNvSpPr>
          <p:nvPr>
            <p:ph type="body" idx="1"/>
          </p:nvPr>
        </p:nvSpPr>
        <p:spPr>
          <a:xfrm>
            <a:off x="717176" y="1825625"/>
            <a:ext cx="107844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g12b3d9ae34e_0_1323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g12b3d9ae34e_0_1323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12b3d9ae34e_0_1323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4-Content with Caption">
  <p:cSld name="Gold_4-Content with Caption">
    <p:bg>
      <p:bgPr>
        <a:solidFill>
          <a:schemeClr val="accent4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b3d9ae34e_0_1330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12b3d9ae34e_0_1330"/>
          <p:cNvSpPr/>
          <p:nvPr/>
        </p:nvSpPr>
        <p:spPr>
          <a:xfrm>
            <a:off x="206189" y="215153"/>
            <a:ext cx="4730400" cy="64323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12b3d9ae34e_0_1330"/>
          <p:cNvSpPr txBox="1">
            <a:spLocks noGrp="1"/>
          </p:cNvSpPr>
          <p:nvPr>
            <p:ph type="title"/>
          </p:nvPr>
        </p:nvSpPr>
        <p:spPr>
          <a:xfrm>
            <a:off x="717177" y="779645"/>
            <a:ext cx="3931800" cy="25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Calibri"/>
              <a:buNone/>
              <a:defRPr sz="44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g12b3d9ae34e_0_1330"/>
          <p:cNvSpPr txBox="1">
            <a:spLocks noGrp="1"/>
          </p:cNvSpPr>
          <p:nvPr>
            <p:ph type="body" idx="1"/>
          </p:nvPr>
        </p:nvSpPr>
        <p:spPr>
          <a:xfrm>
            <a:off x="5183188" y="779647"/>
            <a:ext cx="6172200" cy="50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6" name="Google Shape;206;g12b3d9ae34e_0_1330"/>
          <p:cNvSpPr>
            <a:spLocks noGrp="1"/>
          </p:cNvSpPr>
          <p:nvPr>
            <p:ph type="pic" idx="2"/>
          </p:nvPr>
        </p:nvSpPr>
        <p:spPr>
          <a:xfrm>
            <a:off x="717177" y="3540125"/>
            <a:ext cx="3931800" cy="23208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g12b3d9ae34e_0_1330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12b3d9ae34e_0_1330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_5-Title and Content">
  <p:cSld name="Gold_5-Title and Content">
    <p:bg>
      <p:bgPr>
        <a:solidFill>
          <a:schemeClr val="accent4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b3d9ae34e_0_1338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g12b3d9ae34e_0_1338"/>
          <p:cNvSpPr txBox="1">
            <a:spLocks noGrp="1"/>
          </p:cNvSpPr>
          <p:nvPr>
            <p:ph type="body" idx="1"/>
          </p:nvPr>
        </p:nvSpPr>
        <p:spPr>
          <a:xfrm>
            <a:off x="717176" y="1825625"/>
            <a:ext cx="107844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g12b3d9ae34e_0_1338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2b3d9ae34e_0_1338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3-Title Bar and Content">
  <p:cSld name="Blue_3-Title Bar and Content">
    <p:bg>
      <p:bgPr>
        <a:solidFill>
          <a:schemeClr val="accen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2b3d9ae34e_0_1169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g12b3d9ae34e_0_1169"/>
          <p:cNvSpPr/>
          <p:nvPr/>
        </p:nvSpPr>
        <p:spPr>
          <a:xfrm>
            <a:off x="206188" y="215153"/>
            <a:ext cx="11775000" cy="139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g12b3d9ae34e_0_1169"/>
          <p:cNvSpPr txBox="1">
            <a:spLocks noGrp="1"/>
          </p:cNvSpPr>
          <p:nvPr>
            <p:ph type="body" idx="1"/>
          </p:nvPr>
        </p:nvSpPr>
        <p:spPr>
          <a:xfrm>
            <a:off x="717176" y="1825625"/>
            <a:ext cx="107844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g12b3d9ae34e_0_1169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12b3d9ae34e_0_1169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12b3d9ae34e_0_1169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_6-Two Content">
  <p:cSld name="Gold_6-Two Content">
    <p:bg>
      <p:bgPr>
        <a:solidFill>
          <a:schemeClr val="accent4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2b3d9ae34e_0_1343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g12b3d9ae34e_0_1343"/>
          <p:cNvSpPr txBox="1">
            <a:spLocks noGrp="1"/>
          </p:cNvSpPr>
          <p:nvPr>
            <p:ph type="body" idx="1"/>
          </p:nvPr>
        </p:nvSpPr>
        <p:spPr>
          <a:xfrm>
            <a:off x="717176" y="1825625"/>
            <a:ext cx="53025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g12b3d9ae34e_0_13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3295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g12b3d9ae34e_0_1343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12b3d9ae34e_0_1343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_7-Comparison">
  <p:cSld name="Gold_7-Comparison">
    <p:bg>
      <p:bgPr>
        <a:solidFill>
          <a:schemeClr val="accent4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2b3d9ae34e_0_1349"/>
          <p:cNvSpPr txBox="1">
            <a:spLocks noGrp="1"/>
          </p:cNvSpPr>
          <p:nvPr>
            <p:ph type="body" idx="1"/>
          </p:nvPr>
        </p:nvSpPr>
        <p:spPr>
          <a:xfrm>
            <a:off x="717176" y="1681163"/>
            <a:ext cx="52803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b="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2" name="Google Shape;222;g12b3d9ae34e_0_1349"/>
          <p:cNvSpPr txBox="1">
            <a:spLocks noGrp="1"/>
          </p:cNvSpPr>
          <p:nvPr>
            <p:ph type="body" idx="2"/>
          </p:nvPr>
        </p:nvSpPr>
        <p:spPr>
          <a:xfrm>
            <a:off x="717176" y="2505075"/>
            <a:ext cx="52803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g12b3d9ae34e_0_134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3295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b="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4" name="Google Shape;224;g12b3d9ae34e_0_13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3295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g12b3d9ae34e_0_1349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libri"/>
              <a:buNone/>
              <a:defRPr sz="32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g12b3d9ae34e_0_1349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12b3d9ae34e_0_1349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8-Title Only">
  <p:cSld name="Gold_8-Title Only">
    <p:bg>
      <p:bgPr>
        <a:solidFill>
          <a:schemeClr val="accent4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b3d9ae34e_0_1357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12b3d9ae34e_0_1357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g12b3d9ae34e_0_1357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12b3d9ae34e_0_1357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9-Blank">
  <p:cSld name="Gold_9-Blank">
    <p:bg>
      <p:bgPr>
        <a:solidFill>
          <a:schemeClr val="accent4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2b3d9ae34e_0_1362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2b3d9ae34e_0_1362"/>
          <p:cNvSpPr txBox="1">
            <a:spLocks noGrp="1"/>
          </p:cNvSpPr>
          <p:nvPr>
            <p:ph type="body" idx="1"/>
          </p:nvPr>
        </p:nvSpPr>
        <p:spPr>
          <a:xfrm>
            <a:off x="717176" y="659958"/>
            <a:ext cx="10784400" cy="5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g12b3d9ae34e_0_1362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12b3d9ae34e_0_1362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10-Large Type">
  <p:cSld name="Gold_10-Large Type">
    <p:bg>
      <p:bgPr>
        <a:solidFill>
          <a:schemeClr val="accent4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2b3d9ae34e_0_1367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g12b3d9ae34e_0_1367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870" y="3848895"/>
            <a:ext cx="1286259" cy="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12b3d9ae34e_0_1367"/>
          <p:cNvSpPr txBox="1">
            <a:spLocks noGrp="1"/>
          </p:cNvSpPr>
          <p:nvPr>
            <p:ph type="ctrTitle"/>
          </p:nvPr>
        </p:nvSpPr>
        <p:spPr>
          <a:xfrm>
            <a:off x="1524000" y="1499125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Font typeface="Calibri"/>
              <a:buNone/>
              <a:defRPr sz="12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g12b3d9ae34e_0_1367"/>
          <p:cNvSpPr txBox="1"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3" name="Google Shape;243;g12b3d9ae34e_0_1367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12b3d9ae34e_0_1367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11-Follow Us">
  <p:cSld name="Gold_11-Follow Us">
    <p:bg>
      <p:bgPr>
        <a:solidFill>
          <a:schemeClr val="accent4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2b3d9ae34e_0_1374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g12b3d9ae34e_0_1374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870" y="3848895"/>
            <a:ext cx="1286259" cy="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12b3d9ae34e_0_1374"/>
          <p:cNvSpPr txBox="1">
            <a:spLocks noGrp="1"/>
          </p:cNvSpPr>
          <p:nvPr>
            <p:ph type="ctrTitle"/>
          </p:nvPr>
        </p:nvSpPr>
        <p:spPr>
          <a:xfrm>
            <a:off x="1524000" y="1499125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Font typeface="Calibri"/>
              <a:buNone/>
              <a:defRPr sz="12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9" name="Google Shape;249;g12b3d9ae34e_0_1374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8290" y="4043402"/>
            <a:ext cx="500040" cy="5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12b3d9ae34e_0_1374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4960" y="4043402"/>
            <a:ext cx="500040" cy="5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12b3d9ae34e_0_1374"/>
          <p:cNvSpPr txBox="1"/>
          <p:nvPr/>
        </p:nvSpPr>
        <p:spPr>
          <a:xfrm>
            <a:off x="2718290" y="4043402"/>
            <a:ext cx="680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12b3d9ae34e_0_1374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12b3d9ae34e_0_1374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1-Title Slide">
  <p:cSld name="Orange_1-Title Slide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b3d9ae34e_0_1383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12b3d9ae34e_0_1383"/>
          <p:cNvSpPr/>
          <p:nvPr/>
        </p:nvSpPr>
        <p:spPr>
          <a:xfrm>
            <a:off x="206188" y="5948082"/>
            <a:ext cx="11775000" cy="6993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g12b3d9ae34e_0_1383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870" y="3472133"/>
            <a:ext cx="1286259" cy="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12b3d9ae34e_0_1383"/>
          <p:cNvSpPr txBox="1">
            <a:spLocks noGrp="1"/>
          </p:cNvSpPr>
          <p:nvPr>
            <p:ph type="ctrTitle"/>
          </p:nvPr>
        </p:nvSpPr>
        <p:spPr>
          <a:xfrm>
            <a:off x="1524000" y="2486701"/>
            <a:ext cx="9144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Calibri"/>
              <a:buNone/>
              <a:defRPr sz="54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g12b3d9ae34e_0_138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60" name="Google Shape;260;g12b3d9ae34e_0_1383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3770" y="214049"/>
            <a:ext cx="2124459" cy="2167132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12b3d9ae34e_0_1383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12b3d9ae34e_0_1383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2-Section Header">
  <p:cSld name="Orange_2-Section Header">
    <p:bg>
      <p:bgPr>
        <a:solidFill>
          <a:schemeClr val="accent3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2b3d9ae34e_0_1392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12b3d9ae34e_0_1392"/>
          <p:cNvSpPr/>
          <p:nvPr/>
        </p:nvSpPr>
        <p:spPr>
          <a:xfrm>
            <a:off x="206187" y="2488757"/>
            <a:ext cx="11775000" cy="19005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12b3d9ae34e_0_1392"/>
          <p:cNvSpPr txBox="1">
            <a:spLocks noGrp="1"/>
          </p:cNvSpPr>
          <p:nvPr>
            <p:ph type="ctrTitle"/>
          </p:nvPr>
        </p:nvSpPr>
        <p:spPr>
          <a:xfrm>
            <a:off x="717177" y="2488757"/>
            <a:ext cx="10784400" cy="19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00"/>
              <a:buFont typeface="Calibri"/>
              <a:buNone/>
              <a:defRPr sz="68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7" name="Google Shape;267;g12b3d9ae34e_0_1392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33770" y="214049"/>
            <a:ext cx="2124459" cy="216713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12b3d9ae34e_0_1392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12b3d9ae34e_0_1392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3-Title Bar and Content">
  <p:cSld name="Orange_3-Title Bar and Content">
    <p:bg>
      <p:bgPr>
        <a:solidFill>
          <a:schemeClr val="accent3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2b3d9ae34e_0_1399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12b3d9ae34e_0_1399"/>
          <p:cNvSpPr/>
          <p:nvPr/>
        </p:nvSpPr>
        <p:spPr>
          <a:xfrm>
            <a:off x="206188" y="215153"/>
            <a:ext cx="11775000" cy="13974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12b3d9ae34e_0_1399"/>
          <p:cNvSpPr txBox="1">
            <a:spLocks noGrp="1"/>
          </p:cNvSpPr>
          <p:nvPr>
            <p:ph type="body" idx="1"/>
          </p:nvPr>
        </p:nvSpPr>
        <p:spPr>
          <a:xfrm>
            <a:off x="717176" y="1825625"/>
            <a:ext cx="107844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g12b3d9ae34e_0_1399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g12b3d9ae34e_0_1399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12b3d9ae34e_0_1399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4-Content with Caption">
  <p:cSld name="Orange_4-Content with Caption">
    <p:bg>
      <p:bgPr>
        <a:solidFill>
          <a:schemeClr val="accent3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2b3d9ae34e_0_1406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12b3d9ae34e_0_1406"/>
          <p:cNvSpPr/>
          <p:nvPr/>
        </p:nvSpPr>
        <p:spPr>
          <a:xfrm>
            <a:off x="206189" y="215153"/>
            <a:ext cx="4730400" cy="64323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12b3d9ae34e_0_1406"/>
          <p:cNvSpPr txBox="1">
            <a:spLocks noGrp="1"/>
          </p:cNvSpPr>
          <p:nvPr>
            <p:ph type="title"/>
          </p:nvPr>
        </p:nvSpPr>
        <p:spPr>
          <a:xfrm>
            <a:off x="717177" y="779646"/>
            <a:ext cx="3931800" cy="25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  <a:defRPr sz="44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g12b3d9ae34e_0_1406"/>
          <p:cNvSpPr txBox="1">
            <a:spLocks noGrp="1"/>
          </p:cNvSpPr>
          <p:nvPr>
            <p:ph type="body" idx="1"/>
          </p:nvPr>
        </p:nvSpPr>
        <p:spPr>
          <a:xfrm>
            <a:off x="5183188" y="779647"/>
            <a:ext cx="6172200" cy="50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82" name="Google Shape;282;g12b3d9ae34e_0_1406"/>
          <p:cNvSpPr>
            <a:spLocks noGrp="1"/>
          </p:cNvSpPr>
          <p:nvPr>
            <p:ph type="pic" idx="2"/>
          </p:nvPr>
        </p:nvSpPr>
        <p:spPr>
          <a:xfrm>
            <a:off x="717177" y="3540125"/>
            <a:ext cx="3931800" cy="2320800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g12b3d9ae34e_0_1406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12b3d9ae34e_0_1406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o pattern_Blank">
  <p:cSld name="no pattern_Blank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g12b3d9ae34e_0_2109" descr="Decorative blue ba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94854"/>
            <a:ext cx="12192001" cy="36837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g12b3d9ae34e_0_2109"/>
          <p:cNvSpPr txBox="1">
            <a:spLocks noGrp="1"/>
          </p:cNvSpPr>
          <p:nvPr>
            <p:ph type="title"/>
          </p:nvPr>
        </p:nvSpPr>
        <p:spPr>
          <a:xfrm>
            <a:off x="2509117" y="111581"/>
            <a:ext cx="95367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g12b3d9ae34e_0_2109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815" y="53562"/>
            <a:ext cx="2629931" cy="98091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12b3d9ae34e_0_210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_5-Title and Content">
  <p:cSld name="Orange_5-Title and Content">
    <p:bg>
      <p:bgPr>
        <a:solidFill>
          <a:schemeClr val="accent3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2b3d9ae34e_0_1414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g12b3d9ae34e_0_1414"/>
          <p:cNvSpPr txBox="1">
            <a:spLocks noGrp="1"/>
          </p:cNvSpPr>
          <p:nvPr>
            <p:ph type="body" idx="1"/>
          </p:nvPr>
        </p:nvSpPr>
        <p:spPr>
          <a:xfrm>
            <a:off x="717176" y="1825625"/>
            <a:ext cx="107844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g12b3d9ae34e_0_1414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12b3d9ae34e_0_1414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_6-Two Content">
  <p:cSld name="Orange_6-Two Content">
    <p:bg>
      <p:bgPr>
        <a:solidFill>
          <a:schemeClr val="accent3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2b3d9ae34e_0_1419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g12b3d9ae34e_0_1419"/>
          <p:cNvSpPr txBox="1">
            <a:spLocks noGrp="1"/>
          </p:cNvSpPr>
          <p:nvPr>
            <p:ph type="body" idx="1"/>
          </p:nvPr>
        </p:nvSpPr>
        <p:spPr>
          <a:xfrm>
            <a:off x="717176" y="1825625"/>
            <a:ext cx="53025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g12b3d9ae34e_0_14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3295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g12b3d9ae34e_0_1419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12b3d9ae34e_0_1419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_7-Comparison">
  <p:cSld name="Orange_7-Comparison">
    <p:bg>
      <p:bgPr>
        <a:solidFill>
          <a:schemeClr val="accent3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2b3d9ae34e_0_1425"/>
          <p:cNvSpPr txBox="1">
            <a:spLocks noGrp="1"/>
          </p:cNvSpPr>
          <p:nvPr>
            <p:ph type="body" idx="1"/>
          </p:nvPr>
        </p:nvSpPr>
        <p:spPr>
          <a:xfrm>
            <a:off x="717176" y="1681163"/>
            <a:ext cx="52803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8" name="Google Shape;298;g12b3d9ae34e_0_1425"/>
          <p:cNvSpPr txBox="1">
            <a:spLocks noGrp="1"/>
          </p:cNvSpPr>
          <p:nvPr>
            <p:ph type="body" idx="2"/>
          </p:nvPr>
        </p:nvSpPr>
        <p:spPr>
          <a:xfrm>
            <a:off x="717176" y="2505075"/>
            <a:ext cx="52803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g12b3d9ae34e_0_14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3295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0" name="Google Shape;300;g12b3d9ae34e_0_14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3295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g12b3d9ae34e_0_1425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g12b3d9ae34e_0_1425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12b3d9ae34e_0_1425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8-Title Only">
  <p:cSld name="Orange_8-Title Only">
    <p:bg>
      <p:bgPr>
        <a:solidFill>
          <a:schemeClr val="accent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2b3d9ae34e_0_1433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12b3d9ae34e_0_1433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g12b3d9ae34e_0_1433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12b3d9ae34e_0_1433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9-Blank">
  <p:cSld name="Orange_9-Blank">
    <p:bg>
      <p:bgPr>
        <a:solidFill>
          <a:schemeClr val="accent3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2b3d9ae34e_0_1438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12b3d9ae34e_0_1438"/>
          <p:cNvSpPr txBox="1">
            <a:spLocks noGrp="1"/>
          </p:cNvSpPr>
          <p:nvPr>
            <p:ph type="body" idx="1"/>
          </p:nvPr>
        </p:nvSpPr>
        <p:spPr>
          <a:xfrm>
            <a:off x="717176" y="659958"/>
            <a:ext cx="10784400" cy="5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g12b3d9ae34e_0_1438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12b3d9ae34e_0_1438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10-Large Type">
  <p:cSld name="Orange_10-Large Type">
    <p:bg>
      <p:bgPr>
        <a:solidFill>
          <a:schemeClr val="accent3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2b3d9ae34e_0_1443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12b3d9ae34e_0_1443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870" y="3848895"/>
            <a:ext cx="1286259" cy="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12b3d9ae34e_0_1443"/>
          <p:cNvSpPr txBox="1">
            <a:spLocks noGrp="1"/>
          </p:cNvSpPr>
          <p:nvPr>
            <p:ph type="ctrTitle"/>
          </p:nvPr>
        </p:nvSpPr>
        <p:spPr>
          <a:xfrm>
            <a:off x="1524000" y="1499125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libri"/>
              <a:buNone/>
              <a:defRPr sz="12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g12b3d9ae34e_0_1443"/>
          <p:cNvSpPr txBox="1"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9" name="Google Shape;319;g12b3d9ae34e_0_1443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g12b3d9ae34e_0_1443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11-Follow Us">
  <p:cSld name="Orange_11-Follow Us">
    <p:bg>
      <p:bgPr>
        <a:solidFill>
          <a:schemeClr val="accent3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b3d9ae34e_0_1450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g12b3d9ae34e_0_1450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870" y="3848895"/>
            <a:ext cx="1286259" cy="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12b3d9ae34e_0_1450"/>
          <p:cNvSpPr txBox="1">
            <a:spLocks noGrp="1"/>
          </p:cNvSpPr>
          <p:nvPr>
            <p:ph type="ctrTitle"/>
          </p:nvPr>
        </p:nvSpPr>
        <p:spPr>
          <a:xfrm>
            <a:off x="1524000" y="1499125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libri"/>
              <a:buNone/>
              <a:defRPr sz="12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5" name="Google Shape;325;g12b3d9ae34e_0_1450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8290" y="4043402"/>
            <a:ext cx="500040" cy="5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12b3d9ae34e_0_1450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4960" y="4043402"/>
            <a:ext cx="500040" cy="5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12b3d9ae34e_0_1450"/>
          <p:cNvSpPr txBox="1"/>
          <p:nvPr/>
        </p:nvSpPr>
        <p:spPr>
          <a:xfrm>
            <a:off x="2718290" y="4043402"/>
            <a:ext cx="680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12b3d9ae34e_0_1450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12b3d9ae34e_0_1450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1-Title Slide">
  <p:cSld name="Red_1-Title Slide">
    <p:bg>
      <p:bgPr>
        <a:solidFill>
          <a:schemeClr val="accent2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2b3d9ae34e_0_1459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12b3d9ae34e_0_1459"/>
          <p:cNvSpPr/>
          <p:nvPr/>
        </p:nvSpPr>
        <p:spPr>
          <a:xfrm>
            <a:off x="206188" y="5948082"/>
            <a:ext cx="11775000" cy="6993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g12b3d9ae34e_0_1459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870" y="3472133"/>
            <a:ext cx="1286259" cy="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12b3d9ae34e_0_1459"/>
          <p:cNvSpPr txBox="1">
            <a:spLocks noGrp="1"/>
          </p:cNvSpPr>
          <p:nvPr>
            <p:ph type="ctrTitle"/>
          </p:nvPr>
        </p:nvSpPr>
        <p:spPr>
          <a:xfrm>
            <a:off x="1524000" y="2486701"/>
            <a:ext cx="9144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Calibri"/>
              <a:buNone/>
              <a:defRPr sz="5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g12b3d9ae34e_0_145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36" name="Google Shape;336;g12b3d9ae34e_0_1459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3770" y="214049"/>
            <a:ext cx="2124459" cy="216713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12b3d9ae34e_0_1459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12b3d9ae34e_0_1459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2-Section Header">
  <p:cSld name="Red_2-Section Header">
    <p:bg>
      <p:bgPr>
        <a:solidFill>
          <a:schemeClr val="accent2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2b3d9ae34e_0_1468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12b3d9ae34e_0_1468"/>
          <p:cNvSpPr/>
          <p:nvPr/>
        </p:nvSpPr>
        <p:spPr>
          <a:xfrm>
            <a:off x="206187" y="2488757"/>
            <a:ext cx="11775000" cy="19005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12b3d9ae34e_0_1468"/>
          <p:cNvSpPr txBox="1">
            <a:spLocks noGrp="1"/>
          </p:cNvSpPr>
          <p:nvPr>
            <p:ph type="ctrTitle"/>
          </p:nvPr>
        </p:nvSpPr>
        <p:spPr>
          <a:xfrm>
            <a:off x="717177" y="2488757"/>
            <a:ext cx="10784400" cy="19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Font typeface="Calibri"/>
              <a:buNone/>
              <a:defRPr sz="6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3" name="Google Shape;343;g12b3d9ae34e_0_1468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33770" y="214049"/>
            <a:ext cx="2124459" cy="2167132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12b3d9ae34e_0_1468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12b3d9ae34e_0_1468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3-Title Bar and Content">
  <p:cSld name="Red_3-Title Bar and Content">
    <p:bg>
      <p:bgPr>
        <a:solidFill>
          <a:schemeClr val="accent2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2b3d9ae34e_0_1475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g12b3d9ae34e_0_1475"/>
          <p:cNvSpPr/>
          <p:nvPr/>
        </p:nvSpPr>
        <p:spPr>
          <a:xfrm>
            <a:off x="206188" y="215153"/>
            <a:ext cx="11775000" cy="13974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12b3d9ae34e_0_1475"/>
          <p:cNvSpPr txBox="1">
            <a:spLocks noGrp="1"/>
          </p:cNvSpPr>
          <p:nvPr>
            <p:ph type="body" idx="1"/>
          </p:nvPr>
        </p:nvSpPr>
        <p:spPr>
          <a:xfrm>
            <a:off x="717176" y="1825625"/>
            <a:ext cx="107844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g12b3d9ae34e_0_1475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g12b3d9ae34e_0_1475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12b3d9ae34e_0_1475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attern_Title and Content">
  <p:cSld name="no pattern_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2b3d9ae34e_0_1629"/>
          <p:cNvSpPr txBox="1">
            <a:spLocks noGrp="1"/>
          </p:cNvSpPr>
          <p:nvPr>
            <p:ph type="body" idx="1"/>
          </p:nvPr>
        </p:nvSpPr>
        <p:spPr>
          <a:xfrm>
            <a:off x="922699" y="2748246"/>
            <a:ext cx="10515600" cy="27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g12b3d9ae34e_0_1629"/>
          <p:cNvSpPr txBox="1">
            <a:spLocks noGrp="1"/>
          </p:cNvSpPr>
          <p:nvPr>
            <p:ph type="title"/>
          </p:nvPr>
        </p:nvSpPr>
        <p:spPr>
          <a:xfrm>
            <a:off x="3573100" y="93194"/>
            <a:ext cx="85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12b3d9ae34e_0_162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4-Content with Caption">
  <p:cSld name="Red_4-Content with Caption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2b3d9ae34e_0_1482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g12b3d9ae34e_0_1482"/>
          <p:cNvSpPr/>
          <p:nvPr/>
        </p:nvSpPr>
        <p:spPr>
          <a:xfrm>
            <a:off x="206189" y="215153"/>
            <a:ext cx="4730400" cy="64323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12b3d9ae34e_0_1482"/>
          <p:cNvSpPr txBox="1">
            <a:spLocks noGrp="1"/>
          </p:cNvSpPr>
          <p:nvPr>
            <p:ph type="title"/>
          </p:nvPr>
        </p:nvSpPr>
        <p:spPr>
          <a:xfrm>
            <a:off x="717177" y="779646"/>
            <a:ext cx="3931800" cy="25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  <a:defRPr sz="4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g12b3d9ae34e_0_1482"/>
          <p:cNvSpPr txBox="1">
            <a:spLocks noGrp="1"/>
          </p:cNvSpPr>
          <p:nvPr>
            <p:ph type="body" idx="1"/>
          </p:nvPr>
        </p:nvSpPr>
        <p:spPr>
          <a:xfrm>
            <a:off x="5183188" y="779647"/>
            <a:ext cx="6172200" cy="50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8" name="Google Shape;358;g12b3d9ae34e_0_1482"/>
          <p:cNvSpPr>
            <a:spLocks noGrp="1"/>
          </p:cNvSpPr>
          <p:nvPr>
            <p:ph type="pic" idx="2"/>
          </p:nvPr>
        </p:nvSpPr>
        <p:spPr>
          <a:xfrm>
            <a:off x="717177" y="3540125"/>
            <a:ext cx="3931800" cy="2320800"/>
          </a:xfrm>
          <a:prstGeom prst="rect">
            <a:avLst/>
          </a:prstGeom>
          <a:noFill/>
          <a:ln>
            <a:noFill/>
          </a:ln>
        </p:spPr>
      </p:sp>
      <p:sp>
        <p:nvSpPr>
          <p:cNvPr id="359" name="Google Shape;359;g12b3d9ae34e_0_1482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12b3d9ae34e_0_1482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5-Title and Content">
  <p:cSld name="Red_5-Title and Content">
    <p:bg>
      <p:bgPr>
        <a:solidFill>
          <a:schemeClr val="accent2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2b3d9ae34e_0_1490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g12b3d9ae34e_0_1490"/>
          <p:cNvSpPr txBox="1">
            <a:spLocks noGrp="1"/>
          </p:cNvSpPr>
          <p:nvPr>
            <p:ph type="body" idx="1"/>
          </p:nvPr>
        </p:nvSpPr>
        <p:spPr>
          <a:xfrm>
            <a:off x="717176" y="1825625"/>
            <a:ext cx="107844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g12b3d9ae34e_0_1490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12b3d9ae34e_0_1490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6-Two Content">
  <p:cSld name="Red_6-Two Content">
    <p:bg>
      <p:bgPr>
        <a:solidFill>
          <a:schemeClr val="accent2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2b3d9ae34e_0_1495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g12b3d9ae34e_0_1495"/>
          <p:cNvSpPr txBox="1">
            <a:spLocks noGrp="1"/>
          </p:cNvSpPr>
          <p:nvPr>
            <p:ph type="body" idx="1"/>
          </p:nvPr>
        </p:nvSpPr>
        <p:spPr>
          <a:xfrm>
            <a:off x="717176" y="1825625"/>
            <a:ext cx="53025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g12b3d9ae34e_0_149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3295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g12b3d9ae34e_0_1495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12b3d9ae34e_0_1495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7-Comparison">
  <p:cSld name="Red_7-Comparison">
    <p:bg>
      <p:bgPr>
        <a:solidFill>
          <a:schemeClr val="accent2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2b3d9ae34e_0_1501"/>
          <p:cNvSpPr txBox="1">
            <a:spLocks noGrp="1"/>
          </p:cNvSpPr>
          <p:nvPr>
            <p:ph type="body" idx="1"/>
          </p:nvPr>
        </p:nvSpPr>
        <p:spPr>
          <a:xfrm>
            <a:off x="717176" y="1681163"/>
            <a:ext cx="52803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4" name="Google Shape;374;g12b3d9ae34e_0_1501"/>
          <p:cNvSpPr txBox="1">
            <a:spLocks noGrp="1"/>
          </p:cNvSpPr>
          <p:nvPr>
            <p:ph type="body" idx="2"/>
          </p:nvPr>
        </p:nvSpPr>
        <p:spPr>
          <a:xfrm>
            <a:off x="717176" y="2505075"/>
            <a:ext cx="52803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g12b3d9ae34e_0_150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3295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6" name="Google Shape;376;g12b3d9ae34e_0_150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3295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g12b3d9ae34e_0_1501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None/>
              <a:defRPr sz="3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g12b3d9ae34e_0_1501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12b3d9ae34e_0_1501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8-Title Only">
  <p:cSld name="Red_8-Title Only">
    <p:bg>
      <p:bgPr>
        <a:solidFill>
          <a:schemeClr val="accen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2b3d9ae34e_0_1509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12b3d9ae34e_0_1509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g12b3d9ae34e_0_1509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12b3d9ae34e_0_1509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9-Blank">
  <p:cSld name="Red_9-Blank">
    <p:bg>
      <p:bgPr>
        <a:solidFill>
          <a:schemeClr val="accent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2b3d9ae34e_0_1514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12b3d9ae34e_0_1514"/>
          <p:cNvSpPr txBox="1">
            <a:spLocks noGrp="1"/>
          </p:cNvSpPr>
          <p:nvPr>
            <p:ph type="body" idx="1"/>
          </p:nvPr>
        </p:nvSpPr>
        <p:spPr>
          <a:xfrm>
            <a:off x="717176" y="659958"/>
            <a:ext cx="10784400" cy="5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g12b3d9ae34e_0_1514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12b3d9ae34e_0_1514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10-Large Type">
  <p:cSld name="Red_10-Large Type">
    <p:bg>
      <p:bgPr>
        <a:solidFill>
          <a:schemeClr val="accen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2b3d9ae34e_0_1519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g12b3d9ae34e_0_1519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870" y="3848895"/>
            <a:ext cx="1286259" cy="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g12b3d9ae34e_0_1519"/>
          <p:cNvSpPr txBox="1">
            <a:spLocks noGrp="1"/>
          </p:cNvSpPr>
          <p:nvPr>
            <p:ph type="ctrTitle"/>
          </p:nvPr>
        </p:nvSpPr>
        <p:spPr>
          <a:xfrm>
            <a:off x="1524000" y="1499125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Calibri"/>
              <a:buNone/>
              <a:defRPr sz="1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g12b3d9ae34e_0_1519"/>
          <p:cNvSpPr txBox="1"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5" name="Google Shape;395;g12b3d9ae34e_0_1519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12b3d9ae34e_0_1519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11-Follow Us">
  <p:cSld name="Red_11-Follow Us">
    <p:bg>
      <p:bgPr>
        <a:solidFill>
          <a:schemeClr val="accent2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2b3d9ae34e_0_1526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g12b3d9ae34e_0_1526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870" y="3848895"/>
            <a:ext cx="1286259" cy="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12b3d9ae34e_0_1526"/>
          <p:cNvSpPr txBox="1">
            <a:spLocks noGrp="1"/>
          </p:cNvSpPr>
          <p:nvPr>
            <p:ph type="ctrTitle"/>
          </p:nvPr>
        </p:nvSpPr>
        <p:spPr>
          <a:xfrm>
            <a:off x="1524000" y="1499125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Calibri"/>
              <a:buNone/>
              <a:defRPr sz="1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1" name="Google Shape;401;g12b3d9ae34e_0_1526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8290" y="4043402"/>
            <a:ext cx="500040" cy="5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g12b3d9ae34e_0_1526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4960" y="4043402"/>
            <a:ext cx="500040" cy="5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12b3d9ae34e_0_1526"/>
          <p:cNvSpPr txBox="1"/>
          <p:nvPr/>
        </p:nvSpPr>
        <p:spPr>
          <a:xfrm>
            <a:off x="2718290" y="4043402"/>
            <a:ext cx="680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12b3d9ae34e_0_1526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12b3d9ae34e_0_1526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1-Title Slide">
  <p:cSld name="Teal_1-Title Slide">
    <p:bg>
      <p:bgPr>
        <a:solidFill>
          <a:schemeClr val="dk2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2b3d9ae34e_0_1535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g12b3d9ae34e_0_1535"/>
          <p:cNvSpPr/>
          <p:nvPr/>
        </p:nvSpPr>
        <p:spPr>
          <a:xfrm>
            <a:off x="206188" y="5948082"/>
            <a:ext cx="11775000" cy="6993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" name="Google Shape;409;g12b3d9ae34e_0_1535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870" y="3472133"/>
            <a:ext cx="1286259" cy="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12b3d9ae34e_0_1535"/>
          <p:cNvSpPr txBox="1">
            <a:spLocks noGrp="1"/>
          </p:cNvSpPr>
          <p:nvPr>
            <p:ph type="ctrTitle"/>
          </p:nvPr>
        </p:nvSpPr>
        <p:spPr>
          <a:xfrm>
            <a:off x="1524000" y="2486701"/>
            <a:ext cx="9144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  <a:defRPr sz="5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g12b3d9ae34e_0_15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12" name="Google Shape;412;g12b3d9ae34e_0_1535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3770" y="214049"/>
            <a:ext cx="2124459" cy="2167132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12b3d9ae34e_0_1535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12b3d9ae34e_0_1535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2-Section Header">
  <p:cSld name="Teal_2-Section Header">
    <p:bg>
      <p:bgPr>
        <a:solidFill>
          <a:schemeClr val="dk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2b3d9ae34e_0_1544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g12b3d9ae34e_0_1544"/>
          <p:cNvSpPr/>
          <p:nvPr/>
        </p:nvSpPr>
        <p:spPr>
          <a:xfrm>
            <a:off x="206187" y="2488757"/>
            <a:ext cx="11775000" cy="19005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g12b3d9ae34e_0_1544"/>
          <p:cNvSpPr txBox="1">
            <a:spLocks noGrp="1"/>
          </p:cNvSpPr>
          <p:nvPr>
            <p:ph type="ctrTitle"/>
          </p:nvPr>
        </p:nvSpPr>
        <p:spPr>
          <a:xfrm>
            <a:off x="717177" y="2488757"/>
            <a:ext cx="10784400" cy="19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Calibri"/>
              <a:buNone/>
              <a:defRPr sz="6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9" name="Google Shape;419;g12b3d9ae34e_0_1544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33770" y="214049"/>
            <a:ext cx="2124459" cy="2167132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12b3d9ae34e_0_1544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12b3d9ae34e_0_1544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2-Section Header">
  <p:cSld name="Blue_2-Section Header">
    <p:bg>
      <p:bgPr>
        <a:solidFill>
          <a:schemeClr val="accen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2b3d9ae34e_0_1162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g12b3d9ae34e_0_1162"/>
          <p:cNvSpPr/>
          <p:nvPr/>
        </p:nvSpPr>
        <p:spPr>
          <a:xfrm>
            <a:off x="206187" y="2488757"/>
            <a:ext cx="11775000" cy="190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g12b3d9ae34e_0_1162"/>
          <p:cNvSpPr txBox="1">
            <a:spLocks noGrp="1"/>
          </p:cNvSpPr>
          <p:nvPr>
            <p:ph type="ctrTitle"/>
          </p:nvPr>
        </p:nvSpPr>
        <p:spPr>
          <a:xfrm>
            <a:off x="717177" y="2488757"/>
            <a:ext cx="10784400" cy="19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800"/>
              <a:buFont typeface="Calibri"/>
              <a:buNone/>
              <a:defRPr sz="6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g12b3d9ae34e_0_1162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33770" y="214049"/>
            <a:ext cx="2124459" cy="216713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g12b3d9ae34e_0_1162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12b3d9ae34e_0_1162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3-Title Bar and Content">
  <p:cSld name="Teal_3-Title Bar and Content">
    <p:bg>
      <p:bgPr>
        <a:solidFill>
          <a:schemeClr val="dk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2b3d9ae34e_0_1551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g12b3d9ae34e_0_1551"/>
          <p:cNvSpPr/>
          <p:nvPr/>
        </p:nvSpPr>
        <p:spPr>
          <a:xfrm>
            <a:off x="206188" y="215153"/>
            <a:ext cx="11775000" cy="13974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g12b3d9ae34e_0_1551"/>
          <p:cNvSpPr txBox="1">
            <a:spLocks noGrp="1"/>
          </p:cNvSpPr>
          <p:nvPr>
            <p:ph type="body" idx="1"/>
          </p:nvPr>
        </p:nvSpPr>
        <p:spPr>
          <a:xfrm>
            <a:off x="717176" y="1825625"/>
            <a:ext cx="107844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g12b3d9ae34e_0_1551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g12b3d9ae34e_0_1551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12b3d9ae34e_0_1551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4-Content with Caption">
  <p:cSld name="Teal_4-Content with Caption">
    <p:bg>
      <p:bgPr>
        <a:solidFill>
          <a:schemeClr val="dk2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2b3d9ae34e_0_1558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g12b3d9ae34e_0_1558"/>
          <p:cNvSpPr/>
          <p:nvPr/>
        </p:nvSpPr>
        <p:spPr>
          <a:xfrm>
            <a:off x="206189" y="215153"/>
            <a:ext cx="4730400" cy="64323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g12b3d9ae34e_0_1558"/>
          <p:cNvSpPr txBox="1">
            <a:spLocks noGrp="1"/>
          </p:cNvSpPr>
          <p:nvPr>
            <p:ph type="title"/>
          </p:nvPr>
        </p:nvSpPr>
        <p:spPr>
          <a:xfrm>
            <a:off x="717177" y="779646"/>
            <a:ext cx="3931800" cy="25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4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g12b3d9ae34e_0_1558"/>
          <p:cNvSpPr txBox="1">
            <a:spLocks noGrp="1"/>
          </p:cNvSpPr>
          <p:nvPr>
            <p:ph type="body" idx="1"/>
          </p:nvPr>
        </p:nvSpPr>
        <p:spPr>
          <a:xfrm>
            <a:off x="5183188" y="779647"/>
            <a:ext cx="6172200" cy="50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4" name="Google Shape;434;g12b3d9ae34e_0_1558"/>
          <p:cNvSpPr>
            <a:spLocks noGrp="1"/>
          </p:cNvSpPr>
          <p:nvPr>
            <p:ph type="pic" idx="2"/>
          </p:nvPr>
        </p:nvSpPr>
        <p:spPr>
          <a:xfrm>
            <a:off x="717177" y="3540125"/>
            <a:ext cx="3931800" cy="2320800"/>
          </a:xfrm>
          <a:prstGeom prst="rect">
            <a:avLst/>
          </a:prstGeom>
          <a:noFill/>
          <a:ln>
            <a:noFill/>
          </a:ln>
        </p:spPr>
      </p:sp>
      <p:sp>
        <p:nvSpPr>
          <p:cNvPr id="435" name="Google Shape;435;g12b3d9ae34e_0_1558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12b3d9ae34e_0_1558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l_5-Title and Content">
  <p:cSld name="Teal_5-Title and Content">
    <p:bg>
      <p:bgPr>
        <a:solidFill>
          <a:schemeClr val="dk2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2b3d9ae34e_0_1566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g12b3d9ae34e_0_1566"/>
          <p:cNvSpPr txBox="1">
            <a:spLocks noGrp="1"/>
          </p:cNvSpPr>
          <p:nvPr>
            <p:ph type="body" idx="1"/>
          </p:nvPr>
        </p:nvSpPr>
        <p:spPr>
          <a:xfrm>
            <a:off x="717176" y="1825625"/>
            <a:ext cx="107844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g12b3d9ae34e_0_1566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12b3d9ae34e_0_1566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l_6-Two Content">
  <p:cSld name="Teal_6-Two Content">
    <p:bg>
      <p:bgPr>
        <a:solidFill>
          <a:schemeClr val="dk2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2b3d9ae34e_0_1571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g12b3d9ae34e_0_1571"/>
          <p:cNvSpPr txBox="1">
            <a:spLocks noGrp="1"/>
          </p:cNvSpPr>
          <p:nvPr>
            <p:ph type="body" idx="1"/>
          </p:nvPr>
        </p:nvSpPr>
        <p:spPr>
          <a:xfrm>
            <a:off x="717176" y="1825625"/>
            <a:ext cx="53025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" name="Google Shape;445;g12b3d9ae34e_0_157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3295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g12b3d9ae34e_0_1571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12b3d9ae34e_0_1571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l_7-Comparison">
  <p:cSld name="Teal_7-Comparison">
    <p:bg>
      <p:bgPr>
        <a:solidFill>
          <a:schemeClr val="dk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2b3d9ae34e_0_1577"/>
          <p:cNvSpPr txBox="1">
            <a:spLocks noGrp="1"/>
          </p:cNvSpPr>
          <p:nvPr>
            <p:ph type="body" idx="1"/>
          </p:nvPr>
        </p:nvSpPr>
        <p:spPr>
          <a:xfrm>
            <a:off x="717176" y="1681163"/>
            <a:ext cx="52803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0" name="Google Shape;450;g12b3d9ae34e_0_1577"/>
          <p:cNvSpPr txBox="1">
            <a:spLocks noGrp="1"/>
          </p:cNvSpPr>
          <p:nvPr>
            <p:ph type="body" idx="2"/>
          </p:nvPr>
        </p:nvSpPr>
        <p:spPr>
          <a:xfrm>
            <a:off x="717176" y="2505075"/>
            <a:ext cx="52803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1" name="Google Shape;451;g12b3d9ae34e_0_157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3295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2" name="Google Shape;452;g12b3d9ae34e_0_157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3295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g12b3d9ae34e_0_1577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g12b3d9ae34e_0_1577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g12b3d9ae34e_0_1577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8-Title Only">
  <p:cSld name="Teal_8-Title Only">
    <p:bg>
      <p:bgPr>
        <a:solidFill>
          <a:schemeClr val="dk2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2b3d9ae34e_0_1585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g12b3d9ae34e_0_1585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g12b3d9ae34e_0_1585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12b3d9ae34e_0_1585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9-Blank">
  <p:cSld name="Teal_9-Blank">
    <p:bg>
      <p:bgPr>
        <a:solidFill>
          <a:schemeClr val="dk2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2b3d9ae34e_0_1590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g12b3d9ae34e_0_1590"/>
          <p:cNvSpPr txBox="1">
            <a:spLocks noGrp="1"/>
          </p:cNvSpPr>
          <p:nvPr>
            <p:ph type="body" idx="1"/>
          </p:nvPr>
        </p:nvSpPr>
        <p:spPr>
          <a:xfrm>
            <a:off x="717176" y="659958"/>
            <a:ext cx="10784400" cy="5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g12b3d9ae34e_0_1590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12b3d9ae34e_0_1590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10-Large Type">
  <p:cSld name="Teal_10-Large Type">
    <p:bg>
      <p:bgPr>
        <a:solidFill>
          <a:schemeClr val="dk2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2b3d9ae34e_0_1595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8" name="Google Shape;468;g12b3d9ae34e_0_1595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870" y="3848895"/>
            <a:ext cx="1286259" cy="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g12b3d9ae34e_0_1595"/>
          <p:cNvSpPr txBox="1">
            <a:spLocks noGrp="1"/>
          </p:cNvSpPr>
          <p:nvPr>
            <p:ph type="ctrTitle"/>
          </p:nvPr>
        </p:nvSpPr>
        <p:spPr>
          <a:xfrm>
            <a:off x="1524000" y="1499125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Calibri"/>
              <a:buNone/>
              <a:defRPr sz="1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g12b3d9ae34e_0_1595"/>
          <p:cNvSpPr txBox="1"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1" name="Google Shape;471;g12b3d9ae34e_0_1595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12b3d9ae34e_0_1595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11-Follow Us">
  <p:cSld name="Teal_11-Follow Us">
    <p:bg>
      <p:bgPr>
        <a:solidFill>
          <a:schemeClr val="dk2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2b3d9ae34e_0_1602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5" name="Google Shape;475;g12b3d9ae34e_0_1602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870" y="3848895"/>
            <a:ext cx="1286259" cy="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g12b3d9ae34e_0_1602"/>
          <p:cNvSpPr txBox="1">
            <a:spLocks noGrp="1"/>
          </p:cNvSpPr>
          <p:nvPr>
            <p:ph type="ctrTitle"/>
          </p:nvPr>
        </p:nvSpPr>
        <p:spPr>
          <a:xfrm>
            <a:off x="1524000" y="1499125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Calibri"/>
              <a:buNone/>
              <a:defRPr sz="1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7" name="Google Shape;477;g12b3d9ae34e_0_1602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8290" y="4043402"/>
            <a:ext cx="500040" cy="5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g12b3d9ae34e_0_1602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4960" y="4043402"/>
            <a:ext cx="500040" cy="5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g12b3d9ae34e_0_1602"/>
          <p:cNvSpPr txBox="1"/>
          <p:nvPr/>
        </p:nvSpPr>
        <p:spPr>
          <a:xfrm>
            <a:off x="2718290" y="4043402"/>
            <a:ext cx="680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g12b3d9ae34e_0_1602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12b3d9ae34e_0_1602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o pattern_1_Blank">
  <p:cSld name="no pattern_1_Blank">
    <p:bg>
      <p:bgPr>
        <a:solidFill>
          <a:schemeClr val="accent1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2b3d9ae34e_0_1611"/>
          <p:cNvSpPr txBox="1">
            <a:spLocks noGrp="1"/>
          </p:cNvSpPr>
          <p:nvPr>
            <p:ph type="title"/>
          </p:nvPr>
        </p:nvSpPr>
        <p:spPr>
          <a:xfrm>
            <a:off x="2509117" y="111581"/>
            <a:ext cx="95367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4" name="Google Shape;484;g12b3d9ae34e_0_16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0815" y="53563"/>
            <a:ext cx="2629931" cy="980911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g12b3d9ae34e_0_16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4-Content with Caption">
  <p:cSld name="Blue_4-Content with Caption">
    <p:bg>
      <p:bgPr>
        <a:solidFill>
          <a:schemeClr val="accen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2b3d9ae34e_0_1176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g12b3d9ae34e_0_1176"/>
          <p:cNvSpPr/>
          <p:nvPr/>
        </p:nvSpPr>
        <p:spPr>
          <a:xfrm>
            <a:off x="206189" y="215153"/>
            <a:ext cx="4730400" cy="643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12b3d9ae34e_0_1176"/>
          <p:cNvSpPr txBox="1">
            <a:spLocks noGrp="1"/>
          </p:cNvSpPr>
          <p:nvPr>
            <p:ph type="title"/>
          </p:nvPr>
        </p:nvSpPr>
        <p:spPr>
          <a:xfrm>
            <a:off x="717177" y="779645"/>
            <a:ext cx="3931800" cy="25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12b3d9ae34e_0_1176"/>
          <p:cNvSpPr txBox="1">
            <a:spLocks noGrp="1"/>
          </p:cNvSpPr>
          <p:nvPr>
            <p:ph type="body" idx="1"/>
          </p:nvPr>
        </p:nvSpPr>
        <p:spPr>
          <a:xfrm>
            <a:off x="5183188" y="779647"/>
            <a:ext cx="6172200" cy="50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g12b3d9ae34e_0_1176"/>
          <p:cNvSpPr>
            <a:spLocks noGrp="1"/>
          </p:cNvSpPr>
          <p:nvPr>
            <p:ph type="pic" idx="2"/>
          </p:nvPr>
        </p:nvSpPr>
        <p:spPr>
          <a:xfrm>
            <a:off x="717177" y="3540125"/>
            <a:ext cx="3931800" cy="23208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g12b3d9ae34e_0_1176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12b3d9ae34e_0_1176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2b3d9ae34e_0_1615"/>
          <p:cNvSpPr txBox="1">
            <a:spLocks noGrp="1"/>
          </p:cNvSpPr>
          <p:nvPr>
            <p:ph type="body" idx="1"/>
          </p:nvPr>
        </p:nvSpPr>
        <p:spPr>
          <a:xfrm>
            <a:off x="922699" y="2748246"/>
            <a:ext cx="10515600" cy="27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g12b3d9ae34e_0_1615"/>
          <p:cNvSpPr txBox="1">
            <a:spLocks noGrp="1"/>
          </p:cNvSpPr>
          <p:nvPr>
            <p:ph type="title"/>
          </p:nvPr>
        </p:nvSpPr>
        <p:spPr>
          <a:xfrm>
            <a:off x="3573100" y="93194"/>
            <a:ext cx="85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g12b3d9ae34e_0_16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Blank">
  <p:cSld name="3_Blank">
    <p:bg>
      <p:bgPr>
        <a:solidFill>
          <a:schemeClr val="lt1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g12b3d9ae34e_0_1619" descr="Decorative geometric patter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1" cy="649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g12b3d9ae34e_0_1619" descr="Decorative blue b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854"/>
            <a:ext cx="12192001" cy="368372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g12b3d9ae34e_0_1619"/>
          <p:cNvSpPr txBox="1">
            <a:spLocks noGrp="1"/>
          </p:cNvSpPr>
          <p:nvPr>
            <p:ph type="title"/>
          </p:nvPr>
        </p:nvSpPr>
        <p:spPr>
          <a:xfrm>
            <a:off x="160237" y="138547"/>
            <a:ext cx="11899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4" name="Google Shape;494;g12b3d9ae34e_0_1619" descr="Oregon Department of Educatio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62069" y="5594283"/>
            <a:ext cx="2629931" cy="980912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g12b3d9ae34e_0_16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bg>
      <p:bgPr>
        <a:solidFill>
          <a:schemeClr val="accent1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2b3d9ae34e_0_1625"/>
          <p:cNvSpPr txBox="1">
            <a:spLocks noGrp="1"/>
          </p:cNvSpPr>
          <p:nvPr>
            <p:ph type="title"/>
          </p:nvPr>
        </p:nvSpPr>
        <p:spPr>
          <a:xfrm>
            <a:off x="2509117" y="111581"/>
            <a:ext cx="95367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8" name="Google Shape;498;g12b3d9ae34e_0_16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0815" y="53563"/>
            <a:ext cx="2629931" cy="980911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g12b3d9ae34e_0_16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Blank 1">
  <p:cSld name="2_Blank 1"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2b3d9ae34e_0_1633"/>
          <p:cNvSpPr txBox="1">
            <a:spLocks noGrp="1"/>
          </p:cNvSpPr>
          <p:nvPr>
            <p:ph type="title"/>
          </p:nvPr>
        </p:nvSpPr>
        <p:spPr>
          <a:xfrm>
            <a:off x="0" y="1028295"/>
            <a:ext cx="9536400" cy="1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2" name="Google Shape;502;g12b3d9ae34e_0_1633" descr="Decorative geometric patter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2192001" cy="6494851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g12b3d9ae34e_0_1633"/>
          <p:cNvSpPr txBox="1"/>
          <p:nvPr/>
        </p:nvSpPr>
        <p:spPr>
          <a:xfrm>
            <a:off x="0" y="1034505"/>
            <a:ext cx="12192000" cy="94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4" name="Google Shape;504;g12b3d9ae34e_0_1633" descr="Decorative blue b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6494855"/>
            <a:ext cx="12192001" cy="27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g12b3d9ae34e_0_1633" descr="Oregon Department of Educatio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0815" y="53562"/>
            <a:ext cx="1972448" cy="735684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g12b3d9ae34e_0_1633"/>
          <p:cNvSpPr txBox="1">
            <a:spLocks noGrp="1"/>
          </p:cNvSpPr>
          <p:nvPr>
            <p:ph type="sldNum" idx="12"/>
          </p:nvPr>
        </p:nvSpPr>
        <p:spPr>
          <a:xfrm>
            <a:off x="8610600" y="649253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7" name="Google Shape;507;g12b3d9ae34e_0_1633"/>
          <p:cNvSpPr txBox="1">
            <a:spLocks noGrp="1"/>
          </p:cNvSpPr>
          <p:nvPr>
            <p:ph type="subTitle" idx="1"/>
          </p:nvPr>
        </p:nvSpPr>
        <p:spPr>
          <a:xfrm>
            <a:off x="1318788" y="280982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o pattern_3_Blank">
  <p:cSld name="no pattern_3_Blank">
    <p:bg>
      <p:bgPr>
        <a:solidFill>
          <a:schemeClr val="lt1"/>
        </a:solid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g12b3d9ae34e_0_1641" descr="Decorative blue ba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94854"/>
            <a:ext cx="12192001" cy="368372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g12b3d9ae34e_0_1641"/>
          <p:cNvSpPr txBox="1">
            <a:spLocks noGrp="1"/>
          </p:cNvSpPr>
          <p:nvPr>
            <p:ph type="title"/>
          </p:nvPr>
        </p:nvSpPr>
        <p:spPr>
          <a:xfrm>
            <a:off x="160237" y="138547"/>
            <a:ext cx="11899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1" name="Google Shape;511;g12b3d9ae34e_0_1641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2069" y="5594283"/>
            <a:ext cx="2629931" cy="980912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g12b3d9ae34e_0_164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g12b3d9ae34e_0_1646" descr="Decorative geometric patter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1" cy="649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g12b3d9ae34e_0_1646" descr="Decorative blue b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854"/>
            <a:ext cx="12192001" cy="368372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g12b3d9ae34e_0_1646"/>
          <p:cNvSpPr txBox="1">
            <a:spLocks noGrp="1"/>
          </p:cNvSpPr>
          <p:nvPr>
            <p:ph type="title"/>
          </p:nvPr>
        </p:nvSpPr>
        <p:spPr>
          <a:xfrm>
            <a:off x="2509117" y="111581"/>
            <a:ext cx="95367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7" name="Google Shape;517;g12b3d9ae34e_0_1646" descr="Oregon Department of Educatio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0815" y="53562"/>
            <a:ext cx="2629931" cy="98091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g12b3d9ae34e_0_164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2b3d9ae34e_0_16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1" name="Google Shape;521;g12b3d9ae34e_0_16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2" name="Google Shape;522;g12b3d9ae34e_0_16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attern_Comparison">
  <p:cSld name="no pattern_Comparison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2b3d9ae34e_0_2113"/>
          <p:cNvSpPr txBox="1">
            <a:spLocks noGrp="1"/>
          </p:cNvSpPr>
          <p:nvPr>
            <p:ph type="body" idx="1"/>
          </p:nvPr>
        </p:nvSpPr>
        <p:spPr>
          <a:xfrm>
            <a:off x="779432" y="2471440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5" name="Google Shape;525;g12b3d9ae34e_0_2113"/>
          <p:cNvSpPr txBox="1">
            <a:spLocks noGrp="1"/>
          </p:cNvSpPr>
          <p:nvPr>
            <p:ph type="body" idx="2"/>
          </p:nvPr>
        </p:nvSpPr>
        <p:spPr>
          <a:xfrm>
            <a:off x="779432" y="3372934"/>
            <a:ext cx="5157900" cy="22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6" name="Google Shape;526;g12b3d9ae34e_0_2113"/>
          <p:cNvSpPr txBox="1">
            <a:spLocks noGrp="1"/>
          </p:cNvSpPr>
          <p:nvPr>
            <p:ph type="body" idx="3"/>
          </p:nvPr>
        </p:nvSpPr>
        <p:spPr>
          <a:xfrm>
            <a:off x="6111846" y="2471440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7" name="Google Shape;527;g12b3d9ae34e_0_2113"/>
          <p:cNvSpPr txBox="1">
            <a:spLocks noGrp="1"/>
          </p:cNvSpPr>
          <p:nvPr>
            <p:ph type="body" idx="4"/>
          </p:nvPr>
        </p:nvSpPr>
        <p:spPr>
          <a:xfrm>
            <a:off x="6111846" y="3372934"/>
            <a:ext cx="5183100" cy="22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8" name="Google Shape;528;g12b3d9ae34e_0_2113"/>
          <p:cNvSpPr txBox="1">
            <a:spLocks noGrp="1"/>
          </p:cNvSpPr>
          <p:nvPr>
            <p:ph type="title"/>
          </p:nvPr>
        </p:nvSpPr>
        <p:spPr>
          <a:xfrm>
            <a:off x="3573100" y="93194"/>
            <a:ext cx="85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g12b3d9ae34e_0_21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6-Two Content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b3d9ae34e_0_1189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12b3d9ae34e_0_1189"/>
          <p:cNvSpPr txBox="1">
            <a:spLocks noGrp="1"/>
          </p:cNvSpPr>
          <p:nvPr>
            <p:ph type="body" idx="1"/>
          </p:nvPr>
        </p:nvSpPr>
        <p:spPr>
          <a:xfrm>
            <a:off x="717176" y="1825625"/>
            <a:ext cx="53025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g12b3d9ae34e_0_118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3295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g12b3d9ae34e_0_1189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12b3d9ae34e_0_1189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7-Comparison">
  <p:cSld name="Blue_7-Comparis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b3d9ae34e_0_1195"/>
          <p:cNvSpPr txBox="1">
            <a:spLocks noGrp="1"/>
          </p:cNvSpPr>
          <p:nvPr>
            <p:ph type="body" idx="1"/>
          </p:nvPr>
        </p:nvSpPr>
        <p:spPr>
          <a:xfrm>
            <a:off x="717176" y="1681163"/>
            <a:ext cx="52803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g12b3d9ae34e_0_1195"/>
          <p:cNvSpPr txBox="1">
            <a:spLocks noGrp="1"/>
          </p:cNvSpPr>
          <p:nvPr>
            <p:ph type="body" idx="2"/>
          </p:nvPr>
        </p:nvSpPr>
        <p:spPr>
          <a:xfrm>
            <a:off x="717176" y="2505075"/>
            <a:ext cx="52803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g12b3d9ae34e_0_119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3295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g12b3d9ae34e_0_119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3295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g12b3d9ae34e_0_1195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2b3d9ae34e_0_1195"/>
          <p:cNvSpPr txBox="1"/>
          <p:nvPr/>
        </p:nvSpPr>
        <p:spPr>
          <a:xfrm>
            <a:off x="717176" y="6188049"/>
            <a:ext cx="764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12b3d9ae34e_0_1195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2b3d9ae34e_0_1147"/>
          <p:cNvSpPr/>
          <p:nvPr/>
        </p:nvSpPr>
        <p:spPr>
          <a:xfrm>
            <a:off x="206188" y="215153"/>
            <a:ext cx="117750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g12b3d9ae34e_0_1147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12b3d9ae34e_0_1147"/>
          <p:cNvSpPr txBox="1">
            <a:spLocks noGrp="1"/>
          </p:cNvSpPr>
          <p:nvPr>
            <p:ph type="body" idx="1"/>
          </p:nvPr>
        </p:nvSpPr>
        <p:spPr>
          <a:xfrm>
            <a:off x="717176" y="1825625"/>
            <a:ext cx="107844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12b3d9ae34e_0_1147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g12b3d9ae34e_0_1147" descr="Decorative line break"/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804670" y="1558360"/>
            <a:ext cx="1286259" cy="2438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docs.google.com/forms/d/e/1FAIpQLSdJPujr7w8TEr7iBBmm3UXbqeeFLJ91B4shdJEPFT2W2qiJUA/viewform?usp=sf_lin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aquel.gwynn@state.or.u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mailto:sophie.hilton@state.or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2b3d9ae34e_0_1086"/>
          <p:cNvSpPr txBox="1">
            <a:spLocks noGrp="1"/>
          </p:cNvSpPr>
          <p:nvPr>
            <p:ph type="ctrTitle"/>
          </p:nvPr>
        </p:nvSpPr>
        <p:spPr>
          <a:xfrm>
            <a:off x="1524000" y="2486701"/>
            <a:ext cx="9144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900" b="1"/>
              <a:t>SUMMER LEARNING BEST PRACTICE GUIDE</a:t>
            </a:r>
            <a:r>
              <a:rPr lang="en-US" sz="3900" b="1">
                <a:solidFill>
                  <a:schemeClr val="lt2"/>
                </a:solidFill>
              </a:rPr>
              <a:t/>
            </a:r>
            <a:br>
              <a:rPr lang="en-US" sz="3900" b="1">
                <a:solidFill>
                  <a:schemeClr val="lt2"/>
                </a:solidFill>
              </a:rPr>
            </a:br>
            <a:endParaRPr sz="3900" b="1">
              <a:solidFill>
                <a:schemeClr val="lt2"/>
              </a:solidFill>
            </a:endParaRPr>
          </a:p>
        </p:txBody>
      </p:sp>
      <p:sp>
        <p:nvSpPr>
          <p:cNvPr id="535" name="Google Shape;535;g12b3d9ae34e_0_1086"/>
          <p:cNvSpPr txBox="1">
            <a:spLocks noGrp="1"/>
          </p:cNvSpPr>
          <p:nvPr>
            <p:ph type="subTitle" idx="1"/>
          </p:nvPr>
        </p:nvSpPr>
        <p:spPr>
          <a:xfrm>
            <a:off x="1431825" y="366348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highlight>
                  <a:schemeClr val="lt1"/>
                </a:highlight>
              </a:rPr>
              <a:t>Session 7 - Panel of Practitioners </a:t>
            </a:r>
            <a:endParaRPr b="1"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2b3d9ae34e_0_1092"/>
          <p:cNvSpPr txBox="1">
            <a:spLocks noGrp="1"/>
          </p:cNvSpPr>
          <p:nvPr>
            <p:ph type="body" idx="1"/>
          </p:nvPr>
        </p:nvSpPr>
        <p:spPr>
          <a:xfrm>
            <a:off x="717176" y="1825625"/>
            <a:ext cx="107844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Upon the conclusion of today’s presentation, participants will be able to:</a:t>
            </a:r>
            <a:endParaRPr b="1"/>
          </a:p>
          <a:p>
            <a:pPr marL="457200" lvl="0" indent="-34289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/>
              <a:t>Dream, conceptualize and remain curious about the possibilities of equity-driven summer programming.</a:t>
            </a:r>
            <a:endParaRPr/>
          </a:p>
          <a:p>
            <a:pPr marL="457200" lvl="0" indent="-34289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/>
              <a:t>Hear from exemplar summer learning programs &amp; best practices across Oregon</a:t>
            </a:r>
            <a:endParaRPr/>
          </a:p>
          <a:p>
            <a:pPr marL="457200" lvl="0" indent="-34289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/>
              <a:t>Collaborate with practitioners around planning summer programming for Summer 2022</a:t>
            </a:r>
            <a:endParaRPr/>
          </a:p>
        </p:txBody>
      </p:sp>
      <p:sp>
        <p:nvSpPr>
          <p:cNvPr id="541" name="Google Shape;541;g12b3d9ae34e_0_1092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/>
              <a:t>Today’s Goals</a:t>
            </a:r>
            <a:endParaRPr/>
          </a:p>
        </p:txBody>
      </p:sp>
      <p:sp>
        <p:nvSpPr>
          <p:cNvPr id="542" name="Google Shape;542;g12b3d9ae34e_0_1092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2b3d9ae34e_0_1098"/>
          <p:cNvSpPr txBox="1">
            <a:spLocks noGrp="1"/>
          </p:cNvSpPr>
          <p:nvPr>
            <p:ph type="body" idx="1"/>
          </p:nvPr>
        </p:nvSpPr>
        <p:spPr>
          <a:xfrm>
            <a:off x="717176" y="1825625"/>
            <a:ext cx="107844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9:00	Welcome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10:05	Introduce Panel members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10:35 	Questions for Panel members 	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/>
              <a:t>10:50 	Whole group share out and debrief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/>
              <a:t>10:55	Webinar Resources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/>
              <a:t>11:00	Thank you!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2100"/>
              <a:t>Please feel free to use the chat throughout the Webinar to include questions for our panel members</a:t>
            </a:r>
            <a:endParaRPr sz="2100"/>
          </a:p>
        </p:txBody>
      </p:sp>
      <p:sp>
        <p:nvSpPr>
          <p:cNvPr id="549" name="Google Shape;549;g12b3d9ae34e_0_1098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550" name="Google Shape;550;g12b3d9ae34e_0_1098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551" name="Google Shape;551;g12b3d9ae34e_0_1098" descr="-Strength-Based &#10;-Student Voice &amp; Choice&#10;-Access and Opportunity&#10;Elements:&#10;-Elevate Relationships &amp; Enrichment&#10;-Deepen Community Partnerships&#10;-Integrate Well Rounded Learning &amp; Work that Matters&#10;-Ensure Mental Health &amp; Well-being&#10;-Engage Students &amp; Families&#10;-Purposeful Planning &amp; Quality Programs&#10;&#10;- Strength-Based&#10;&#10;- Student Voice and Choice&#10;&#10;- Access and Opportunity&#10;" title="Key Elements of Quality Summer Learning Graph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3599" y="1366725"/>
            <a:ext cx="4487976" cy="297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g12b3d9ae34e_0_1106" descr="Traditional Summer School: &#10;-Targeted only to those with academic need&#10;-Deficit-based and remedial&#10;-Academic, drill, and skill&#10;-Academic and teacher centered&#10;-Disengaging and punitive&#10;-Designed soldely by a few district and school staff School buliding and district-based &#10;&#10;versus&#10;&#10;Equity-Driven Summer Learning Programs:&#10;-Accessible, equitable, diverse, and inclusive&#10;-Strength-based and enriching&#10;-Well-rounded, integrated, projected-based, and hands-on&#10;-Relationship and student-centered&#10;-Exciting, fun, engaging, and attractive programs young people want to attend&#10;-Co--created with students, families, and community partners&#10;-Can take place in a variety of settings and locations" title="Table: Moving to Equity-Driven Summer Learning Program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7699" y="1645199"/>
            <a:ext cx="8977800" cy="45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g12b3d9ae34e_0_1106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Centering Equity </a:t>
            </a:r>
            <a:endParaRPr/>
          </a:p>
        </p:txBody>
      </p:sp>
      <p:sp>
        <p:nvSpPr>
          <p:cNvPr id="558" name="Google Shape;558;g12b3d9ae34e_0_1106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g12b3d9ae34e_0_1112" descr="Elements of High Quality Equity Driven Summer Learning: &#10;No Cost or Fees to Families &#10;Well Rounded Academics &amp; Enrichments &#10;Free Meal &amp; Transportation &#10;Continuous Quality Improvement Process&#10;Small Class Size&#10;Aligned Curricula with School Year&#10;Ongoing Professional Learning &#10;5 Weeks &amp; Multiple Year Programs&#10;Strong Attendance &amp; Outreach" title="Puzzle Dia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5665" y="1489548"/>
            <a:ext cx="5392444" cy="4579184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g12b3d9ae34e_0_1112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solidFill>
                  <a:srgbClr val="006CAD"/>
                </a:solidFill>
              </a:rPr>
              <a:t>A Vision of Summer Learning</a:t>
            </a:r>
            <a:endParaRPr/>
          </a:p>
        </p:txBody>
      </p:sp>
      <p:sp>
        <p:nvSpPr>
          <p:cNvPr id="565" name="Google Shape;565;g12b3d9ae34e_0_1112"/>
          <p:cNvSpPr txBox="1">
            <a:spLocks noGrp="1"/>
          </p:cNvSpPr>
          <p:nvPr>
            <p:ph type="body" idx="4294967295"/>
          </p:nvPr>
        </p:nvSpPr>
        <p:spPr>
          <a:xfrm>
            <a:off x="1884899" y="1836774"/>
            <a:ext cx="43941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931"/>
              <a:buNone/>
            </a:pPr>
            <a:r>
              <a:rPr lang="en-US" sz="3431"/>
              <a:t>Connection as the Foundation of Learning</a:t>
            </a:r>
            <a:endParaRPr sz="343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931"/>
              <a:buNone/>
            </a:pPr>
            <a:endParaRPr sz="343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931"/>
              <a:buNone/>
            </a:pPr>
            <a:endParaRPr sz="343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931"/>
              <a:buNone/>
            </a:pPr>
            <a:r>
              <a:rPr lang="en-US" sz="3431"/>
              <a:t>Strength-Based Student Voice &amp; Choice</a:t>
            </a:r>
            <a:endParaRPr sz="343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931"/>
              <a:buNone/>
            </a:pPr>
            <a:endParaRPr sz="343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931"/>
              <a:buNone/>
            </a:pPr>
            <a:endParaRPr sz="343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931"/>
              <a:buNone/>
            </a:pPr>
            <a:r>
              <a:rPr lang="en-US" sz="3431"/>
              <a:t>Co-Creation and Innovation</a:t>
            </a:r>
            <a:endParaRPr sz="343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931"/>
              <a:buNone/>
            </a:pPr>
            <a:endParaRPr sz="343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931"/>
              <a:buNone/>
            </a:pPr>
            <a:endParaRPr sz="343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931"/>
              <a:buNone/>
            </a:pPr>
            <a:r>
              <a:rPr lang="en-US" sz="3431"/>
              <a:t>Purposeful Outreach &amp; Engagement</a:t>
            </a:r>
            <a:endParaRPr/>
          </a:p>
        </p:txBody>
      </p:sp>
      <p:pic>
        <p:nvPicPr>
          <p:cNvPr id="566" name="Google Shape;566;g12b3d9ae34e_0_1112" title="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544" y="1713055"/>
            <a:ext cx="772041" cy="762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g12b3d9ae34e_0_1112" descr="A picture containing coil spring, cable, scissors&#10;&#10;Description automatically generated" title="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7624" y="4127518"/>
            <a:ext cx="767921" cy="75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g12b3d9ae34e_0_1112" title="&quot;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7285" y="5252306"/>
            <a:ext cx="768572" cy="68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g12b3d9ae34e_0_1112" descr="Icon&#10;&#10;Description automatically generated" title="&quot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3666" y="2922946"/>
            <a:ext cx="715800" cy="7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g12b3d9ae34e_0_1112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g12b3d9ae34e_0_1123" descr="Student Learning: Unfinished, Not Lost&#10;Summer Learning Best Practice Guide&#10;Summer Learning Best Practice Toolkit&#10;SIA Community Engagement Toolkit" title="Image of Summer Learning Resour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2938" y="1698165"/>
            <a:ext cx="9246121" cy="2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g12b3d9ae34e_0_1123" descr="data:image/jpg;base64,%20/9j/4AAQSkZJRgABAQEAYABgAAD/2wBDAAUDBAQEAwUEBAQFBQUGBwwIBwcHBw8LCwkMEQ8SEhEPERETFhwXExQaFRERGCEYGh0dHx8fExciJCIeJBweHx7/2wBDAQUFBQcGBw4ICA4eFBEUHh4eHh4eHh4eHh4eHh4eHh4eHh4eHh4eHh4eHh4eHh4eHh4eHh4eHh4eHh4eHh4eHh7/wAARCACdAb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rardmw0y5vVtbm7METSCC2TdLLgZ2oCRlj0AyKALNUrbVtMur25sbTULS4u7XHn28UytJFnpuUHI/GvH9I8Y+MPGH/FSP4j0jwJpula2tjNo16ivcSusgVormRiAjOpyiR55KncelUfin8O9BsPjF4d8SWIn8PNr3m6bJqWlN5EtvfkmWGY4+V/MxIjBwQ2VHWgD0DwD49vvEniDxLpupeG5tAGhGLdHd3CvcSB1LiQomVCFRwQxOQQQCK4/TRr/jjwZJ8Qdb+Iuo+DdOvEebSrWymhggtIckRPO7qxkdsBiMhRnAFVbKH4jeHfjdoV54l0iLWLDUbOTR77XNMjIjnTJkt3uIOTE6vvUkEoRIemMVr6Z4Z8e+DdLl8I6PoHh7xd4YEzvpn9o3pglskZy4ilUxuJVQn5WGDjHHFAFvRvDem/Enw14X1HXfFlr4lGlJNDfSaTOyWl/OVCkkxsPukZx6k8VzX7OXw98PT+G/DfjNEuINb0291OKWZZSxugJ54Asm7JICgYxjkCu6+GHg7xD4W0nxHHfavpr32s6hJqMQtLRlt7KWSJFKKrNlkDJnqCcnpmpPhZ4J1rwX4XvtFuPFCakZppp7aVdPWH7PJK7yOcbjuG9yQD9KAPMvhvrPh3wp8RPiDeSeHfFJiOuy2tvc6fp91dWkcYjiLr+73KGMu9j8uea3PgHrGnw6R4k8War4w1T+xp9fuLDS11u+ZYo4UYBABNhlctvGGOegxxXW/DnwZ4j8F6Dr1n/wAJJaa1d393Pf201xY+SEuJSWbzAjHcu4jgYIAxUXwm8E6povgm78N+NodB1YS39xd7oI2kjm86VpW3pKOCC5AxngCgC78UfG914T0DS9W0bS4Nf+36jBZR20d2I3mMp2r5TYKsc46kDAJzxV/wR40sfE1xfac1hf6PrOn7PtumX8YSaJWztcFSVdGwcOpI4NeP/EC78NzfE/w/4QuL68+Hnh/wzDPdWN55C2cEt8x2RiBnUxMqo0rEdDvxirvw38WeHvDPhXxL8UPGfiOfVLiS+fS4dYkRR/adtbsfJFrCgAwS78LnLBmzjoAe9UV4B4C1r4ga18ZLC+i8RW1po+vaa+sy6KWF9DBao8cMYSUNhJX3MW2HYCMYY5Ne5zappkOpxaZNqNnHfzKWitnnUSuo6lUJyR9BQBcooooAKKKKACiiigAooooAKKKKACiiigAooooAKKKKACiiigAooooAKKKKACiiigAooooAKKKKACiiigAooooAKKKKACiiigAooooAKKKKACiiuN+LviHXPD/hy3OgWMkt5f3sVj9s8gzRaeJG2/aJEXLMFzwAMZIyQMmgCx4117Vk0zU9P8CxaTq/im1RP9Bub1YxbhwSskoHzY44HGfUda8KsvHNjo0/hHxJP8Rtek1661PyPE+n6nLi3s4RuW4Etuo22wjfARuMnHLAk12Pwts9N8A+OV8N+MtOtl8TXpm/s3xSVI/t1ZGDukjE/LcDAzGTjAGzjitvxR4K18/FK18SeBZdO0211e38nxNPcRrNFcpGw8rbFwTNguu/O3aTnJAoA5LxtJ4btvjVoXjjwho9n44vdUtmgu7HTyk7ROqZgvQ+fLiOB5ZdiCVIxnbiuts/hxqfi3SL2P4oXz3Vvd6supwaRZ3cnlWYCgCEy8NIoYb+AoDdOK7fStH8N+FY7lND0XT9MN1KZp0s7dIvNc/xNtAyfc1bmma6sxKpI2nDqDWc6qin3LVNtX6D7X7BptjBY2aBILeNYoo05CKowB+Qpr6g5+5GB9eapUV588VUltoaqmkTtd3B/wCWmPoKlWeX7DM/mHcCMH0qnU6/8g+f6iijUk56sVRJRIlvblf+WpP1FTR6lMPvorD24qjRXQpyXU5bmnLPYX0DW95BHJE33o5kDIfqDxXOT/Djw5P8Q9P8dR/aUv7OF4UgEu+1KsmzIjYERsAB80e0nGDkVoVd05miWSdnIiQcj1NawqNuw+bueL2j2/w1+LXjLxdqHgO70fSp7aysbBtNjSWK9kkumVnG0hY3YvESpAPBPPWmeJfBNvqXxD8ceE9QtbA674ltxrHhrXrmIvLamJY4miVgQ6GFwjrtIH7znPIr2i/i0nxJpNzous2cVzaXcZimt5RlJFPb/PI7V5Z450af4TafJ4t8MaVqXiS8NubE6hrOrS3P9jW5YbWCkFjAp+Z9vzYUZyOR0NWCMlJXR1uofEfRPC3jLRvA3iG+zfXVgjtqBI8oS7ggEoH+qLn7pbAJ4BzXf1434A+Hd1a23iOyutd0fxbp/imwF1eandQrJcNdOgC5UfLJbY+ZFyNmMDOcjV8N+LdA8C694b+Eeoa5c6pqP9nqg1G5mV2MwOEilxyjOM7AeoXAyeqKPT6KKKACiiigAooooAKKKKACiiigAooooAKKKKACiiigAooooAKKKKACiiigAooooAKKKKACiiigAooooAKKKKACiiigAooooAKKKKAGXDSrbyNCgeUISik4BbHAzXzt8NvE19Ddrf2OleNvE/xEvIGi1qwvHltNOsJd+SGMg8qNVxtXy9xK+pOa+jKw/G+iahr+ifYdL8Saj4eulmSVL2yVGcbTnaQ4KlT3BFAHGyRW/wAZPAWr+GfEenS6Df2Oora6jCjpO1vLGUkDQy4x8yMCrgBhu6A12dha6b4Z0S00LRLWO1tLSIRQQp92NR/M/wA+tVPDGg6f4K8P/wBmafJcXE00z3FxdXMm+a5nc5eaRu7E/QAAAAAUrEsxZiST1Nc9ary6I6aFHm96WwMzMxZiST1Jqexn8mb5uY2+Vh7VmazcXFpo97dWsPn3ENu8kUePvsFJA/Ovnjwn4q+IOs3sN/p3i2G61J7rY+jzuIwU65AbCkdsA5FdGAy6pioyqRkko9/609WYZjmlPBzhSlFycu39avyR9P3EflSle3UH1FR14T8Yrz4leGY5dfj8XGHTbi7EdvZxN88IZSQvK4IGCOtHjG5+JHg/4fNqmp+LzdXF3d24t3hPzRoUcsDlR1+X8qqOR+0UJQqx992S1369Oh51TOPZTnGdKXuK7226dep7tUo/48Z/95a8n8UeJNctfin4M0q31KaOyvrBJLqEY2ysQ+SePYV55p3iT4oXfhDWfF1t4vYWWl3SxSW8uCz5IxgbcEcjqarB5FVqJVOdJNLe/VtLp3RGKzunTbhyN2vtbok29+zPpCivnvxv498UXGs+G1s/Ew0CDUtJhuJ3ORDHIS+5jgE4O3+VWtf1zxronwufXl8cpqxutRijtbu1J+VAsm9fmUdwPyro/sOraF5JOWiWve29rHL/AG1SvK0W1HXp/nc97RWdwq8knAqXUZFULaRn5I/vH1avnvTviZ4g1D/hAzbaxJFcS3rWmqIu3MxEkeGYY7q386Z46k+KPh3X9NsZfGhk/ta5aO38tjiP5gBuyv8AtDpmuihklSE+Wckm79+jfl5X9DGtnVOUG4RbWl9uqT7+dj3utTT74OPs91hgwwGbofY1xngXTvEWmaK9t4n1ZNVvvOZhOhOAnGF5A96365asEpON7+Z10KsklK1vI82+Imh3nwxiEvgRdL8MeG9cuwmvaslq01xpZY/LMgLbRFj5ACNsZbdjGcW/iN4e8A+DPgPr1jatHI+pQNJbXTTede6lqJGYJBJ96SUybCCOnbAr1PT5o7y3exvESZWUqVkUMrqeoIPWsPQfhf8AD7QdaTWdJ8J6Za38ZJhlWPPkk9fLU5Ef/AQK5mrHqwmpq6Oh8OG/Ph7TTqoxqH2SL7UP+muwb/8Ax7NX6KKRQUUUUAFFFFABRRRQAUUUUAFFFFABRRRQAUUUUAFFFFABRRRQAUUUUAFFFFABRRRQAUUUUAFFFFABRRRQAUUUUAFFFFABRRRQAU2V1jjaRzhVBJPtTqwvGWoQ2Omnz5khiwXlkc4VUHUk+lOKcnYqKu7EknlaiTPazh2xzG3BFU3VkYqylSOxrmf7c0mLTV1f+1rVLIttW6EoCZzjAb1zVy88eeHdPit11/VrJEnQPDIZBvZT0YAdR70qmAnJ+4nc6/b06Su5K3qti9rUd9LpF3Hpc62980LC3lYZCyY+UkfWvnTVfCvj7xDcWljeeDkttViuS02sqvl+YCerFTsOOuRzxX0Td61oEGn22pf25YGyum2wSmYAOfQepqprfinw5olyltq2tWVlO4yscsmGx647Vtl+KxOCbjCldvyd9PTdd0ebmeCwuPSlUq8qW+qtrr12fZ7nHfHXw9rWt+ALDTdLtptTvIbmJpdmNzYjYF+fU/zrT+NPhbU/Enw0t7HSIfNvIGhnSEkAvtUqyjPGRn9K6K+8RaDYwW9xeazYQQ3K7oHeYBZV9VPcVa8PeItD1iWSx03V7K9kC79sMoYr2ycducflWVPFYmnCnKMPgbadnu90x4nBYWrOonPWaSautl2++55B4a0vxz4q+I2h65rvh19GtdFtPJLSKV80qrYwG5JJYdOAK5rT/DvxPs/CGs+Ebfwe5s9VullkuJMBkwRjB3YA4HWvofW9c0bQ0jfWdUtLBZTtj8+QLuI64FXoJ4LnTvtFtNHNDLtZJI2DKwOeQR1rppZ5Wi0/ZJR0tvb3bvTXuzy6mS0ZJr2rctb7X1SXbsj548beAvE9vrPhprXwyPEFvpukwwXCHPkySAvuUkEHALVb8QaH40134YPoMXgRdJNrqMcttaWufmQrIXb5mPQkfnXseveI9A0Hy/7a1ezsDJ9xZnwzD1A6496kuPEeg2+kW962s2C21622Kfzhsf8A2QfX2rppZnians7072ej971727nLUy3DQc/3lrrVaena/Y8O1r4c61afFfStW0jR5X0t57W5maPG2BgV8wHnsQT+Ndr8XtB1jWPFPhG60ywluoLK8Mly6YxGu9Dk/gDXdtqmmrqqaU19bC/dd6WxceYy9chaz28YeFV1T+y28QacL3ds8rzhnd6Z6Z9s10fXcROcJ8t3FW2ez0uc/wBToQjOPNZSd+m+9jdb7x+tJUNreWFxrB0ddQtVvwnmNbtIPMC4znb1xim2HjDwV/aw0mz8RaZPqJbYE88ElvQds+2a85U5vaLPTjyveSXQ17KxkDLNK3kqDkf3jWyjK67l6Vyuo+MPC9jey2eoeJNMt7qJtskUtwFZD6Edq1/D2qafqtr9q0y+t722YlVlhcMpYdRkVE6U1HmaO2jOmnyRevqalFFFYHUFFFFABRRRQAUUUUAFFFFABRRRQAUUUUAFFFFABRRRQAUUUUAFFFFABRRRQAUUUUAFFFFABRRRQAUUUUAFFFFABRRRQAUUUUAFcT4yiXVjf2EmGjlge3wfdSP5mu2PSuFlcvO8ndmLfrWtK6d0dOHgpXufLMWo3F54VsfAQL/aBrTEjHYgKP8Ax4sa7mHQNL1v4x+JNO1S3+021lYFbdCxATYiquMegrq7T4Xabb+Pf+EqXUJSRdNdC18obQxJON2egJ9KTxp8NI9d8QS65p2uXOk3dwnl3HlrkSDGD0IIyOor6eeYUJStGXLdPWz0baf6HytLJcXTp81SCm4yWl1rGKaXl12Z5FbSSH4a6QhclY/ELbM/w/Ih4ru9D0LQ/F3xX8cr4o3SLHG3lzbseQchd+P9kD6V0Mvwr0z/AIRjTdDt9RniWzuzdvMYwzTOQAcjPAwBUfi74Wxaxr93q+na7c6U98u27jRNyyA9ehHBxyDxRPH0Kl0puN762emqf42JhkmLpqLlTU7cul1raLT37Nr9Di/i3oOn6DpXg3S9Ju28Q2QlnMRWUN5250JRSnTnt15r0v4L6JaWtveat/whk/hi+Zjb+XLLIxePhs/P7j9Kx9W+Eum3ei6Tpdpq11ZrpvmMJRGGaV3IJY8jB4HSt/4beDD4V1O5u7jxLqGomaHyglwDsX5gc9Tzx+tefjq8KmCdOFRuWvfW8r9NDswOWYihj1VnSXLZdYu1opdfe020PPv2itUt4/iHb3MEcGqzwaW0N1aTxF47YtuxJx3+cH2IHrXp/wAE/wCzbT4eWmjWetWmp3FqqyXPkSbhEZCXC/QA4+uazPGfww/tvxHda1pviK60h9Qg8i+SNN6zJgA9x1AHHNbPw1+H2neA4NQWyvJrx7x0JkljVWVVBwMjrySa48Vi8LUwEKKm+aNtLdfPS2l3a2/UmlgcXRzCpWlBcsr636eWt9bK99uhwF9oel+J/wBpDVNP16A3dnDp+5Yi5GCI1xjH1JrnvidoOj+Fvh9pdvourtq1qdZaYsJEYI2zlRt6dB1r0f4hfDGPxJ4lGvaXrd1o+ovEIZmiUsJBjHGCCDjg9jSJ8E9MHhGy0NdWnhaC9+2Sz+UGaZ8AYIzhQAOOtephsbShGlKVR2SinG3ZPX/hvmePXwNapKrGNNNttqV+7Wn/AA/yPOrTxSPFPxjj1m0sbnT2j0idFSYjeCkD/NWHH4b0dv2f5vFTW5bVxrAhE+85CYHy46d819Eah4Asr34j2/jGW9f9zaG1az8obXUoykls56NXDt8ALP7SbZfFmoroZn842Hl85+ucZxxuxmt6WY4dctpctlHu9r3X4k1MqxPvXjzNuXZb2s/wOVubq4PxJ1C885vtH/CFl/Mz8242Y5z61Z+HPw58G698KtH1fVtQGj30l9Jm+Eyq0mGIWMbztHTI78V6k3w10tvHE/iN7qQ282mnTmsAg2iLy/L+9nPT2rjrb4A2iXkMNz4r1C40WGfzksDHjnuM5wM9CQM1Cx9FwSjUcWkunZPT+tDZ5dXjNylTU03Ld92tfw9Tz3xZaG4+NniWFPCdx4s2Mf8AR45JAy4CDzCYxk+np81fR/w90my0Lwrp9tYaW+lJJGtxJaO7MYpHALqS3PB4/CuD8S/BaLVvFV/r9r4qvtMku2yY4IsbFwBt3BgSOBXdeAfDj+FfDcejyarc6oyyvJ9on+8dx6dTwK5sfiaVahCMJ6pK617fcdeXYSrQxE5Tho27PTv952FFNiOYlPtTq8A+iCiiigAooooAKKKKACiiigAooooAKKKKACiiigAooooAKKKKAIru4t7S2kubqaOCCJS0kkjBVUDuSelecap8dfhvY3TW/wDbEt0V4L29s7p+BwM/hXE/G7Vn8V/EGTwbPfS2XhvQ7M6hrLxH5pNq7tvueVUA92J7CvJpviNdWkhg8N6DoWj6evEcJsI55COxkkkBLN6mvoMFk6qwUp3beu9kl01s9X6HzmPzp0ZuMLJJ22u21vZXWi73PoX/AIaB+HH/AD+3/wD4BtR/w0D8OP8An9v/APwDavnf/hZ/ir+7ov8A4J7f/wCIo/4Wf4q/u6L/AOCe3/8AiK7v7Bp/y/8Ak3/2p5/+sU/5v/Jf/tj6I/4aB+HH/P7f/wDgG1H/AA0D8OP+f2//APANq+d/+Fn+Kv7ui/8Agnt//iKP+Fn+Kv7ui/8Agnt//iKP7Bp/y/8Ak3/2of6xT/m/8l/+2Poj/hoH4cf8/t//AOAbUf8ADQPw4/5/b/8A8A2r53/4Wf4p/u6J/wCCe2/+Io/4Wf4q/u6L/wCCe3/+Io/sGn/L/wCTf/ah/rFP+b/yX/7Y+iP+Ggfhx/z+3/8A4BtR/wANA/Dj/n9v/wDwDavnf/hZ/in+7on/AIJ7b/4igfE/xT/d0T/wT23/AMRR/YNP+X/yb/7UP9Yp/wA3/kv/ANsfRH/DQPw4/wCf2/8A/ANqP+Ggfhx/z+3/AP4BtXzv/wALP8Vf3dF/8E9v/wDEUg+KHin+7on/AIJ7b/4ij+waf8v/AJN/9qH+sU/5v/Jf/tj6J/4aB+HH/P7f/wDgG1H/AA0D8OP+f2//APANq+d/+Fn+Kf7uif8Agntv/iKT/haHin+7on/gntv/AIij+waf8v8A5N/9qH+sU/5v/Jf/ALY+if8AhoH4cf8AP7f/APgG1H/DQPw4/wCf2/8A/ANq+d/+Fn+Kv7ui/wDgnt//AIikHxQ8U/3dE/8ABPbf/EUf2DT/AJf/ACb/AO1D/WKf83/kv/2x9E/8NA/Dj/n9v/8AwDaj/hoH4cf8/t//AOAbV87/APCz/FP93RP/AAT23/xFH/Cz/FP93RP/AAT23/xFH9g0/wCX/wAm/wDtQ/1in/N/5L/9sfQz/tAfDhkZft1+MjGfsbVhD4vfDf8A6DOof+C9v8a8W/4Wf4q/u6L/AOCe3/8AiKP+Fn+Kf7uif+Ce2/8AiKayOC2j/wCTf/alw4mqw+Gf/kv/ANse0/8AC3vhv/0GdQ/8F7f40f8AC3vhv/0GdQ/8F7f414t/ws/xT/d0T/wT23/xFH/Cz/FP93RP/BPbf/EU/wCxI9v/ACb/AO1L/wBaa/8AP/5J/wDbHtP/AAt74b/9BnUP/Be3+NH/AAt74b/9BnUP/Be3+NeLf8LP8U/3dE/8E9t/8RR/ws/xT/d0T/wT23/xFH9iR7f+Tf8A2of601/5/wDyT/7Y9p/4W98N/wDoM6h/4L2/xo/4W98N/wDoM6h/4L2/xrxX/haHin+7on/gntv/AIil/wCFn+Kv7ui/+Ce3/wDiKP7Ej2/8m/8AtQ/1pr/z/wDkn/2x7bD8ZPh3F93WtQx6HT2x/OrX/C7vhzs2/wBqah9fsLf414R/ws/xV/d0X/wT2/8A8RR/ws/xT/d0T/wT23/xFZy4fpSd3H/yb/7UmXE1Was5/wDkv/2x73D8cvhpEPlv9Qz3P2Js1J/wvf4b/wDQQ1D/AMAmrwAfE/xT/d0T/wAE9t/8RR/ws/xT/d0T/wAE9t/8RV/2HD+X/wAm/wDtTFZ+1opf+S//AGx7/wD8L3+G/wD0ENQ/8Amo/wCF7/Df/oIah/4BNXgH/Cz/ABT/AHdE/wDBPbf/ABFH/Cz/ABT/AHdE/wDBPbf/ABFH9hw/l/8AJv8A7Uf+sEv5v/Jf/tj3/wD4Xv8ADf8A6CGof+ATUf8AC9/hv/0ENQ/8AmrwD/hZ/in+7on/AIJ7b/4ij/hZ/ir+7ov/AIJ7f/4ij+w4fy/+Tf8A2of6wS/m/wDJf/tj3/8A4Xv8N/8AoIah/wCATUf8L3+G/wD0ENQ/8Amr5/8A+FoeKc9NE/8ABRbf/EUv/Cz/ABV/d0X/AME9v/8AEUf2HD+X/wAm/wDtQ/1gl/N/5L/9sfQ0fx/+HCIF+3X5x/05tTv+Ggfhx/z+3/8A4BtXzt/wtDxT/d0T/wAE9t/8RS/8LP8AFX93Rf8AwT2//wARS/sKn/L/AOTf/aj/ANYp/wA3/kv/ANsfRH/DQPw4/wCf2/8A/ANqP+Ggfhx/z+3/AP4BtXzt/wALQ8U/3dE/8E9t/wDEUv8Aws/xT/d0T/wT23/xFH9g0/5f/Jv/ALUP9Yp/zf8Akv8A9sfRH/DQPw4/5/b/AP8AANqP+Ggfhx/z+3//AIBtXzv/AMLP8U/3dE/8E9t/8RR/ws/xT/d0T/wT23/xFH9g0/5f/Jv/ALUP9Yp/zf8Akv8A9sfRH/DQPw4/5/b/AP8AANqP+Ggfhx/z+3//AIBtXzv/AMLP8U/3dE/8E9t/8RR/ws/xT/d0T/wT23/xFH9g0/5f/Jv/ALUP9Yp/zf8Akv8A9sfRH/DQPw4/5/b/AP8AANqP+Ggfhx/z+3//AIBtXzv/AMLP8U/3dE/8E9t/8RR/ws/xT/d0T/wT23/xFH9g0/5f/Jv/ALUP9Yp/zf8Akv8A9sfRH/DQPw4/5/b/AP8AANqP+Ggfhx/z+3//AIBtXzt/wtDxT/d0T/wT23/xFL/ws/xT/d0T/wAE9t/8RR/YNP8Al/8AJv8A7UP9Yp/zf+S//bH0R/w0D8OP+f2//wDANqP+Ggfhx/z+3/8A4BtXzv8A8LP8U/3dE/8ABPbf/EUf8LP8U/3dE/8ABPbf/EUf2DT/AJf/ACb/AO1D/WKf83/kv/2x9Ef8NA/Dj/n9v/8AwDaj/hoH4cf8/t//AOAbV87/APCz/FX93Rf/AAT2/wD8RR/ws/xV/d0X/wAE9v8A/EUf2DT/AJf/ACb/AO1D/WKf83/kv/2x9Ef8NA/Dj/n9v/8AwDalj+P/AMN3cKb++QE/eazfA/Kvnb/hZ/ir+7ov/gnt/wD4igfE7xISBPa6BcRfxRSaPBtcehwoP60v7Bp/y/8Ak3/2o/8AWKf83/kv/wBsfZXhrxFoniXTxf6Fqdvf2+cFom5U+jDqp9iK1K+RfD+v2/h6XTfiR4UtzptqbxbDXtJRyYVJG4Mmf4GXJAP3WX0r63gkSaFJo23I6hlPqCMivBx+C+rSVtn33TW6Z9Dl+O+tRd9122aezX9aHy746/5H/wCLP/YIX/0OGvEa9u8df8j/APFn/sEL/wChw14jX2WXfw/lH/0lHw+bfxPnL/0phRRRXonlBRRVvR9M1DWNSh03S7SW7u5jiOKNcse5/ADJPsKTaSuxxi5NJbnrfwpvtE0XwXpVx4n0LRryHVNaFnayXFmrSrCB+9lLHkgMyAdhzXmvj+1u7HxrrFnfW9tb3EF06OltCIohg8FVHABGD+Nej/FLVYfCN7pnhG78F6bf2mk2KQ29zqCSgzMRuldNrAFS5PPqDVH42aNqur6VonxBbRJ7JdQslj1FBGwWGVDtVuedrqVwT1xXkYapaqqj0U721+a/DfzPdxdLmoOlF3dO19Pk7/PbyKdz/Zfw70DST/Y9jqvifVLVb2SS/i82GxhfPlqsZ4ZyBkk9Kr3viPw74m8E6s/iGy0yx8R27RtpcmnWPkm4BPzrJt+QgD1ANX/FOkXfxC0DSPE3hmE399ZafFYarp8RzPE0QwsoTqyMO46Vyl14F8UWWgXOuappj6ZZwYAN6RC8zE42xo3LHv06VpSVKSTnK0799b329PzRjWdaDcacb07aaaWtv6/kzW8Iafo2i+DJ/HGvaemqO92bLSrCUkRSShdzyyY5KqCOO5rS8NeNtD1/UX0vx5pOg2ujSQSbbiy0wRTW7hfk2NHz19ciofC9svjT4af8IhZTRLr2lXz3tjbyOF+2RSKBIiE8bwRkDuKxdO+G/jS7uJI5dCudPihBaa5vx5EMQHUs7cflmnJUpOftpWlfvay6W/rcIutBU/YRvG2ul7vrf+ti38FLiAfEfTdLm0/T9Qs9RuVt5VvLVZSEyTlc/db3rYtPHcdj4lkTX/BegPo8c0sciwaNGkhHzBcMeM5xWT8CdN1C8+KeiTWdnNcRWd4kly8S7liTkbmI6DPeuivPD/xa8Ya3LoOsPrkWly3MjiS9iYwIFLFScD2wPrUYj2Xt5c7VrK+tn128zTCe2+rx9mnfmdrK66b+Vzn/AINaXa6nq2sSf2dbarqdppslxpen3HKXE4I4K/x4GTt707xD4nsdU8L6lpvifw7BZ+JYZozYTWmnpaeWmfnWUDGeOmRWb4B8LXniGDV7rSdReHVtKhW4tLSFSZ7k7sHYQQRgc8Z6iuz1OTxHqPwr1ub4j2MiT2ZhXRb2+h8u7eYt80YJAZ125JznH8qrOKr3vfVeTXp3T6/MihGbw/KlbST2un69munyMn4ZWJTwPr2vaNotprfiGzuIkSC4gE/2e2IJaZYj9454zg4xWN418Q6Nr3h7T2fRorHxPDPIt9La2y28MkX8HyLxuH0HerHhDwzr0nhR/F/hPU7t9WtL0QPZWCt9ojjIyJCVOdpPGMYra+JrajefDrSdU8ZWEdp4qe+aOF2hEVxc2gT78qDHR+ASBmi8ViL3vr81ptbquocs3hbWt7t9rp6736S6HlteifB64ttM0zxPr2p6Rpmo6dp9krbLy2WQvcM22JFJ+7kkk47CvPY0aSRY0Us7EKqjqSegr2DVorr4efC3RtM1TwhBftq1w99f/b45AkTj5Yo8qR8wUMcHpn3rfGyTiqfWT/4LObLoNTdXZRW/4I5v44xwf8JTZ3mn2Nha6VfafDdWH2S3WIGNxkhsdWDbhn0xWr8FrrQLjQvElj4p0eyutLs7A3DTpbKbqMtIiFlk6/KDkD2q7rNjqHj34O22raf4WFjJoN20cEVnG5jltHyXKFiSdjgk88ZNZXwk0HWr/wAIeNZrHSry5jutI+z27xxFhLKJkJRfU45xXI5xeFcJOzi0t9d/zsdqhNY1VIq6km9tNvyuQaZotx4L+KmnaZcWunatYahLEltPc26zQ3NtK64kQHgNjjPY5rL8e6wbX4m6hc2+laREmm3stvDbJZqIGSN2Vd6dGOOp74rpvhFq1jql7pngnxTK1tJYaglxo124+a2mVwXt2z/A+CMdmrjvG1leaj8TdesbG1mubqbVrpY4Y13Ox8xuAK2pa12qm6W/Rrv/AJmNayw6dLZy26p9vv2O6+KPiiHw94tGl2vhHwnNZmytpmjl0xclpIlZvmUgjknp0rmPGWkaJqHhG08b+GrN9Ot5Lo2WoaeZC620+3crRseSjDPB6Gum+Mfgjxfq/jtZdN8N6lcxHT7SMSJCdm5YVDDJ4GCCDWH4u+z+Fvh3B4HN3b3WsXOof2hqYt5BIlttTakW4cF+cnHTpWOGcOSl7N+87X16db/1ubYtVHOr7Ve6r2uuvS3+XY89r0m5OmfDvQNJ/wCJPYap4n1S1W+klv4vNhsoXz5aLGeC5AySelebHkYr0/xTpN58QdA0fxL4bhN/fWWnxWGq2EPM8TRDCyhOrIw7jpXZimuaCm7R6/pfyODBp8s3TV5pafrbzDwzqOm/Ei9bwzrejaVYaxcxv/Zmp2FsLciZVLCOVF+VlbGM4BFZfwTdYviXp+jX2mafeQ31yLa5jvLZZdgGc7c/dOR1rT+G3hvUPCerxeOPF1pNpGm6VumgjuR5ct5PtISONDyeTknoMVR+CFrqWrfF/StRt7OadYr77RdNGhKwq27lj2GTXNNwUKqg/dS+Seu34HZTVR1KLqL33L5uOm/4mx4W1PT/ABp41Pg3WfCuiJBdyzQQXenWYt57VlDFXypwwGOQRWd8Cmtx8QP7CvNN0vUrW4WfzDdWqykGKKRlKE/dyQM+tHi7xl4j0PUtS0qHw1pHhi7n3rLNbaf5Vy8TE/xkkgMO4xmnfs5afqFx8S7O+tbCa4trWKfz3VCyIWgkChvTJ496mcOXD1J7RcdNeuuv5FQmpYqlBayUtXa2mmny1LPg/UNP+IGoXfhvWPDWi2kj2k81tqGnWv2eS2eNSwLbThkOMHI71z3w50bSZtP1fxV4ihe50rRo4/8AREfb9ruJDiOMt2Xgk47CrXiXxl4h0+O/8Pp4e0nwtJOvl3qWVh5E8iHnYzEkhSMcDGaf8NJLTV/DXiDwNcXUNndap5Nxp0szbY2uIicRse24EgH1rRxnCnKS0i7bO9lfV/d29TNThOtGD1kubdWu7aLz17+g2P4ks8wgvvB3hWfSicNZR6csZCeiyj5w3uSaofEXQ7Hw7r9je6KzT6PqVtHqOnicbiEY8xv67WBB9RS23w08dzap/Z58M38EgOHlmj2QoO7GQ/LtHrmrPxVvrG71TRvDmiXAv7fRLCPT0uI+RcTbiXZPUbjgfSrh7NVYqi9Nb22t0fr+eplP2sqMnXWqatda36r0/LQ6jxv4qj0jRvCd3b+FPCcjarpf2q7STSkw77yuBjBUYHasXxpY+H/DnxA8Oan/AGUbbT7q3tNSvtKPz+RuOXiAbsQOAfWu51XW/EngLQ/ANxfeHw2k21gkeorcWCs8bmRvkDsMo2OQM9RXnHxc8OavpviKfWpri71TSdRdZrLVZCXE6ONyqW/vAcY9q5cJZyS2T5uu+u3qjux3NGDla7XL020380/66HW+HfFNrq+leNtRj8MeGVi0u0FxpwbSYgVBmCjf6/Kfzri/FfivTtX0zQJrfRdOtNWsZZXvfIskignG5TGCo+8AAQQfWug+E2ga5e+A/G8tnpN5cR3mmJDbNHESJpFmGVX1I9K8xmjeKV4pFKOjFWUjkEdQa6MPRpe1nb7L/wDbf6+ZyYrEVvYU3L7SfT+9/XyPSPjHqET6R4Zt4NG0ax+36TDqE8lpZLE5lZnUgMOi4A4p+rawknwTsbwaFoMd1c6jLp8lxHp6LIIkiRlIbqHyTlqPGWh6t4q8JeENb8O2E+qW9rpK6ddLaoZHgmjdiQyjkAhgQaqeNbG48O/Czw/4c1ZPs+rS6hcahJasf3kMTIqJvH8JOCcelZ01Bxpw6qT0+82quopVaj+FxVn01t/wTY+FMvhrUvAGv2PizTbGOytDbwx6hDbKLm3aZ2HmM/VgpC8egNVPh9o114X+Mlp4T1rTNMv4ry4SF2ubZZklhOSskRPTcO4+lM8B+HdevPhH4wktNHvZ0vGszbFIiRMElfft9cd63vgXren+I9a8PaH4guPJ1XRLkS6NeMMmWLnfasf1X6YrKtLlVZxd11XbRa/fv/wDWhFSdCMlaXR9/eej+W3/AATzm68QzR+N5dXXStG3JK0QtfsS/ZsD5f8AV9M4/Xmuh+Nt1aW/xLm0uHSdMs7DTJ02paWqxmRSqMwfH3u+M+tcfDp2oar4mmsdNs57y6e4kKwwoWYgMSeB7V137Qum6hZ/E/VLy7sp4Le7dTbyuhCyhY0BKnvg12WgsRCP91/p/wAE4VKo8NUl05l+v/AOp8L+KtK8Q+KvEiWXhXw8mk2ulXV5YJLpMQkUxqCm8jrznIrhvEPi7T9Z8KWML6HplrrdvqJmeW0sEhieDYNqNjr82cjpitn4EaNq17c+Ibu0026nt20K8tlljjJUysg2pn+8fSvOLy1ubG6ls7yCS3uIWKSxSLhkYdQR2NRRoUlWlFfZt1NMRiazw8ZS+1fp5r+keleKp4/Gfw0sdU0bQ9Ktb6wvBb6tBYWSxyMz8QyqRzsbO0r2bFR/FnVrTTbKz8GQaRoQ1C0to11a9t7JFf7RwfLRh02jAY9zmp/2b7fXh4ynvdMtbp7IWVxFcSRx7ow/lF4lbtneqke9ecaza6lZ6pcQaxBcQagHLXCXAIkDNyS2e5zn8aVKlH27p30jqu+v+X6rsFetL6sqttZ6N9NO3r+j7lSiiivTPICiiigDtNG/5It4o/7C1h/6DNX2j4e/5AGnf9esX/oAr4u0b/ki3ij/ALC1h/6DNX2j4e/5AGnf9esX/oAr5DPun+J/+kxPt+Hdv+3V+cjwD4wadD4Z+Kt9qGsLInhzxbp7WVxdIpb7PJgDdj/ZZUbHcZ9K8p1D4a+M7eciy0W51i1bmG801ftEMy9mDJnH0ODX2n4h0XS/EGlS6XrNjFeWco+aOQd+xB6gj1HNeUT/ALPmixzudI8Ua9pkDHPkxyggfjx+tPA5vCnBRm7NK2107bbbMWY5LOrNygrpu+9mr776NdT56/4V748/6E3Xv/AGT/Cj/hXvjz/oTde/8AZP8K+gv+FAx/8AQ/eI/wDv4P8AGj/hQMf/AEP3iP8A7+D/ABrv/tul/Ov/AAFnnf6v1f5H/wCBRPn3/hXvjz/oTde/8AZP8Kfb+A/iFbyia38J+IoZF6PHZyqw/ECvf/8AhQMf/Q/eI/8Av4P8aP8AhQMf/Q/eI/8Av4P8aX9t0v51/wCAsFkFVfYf/gUTwK68D/Ea7cNdeFvEtwwGAZbWVyB6cipJfBvxMmg+zzeHPFMkOAPLe3mK4HTg8V7z/wAKBj/6H7xH/wB/B/jR/wAKBj/6H7xH/wB/B/jS/tqj/Mv/AAFj/sKv/K//AAJHgVp4G+IlnOtxaeFfElvMv3ZIrSVGH0IGak1Dwb8S9RlE2oeG/FF5IBgPPbTSEfi2a95/4UDH/wBD94j/AO/g/wAaP+FAx/8AQ/eI/wDv4P8AGn/bVG9+df8AgLD+wa9rcjt/iR8+r8PvHqsGXwdr6sDkEWMgIP5VdvvCnxSv4FgvtC8W3UK/djmhndR9AeK91/4UDH/0P3iP/v4P8aP+FAx/9D94j/7+D/Gh51Rerkv/AAFgshrpWUH/AOBI8DtfA/xGtGZrXwv4lt2YYYxWsqEj3wKnPhX4pkYOh+LiP+uU9e6/8KBj/wCh+8R/9/B/jR/woGP/AKH7xH/38H+NJ5zRe8l/4CxrI66VlF/+BI8Ah8BfEGCZZofCXiKKVDlXSzlVlPqCBkVNqHg34majIsmoeG/FF46jCtPbzSED23ZxXvP/AAoGP/ofvEf/AH8H+NH/AAoGP/ofvEf/AH8H+NP+2qN786/8BYv7BrWtyO3+JHgdl4J+I9jOLiy8L+JrWYDAkhtZUb8wM0l54H+I15cNcXnhbxLczN96Sa0ldj+JGa99/wCFAx/9D94j/wC/g/xo/wCFAx/9D94j/wC/g/xo/tqje/Ov/AWH9g1rW5Hb/Ej59Hw+8eqQy+DtfBHIIsZOP0qxdeDPiVdII7rw34ouEByFltpnAPrg171/woGP/ofvEf8A38H+NH/CgY/+h+8R/wDfwf40f21R/nX/AICwWQ1krcj/APAkeDQ+DfiZDB5EPhzxTFDz+7S3mVeevA4otvBvxMtY/LtfDnimCPOdsVvMoz64Fe8/8KBj/wCh+8R/9/B/jR/woGP/AKH7xH/38H+NL+2aP8y/8BY/7Cr/AMr/APAkfP3/AAr/AMfeZ5n/AAh/iDfndu+xSZz65xT18C/ERbn7SvhTxGJ9xbzRaSh8+ucZzXv3/CgY/wDofvEf/fwf40f8KBj/AOh+8R/9/B/jT/tul/Ov/AWT/YFb+R/+BRPCZPCXxQkjMcmgeLHQ9VaGcg/hVL/hXvjz/oTde/8AACT/AAr6D/4UDH/0P3iP/v4P8aP+FAx/9D94j/7+D/GhZ1RW01/4CxvIa0t4P/wJHz7/AMK98ef9Cbr3/gDJ/hUtp4G+ItncLcWfhXxJbzL92SK0lRh+IGa99/4UDH/0P3iP/v4P8aP+FAx/9D94j/7+D/Gh53Sf21/4CxLIKyd1B/8AgUTwXUPBnxK1GYTah4b8UXkoGA89tNIwH1bNNtfA/wARrRma18L+JbdmGGMVrKhI98CvfP8AhQMf/Q/eI/8Av4P8aP8AhQMf/Q/eI/8Av4P8aX9tUbW5l/4Cx/2FXvzcjv8A4keA3PgX4h3MplufCniOeQjG+S0lZsfUin2vgn4kWm77L4Y8TW+773lWsqZ+uBzXvf8AwoGP/ofvEf8A38H+NH/CgY/+h+8R/wDfwf40/wC2qNrc6/8AAWH9g1r35Hf/ABI8An8B/EK4laa48J+IppG+88lnKzH6kio/+Fe+PP8AoTde/wDACT/CvoP/AIUDH/0P3iP/AL+D/Gj/AIUDH/0P3iP/AL+D/Gj+26X86/8AAWL+wKv8j/8AAonhc3hX4pzWQsZtD8XSWgGBA8U5jx/uniqK/D7x6rBl8Ha+pByCLGTIP5V9Bf8ACgY/+h+8R/8Afwf40f8ACgY/+h+8R/8Afwf40lnVFbSX/gLG8hrveD/8CR4Nc+DfiZdR+Xc+HPFM8ec7ZLeZhn1wajk8D/EaS3S2k8LeJXgQ5SJrSUov0GMCvff+FAx/9D94j/7+D/Gj/hQMf/Q/eI/+/g/xoWdUf5l/4CweRV3vF/8AgSPB7bwd8TLaIRW3h3xVBGDkJHbzKAfoKqt8PvHrMWbwdr5JOSTYyZJ/KvoL/hQMf/Q/eI/+/g/xo/4UDH/0P3iP/v4P8aazqivtr/wFg8hrNWcH/wCBI8H07wf8TdNkaTTvDvimzdhhmt7eaMke+3Gagn8B/EG4mea48JeIppXOWeSzlZmPuSMmvf8A/hQMf/Q/eI/+/g/xo/4UDH/0P3iP/v4P8aP7ao3vzr/wFh/YNa1uR2/xI8Hg8H/E2CEQweHfFUUQzhEgmVRn2HFV4/AHj+ORZI/CHiBHU7lZbKQEH1BxX0B/woGP/ofvEf8A38H+NH/CgY/+h+8R/wDfwf40f21R/nX/AICweQ1n9h/+BI8Bg8C/EOCbz4PCniOKXn94lpKrc9eQM0678E/Ei72/avDHia42/d821lfH0yOK98/4UDH/AND94j/7+D/Gj/hQMf8A0P3iP/v4P8aP7ao3vzr/AMBYf2DWtbkf/gSPBbXwZ8SrVClr4b8UW6E5KxW0yAn1wKhl8A/ECWRpJfCPiGR2OWZrKQkn1JI5r6A/4UDH/wBD94j/AO/g/wAaP+FAx/8AQ/eI/wDv4P8AGj+2qO/Ov/AWDyGs1bkf/gSPBLXwX8SbRWW18M+J7dWOWEVtMgJ98VHP4D+IM8rTT+EvEUsjfed7OVmP1JFe/wD/AAoGP/ofvEf/AH8H+NH/AAoGP/ofvEf/AH8H+NH9tUb351/4Cw/sGta3I/8AwJHz7/wr3x5/0Juvf+AMn+FH/CvfHn/Qm69/4Ayf4V9Bf8KBj/6H7xH/AN/B/jR/woGP/ofvEf8A38H+NP8Atul/Ov8AwFi/1fq/yP8A8CifPv8Awr3x5/0Juvf+AMn+FOi+HXj2SQIPB+tqScZe0ZFH1JAA/GvoD/hQMf8A0P3iP/v4P8aD+z/auNk/jnxFLEfvIZByPSj+26X86/8AAX/mH+r9X+R/+BR/yPJ7bw9J9h0/4YaXPDf63qmopd6w9u/mRWiICqx7xwSoZ2YjjJAr69tIUtrWG3jzsiRUXPoBgVzfw/8AAHhnwPaPFodltmkAE1zK2+WT2Ldh7DArqa+ezHGrEySjsvxb/rQ+my3AvCxblu7aLol0/V+YUUUV5p6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/Z"/>
          <p:cNvSpPr/>
          <p:nvPr/>
        </p:nvSpPr>
        <p:spPr>
          <a:xfrm>
            <a:off x="21272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8" name="Google Shape;578;g12b3d9ae34e_0_1123" descr="Join ODE's Summer Learning Listserv for announcements and new resources" title="List Serv Sign up button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41400" y="4750450"/>
            <a:ext cx="2330900" cy="17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g12b3d9ae34e_0_1123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solidFill>
                  <a:srgbClr val="006CAD"/>
                </a:solidFill>
              </a:rPr>
              <a:t>Summer Learning Resources</a:t>
            </a:r>
            <a:endParaRPr/>
          </a:p>
        </p:txBody>
      </p:sp>
      <p:sp>
        <p:nvSpPr>
          <p:cNvPr id="580" name="Google Shape;580;g12b3d9ae34e_0_1123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2b3d9ae34e_0_1132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Panel Members - February 25th </a:t>
            </a:r>
            <a:endParaRPr/>
          </a:p>
        </p:txBody>
      </p:sp>
      <p:sp>
        <p:nvSpPr>
          <p:cNvPr id="587" name="Google Shape;587;g12b3d9ae34e_0_1132"/>
          <p:cNvSpPr txBox="1">
            <a:spLocks noGrp="1"/>
          </p:cNvSpPr>
          <p:nvPr>
            <p:ph type="body" idx="1"/>
          </p:nvPr>
        </p:nvSpPr>
        <p:spPr>
          <a:xfrm>
            <a:off x="717175" y="1825625"/>
            <a:ext cx="110028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200" b="1"/>
              <a:t>Michael Carter</a:t>
            </a:r>
            <a:r>
              <a:rPr lang="en-US" sz="2200"/>
              <a:t> - Superintendent, Lakeview Schools 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 b="1"/>
              <a:t>Andrew Haley &amp; Pau Thang</a:t>
            </a:r>
            <a:r>
              <a:rPr lang="en-US" sz="2200"/>
              <a:t> - Youth Programs Supervisor &amp; Youth Advocate, Immigrant and Refugee Community Organization (IRCO)</a:t>
            </a:r>
            <a:endParaRPr sz="22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200" b="1"/>
              <a:t>Stephanie Williams</a:t>
            </a:r>
            <a:r>
              <a:rPr lang="en-US" sz="2200"/>
              <a:t> - Program Director, Umatilla School District, 21st CCLC (Title IV-B) 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200" b="1"/>
              <a:t>Justin Thibedeau </a:t>
            </a:r>
            <a:r>
              <a:rPr lang="en-US" sz="2200"/>
              <a:t>- Project Coordinator, Connected Lane County (SparkLab, Lane STEM, Digital Literacy)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 b="1"/>
              <a:t>Ana Quintero-Arias </a:t>
            </a:r>
            <a:r>
              <a:rPr lang="en-US" sz="2200"/>
              <a:t>- Federal Program Administrator, Lane ESD (Migrant Education and Title III) 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500"/>
          </a:p>
        </p:txBody>
      </p:sp>
      <p:sp>
        <p:nvSpPr>
          <p:cNvPr id="588" name="Google Shape;588;g12b3d9ae34e_0_1132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12b3d9ae34e_0_1139"/>
          <p:cNvSpPr txBox="1">
            <a:spLocks noGrp="1"/>
          </p:cNvSpPr>
          <p:nvPr>
            <p:ph type="title"/>
          </p:nvPr>
        </p:nvSpPr>
        <p:spPr>
          <a:xfrm>
            <a:off x="717176" y="457200"/>
            <a:ext cx="10784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595" name="Google Shape;595;g12b3d9ae34e_0_1139"/>
          <p:cNvSpPr txBox="1">
            <a:spLocks noGrp="1"/>
          </p:cNvSpPr>
          <p:nvPr>
            <p:ph type="body" idx="1"/>
          </p:nvPr>
        </p:nvSpPr>
        <p:spPr>
          <a:xfrm>
            <a:off x="717176" y="1825625"/>
            <a:ext cx="107844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US" sz="2640"/>
              <a:t>Raquel Gwynn, Education Specialist</a:t>
            </a:r>
            <a:endParaRPr sz="264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US" sz="2640"/>
              <a:t>Office of Teaching, Learning and Assessment </a:t>
            </a:r>
            <a:endParaRPr sz="264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US" sz="2640" u="sng">
                <a:solidFill>
                  <a:schemeClr val="hlink"/>
                </a:solidFill>
                <a:hlinkClick r:id="rId3"/>
              </a:rPr>
              <a:t>raquel.gwynn@state.or.us</a:t>
            </a:r>
            <a:endParaRPr sz="264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endParaRPr sz="264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US" sz="2640"/>
              <a:t>Sophie Hilton, Program Analyst</a:t>
            </a:r>
            <a:endParaRPr sz="264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US" sz="2640"/>
              <a:t>Office of Teaching, Learning and Assessment </a:t>
            </a:r>
            <a:endParaRPr sz="264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US" sz="2640" u="sng">
                <a:solidFill>
                  <a:schemeClr val="hlink"/>
                </a:solidFill>
                <a:hlinkClick r:id="rId4"/>
              </a:rPr>
              <a:t>sophie.hilton@state.or.us</a:t>
            </a:r>
            <a:endParaRPr sz="264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US" sz="2640"/>
              <a:t> </a:t>
            </a:r>
            <a:endParaRPr sz="264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endParaRPr sz="2380"/>
          </a:p>
        </p:txBody>
      </p:sp>
      <p:pic>
        <p:nvPicPr>
          <p:cNvPr id="596" name="Google Shape;596;g12b3d9ae34e_0_1139" descr="student thinking of an ide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51775" y="2578052"/>
            <a:ext cx="4178250" cy="30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g12b3d9ae34e_0_1139"/>
          <p:cNvSpPr txBox="1">
            <a:spLocks noGrp="1"/>
          </p:cNvSpPr>
          <p:nvPr>
            <p:ph type="sldNum" idx="12"/>
          </p:nvPr>
        </p:nvSpPr>
        <p:spPr>
          <a:xfrm>
            <a:off x="8610600" y="6139793"/>
            <a:ext cx="289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595959"/>
                </a:solidFill>
              </a:rPr>
              <a:t>8</a:t>
            </a:fld>
            <a:endParaRPr sz="1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_2021ODE">
  <a:themeElements>
    <a:clrScheme name="ODE2021">
      <a:dk1>
        <a:srgbClr val="000000"/>
      </a:dk1>
      <a:lt1>
        <a:srgbClr val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BF434F8797324D9AABCCED78A59A10" ma:contentTypeVersion="7" ma:contentTypeDescription="Create a new document." ma:contentTypeScope="" ma:versionID="06c3d50194ebd691cd7080e280346b49">
  <xsd:schema xmlns:xsd="http://www.w3.org/2001/XMLSchema" xmlns:xs="http://www.w3.org/2001/XMLSchema" xmlns:p="http://schemas.microsoft.com/office/2006/metadata/properties" xmlns:ns1="http://schemas.microsoft.com/sharepoint/v3" xmlns:ns2="ef0c78e4-d941-4c14-80e2-e17f3491ea11" xmlns:ns3="54031767-dd6d-417c-ab73-583408f47564" targetNamespace="http://schemas.microsoft.com/office/2006/metadata/properties" ma:root="true" ma:fieldsID="66ac3fe0400cf2039facd5431f41bd55" ns1:_="" ns2:_="" ns3:_="">
    <xsd:import namespace="http://schemas.microsoft.com/sharepoint/v3"/>
    <xsd:import namespace="ef0c78e4-d941-4c14-80e2-e17f3491ea11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c78e4-d941-4c14-80e2-e17f3491ea11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mediation_x0020_Date xmlns="ef0c78e4-d941-4c14-80e2-e17f3491ea11">2022-06-21T07:00:00+00:00</Remediation_x0020_Date>
    <Priority xmlns="ef0c78e4-d941-4c14-80e2-e17f3491ea11">New</Priority>
    <Estimated_x0020_Creation_x0020_Date xmlns="ef0c78e4-d941-4c14-80e2-e17f3491ea11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19E8B97-B00F-42FF-97F6-487B6A3F4C27}"/>
</file>

<file path=customXml/itemProps2.xml><?xml version="1.0" encoding="utf-8"?>
<ds:datastoreItem xmlns:ds="http://schemas.openxmlformats.org/officeDocument/2006/customXml" ds:itemID="{3CC03DD1-E50F-4400-AA30-EE08326B8A7B}"/>
</file>

<file path=customXml/itemProps3.xml><?xml version="1.0" encoding="utf-8"?>
<ds:datastoreItem xmlns:ds="http://schemas.openxmlformats.org/officeDocument/2006/customXml" ds:itemID="{459B3F50-9885-4E64-9A87-691894DCD47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Widescreen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Blue_2021ODE</vt:lpstr>
      <vt:lpstr>SUMMER LEARNING BEST PRACTICE GUIDE </vt:lpstr>
      <vt:lpstr>Today’s Goals</vt:lpstr>
      <vt:lpstr>Agenda</vt:lpstr>
      <vt:lpstr>Centering Equity </vt:lpstr>
      <vt:lpstr>A Vision of Summer Learning</vt:lpstr>
      <vt:lpstr>Summer Learning Resources</vt:lpstr>
      <vt:lpstr>Panel Members - February 25th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7 - Panel of Practitioners</dc:title>
  <dc:creator>GWYNN Raquel - ODE</dc:creator>
  <cp:lastModifiedBy>LAWRENCE Maddie * ODE</cp:lastModifiedBy>
  <cp:revision>1</cp:revision>
  <dcterms:created xsi:type="dcterms:W3CDTF">2019-02-19T22:23:35Z</dcterms:created>
  <dcterms:modified xsi:type="dcterms:W3CDTF">2022-06-09T21:29:54Z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0x0101009EBF434F8797324D9AABCCED78A59A10</vt:lpwstr>
  </property>
</Properties>
</file>