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B6B7"/>
    <a:srgbClr val="293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1"/>
    <p:restoredTop sz="96327"/>
  </p:normalViewPr>
  <p:slideViewPr>
    <p:cSldViewPr snapToGrid="0">
      <p:cViewPr>
        <p:scale>
          <a:sx n="87" d="100"/>
          <a:sy n="87" d="100"/>
        </p:scale>
        <p:origin x="33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57A04B-AAE2-CEC8-3560-0FC7A031B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F477FFCF-B1DA-0F6B-CB3D-157A53630A20}"/>
              </a:ext>
            </a:extLst>
          </p:cNvPr>
          <p:cNvSpPr txBox="1"/>
          <p:nvPr userDrawn="1"/>
        </p:nvSpPr>
        <p:spPr>
          <a:xfrm>
            <a:off x="444499" y="3238402"/>
            <a:ext cx="4068123" cy="67454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0" indent="0" algn="l" defTabSz="4572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i="0" dirty="0">
                <a:solidFill>
                  <a:srgbClr val="293E94"/>
                </a:solidFill>
                <a:latin typeface="+mn-ea"/>
                <a:ea typeface="+mn-ea"/>
                <a:cs typeface="Arial" panose="020B0604020202020204" pitchFamily="34" charset="0"/>
              </a:rPr>
              <a:t>1.</a:t>
            </a:r>
            <a:r>
              <a:rPr sz="1400" b="1" i="0" spc="-35" dirty="0">
                <a:solidFill>
                  <a:srgbClr val="293E94"/>
                </a:solidFill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293D94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  <a:t>KeepCovered.Oregon.gov</a:t>
            </a:r>
            <a:r>
              <a:rPr lang="ko-KR" altLang="en-US" sz="1400" b="1" i="0" dirty="0">
                <a:solidFill>
                  <a:srgbClr val="293D94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  <a:t>에 방문하거나 </a:t>
            </a:r>
            <a:br>
              <a:rPr lang="en-US" altLang="ko-KR" sz="1400" b="1" i="0" dirty="0">
                <a:solidFill>
                  <a:srgbClr val="293D94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</a:br>
            <a:r>
              <a:rPr lang="en-US" altLang="ko-KR" sz="1400" b="1" i="0" dirty="0">
                <a:solidFill>
                  <a:srgbClr val="293D94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  <a:t>833.692.3044</a:t>
            </a:r>
            <a:r>
              <a:rPr lang="ko-KR" altLang="en-US" sz="1400" b="1" i="0" dirty="0">
                <a:solidFill>
                  <a:srgbClr val="293D94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  <a:t>번으로 전화하여 연락처 정보를 업데이트하세요</a:t>
            </a:r>
            <a:r>
              <a:rPr lang="en-US" altLang="ko-KR" sz="1400" b="1" i="0" dirty="0">
                <a:solidFill>
                  <a:srgbClr val="293D94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  <a:t>. 	</a:t>
            </a:r>
            <a:r>
              <a:rPr lang="en-US" sz="1400" b="1" dirty="0">
                <a:solidFill>
                  <a:srgbClr val="293D94"/>
                </a:solidFill>
                <a:effectLst/>
                <a:latin typeface="+mn-ea"/>
                <a:ea typeface="+mn-ea"/>
              </a:rPr>
              <a:t>	</a:t>
            </a:r>
            <a:endParaRPr sz="1400" dirty="0">
              <a:solidFill>
                <a:srgbClr val="293D94"/>
              </a:solidFill>
              <a:latin typeface="+mn-ea"/>
              <a:ea typeface="+mn-ea"/>
              <a:cs typeface="Arial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2C1DFE6-5189-6A39-AD89-9AC5974E5FCD}"/>
              </a:ext>
            </a:extLst>
          </p:cNvPr>
          <p:cNvSpPr txBox="1"/>
          <p:nvPr userDrawn="1"/>
        </p:nvSpPr>
        <p:spPr>
          <a:xfrm>
            <a:off x="444500" y="4091745"/>
            <a:ext cx="4383405" cy="685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0" algn="l" defTabSz="457200" rtl="0" eaLnBrk="1" fontAlgn="auto" latinLnBrk="0" hangingPunct="1">
              <a:lnSpc>
                <a:spcPct val="107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i="0" dirty="0">
                <a:solidFill>
                  <a:srgbClr val="293D94"/>
                </a:solidFill>
                <a:latin typeface="+mn-ea"/>
                <a:ea typeface="+mn-ea"/>
                <a:cs typeface="Arial" panose="020B0604020202020204" pitchFamily="34" charset="0"/>
              </a:rPr>
              <a:t>2.</a:t>
            </a:r>
            <a:r>
              <a:rPr sz="1400" b="1" i="0" spc="-15" dirty="0">
                <a:solidFill>
                  <a:srgbClr val="293D94"/>
                </a:solidFill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400" b="1" i="0" spc="-15" dirty="0" err="1">
                <a:solidFill>
                  <a:srgbClr val="293D94"/>
                </a:solidFill>
                <a:latin typeface="+mn-ea"/>
                <a:ea typeface="+mn-ea"/>
                <a:cs typeface="Arial" panose="020B0604020202020204" pitchFamily="34" charset="0"/>
              </a:rPr>
              <a:t>오리건주에서</a:t>
            </a:r>
            <a:r>
              <a:rPr lang="ko-KR" altLang="en-US" sz="1400" b="1" i="0" spc="-15" dirty="0">
                <a:solidFill>
                  <a:srgbClr val="293D94"/>
                </a:solidFill>
                <a:latin typeface="+mn-ea"/>
                <a:ea typeface="+mn-ea"/>
                <a:cs typeface="Arial" panose="020B0604020202020204" pitchFamily="34" charset="0"/>
              </a:rPr>
              <a:t> 발송한 갱신 안내문이 도착했는지 우편물을 자주 확인하세요</a:t>
            </a:r>
            <a:r>
              <a:rPr lang="en-US" altLang="ko-KR" sz="1400" b="1" i="0" spc="-15" dirty="0">
                <a:solidFill>
                  <a:srgbClr val="293D94"/>
                </a:solidFill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400" b="1" i="0" spc="-15" dirty="0">
                <a:solidFill>
                  <a:srgbClr val="293D94"/>
                </a:solidFill>
                <a:latin typeface="+mn-ea"/>
                <a:ea typeface="+mn-ea"/>
                <a:cs typeface="Arial" panose="020B0604020202020204" pitchFamily="34" charset="0"/>
              </a:rPr>
              <a:t>도착했다면 바로 안내문의 지시에 따르세요</a:t>
            </a:r>
            <a:r>
              <a:rPr lang="en-US" altLang="ko-KR" sz="1400" b="1" i="0" spc="-15" dirty="0">
                <a:solidFill>
                  <a:srgbClr val="293D94"/>
                </a:solidFill>
                <a:latin typeface="+mn-ea"/>
                <a:ea typeface="+mn-ea"/>
                <a:cs typeface="Arial" panose="020B0604020202020204" pitchFamily="34" charset="0"/>
              </a:rPr>
              <a:t>.</a:t>
            </a:r>
            <a:endParaRPr sz="1400" b="1" i="0" dirty="0">
              <a:solidFill>
                <a:srgbClr val="293D94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F017F7F-B4C4-23FA-2631-9BE424C0F4FE}"/>
              </a:ext>
            </a:extLst>
          </p:cNvPr>
          <p:cNvSpPr txBox="1"/>
          <p:nvPr userDrawn="1"/>
        </p:nvSpPr>
        <p:spPr>
          <a:xfrm>
            <a:off x="5168900" y="3261625"/>
            <a:ext cx="1823720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날짜</a:t>
            </a:r>
            <a:r>
              <a:rPr lang="en-US" altLang="ko-KR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: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3CE6489D-F1CF-6D71-75CE-6DA2D3FA86F2}"/>
              </a:ext>
            </a:extLst>
          </p:cNvPr>
          <p:cNvSpPr txBox="1"/>
          <p:nvPr userDrawn="1"/>
        </p:nvSpPr>
        <p:spPr>
          <a:xfrm>
            <a:off x="5168900" y="4054826"/>
            <a:ext cx="1359535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장소</a:t>
            </a:r>
            <a:r>
              <a:rPr lang="en-US" altLang="ko-KR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: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E1DF6F08-C3CD-864D-95E0-C76628144C79}"/>
              </a:ext>
            </a:extLst>
          </p:cNvPr>
          <p:cNvSpPr txBox="1"/>
          <p:nvPr userDrawn="1"/>
        </p:nvSpPr>
        <p:spPr>
          <a:xfrm>
            <a:off x="5168900" y="5029199"/>
            <a:ext cx="2151377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자세히 알아보기</a:t>
            </a:r>
            <a:r>
              <a:rPr lang="en-US" altLang="ko-KR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: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DED173F-2592-6B70-04D4-28EA11B654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5626794"/>
            <a:ext cx="4463992" cy="680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100" b="1" i="0">
                <a:solidFill>
                  <a:srgbClr val="293D94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ko-KR" alt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이벤트 이름</a:t>
            </a:r>
            <a:r>
              <a:rPr lang="en-US" altLang="ko-KR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]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BABC1EF2-0646-0310-35B6-6A0906F6F7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92650" y="4337682"/>
            <a:ext cx="2151377" cy="6337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777240" rtl="0" eaLnBrk="1" fontAlgn="auto" latinLnBrk="0" hangingPunct="1">
              <a:lnSpc>
                <a:spcPct val="107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[</a:t>
            </a:r>
            <a:r>
              <a:rPr lang="ko-KR" altLang="en-US" dirty="0"/>
              <a:t>위치 삽입</a:t>
            </a:r>
            <a:r>
              <a:rPr lang="en-US" altLang="ko-KR" dirty="0"/>
              <a:t>]</a:t>
            </a:r>
            <a:endParaRPr lang="en-US" dirty="0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BD474C8D-41B1-DAB2-D97A-B8383EDF77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92650" y="5296986"/>
            <a:ext cx="2151377" cy="90751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[</a:t>
            </a:r>
            <a:r>
              <a:rPr lang="ko-KR" altLang="en-US" dirty="0"/>
              <a:t>연락처 정보 삽입</a:t>
            </a:r>
            <a:r>
              <a:rPr lang="en-US" altLang="ko-KR" dirty="0"/>
              <a:t>]</a:t>
            </a:r>
            <a:endParaRPr lang="en-US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F52BAE73-3283-B23F-D6AD-743C57551B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76525" y="3476426"/>
            <a:ext cx="2151376" cy="57839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[</a:t>
            </a:r>
            <a:r>
              <a:rPr lang="ko-KR" altLang="en-US" dirty="0"/>
              <a:t>날짜 및 시간 삽입</a:t>
            </a:r>
            <a:r>
              <a:rPr lang="en-US" altLang="ko-KR" dirty="0"/>
              <a:t>]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8CBFAB4-C1B6-16EB-B7F4-523CD5693B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6466636"/>
            <a:ext cx="4068123" cy="126744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[</a:t>
            </a:r>
            <a:r>
              <a:rPr lang="ko-KR" altLang="en-US" dirty="0"/>
              <a:t>간단한 이벤트 설명 삽입</a:t>
            </a:r>
            <a:r>
              <a:rPr lang="en-US" altLang="ko-KR" dirty="0"/>
              <a:t>]</a:t>
            </a:r>
            <a:endParaRPr lang="en-US" dirty="0"/>
          </a:p>
        </p:txBody>
      </p:sp>
      <p:sp>
        <p:nvSpPr>
          <p:cNvPr id="2" name="object 7">
            <a:extLst>
              <a:ext uri="{FF2B5EF4-FFF2-40B4-BE49-F238E27FC236}">
                <a16:creationId xmlns:a16="http://schemas.microsoft.com/office/drawing/2014/main" id="{84EDC54F-78CB-8029-885D-F7565B07B7D2}"/>
              </a:ext>
            </a:extLst>
          </p:cNvPr>
          <p:cNvSpPr txBox="1"/>
          <p:nvPr userDrawn="1"/>
        </p:nvSpPr>
        <p:spPr>
          <a:xfrm>
            <a:off x="428373" y="5316298"/>
            <a:ext cx="3075916" cy="22846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자세히 알아보고 무료로 도움을 받으세요</a:t>
            </a:r>
            <a:r>
              <a:rPr lang="en-US" altLang="ko-KR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9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9DB6-E4C3-EE47-BF98-60F54E09257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CDCD-4EDA-F14E-8451-7D5FF0C00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4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F2086D-C7B1-8D7F-6D16-8F2F877DB2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DA327-49DD-2DCC-0D48-0DDD65654A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6889D-D0B8-8640-BAF4-EEBCE7B1D5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21A567-A102-6201-0D2A-BDA5B2051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8B584-121D-C03F-D183-F24E529D20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399D4ABC-3F35-811C-D636-FA72C73CF250}"/>
              </a:ext>
            </a:extLst>
          </p:cNvPr>
          <p:cNvSpPr txBox="1"/>
          <p:nvPr/>
        </p:nvSpPr>
        <p:spPr>
          <a:xfrm>
            <a:off x="444500" y="7818120"/>
            <a:ext cx="2453640" cy="786743"/>
          </a:xfrm>
          <a:prstGeom prst="rect">
            <a:avLst/>
          </a:prstGeom>
          <a:solidFill>
            <a:srgbClr val="637782"/>
          </a:solidFill>
        </p:spPr>
        <p:txBody>
          <a:bodyPr vert="horz" wrap="square" lIns="91440" tIns="91440" rIns="91440" bIns="91440" rtlCol="0" anchor="ctr">
            <a:noAutofit/>
          </a:bodyPr>
          <a:lstStyle/>
          <a:p>
            <a:pPr marR="295275" algn="ctr">
              <a:lnSpc>
                <a:spcPct val="100000"/>
              </a:lnSpc>
            </a:pP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logo</a:t>
            </a:r>
            <a:r>
              <a:rPr sz="13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50" b="1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delete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35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box</a:t>
            </a:r>
            <a:endParaRPr sz="13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59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05F32E7-A2F8-1A41-A27A-93BDE812AA37}" vid="{264A1FE9-62D9-E84C-9906-579BDF1C6A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Subtopic xmlns="59da1016-2a1b-4f8a-9768-d7a4932f6f16" xsi:nil="true"/>
    <DocumentExpirationDate xmlns="59da1016-2a1b-4f8a-9768-d7a4932f6f16" xsi:nil="true"/>
    <URL xmlns="http://schemas.microsoft.com/sharepoint/v3">
      <Url>https://www.oregon.gov/oha/PHE/Documents/OHP_Flyer_KO.pptx</Url>
      <Description>PowerPoint Presentation</Description>
    </URL>
    <Meta_x0020_Keywords xmlns="8b67cf5b-c5ed-46e6-bbf4-2bcc1c202471" xsi:nil="true"/>
    <PublishingStartDate xmlns="http://schemas.microsoft.com/sharepoint/v3" xsi:nil="true"/>
    <PublishingExpirationDate xmlns="http://schemas.microsoft.com/sharepoint/v3" xsi:nil="true"/>
    <IACategory xmlns="59da1016-2a1b-4f8a-9768-d7a4932f6f16" xsi:nil="true"/>
    <Meta_x0020_Description xmlns="8b67cf5b-c5ed-46e6-bbf4-2bcc1c202471" xsi:nil="true"/>
    <IATopic xmlns="59da1016-2a1b-4f8a-9768-d7a4932f6f16" xsi:nil="true"/>
  </documentManagement>
</p:properties>
</file>

<file path=customXml/itemProps1.xml><?xml version="1.0" encoding="utf-8"?>
<ds:datastoreItem xmlns:ds="http://schemas.openxmlformats.org/officeDocument/2006/customXml" ds:itemID="{9025509D-0DAD-41CC-A402-6ACF13B6C458}"/>
</file>

<file path=customXml/itemProps2.xml><?xml version="1.0" encoding="utf-8"?>
<ds:datastoreItem xmlns:ds="http://schemas.openxmlformats.org/officeDocument/2006/customXml" ds:itemID="{A28C6D0E-0232-4428-9F31-DE84279F0FBC}"/>
</file>

<file path=customXml/itemProps3.xml><?xml version="1.0" encoding="utf-8"?>
<ds:datastoreItem xmlns:ds="http://schemas.openxmlformats.org/officeDocument/2006/customXml" ds:itemID="{A37F7313-B7FD-409A-BCFF-E990B0E1EC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7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굴림</vt:lpstr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9</cp:revision>
  <dcterms:created xsi:type="dcterms:W3CDTF">2023-06-20T01:04:54Z</dcterms:created>
  <dcterms:modified xsi:type="dcterms:W3CDTF">2023-07-12T23:55:41Z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e4c0fadb-ea59-4728-bea3-6f3cf0705495,4;</vt:lpwstr>
  </property>
  <property fmtid="{D5CDD505-2E9C-101B-9397-08002B2CF9AE}" pid="3" name="ContentTypeId">
    <vt:lpwstr>0x010100736B1A66DE220E458FD6414F9598F7CA</vt:lpwstr>
  </property>
</Properties>
</file>