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56" d="100"/>
          <a:sy n="56" d="100"/>
        </p:scale>
        <p:origin x="36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enefits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4095-274F-799A-37E8-5B45D9620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1AD957-B68C-0C4A-4AAC-04F4AE7F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0669" y="14449456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7F7AD7E-F49D-E763-4D48-A742A16B861E}"/>
              </a:ext>
            </a:extLst>
          </p:cNvPr>
          <p:cNvSpPr txBox="1">
            <a:spLocks/>
          </p:cNvSpPr>
          <p:nvPr userDrawn="1"/>
        </p:nvSpPr>
        <p:spPr>
          <a:xfrm>
            <a:off x="448630" y="8669616"/>
            <a:ext cx="549693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>
              <a:spcBef>
                <a:spcPts val="60"/>
              </a:spcBef>
            </a:pPr>
            <a:r>
              <a:rPr lang="en-US" sz="16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KeepCovered.Oregon.gov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13A1B9-2E72-014F-27C3-3DF0C4B91E36}"/>
              </a:ext>
            </a:extLst>
          </p:cNvPr>
          <p:cNvSpPr txBox="1">
            <a:spLocks/>
          </p:cNvSpPr>
          <p:nvPr userDrawn="1"/>
        </p:nvSpPr>
        <p:spPr>
          <a:xfrm>
            <a:off x="1449567" y="9524784"/>
            <a:ext cx="5121795" cy="618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/>
            <a:r>
              <a:rPr lang="en-US" sz="16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Benefits.Oregon.gov</a:t>
            </a:r>
          </a:p>
          <a:p>
            <a:pPr defTabSz="914400">
              <a:spcBef>
                <a:spcPts val="60"/>
              </a:spcBef>
            </a:pPr>
            <a:endParaRPr lang="en-US" sz="225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91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12EFB-D0E8-BDD4-090F-03C6727D3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B31B-5368-22AA-BF2D-3FC63C84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4972" y="14449524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https://www.oregon.gov/oha/PHE/Documents/OHP_Poster1_SO.pptx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9AAD03-AA54-4BA1-A0EE-B05F5850B59F}"/>
</file>

<file path=customXml/itemProps2.xml><?xml version="1.0" encoding="utf-8"?>
<ds:datastoreItem xmlns:ds="http://schemas.openxmlformats.org/officeDocument/2006/customXml" ds:itemID="{EE900736-E4E4-4F60-8ED9-8A2184EB659A}"/>
</file>

<file path=customXml/itemProps3.xml><?xml version="1.0" encoding="utf-8"?>
<ds:datastoreItem xmlns:ds="http://schemas.openxmlformats.org/officeDocument/2006/customXml" ds:itemID="{2AC04F9C-6480-465B-88D7-D532F7CF5D7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11</cp:revision>
  <dcterms:created xsi:type="dcterms:W3CDTF">2023-05-25T05:59:53Z</dcterms:created>
  <dcterms:modified xsi:type="dcterms:W3CDTF">2023-07-07T22:13:07Z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