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sldIdLst>
    <p:sldId id="258" r:id="rId2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>
        <p:scale>
          <a:sx n="49" d="100"/>
          <a:sy n="49" d="100"/>
        </p:scale>
        <p:origin x="3848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KeepCovered.Oregon.gov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Benefits.Oregon.gov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0B4095-274F-799A-37E8-5B45D9620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C1AD957-B68C-0C4A-4AAC-04F4AE7FC7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00669" y="14449456"/>
            <a:ext cx="2214656" cy="5532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50291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1005826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508739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201165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97F7AD7E-F49D-E763-4D48-A742A16B861E}"/>
              </a:ext>
            </a:extLst>
          </p:cNvPr>
          <p:cNvSpPr txBox="1">
            <a:spLocks/>
          </p:cNvSpPr>
          <p:nvPr userDrawn="1"/>
        </p:nvSpPr>
        <p:spPr>
          <a:xfrm>
            <a:off x="420710" y="8758824"/>
            <a:ext cx="549693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400" b="1" i="0">
                <a:solidFill>
                  <a:schemeClr val="bg1"/>
                </a:solidFill>
                <a:latin typeface="BD Supper"/>
                <a:ea typeface="+mn-ea"/>
                <a:cs typeface="BD Supper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78485" defTabSz="914400">
              <a:spcBef>
                <a:spcPts val="60"/>
              </a:spcBef>
            </a:pPr>
            <a:r>
              <a:rPr lang="en-US" b="0" kern="0" spc="-10" dirty="0">
                <a:solidFill>
                  <a:srgbClr val="96C93D"/>
                </a:solidFill>
                <a:latin typeface="Arial Black"/>
                <a:cs typeface="Arial Black"/>
                <a:hlinkClick r:id="rId3"/>
              </a:rPr>
              <a:t>KeepCovered.Oregon.gov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113A1B9-2E72-014F-27C3-3DF0C4B91E36}"/>
              </a:ext>
            </a:extLst>
          </p:cNvPr>
          <p:cNvSpPr txBox="1">
            <a:spLocks/>
          </p:cNvSpPr>
          <p:nvPr userDrawn="1"/>
        </p:nvSpPr>
        <p:spPr>
          <a:xfrm>
            <a:off x="436088" y="9891171"/>
            <a:ext cx="5121795" cy="418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400" b="1" i="0">
                <a:solidFill>
                  <a:schemeClr val="bg1"/>
                </a:solidFill>
                <a:latin typeface="BD Supper"/>
                <a:ea typeface="+mn-ea"/>
                <a:cs typeface="BD Supper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78485" defTabSz="914400"/>
            <a:r>
              <a:rPr lang="en-US" b="0" kern="0" spc="-10" dirty="0">
                <a:solidFill>
                  <a:srgbClr val="96C93D"/>
                </a:solidFill>
                <a:latin typeface="Arial Black"/>
                <a:cs typeface="Arial Black"/>
                <a:hlinkClick r:id="rId4"/>
              </a:rPr>
              <a:t>Benefits.Oregon.gov</a:t>
            </a:r>
          </a:p>
          <a:p>
            <a:pPr defTabSz="914400">
              <a:spcBef>
                <a:spcPts val="60"/>
              </a:spcBef>
            </a:pPr>
            <a:endParaRPr lang="en-US" sz="2250" kern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8914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08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612EFB-D0E8-BDD4-090F-03C6727D31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FB31B-5368-22AA-BF2D-3FC63C84DE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04972" y="14449524"/>
            <a:ext cx="763929" cy="55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83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1C23A"/>
      </a:hlink>
      <a:folHlink>
        <a:srgbClr val="91C3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https://www.oregon.gov/oha/PHE/Documents/OHP_Poster1_TL.pptx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9CE98C4-8C5E-4E69-A16B-CF03F34EB276}"/>
</file>

<file path=customXml/itemProps2.xml><?xml version="1.0" encoding="utf-8"?>
<ds:datastoreItem xmlns:ds="http://schemas.openxmlformats.org/officeDocument/2006/customXml" ds:itemID="{8CCD073D-A355-473F-916D-C1D51939E679}"/>
</file>

<file path=customXml/itemProps3.xml><?xml version="1.0" encoding="utf-8"?>
<ds:datastoreItem xmlns:ds="http://schemas.openxmlformats.org/officeDocument/2006/customXml" ds:itemID="{4D8B68B9-B6DD-44B5-A868-CB17B0EB8FC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163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Sean Garrison</cp:lastModifiedBy>
  <cp:revision>11</cp:revision>
  <dcterms:created xsi:type="dcterms:W3CDTF">2023-05-25T05:59:53Z</dcterms:created>
  <dcterms:modified xsi:type="dcterms:W3CDTF">2023-07-07T21:10:21Z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