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60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93E"/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4" d="100"/>
          <a:sy n="54" d="100"/>
        </p:scale>
        <p:origin x="36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feedback@odhsoha.oregon.gov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green poster with a cartoon character holding letters&#10;&#10;Description automatically generated with low confidence">
            <a:extLst>
              <a:ext uri="{FF2B5EF4-FFF2-40B4-BE49-F238E27FC236}">
                <a16:creationId xmlns:a16="http://schemas.microsoft.com/office/drawing/2014/main" id="{219B2A1F-3C5E-2EC4-F2E8-EDC0BAB3D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0058400" cy="15544801"/>
          </a:xfrm>
          <a:prstGeom prst="rect">
            <a:avLst/>
          </a:prstGeom>
        </p:spPr>
      </p:pic>
      <p:sp>
        <p:nvSpPr>
          <p:cNvPr id="8" name="object 36">
            <a:extLst>
              <a:ext uri="{FF2B5EF4-FFF2-40B4-BE49-F238E27FC236}">
                <a16:creationId xmlns:a16="http://schemas.microsoft.com/office/drawing/2014/main" id="{A323BAC2-7AA5-7597-C56E-1AFEC21CA402}"/>
              </a:ext>
            </a:extLst>
          </p:cNvPr>
          <p:cNvSpPr txBox="1"/>
          <p:nvPr userDrawn="1"/>
        </p:nvSpPr>
        <p:spPr>
          <a:xfrm>
            <a:off x="2441448" y="10079666"/>
            <a:ext cx="6240145" cy="3316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00"/>
              </a:spcBef>
            </a:pPr>
            <a:r>
              <a:rPr sz="3000" dirty="0">
                <a:solidFill>
                  <a:srgbClr val="96C93D"/>
                </a:solidFill>
                <a:latin typeface="Arial Black"/>
                <a:cs typeface="Arial Black"/>
              </a:rPr>
              <a:t>Actualiza</a:t>
            </a:r>
            <a:r>
              <a:rPr sz="3000" spc="-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96C93D"/>
                </a:solidFill>
                <a:latin typeface="Arial Black"/>
                <a:cs typeface="Arial Black"/>
              </a:rPr>
              <a:t>tu</a:t>
            </a:r>
            <a:r>
              <a:rPr sz="3000" spc="-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96C93D"/>
                </a:solidFill>
                <a:latin typeface="Arial Black"/>
                <a:cs typeface="Arial Black"/>
              </a:rPr>
              <a:t>dirección</a:t>
            </a:r>
            <a:endParaRPr sz="3000" dirty="0">
              <a:latin typeface="Arial Black"/>
              <a:cs typeface="Arial Black"/>
            </a:endParaRPr>
          </a:p>
          <a:p>
            <a:pPr marL="12700">
              <a:lnSpc>
                <a:spcPts val="3200"/>
              </a:lnSpc>
            </a:pPr>
            <a:r>
              <a:rPr sz="3000" dirty="0">
                <a:solidFill>
                  <a:srgbClr val="96C93D"/>
                </a:solidFill>
                <a:latin typeface="Arial Black"/>
                <a:cs typeface="Arial Black"/>
              </a:rPr>
              <a:t>y</a:t>
            </a:r>
            <a:r>
              <a:rPr sz="3000" spc="-7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96C93D"/>
                </a:solidFill>
                <a:latin typeface="Arial Black"/>
                <a:cs typeface="Arial Black"/>
              </a:rPr>
              <a:t>verifica</a:t>
            </a:r>
            <a:r>
              <a:rPr sz="3000" spc="-7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sz="3000" dirty="0">
                <a:solidFill>
                  <a:srgbClr val="96C93D"/>
                </a:solidFill>
                <a:latin typeface="Arial Black"/>
                <a:cs typeface="Arial Black"/>
              </a:rPr>
              <a:t>tu</a:t>
            </a:r>
            <a:r>
              <a:rPr sz="3000" spc="-75" dirty="0">
                <a:solidFill>
                  <a:srgbClr val="96C93D"/>
                </a:solidFill>
                <a:latin typeface="Arial Black"/>
                <a:cs typeface="Arial Black"/>
              </a:rPr>
              <a:t> </a:t>
            </a:r>
            <a:r>
              <a:rPr sz="3000" spc="-10" dirty="0">
                <a:solidFill>
                  <a:srgbClr val="96C93D"/>
                </a:solidFill>
                <a:latin typeface="Arial Black"/>
                <a:cs typeface="Arial Black"/>
              </a:rPr>
              <a:t>correspondencia.</a:t>
            </a:r>
            <a:endParaRPr sz="3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5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Llama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96C93D"/>
                </a:solidFill>
                <a:latin typeface="Arial Black"/>
                <a:cs typeface="Arial Black"/>
              </a:rPr>
              <a:t>833-743-</a:t>
            </a:r>
            <a:r>
              <a:rPr sz="3000" spc="-20" dirty="0">
                <a:solidFill>
                  <a:srgbClr val="96C93D"/>
                </a:solidFill>
                <a:latin typeface="Arial Black"/>
                <a:cs typeface="Arial Black"/>
              </a:rPr>
              <a:t>9182</a:t>
            </a:r>
            <a:endParaRPr sz="3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semana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7:00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6:00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pm.</a:t>
            </a:r>
            <a:endParaRPr sz="1800" dirty="0">
              <a:latin typeface="Arial"/>
              <a:cs typeface="Arial"/>
            </a:endParaRPr>
          </a:p>
          <a:p>
            <a:pPr marL="12700" marR="923925">
              <a:lnSpc>
                <a:spcPct val="120300"/>
              </a:lnSpc>
              <a:spcBef>
                <a:spcPts val="140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Reporta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cualquier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cambio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responde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proceso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renovación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línea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aquí: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3440"/>
              </a:lnSpc>
            </a:pPr>
            <a:r>
              <a:rPr sz="300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8AD553A6-AD38-997C-582D-353361394840}"/>
              </a:ext>
            </a:extLst>
          </p:cNvPr>
          <p:cNvSpPr txBox="1"/>
          <p:nvPr userDrawn="1"/>
        </p:nvSpPr>
        <p:spPr>
          <a:xfrm>
            <a:off x="444500" y="15097612"/>
            <a:ext cx="6870700" cy="22576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Para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personas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con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discapacidad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o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personas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que hablan un idioma que no</a:t>
            </a:r>
            <a:r>
              <a:rPr sz="9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sea inglés, podemos darles la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información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en formatos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alternativos,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 como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versiones</a:t>
            </a:r>
            <a:r>
              <a:rPr sz="900" spc="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traducidas,</a:t>
            </a:r>
            <a:r>
              <a:rPr sz="900" spc="50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letra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grande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o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braille.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Llama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al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503-945-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5488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(se aceptan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todas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las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llamadas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de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retransmisión) o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6D6E71"/>
                </a:solidFill>
                <a:latin typeface="Arial Narrow"/>
                <a:cs typeface="Arial Narrow"/>
              </a:rPr>
              <a:t>visita</a:t>
            </a:r>
            <a:r>
              <a:rPr sz="900" spc="-5" dirty="0">
                <a:solidFill>
                  <a:srgbClr val="6D6E71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6D6E71"/>
                </a:solidFill>
                <a:latin typeface="Arial Narrow"/>
                <a:cs typeface="Arial Narrow"/>
                <a:hlinkClick r:id="rId4"/>
              </a:rPr>
              <a:t>feedback@odhsoha.oregon.gov.</a:t>
            </a:r>
            <a:endParaRPr sz="900" dirty="0">
              <a:latin typeface="Arial Narrow"/>
              <a:cs typeface="Arial Narrow"/>
            </a:endParaRPr>
          </a:p>
        </p:txBody>
      </p:sp>
      <p:sp>
        <p:nvSpPr>
          <p:cNvPr id="15" name="object 35">
            <a:extLst>
              <a:ext uri="{FF2B5EF4-FFF2-40B4-BE49-F238E27FC236}">
                <a16:creationId xmlns:a16="http://schemas.microsoft.com/office/drawing/2014/main" id="{974B3159-6A52-AAD1-2BBD-524113399EE4}"/>
              </a:ext>
            </a:extLst>
          </p:cNvPr>
          <p:cNvSpPr txBox="1"/>
          <p:nvPr userDrawn="1"/>
        </p:nvSpPr>
        <p:spPr>
          <a:xfrm>
            <a:off x="9569660" y="13246100"/>
            <a:ext cx="127635" cy="795655"/>
          </a:xfrm>
          <a:prstGeom prst="rect">
            <a:avLst/>
          </a:prstGeom>
        </p:spPr>
        <p:txBody>
          <a:bodyPr vert="vert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FFFFFF"/>
                </a:solidFill>
                <a:latin typeface="Arial Narrow"/>
                <a:cs typeface="Arial Narrow"/>
              </a:rPr>
              <a:t>PS2-C-ES </a:t>
            </a:r>
            <a:r>
              <a:rPr sz="700" spc="-10" dirty="0">
                <a:solidFill>
                  <a:srgbClr val="FFFFFF"/>
                </a:solidFill>
                <a:latin typeface="Arial Narrow"/>
                <a:cs typeface="Arial Narrow"/>
              </a:rPr>
              <a:t>(05/24/2023)</a:t>
            </a:r>
            <a:endParaRPr sz="700" dirty="0">
              <a:latin typeface="Arial Narrow"/>
              <a:cs typeface="Arial Narrow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A181910-CA06-8597-793B-DAF64B76A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28801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4CB0E8-E434-055A-C1AA-E01CFF55F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58540-2E9D-3520-B9A1-79646F8AF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https://www.oregon.gov/oha/PHE/Documents/OHP_Poster2%20ES.pptx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40F4738-62BA-44FE-B4E1-EEA8EC9ADF04}"/>
</file>

<file path=customXml/itemProps2.xml><?xml version="1.0" encoding="utf-8"?>
<ds:datastoreItem xmlns:ds="http://schemas.openxmlformats.org/officeDocument/2006/customXml" ds:itemID="{A412F0CF-4BB2-4EFF-8279-9C28047A6619}"/>
</file>

<file path=customXml/itemProps3.xml><?xml version="1.0" encoding="utf-8"?>
<ds:datastoreItem xmlns:ds="http://schemas.openxmlformats.org/officeDocument/2006/customXml" ds:itemID="{43B2CB96-2A85-4E25-B3AB-95E7822BD0A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13</cp:revision>
  <dcterms:created xsi:type="dcterms:W3CDTF">2023-05-25T05:59:53Z</dcterms:created>
  <dcterms:modified xsi:type="dcterms:W3CDTF">2023-06-09T00:27:35Z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