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4" d="100"/>
          <a:sy n="84" d="100"/>
        </p:scale>
        <p:origin x="3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 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5B76FF-3CEE-B0C8-79B8-A40AF86A8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487460A-FFB5-985D-5CC0-53BE1B264B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951" y="9430587"/>
            <a:ext cx="1711325" cy="35799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1AC7DEC1-859D-E5A8-1968-DBFEC9EAC0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5585608" y="299803"/>
            <a:ext cx="1711325" cy="34547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</p:spTree>
    <p:extLst>
      <p:ext uri="{BB962C8B-B14F-4D97-AF65-F5344CB8AC3E}">
        <p14:creationId xmlns:p14="http://schemas.microsoft.com/office/powerpoint/2010/main" val="674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270F7-5ADB-735C-A7F6-C40372CC5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5F5AD-2622-3D4A-56CD-261D306F96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29E9E7-AC1E-8ECD-018B-EC2BB7BFCA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00277" y="9430587"/>
            <a:ext cx="381000" cy="2758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BC8A28-86CB-BB5C-C16A-3A3103D63D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10800000">
            <a:off x="5062027" y="36937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1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https://www.oregon.gov/oha/PHE/Documents/OHP_Table%20Tents2%20AR.pptx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661D95-E86A-4E28-B8AB-41CBF915354A}"/>
</file>

<file path=customXml/itemProps2.xml><?xml version="1.0" encoding="utf-8"?>
<ds:datastoreItem xmlns:ds="http://schemas.openxmlformats.org/officeDocument/2006/customXml" ds:itemID="{934B88A0-CDA1-46EB-8A46-396DE27D0E35}"/>
</file>

<file path=customXml/itemProps3.xml><?xml version="1.0" encoding="utf-8"?>
<ds:datastoreItem xmlns:ds="http://schemas.openxmlformats.org/officeDocument/2006/customXml" ds:itemID="{E06386A5-526B-4473-BF49-4CE3E5BFC17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Sandra Augustin</cp:lastModifiedBy>
  <cp:revision>6</cp:revision>
  <dcterms:created xsi:type="dcterms:W3CDTF">2023-05-25T05:59:53Z</dcterms:created>
  <dcterms:modified xsi:type="dcterms:W3CDTF">2023-06-09T00:30:46Z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