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>
        <p:scale>
          <a:sx n="59" d="100"/>
          <a:sy n="59" d="100"/>
        </p:scale>
        <p:origin x="3960" y="10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D5B76FF-3CEE-B0C8-79B8-A40AF86A8E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F7B36A-DAE7-14B2-70D8-58EAACE312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82302" y="9411394"/>
            <a:ext cx="2070704" cy="347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8862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77724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16586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55448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 here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636C085-5280-D077-2480-35C908AF2C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0800000">
            <a:off x="273465" y="324738"/>
            <a:ext cx="1918266" cy="3503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8862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77724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16586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55448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 here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</p:spTree>
    <p:extLst>
      <p:ext uri="{BB962C8B-B14F-4D97-AF65-F5344CB8AC3E}">
        <p14:creationId xmlns:p14="http://schemas.microsoft.com/office/powerpoint/2010/main" val="301482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19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6096F3-59DB-4E54-AA37-D9D273FBD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847E2-98E3-3A6E-9A02-452EB37926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9E51CE-046A-E04F-E399-5680694938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23911" y="9430587"/>
            <a:ext cx="381000" cy="275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BFF8B6-F315-662B-F381-41CD0B25EB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0800000">
            <a:off x="2257867" y="353702"/>
            <a:ext cx="381000" cy="27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69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6B1A66DE220E458FD6414F9598F7CA" ma:contentTypeVersion="18" ma:contentTypeDescription="Create a new document." ma:contentTypeScope="" ma:versionID="637e53a573105b8507f4915f9debd798">
  <xsd:schema xmlns:xsd="http://www.w3.org/2001/XMLSchema" xmlns:xs="http://www.w3.org/2001/XMLSchema" xmlns:p="http://schemas.microsoft.com/office/2006/metadata/properties" xmlns:ns1="http://schemas.microsoft.com/sharepoint/v3" xmlns:ns2="8b67cf5b-c5ed-46e6-bbf4-2bcc1c202471" xmlns:ns3="59da1016-2a1b-4f8a-9768-d7a4932f6f16" targetNamespace="http://schemas.microsoft.com/office/2006/metadata/properties" ma:root="true" ma:fieldsID="5eb0e10f0571061a8da3a0978aec45bb" ns1:_="" ns2:_="" ns3:_="">
    <xsd:import namespace="http://schemas.microsoft.com/sharepoint/v3"/>
    <xsd:import namespace="8b67cf5b-c5ed-46e6-bbf4-2bcc1c202471"/>
    <xsd:import namespace="59da1016-2a1b-4f8a-9768-d7a4932f6f16"/>
    <xsd:element name="properties">
      <xsd:complexType>
        <xsd:sequence>
          <xsd:element name="documentManagement">
            <xsd:complexType>
              <xsd:all>
                <xsd:element ref="ns2:Meta_x0020_Description" minOccurs="0"/>
                <xsd:element ref="ns2:Meta_x0020_Keywords" minOccurs="0"/>
                <xsd:element ref="ns3:IACategory" minOccurs="0"/>
                <xsd:element ref="ns3:IATopic" minOccurs="0"/>
                <xsd:element ref="ns3:IASubtopic" minOccurs="0"/>
                <xsd:element ref="ns3:DocumentExpirationDate" minOccurs="0"/>
                <xsd:element ref="ns1:URL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7cf5b-c5ed-46e6-bbf4-2bcc1c202471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2" nillable="true" ma:displayName="Meta Description" ma:internalName="Meta_x0020_Description" ma:readOnly="false">
      <xsd:simpleType>
        <xsd:restriction base="dms:Text"/>
      </xsd:simpleType>
    </xsd:element>
    <xsd:element name="Meta_x0020_Keywords" ma:index="3" nillable="true" ma:displayName="Meta Keywords" ma:internalName="Meta_x0020_Keyword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IATopic xmlns="59da1016-2a1b-4f8a-9768-d7a4932f6f16" xsi:nil="true"/>
    <IASubtopic xmlns="59da1016-2a1b-4f8a-9768-d7a4932f6f16" xsi:nil="true"/>
    <URL xmlns="http://schemas.microsoft.com/sharepoint/v3">
      <Url>https://www.oregon.gov/oha/PHE/Documents/OHP_TableTent2_RU.pptx</Url>
      <Description>PowerPoint Presentation</Description>
    </URL>
    <Meta_x0020_Keywords xmlns="8b67cf5b-c5ed-46e6-bbf4-2bcc1c202471" xsi:nil="true"/>
    <PublishingExpirationDate xmlns="http://schemas.microsoft.com/sharepoint/v3" xsi:nil="true"/>
    <Meta_x0020_Description xmlns="8b67cf5b-c5ed-46e6-bbf4-2bcc1c202471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43433FE-89A9-4D5C-AC3E-8457AB76D56B}"/>
</file>

<file path=customXml/itemProps2.xml><?xml version="1.0" encoding="utf-8"?>
<ds:datastoreItem xmlns:ds="http://schemas.openxmlformats.org/officeDocument/2006/customXml" ds:itemID="{0FD0EFC8-AA49-44AB-A78E-0242B0C85381}"/>
</file>

<file path=customXml/itemProps3.xml><?xml version="1.0" encoding="utf-8"?>
<ds:datastoreItem xmlns:ds="http://schemas.openxmlformats.org/officeDocument/2006/customXml" ds:itemID="{01D88F5F-11E7-4C8D-A1E0-E5CFE86AACD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Arial Narrow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Augustin</dc:creator>
  <cp:lastModifiedBy>Sean Garrison</cp:lastModifiedBy>
  <cp:revision>7</cp:revision>
  <dcterms:created xsi:type="dcterms:W3CDTF">2023-05-25T05:59:53Z</dcterms:created>
  <dcterms:modified xsi:type="dcterms:W3CDTF">2023-07-07T19:57:32Z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0x010100736B1A66DE220E458FD6414F9598F7CA</vt:lpwstr>
  </property>
  <property fmtid="{D5CDD505-2E9C-101B-9397-08002B2CF9AE}" pid="3" name="WorkflowChangePath">
    <vt:lpwstr>e4c0fadb-ea59-4728-bea3-6f3cf0705495,2;</vt:lpwstr>
  </property>
</Properties>
</file>