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7" d="100"/>
          <a:sy n="8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45577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3" y="87311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https://www.oregon.gov/oha/PHE/Documents/OHP_TableTent2_ZHT.pptx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821481-E80F-4DD4-B287-B34CC09B655A}"/>
</file>

<file path=customXml/itemProps2.xml><?xml version="1.0" encoding="utf-8"?>
<ds:datastoreItem xmlns:ds="http://schemas.openxmlformats.org/officeDocument/2006/customXml" ds:itemID="{CEC28FC9-6DF5-47E7-AB0E-17EE80513A19}"/>
</file>

<file path=customXml/itemProps3.xml><?xml version="1.0" encoding="utf-8"?>
<ds:datastoreItem xmlns:ds="http://schemas.openxmlformats.org/officeDocument/2006/customXml" ds:itemID="{1CAFEBA7-38DD-4123-8CA9-C5792E756A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6</cp:revision>
  <dcterms:created xsi:type="dcterms:W3CDTF">2023-05-25T05:59:53Z</dcterms:created>
  <dcterms:modified xsi:type="dcterms:W3CDTF">2023-06-30T20:05:58Z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