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57"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3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01E4B-FA11-2AD4-1B67-524347C4E65B}" name="Sarah Pierce" initials="SP" userId="S::sarah.pierce@ednw.org::3e70db07-4241-4fd3-9836-d346b650e5a0"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6611A-0038-996A-4CEB-6EE382E241E9}" v="1" dt="2022-10-19T18:45:08.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40340" autoAdjust="0"/>
  </p:normalViewPr>
  <p:slideViewPr>
    <p:cSldViewPr snapToGrid="0" snapToObjects="1" showGuides="1">
      <p:cViewPr varScale="1">
        <p:scale>
          <a:sx n="42" d="100"/>
          <a:sy n="42" d="100"/>
        </p:scale>
        <p:origin x="3992" y="192"/>
      </p:cViewPr>
      <p:guideLst>
        <p:guide pos="624"/>
        <p:guide pos="7056"/>
        <p:guide orient="horz" pos="1944"/>
        <p:guide orient="horz" pos="312"/>
        <p:guide orient="horz" pos="2472"/>
        <p:guide orient="horz" pos="391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userId="125914b5-a3fb-448a-b296-f1297bb32460" providerId="ADAL" clId="{221E1512-DB19-4565-A57A-B744A150E811}"/>
    <pc:docChg chg="modSld">
      <pc:chgData name="Rachael" userId="125914b5-a3fb-448a-b296-f1297bb32460" providerId="ADAL" clId="{221E1512-DB19-4565-A57A-B744A150E811}" dt="2022-10-06T18:40:40.848" v="24"/>
      <pc:docMkLst>
        <pc:docMk/>
      </pc:docMkLst>
      <pc:sldChg chg="modNotesTx">
        <pc:chgData name="Rachael" userId="125914b5-a3fb-448a-b296-f1297bb32460" providerId="ADAL" clId="{221E1512-DB19-4565-A57A-B744A150E811}" dt="2022-10-06T18:40:20.488" v="16" actId="113"/>
        <pc:sldMkLst>
          <pc:docMk/>
          <pc:sldMk cId="713584754" sldId="257"/>
        </pc:sldMkLst>
      </pc:sldChg>
      <pc:sldChg chg="modNotesTx">
        <pc:chgData name="Rachael" userId="125914b5-a3fb-448a-b296-f1297bb32460" providerId="ADAL" clId="{221E1512-DB19-4565-A57A-B744A150E811}" dt="2022-10-06T18:40:28.062" v="22" actId="113"/>
        <pc:sldMkLst>
          <pc:docMk/>
          <pc:sldMk cId="1010367847" sldId="260"/>
        </pc:sldMkLst>
      </pc:sldChg>
      <pc:sldChg chg="delCm modCm modNotesTx">
        <pc:chgData name="Rachael" userId="125914b5-a3fb-448a-b296-f1297bb32460" providerId="ADAL" clId="{221E1512-DB19-4565-A57A-B744A150E811}" dt="2022-10-06T18:40:40.848" v="24"/>
        <pc:sldMkLst>
          <pc:docMk/>
          <pc:sldMk cId="2376788181" sldId="261"/>
        </pc:sldMkLst>
      </pc:sldChg>
    </pc:docChg>
  </pc:docChgLst>
  <pc:docChgLst>
    <pc:chgData name="Nick Viles" userId="S::nickv@ctsi.nsn.us::917d333d-4359-443a-97bf-69681caf71f1" providerId="AD" clId="Web-{3056611A-0038-996A-4CEB-6EE382E241E9}"/>
    <pc:docChg chg="">
      <pc:chgData name="Nick Viles" userId="S::nickv@ctsi.nsn.us::917d333d-4359-443a-97bf-69681caf71f1" providerId="AD" clId="Web-{3056611A-0038-996A-4CEB-6EE382E241E9}" dt="2022-10-19T18:45:08.288" v="0"/>
      <pc:docMkLst>
        <pc:docMk/>
      </pc:docMkLst>
      <pc:sldChg chg="delCm">
        <pc:chgData name="Nick Viles" userId="S::nickv@ctsi.nsn.us::917d333d-4359-443a-97bf-69681caf71f1" providerId="AD" clId="Web-{3056611A-0038-996A-4CEB-6EE382E241E9}" dt="2022-10-19T18:45:08.288" v="0"/>
        <pc:sldMkLst>
          <pc:docMk/>
          <pc:sldMk cId="713584754" sldId="257"/>
        </pc:sldMkLst>
      </pc:sldChg>
    </pc:docChg>
  </pc:docChgLst>
  <pc:docChgLst>
    <pc:chgData name="Sarah Pierce" userId="S::sarah.pierce@ednw.org::3e70db07-4241-4fd3-9836-d346b650e5a0" providerId="AD" clId="Web-{A284C604-1F98-9EAB-A594-EC44E1A5D2F4}"/>
    <pc:docChg chg="mod modSld">
      <pc:chgData name="Sarah Pierce" userId="S::sarah.pierce@ednw.org::3e70db07-4241-4fd3-9836-d346b650e5a0" providerId="AD" clId="Web-{A284C604-1F98-9EAB-A594-EC44E1A5D2F4}" dt="2022-10-04T19:41:24.690" v="19"/>
      <pc:docMkLst>
        <pc:docMk/>
      </pc:docMkLst>
      <pc:sldChg chg="addSp modSp modCm">
        <pc:chgData name="Sarah Pierce" userId="S::sarah.pierce@ednw.org::3e70db07-4241-4fd3-9836-d346b650e5a0" providerId="AD" clId="Web-{A284C604-1F98-9EAB-A594-EC44E1A5D2F4}" dt="2022-10-04T19:41:24.690" v="19"/>
        <pc:sldMkLst>
          <pc:docMk/>
          <pc:sldMk cId="713584754" sldId="257"/>
        </pc:sldMkLst>
        <pc:spChg chg="add mod">
          <ac:chgData name="Sarah Pierce" userId="S::sarah.pierce@ednw.org::3e70db07-4241-4fd3-9836-d346b650e5a0" providerId="AD" clId="Web-{A284C604-1F98-9EAB-A594-EC44E1A5D2F4}" dt="2022-10-04T19:39:24.404" v="4" actId="1076"/>
          <ac:spMkLst>
            <pc:docMk/>
            <pc:sldMk cId="713584754" sldId="257"/>
            <ac:spMk id="2" creationId="{B13B0A86-5B02-5D86-FC32-F4CCCF99FAFD}"/>
          </ac:spMkLst>
        </pc:spChg>
      </pc:sldChg>
      <pc:sldChg chg="addSp modSp">
        <pc:chgData name="Sarah Pierce" userId="S::sarah.pierce@ednw.org::3e70db07-4241-4fd3-9836-d346b650e5a0" providerId="AD" clId="Web-{A284C604-1F98-9EAB-A594-EC44E1A5D2F4}" dt="2022-10-04T19:40:42.438" v="17" actId="1076"/>
        <pc:sldMkLst>
          <pc:docMk/>
          <pc:sldMk cId="1010367847" sldId="260"/>
        </pc:sldMkLst>
        <pc:spChg chg="add mod">
          <ac:chgData name="Sarah Pierce" userId="S::sarah.pierce@ednw.org::3e70db07-4241-4fd3-9836-d346b650e5a0" providerId="AD" clId="Web-{A284C604-1F98-9EAB-A594-EC44E1A5D2F4}" dt="2022-10-04T19:40:42.438" v="17" actId="1076"/>
          <ac:spMkLst>
            <pc:docMk/>
            <pc:sldMk cId="1010367847" sldId="260"/>
            <ac:spMk id="3" creationId="{76BCD077-D78A-304E-393A-EFEC4B6FE748}"/>
          </ac:spMkLst>
        </pc:spChg>
        <pc:picChg chg="mod">
          <ac:chgData name="Sarah Pierce" userId="S::sarah.pierce@ednw.org::3e70db07-4241-4fd3-9836-d346b650e5a0" providerId="AD" clId="Web-{A284C604-1F98-9EAB-A594-EC44E1A5D2F4}" dt="2022-10-04T19:40:28.984" v="15" actId="14100"/>
          <ac:picMkLst>
            <pc:docMk/>
            <pc:sldMk cId="1010367847" sldId="260"/>
            <ac:picMk id="4" creationId="{56DC7E88-36E0-D69C-0B9E-F6B83FCA0161}"/>
          </ac:picMkLst>
        </pc:picChg>
        <pc:picChg chg="mod">
          <ac:chgData name="Sarah Pierce" userId="S::sarah.pierce@ednw.org::3e70db07-4241-4fd3-9836-d346b650e5a0" providerId="AD" clId="Web-{A284C604-1F98-9EAB-A594-EC44E1A5D2F4}" dt="2022-10-04T19:40:08.343" v="12" actId="1076"/>
          <ac:picMkLst>
            <pc:docMk/>
            <pc:sldMk cId="1010367847" sldId="260"/>
            <ac:picMk id="6" creationId="{60D8F20C-A4BB-0353-3506-AAFFE1BD7BFD}"/>
          </ac:picMkLst>
        </pc:picChg>
        <pc:picChg chg="mod">
          <ac:chgData name="Sarah Pierce" userId="S::sarah.pierce@ednw.org::3e70db07-4241-4fd3-9836-d346b650e5a0" providerId="AD" clId="Web-{A284C604-1F98-9EAB-A594-EC44E1A5D2F4}" dt="2022-10-04T19:40:21.093" v="14" actId="1076"/>
          <ac:picMkLst>
            <pc:docMk/>
            <pc:sldMk cId="1010367847" sldId="260"/>
            <ac:picMk id="8" creationId="{94467C0B-A548-EF1A-8359-C3698B418197}"/>
          </ac:picMkLst>
        </pc:picChg>
      </pc:sldChg>
    </pc:docChg>
  </pc:docChgLst>
  <pc:docChgLst>
    <pc:chgData name="Mandy Smoker Broaddus" userId="S::smokerbroaddus@ednw.org::98249921-6627-44fb-a584-82a5094d081d" providerId="AD" clId="Web-{FA173781-7896-4979-809E-22498C004A37}"/>
    <pc:docChg chg="mod modSld">
      <pc:chgData name="Mandy Smoker Broaddus" userId="S::smokerbroaddus@ednw.org::98249921-6627-44fb-a584-82a5094d081d" providerId="AD" clId="Web-{FA173781-7896-4979-809E-22498C004A37}" dt="2022-10-03T22:07:27.886" v="6"/>
      <pc:docMkLst>
        <pc:docMk/>
      </pc:docMkLst>
      <pc:sldChg chg="addCm modNotes">
        <pc:chgData name="Mandy Smoker Broaddus" userId="S::smokerbroaddus@ednw.org::98249921-6627-44fb-a584-82a5094d081d" providerId="AD" clId="Web-{FA173781-7896-4979-809E-22498C004A37}" dt="2022-10-03T22:06:30.792" v="5"/>
        <pc:sldMkLst>
          <pc:docMk/>
          <pc:sldMk cId="713584754" sldId="257"/>
        </pc:sldMkLst>
      </pc:sldChg>
      <pc:sldChg chg="modNotes">
        <pc:chgData name="Mandy Smoker Broaddus" userId="S::smokerbroaddus@ednw.org::98249921-6627-44fb-a584-82a5094d081d" providerId="AD" clId="Web-{FA173781-7896-4979-809E-22498C004A37}" dt="2022-10-03T22:05:34.603" v="3"/>
        <pc:sldMkLst>
          <pc:docMk/>
          <pc:sldMk cId="1010367847" sldId="260"/>
        </pc:sldMkLst>
      </pc:sldChg>
      <pc:sldChg chg="addCm">
        <pc:chgData name="Mandy Smoker Broaddus" userId="S::smokerbroaddus@ednw.org::98249921-6627-44fb-a584-82a5094d081d" providerId="AD" clId="Web-{FA173781-7896-4979-809E-22498C004A37}" dt="2022-10-03T22:07:27.886" v="6"/>
        <pc:sldMkLst>
          <pc:docMk/>
          <pc:sldMk cId="2376788181" sldId="261"/>
        </pc:sldMkLst>
      </pc:sldChg>
    </pc:docChg>
  </pc:docChgLst>
  <pc:docChgLst>
    <pc:chgData name="Valerie Brodnikova" userId="8cc92941-ad6a-4ef3-bb01-a71e95f3817c" providerId="ADAL" clId="{07837BD4-7985-7E40-A15D-B4B0E5088A14}"/>
    <pc:docChg chg="addSld delSld modSld">
      <pc:chgData name="Valerie Brodnikova" userId="8cc92941-ad6a-4ef3-bb01-a71e95f3817c" providerId="ADAL" clId="{07837BD4-7985-7E40-A15D-B4B0E5088A14}" dt="2022-09-26T02:33:39.492" v="81" actId="1038"/>
      <pc:docMkLst>
        <pc:docMk/>
      </pc:docMkLst>
      <pc:sldChg chg="modSp mod">
        <pc:chgData name="Valerie Brodnikova" userId="8cc92941-ad6a-4ef3-bb01-a71e95f3817c" providerId="ADAL" clId="{07837BD4-7985-7E40-A15D-B4B0E5088A14}" dt="2022-09-26T02:31:22.875" v="11" actId="20577"/>
        <pc:sldMkLst>
          <pc:docMk/>
          <pc:sldMk cId="2465692573" sldId="256"/>
        </pc:sldMkLst>
        <pc:spChg chg="mod">
          <ac:chgData name="Valerie Brodnikova" userId="8cc92941-ad6a-4ef3-bb01-a71e95f3817c" providerId="ADAL" clId="{07837BD4-7985-7E40-A15D-B4B0E5088A14}" dt="2022-09-26T02:31:22.875" v="11" actId="20577"/>
          <ac:spMkLst>
            <pc:docMk/>
            <pc:sldMk cId="2465692573" sldId="256"/>
            <ac:spMk id="2" creationId="{924BF42B-A8A6-084F-B760-3D87678251D6}"/>
          </ac:spMkLst>
        </pc:spChg>
      </pc:sldChg>
      <pc:sldChg chg="modSp add mod">
        <pc:chgData name="Valerie Brodnikova" userId="8cc92941-ad6a-4ef3-bb01-a71e95f3817c" providerId="ADAL" clId="{07837BD4-7985-7E40-A15D-B4B0E5088A14}" dt="2022-09-26T02:31:58.123" v="23" actId="1038"/>
        <pc:sldMkLst>
          <pc:docMk/>
          <pc:sldMk cId="713584754" sldId="257"/>
        </pc:sldMkLst>
        <pc:picChg chg="mod">
          <ac:chgData name="Valerie Brodnikova" userId="8cc92941-ad6a-4ef3-bb01-a71e95f3817c" providerId="ADAL" clId="{07837BD4-7985-7E40-A15D-B4B0E5088A14}" dt="2022-09-26T02:31:58.123" v="23" actId="1038"/>
          <ac:picMkLst>
            <pc:docMk/>
            <pc:sldMk cId="713584754" sldId="257"/>
            <ac:picMk id="6" creationId="{9F37B05C-57F8-0D67-B660-C8ADF780A539}"/>
          </ac:picMkLst>
        </pc:picChg>
        <pc:picChg chg="mod">
          <ac:chgData name="Valerie Brodnikova" userId="8cc92941-ad6a-4ef3-bb01-a71e95f3817c" providerId="ADAL" clId="{07837BD4-7985-7E40-A15D-B4B0E5088A14}" dt="2022-09-26T02:31:58.123" v="23" actId="1038"/>
          <ac:picMkLst>
            <pc:docMk/>
            <pc:sldMk cId="713584754" sldId="257"/>
            <ac:picMk id="7" creationId="{F56D4DF1-02A4-37AF-9743-3A9C1156E878}"/>
          </ac:picMkLst>
        </pc:picChg>
      </pc:sldChg>
      <pc:sldChg chg="modSp add mod">
        <pc:chgData name="Valerie Brodnikova" userId="8cc92941-ad6a-4ef3-bb01-a71e95f3817c" providerId="ADAL" clId="{07837BD4-7985-7E40-A15D-B4B0E5088A14}" dt="2022-09-26T02:33:39.492" v="81" actId="1038"/>
        <pc:sldMkLst>
          <pc:docMk/>
          <pc:sldMk cId="1010367847" sldId="260"/>
        </pc:sldMkLst>
        <pc:picChg chg="mod">
          <ac:chgData name="Valerie Brodnikova" userId="8cc92941-ad6a-4ef3-bb01-a71e95f3817c" providerId="ADAL" clId="{07837BD4-7985-7E40-A15D-B4B0E5088A14}" dt="2022-09-26T02:33:39.492" v="81" actId="1038"/>
          <ac:picMkLst>
            <pc:docMk/>
            <pc:sldMk cId="1010367847" sldId="260"/>
            <ac:picMk id="4" creationId="{56DC7E88-36E0-D69C-0B9E-F6B83FCA0161}"/>
          </ac:picMkLst>
        </pc:picChg>
        <pc:picChg chg="mod">
          <ac:chgData name="Valerie Brodnikova" userId="8cc92941-ad6a-4ef3-bb01-a71e95f3817c" providerId="ADAL" clId="{07837BD4-7985-7E40-A15D-B4B0E5088A14}" dt="2022-09-26T02:33:39.492" v="81" actId="1038"/>
          <ac:picMkLst>
            <pc:docMk/>
            <pc:sldMk cId="1010367847" sldId="260"/>
            <ac:picMk id="6" creationId="{60D8F20C-A4BB-0353-3506-AAFFE1BD7BFD}"/>
          </ac:picMkLst>
        </pc:picChg>
        <pc:picChg chg="mod">
          <ac:chgData name="Valerie Brodnikova" userId="8cc92941-ad6a-4ef3-bb01-a71e95f3817c" providerId="ADAL" clId="{07837BD4-7985-7E40-A15D-B4B0E5088A14}" dt="2022-09-26T02:33:39.492" v="81" actId="1038"/>
          <ac:picMkLst>
            <pc:docMk/>
            <pc:sldMk cId="1010367847" sldId="260"/>
            <ac:picMk id="8" creationId="{94467C0B-A548-EF1A-8359-C3698B418197}"/>
          </ac:picMkLst>
        </pc:picChg>
      </pc:sldChg>
      <pc:sldChg chg="modSp add mod">
        <pc:chgData name="Valerie Brodnikova" userId="8cc92941-ad6a-4ef3-bb01-a71e95f3817c" providerId="ADAL" clId="{07837BD4-7985-7E40-A15D-B4B0E5088A14}" dt="2022-09-26T02:33:19.460" v="74" actId="1037"/>
        <pc:sldMkLst>
          <pc:docMk/>
          <pc:sldMk cId="2376788181" sldId="261"/>
        </pc:sldMkLst>
        <pc:spChg chg="mod">
          <ac:chgData name="Valerie Brodnikova" userId="8cc92941-ad6a-4ef3-bb01-a71e95f3817c" providerId="ADAL" clId="{07837BD4-7985-7E40-A15D-B4B0E5088A14}" dt="2022-09-26T02:33:19.460" v="74" actId="1037"/>
          <ac:spMkLst>
            <pc:docMk/>
            <pc:sldMk cId="2376788181" sldId="261"/>
            <ac:spMk id="6" creationId="{A57E67CD-70B5-9F53-F35B-EABDB2660EAA}"/>
          </ac:spMkLst>
        </pc:spChg>
        <pc:picChg chg="mod">
          <ac:chgData name="Valerie Brodnikova" userId="8cc92941-ad6a-4ef3-bb01-a71e95f3817c" providerId="ADAL" clId="{07837BD4-7985-7E40-A15D-B4B0E5088A14}" dt="2022-09-26T02:33:12.034" v="70" actId="1076"/>
          <ac:picMkLst>
            <pc:docMk/>
            <pc:sldMk cId="2376788181" sldId="261"/>
            <ac:picMk id="3" creationId="{CC8B3637-743C-AAC0-C527-403607CC1795}"/>
          </ac:picMkLst>
        </pc:picChg>
      </pc:sldChg>
      <pc:sldChg chg="del">
        <pc:chgData name="Valerie Brodnikova" userId="8cc92941-ad6a-4ef3-bb01-a71e95f3817c" providerId="ADAL" clId="{07837BD4-7985-7E40-A15D-B4B0E5088A14}" dt="2022-09-26T02:31:28.598" v="12" actId="2696"/>
        <pc:sldMkLst>
          <pc:docMk/>
          <pc:sldMk cId="3898399975" sldId="273"/>
        </pc:sldMkLst>
      </pc:sldChg>
      <pc:sldChg chg="del">
        <pc:chgData name="Valerie Brodnikova" userId="8cc92941-ad6a-4ef3-bb01-a71e95f3817c" providerId="ADAL" clId="{07837BD4-7985-7E40-A15D-B4B0E5088A14}" dt="2022-09-26T02:31:28.598" v="12" actId="2696"/>
        <pc:sldMkLst>
          <pc:docMk/>
          <pc:sldMk cId="0" sldId="295"/>
        </pc:sldMkLst>
      </pc:sldChg>
      <pc:sldChg chg="del">
        <pc:chgData name="Valerie Brodnikova" userId="8cc92941-ad6a-4ef3-bb01-a71e95f3817c" providerId="ADAL" clId="{07837BD4-7985-7E40-A15D-B4B0E5088A14}" dt="2022-09-26T02:31:28.598" v="12" actId="2696"/>
        <pc:sldMkLst>
          <pc:docMk/>
          <pc:sldMk cId="1182052699" sldId="298"/>
        </pc:sldMkLst>
      </pc:sldChg>
      <pc:sldChg chg="del">
        <pc:chgData name="Valerie Brodnikova" userId="8cc92941-ad6a-4ef3-bb01-a71e95f3817c" providerId="ADAL" clId="{07837BD4-7985-7E40-A15D-B4B0E5088A14}" dt="2022-09-26T02:31:28.598" v="12" actId="2696"/>
        <pc:sldMkLst>
          <pc:docMk/>
          <pc:sldMk cId="3558935245" sldId="299"/>
        </pc:sldMkLst>
      </pc:sldChg>
      <pc:sldChg chg="del">
        <pc:chgData name="Valerie Brodnikova" userId="8cc92941-ad6a-4ef3-bb01-a71e95f3817c" providerId="ADAL" clId="{07837BD4-7985-7E40-A15D-B4B0E5088A14}" dt="2022-09-26T02:31:28.598" v="12" actId="2696"/>
        <pc:sldMkLst>
          <pc:docMk/>
          <pc:sldMk cId="1769314835" sldId="300"/>
        </pc:sldMkLst>
      </pc:sldChg>
      <pc:sldChg chg="del">
        <pc:chgData name="Valerie Brodnikova" userId="8cc92941-ad6a-4ef3-bb01-a71e95f3817c" providerId="ADAL" clId="{07837BD4-7985-7E40-A15D-B4B0E5088A14}" dt="2022-09-26T02:31:28.598" v="12" actId="2696"/>
        <pc:sldMkLst>
          <pc:docMk/>
          <pc:sldMk cId="1976577118" sldId="301"/>
        </pc:sldMkLst>
      </pc:sldChg>
      <pc:sldChg chg="del">
        <pc:chgData name="Valerie Brodnikova" userId="8cc92941-ad6a-4ef3-bb01-a71e95f3817c" providerId="ADAL" clId="{07837BD4-7985-7E40-A15D-B4B0E5088A14}" dt="2022-09-26T02:31:28.598" v="12" actId="2696"/>
        <pc:sldMkLst>
          <pc:docMk/>
          <pc:sldMk cId="1085193758" sldId="302"/>
        </pc:sldMkLst>
      </pc:sldChg>
      <pc:sldChg chg="del">
        <pc:chgData name="Valerie Brodnikova" userId="8cc92941-ad6a-4ef3-bb01-a71e95f3817c" providerId="ADAL" clId="{07837BD4-7985-7E40-A15D-B4B0E5088A14}" dt="2022-09-26T02:31:28.598" v="12" actId="2696"/>
        <pc:sldMkLst>
          <pc:docMk/>
          <pc:sldMk cId="2689320448"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10/19/2022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42983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We’ve been discussing basketry and basket caps in particular. These basket caps are prized because of their beautiful designs, their durability, and the skill needed to create them. Some people who are not familiar with basket caps think they are storage baskets and display them upside down! As you look at the photos, notice the woven patterns and consider the math and art skills needed to make those patterns, which aren’t flat, but rather on a curve. To get the right shape weavers must constantly add in sticks to the basket. But, adding sticks means that as the weaver moves up the basket cap, the number of sticks in the pattern changes. Weavers have to plan this change out ahead in order to keep the mark looking symmetrical even as the number of sticks in the design may be changing. This can take a lot of planning—and math—to figure out just the right number of sticks to add in so that the pattern will stay even.</a:t>
            </a:r>
            <a:endParaRPr lang="en-US" dirty="0">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16527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Part of planning a basket design is being able to make a design (or “mark” as many weavers call it) from lots of little individual pieces. Each mark is made up of many individual overlays of design material that create the color in just the right place. This is a common skill in Native American art in general—and Indigenous art from around the world. Compare the basket marks we looked at earlier with this example of a beaded bag that was also made at Siletz.</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07509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is different about this baskets compared to the ones that they have seen so far.</a:t>
            </a:r>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409616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5</a:t>
            </a:r>
            <a:br>
              <a:rPr lang="en-US" sz="7200" dirty="0"/>
            </a:br>
            <a:r>
              <a:rPr lang="en-US" b="1" dirty="0"/>
              <a:t>Basket Math</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hat, headdress&#10;&#10;Description automatically generated">
            <a:extLst>
              <a:ext uri="{FF2B5EF4-FFF2-40B4-BE49-F238E27FC236}">
                <a16:creationId xmlns:a16="http://schemas.microsoft.com/office/drawing/2014/main" id="{9F37B05C-57F8-0D67-B660-C8ADF780A539}"/>
              </a:ext>
            </a:extLst>
          </p:cNvPr>
          <p:cNvPicPr>
            <a:picLocks noGrp="1" noChangeAspect="1"/>
          </p:cNvPicPr>
          <p:nvPr>
            <p:ph idx="1"/>
          </p:nvPr>
        </p:nvPicPr>
        <p:blipFill>
          <a:blip r:embed="rId3"/>
          <a:stretch>
            <a:fillRect/>
          </a:stretch>
        </p:blipFill>
        <p:spPr>
          <a:xfrm>
            <a:off x="6229382" y="1162110"/>
            <a:ext cx="5975318" cy="4782965"/>
          </a:xfrm>
        </p:spPr>
      </p:pic>
      <p:pic>
        <p:nvPicPr>
          <p:cNvPr id="7" name="Picture 7" descr="A picture containing text, hat&#10;&#10;Description automatically generated">
            <a:extLst>
              <a:ext uri="{FF2B5EF4-FFF2-40B4-BE49-F238E27FC236}">
                <a16:creationId xmlns:a16="http://schemas.microsoft.com/office/drawing/2014/main" id="{F56D4DF1-02A4-37AF-9743-3A9C1156E878}"/>
              </a:ext>
            </a:extLst>
          </p:cNvPr>
          <p:cNvPicPr>
            <a:picLocks noChangeAspect="1"/>
          </p:cNvPicPr>
          <p:nvPr/>
        </p:nvPicPr>
        <p:blipFill>
          <a:blip r:embed="rId4"/>
          <a:stretch>
            <a:fillRect/>
          </a:stretch>
        </p:blipFill>
        <p:spPr>
          <a:xfrm>
            <a:off x="-19081" y="1162111"/>
            <a:ext cx="6007100" cy="4782964"/>
          </a:xfrm>
          <a:prstGeom prst="rect">
            <a:avLst/>
          </a:prstGeom>
        </p:spPr>
      </p:pic>
      <p:sp>
        <p:nvSpPr>
          <p:cNvPr id="2" name="TextBox 1">
            <a:extLst>
              <a:ext uri="{FF2B5EF4-FFF2-40B4-BE49-F238E27FC236}">
                <a16:creationId xmlns:a16="http://schemas.microsoft.com/office/drawing/2014/main" id="{B13B0A86-5B02-5D86-FC32-F4CCCF99FAFD}"/>
              </a:ext>
            </a:extLst>
          </p:cNvPr>
          <p:cNvSpPr txBox="1"/>
          <p:nvPr/>
        </p:nvSpPr>
        <p:spPr>
          <a:xfrm>
            <a:off x="6096001" y="6426200"/>
            <a:ext cx="638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595959"/>
                </a:solidFill>
              </a:rPr>
              <a:t>All images courtesy of the Confederated Tribes of Siletz Indians.</a:t>
            </a:r>
            <a:endParaRPr lang="en-US"/>
          </a:p>
        </p:txBody>
      </p:sp>
    </p:spTree>
    <p:extLst>
      <p:ext uri="{BB962C8B-B14F-4D97-AF65-F5344CB8AC3E}">
        <p14:creationId xmlns:p14="http://schemas.microsoft.com/office/powerpoint/2010/main" val="7135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6DC7E88-36E0-D69C-0B9E-F6B83FCA0161}"/>
              </a:ext>
            </a:extLst>
          </p:cNvPr>
          <p:cNvPicPr>
            <a:picLocks noChangeAspect="1"/>
          </p:cNvPicPr>
          <p:nvPr/>
        </p:nvPicPr>
        <p:blipFill rotWithShape="1">
          <a:blip r:embed="rId3"/>
          <a:srcRect l="11598" t="16248" r="7732" b="16054"/>
          <a:stretch/>
        </p:blipFill>
        <p:spPr>
          <a:xfrm>
            <a:off x="5834592" y="0"/>
            <a:ext cx="5802296" cy="6505678"/>
          </a:xfrm>
          <a:prstGeom prst="rect">
            <a:avLst/>
          </a:prstGeom>
        </p:spPr>
      </p:pic>
      <p:pic>
        <p:nvPicPr>
          <p:cNvPr id="6" name="Picture 6" descr="A picture containing hat, headdress&#10;&#10;Description automatically generated">
            <a:extLst>
              <a:ext uri="{FF2B5EF4-FFF2-40B4-BE49-F238E27FC236}">
                <a16:creationId xmlns:a16="http://schemas.microsoft.com/office/drawing/2014/main" id="{60D8F20C-A4BB-0353-3506-AAFFE1BD7BFD}"/>
              </a:ext>
            </a:extLst>
          </p:cNvPr>
          <p:cNvPicPr>
            <a:picLocks noGrp="1" noChangeAspect="1"/>
          </p:cNvPicPr>
          <p:nvPr>
            <p:ph idx="1"/>
          </p:nvPr>
        </p:nvPicPr>
        <p:blipFill>
          <a:blip r:embed="rId4"/>
          <a:stretch>
            <a:fillRect/>
          </a:stretch>
        </p:blipFill>
        <p:spPr>
          <a:xfrm>
            <a:off x="831784" y="3360584"/>
            <a:ext cx="4148570" cy="3330678"/>
          </a:xfrm>
        </p:spPr>
      </p:pic>
      <p:pic>
        <p:nvPicPr>
          <p:cNvPr id="8" name="Picture 7" descr="A picture containing text, hat&#10;&#10;Description automatically generated">
            <a:extLst>
              <a:ext uri="{FF2B5EF4-FFF2-40B4-BE49-F238E27FC236}">
                <a16:creationId xmlns:a16="http://schemas.microsoft.com/office/drawing/2014/main" id="{94467C0B-A548-EF1A-8359-C3698B418197}"/>
              </a:ext>
            </a:extLst>
          </p:cNvPr>
          <p:cNvPicPr>
            <a:picLocks noChangeAspect="1"/>
          </p:cNvPicPr>
          <p:nvPr/>
        </p:nvPicPr>
        <p:blipFill>
          <a:blip r:embed="rId5"/>
          <a:stretch>
            <a:fillRect/>
          </a:stretch>
        </p:blipFill>
        <p:spPr>
          <a:xfrm>
            <a:off x="831784" y="-796"/>
            <a:ext cx="4148570" cy="3295422"/>
          </a:xfrm>
          <a:prstGeom prst="rect">
            <a:avLst/>
          </a:prstGeom>
        </p:spPr>
      </p:pic>
      <p:sp>
        <p:nvSpPr>
          <p:cNvPr id="3" name="TextBox 2">
            <a:extLst>
              <a:ext uri="{FF2B5EF4-FFF2-40B4-BE49-F238E27FC236}">
                <a16:creationId xmlns:a16="http://schemas.microsoft.com/office/drawing/2014/main" id="{76BCD077-D78A-304E-393A-EFEC4B6FE748}"/>
              </a:ext>
            </a:extLst>
          </p:cNvPr>
          <p:cNvSpPr txBox="1"/>
          <p:nvPr/>
        </p:nvSpPr>
        <p:spPr>
          <a:xfrm>
            <a:off x="6096000" y="6491748"/>
            <a:ext cx="638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595959"/>
                </a:solidFill>
              </a:rPr>
              <a:t>All images courtesy of the Confederated Tribes of Siletz Indians.</a:t>
            </a:r>
            <a:endParaRPr lang="en-US"/>
          </a:p>
        </p:txBody>
      </p:sp>
    </p:spTree>
    <p:extLst>
      <p:ext uri="{BB962C8B-B14F-4D97-AF65-F5344CB8AC3E}">
        <p14:creationId xmlns:p14="http://schemas.microsoft.com/office/powerpoint/2010/main" val="101036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7E67CD-70B5-9F53-F35B-EABDB2660EAA}"/>
              </a:ext>
            </a:extLst>
          </p:cNvPr>
          <p:cNvSpPr txBox="1"/>
          <p:nvPr/>
        </p:nvSpPr>
        <p:spPr>
          <a:xfrm>
            <a:off x="990601" y="6134100"/>
            <a:ext cx="2349500" cy="3302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a:r>
              <a:rPr lang="en-US" sz="1100" i="1" dirty="0">
                <a:solidFill>
                  <a:schemeClr val="tx1">
                    <a:lumMod val="65000"/>
                    <a:lumOff val="35000"/>
                  </a:schemeClr>
                </a:solidFill>
              </a:rPr>
              <a:t>All images courtesy of the Confederated Tribes of Siletz Indians.</a:t>
            </a:r>
          </a:p>
        </p:txBody>
      </p:sp>
      <p:pic>
        <p:nvPicPr>
          <p:cNvPr id="3" name="Picture 4">
            <a:extLst>
              <a:ext uri="{FF2B5EF4-FFF2-40B4-BE49-F238E27FC236}">
                <a16:creationId xmlns:a16="http://schemas.microsoft.com/office/drawing/2014/main" id="{CC8B3637-743C-AAC0-C527-403607CC1795}"/>
              </a:ext>
            </a:extLst>
          </p:cNvPr>
          <p:cNvPicPr>
            <a:picLocks noChangeAspect="1"/>
          </p:cNvPicPr>
          <p:nvPr/>
        </p:nvPicPr>
        <p:blipFill>
          <a:blip r:embed="rId3"/>
          <a:stretch>
            <a:fillRect/>
          </a:stretch>
        </p:blipFill>
        <p:spPr>
          <a:xfrm>
            <a:off x="3525601" y="0"/>
            <a:ext cx="5140797" cy="6858000"/>
          </a:xfrm>
          <a:prstGeom prst="rect">
            <a:avLst/>
          </a:prstGeom>
        </p:spPr>
      </p:pic>
    </p:spTree>
    <p:extLst>
      <p:ext uri="{BB962C8B-B14F-4D97-AF65-F5344CB8AC3E}">
        <p14:creationId xmlns:p14="http://schemas.microsoft.com/office/powerpoint/2010/main" val="237678818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C665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2022-12-20T08:00:00+00:00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7CB95-443A-4F27-9F56-6DC4FBA615B9}"/>
</file>

<file path=customXml/itemProps2.xml><?xml version="1.0" encoding="utf-8"?>
<ds:datastoreItem xmlns:ds="http://schemas.openxmlformats.org/officeDocument/2006/customXml" ds:itemID="{2634B918-E019-4BE5-BD68-0E96BEBE0EB4}">
  <ds:schemaRefs>
    <ds:schemaRef ds:uri="http://purl.org/dc/terms/"/>
    <ds:schemaRef ds:uri="http://purl.org/dc/elements/1.1/"/>
    <ds:schemaRef ds:uri="http://schemas.openxmlformats.org/package/2006/metadata/core-properties"/>
    <ds:schemaRef ds:uri="http://www.w3.org/XML/1998/namespace"/>
    <ds:schemaRef ds:uri="ecda571c-f727-47a5-9aab-64bd2d52803f"/>
    <ds:schemaRef ds:uri="http://schemas.microsoft.com/office/2006/documentManagement/types"/>
    <ds:schemaRef ds:uri="http://purl.org/dc/dcmitype/"/>
    <ds:schemaRef ds:uri="http://schemas.microsoft.com/office/infopath/2007/PartnerControls"/>
    <ds:schemaRef ds:uri="be7757ee-27b1-49d9-ad78-c19e224bf417"/>
    <ds:schemaRef ds:uri="http://schemas.microsoft.com/office/2006/metadata/properties"/>
  </ds:schemaRefs>
</ds:datastoreItem>
</file>

<file path=customXml/itemProps3.xml><?xml version="1.0" encoding="utf-8"?>
<ds:datastoreItem xmlns:ds="http://schemas.openxmlformats.org/officeDocument/2006/customXml" ds:itemID="{F1CDE127-27F0-4FDE-BBB0-BE89EF681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345</Words>
  <Application>Microsoft Office PowerPoint</Application>
  <PresentationFormat>Widescreen</PresentationFormat>
  <Paragraphs>11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GRADE 5 Basket Math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Ilona Wall</cp:lastModifiedBy>
  <cp:revision>201</cp:revision>
  <dcterms:created xsi:type="dcterms:W3CDTF">2019-04-26T16:05:13Z</dcterms:created>
  <dcterms:modified xsi:type="dcterms:W3CDTF">2022-10-19T18:45:08Z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ediaServiceImageTags">
    <vt:lpwstr/>
  </property>
</Properties>
</file>