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2"/>
  </p:notesMasterIdLst>
  <p:sldIdLst>
    <p:sldId id="296" r:id="rId3"/>
    <p:sldId id="3309" r:id="rId4"/>
    <p:sldId id="3311" r:id="rId5"/>
    <p:sldId id="3310" r:id="rId6"/>
    <p:sldId id="3137" r:id="rId7"/>
    <p:sldId id="3289" r:id="rId8"/>
    <p:sldId id="3715" r:id="rId9"/>
    <p:sldId id="3302" r:id="rId10"/>
    <p:sldId id="3162" r:id="rId11"/>
    <p:sldId id="3717" r:id="rId12"/>
    <p:sldId id="3157" r:id="rId13"/>
    <p:sldId id="3300" r:id="rId14"/>
    <p:sldId id="3298" r:id="rId15"/>
    <p:sldId id="3167" r:id="rId16"/>
    <p:sldId id="3301" r:id="rId17"/>
    <p:sldId id="3152" r:id="rId18"/>
    <p:sldId id="3202" r:id="rId19"/>
    <p:sldId id="3297" r:id="rId20"/>
    <p:sldId id="3712" r:id="rId21"/>
    <p:sldId id="3188" r:id="rId22"/>
    <p:sldId id="3716" r:id="rId23"/>
    <p:sldId id="257" r:id="rId24"/>
    <p:sldId id="3719" r:id="rId25"/>
    <p:sldId id="3720" r:id="rId26"/>
    <p:sldId id="3721" r:id="rId27"/>
    <p:sldId id="3722" r:id="rId28"/>
    <p:sldId id="3713" r:id="rId29"/>
    <p:sldId id="3714" r:id="rId30"/>
    <p:sldId id="371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2CCEBB-71A0-E941-AD25-3AADEFB91CAF}">
          <p14:sldIdLst>
            <p14:sldId id="296"/>
          </p14:sldIdLst>
        </p14:section>
        <p14:section name="State Context" id="{8C8AC9A2-E98F-F145-B36F-447DCFA8F814}">
          <p14:sldIdLst>
            <p14:sldId id="3309"/>
            <p14:sldId id="3311"/>
            <p14:sldId id="3310"/>
            <p14:sldId id="3137"/>
            <p14:sldId id="3289"/>
            <p14:sldId id="3715"/>
          </p14:sldIdLst>
        </p14:section>
        <p14:section name="Seven States" id="{07BC9715-F6B2-8D41-9D40-3F18DAAE71AA}">
          <p14:sldIdLst>
            <p14:sldId id="3302"/>
            <p14:sldId id="3162"/>
            <p14:sldId id="3717"/>
            <p14:sldId id="3157"/>
            <p14:sldId id="3300"/>
            <p14:sldId id="3298"/>
            <p14:sldId id="3167"/>
            <p14:sldId id="3301"/>
            <p14:sldId id="3152"/>
            <p14:sldId id="3202"/>
            <p14:sldId id="3297"/>
            <p14:sldId id="3712"/>
            <p14:sldId id="3188"/>
            <p14:sldId id="3716"/>
            <p14:sldId id="257"/>
            <p14:sldId id="3719"/>
            <p14:sldId id="3720"/>
            <p14:sldId id="3721"/>
            <p14:sldId id="3722"/>
            <p14:sldId id="3713"/>
            <p14:sldId id="3714"/>
            <p14:sldId id="371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DBE4E-8D17-9ED9-5ABA-58B47B49217B}" name="Leslie Griffin" initials="LG" userId="S::lgriffin@csg.org::7ef54370-aad7-44fb-b975-31a5b3f430d0" providerId="AD"/>
  <p188:author id="{1C94A0BB-60A1-5469-FDAD-0992635632CC}" name="Matt Herman" initials="MH" userId="S::mherman@csg.org::841b2b11-5edb-4055-8338-a7262dc7b7e2" providerId="AD"/>
  <p188:author id="{98884BC5-5AE5-DA84-F566-78DA2A5CC831}" name="Carl Reynolds" initials="CR" userId="S::creynolds@csg.org::d251df11-9e8f-4287-8e92-8029e56f2c7f" providerId="AD"/>
  <p188:author id="{30C61BD1-A0FB-25B3-7F96-6A584730EB63}" name="Grace Call" initials="GC" userId="S::gcall@csg.org::79247187-eef1-4f5e-b4c0-f610088c32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 Reynolds" initials="CR" lastIdx="4" clrIdx="0">
    <p:extLst>
      <p:ext uri="{19B8F6BF-5375-455C-9EA6-DF929625EA0E}">
        <p15:presenceInfo xmlns:p15="http://schemas.microsoft.com/office/powerpoint/2012/main" userId="S::creynolds@csg.org::d251df11-9e8f-4287-8e92-8029e56f2c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8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EE6AC-0489-AB48-B7ED-8FAAF8738024}" v="2" dt="2022-08-02T22:31:54.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96327"/>
  </p:normalViewPr>
  <p:slideViewPr>
    <p:cSldViewPr snapToGrid="0" snapToObjects="1">
      <p:cViewPr varScale="1">
        <p:scale>
          <a:sx n="127" d="100"/>
          <a:sy n="127" d="100"/>
        </p:scale>
        <p:origin x="200"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Reynolds" userId="d251df11-9e8f-4287-8e92-8029e56f2c7f" providerId="ADAL" clId="{56CD0A4C-66D4-C04A-9977-0A4707239864}"/>
    <pc:docChg chg="undo custSel addSld delSld modSld sldOrd addSection modSection">
      <pc:chgData name="Carl Reynolds" userId="d251df11-9e8f-4287-8e92-8029e56f2c7f" providerId="ADAL" clId="{56CD0A4C-66D4-C04A-9977-0A4707239864}" dt="2022-06-28T15:21:46.650" v="1526" actId="20577"/>
      <pc:docMkLst>
        <pc:docMk/>
      </pc:docMkLst>
      <pc:sldChg chg="addSp delSp modSp add mod ord">
        <pc:chgData name="Carl Reynolds" userId="d251df11-9e8f-4287-8e92-8029e56f2c7f" providerId="ADAL" clId="{56CD0A4C-66D4-C04A-9977-0A4707239864}" dt="2022-06-28T13:44:28.113" v="622" actId="20577"/>
        <pc:sldMkLst>
          <pc:docMk/>
          <pc:sldMk cId="3430001266" sldId="257"/>
        </pc:sldMkLst>
        <pc:spChg chg="del mod">
          <ac:chgData name="Carl Reynolds" userId="d251df11-9e8f-4287-8e92-8029e56f2c7f" providerId="ADAL" clId="{56CD0A4C-66D4-C04A-9977-0A4707239864}" dt="2022-06-28T13:40:53.101" v="518" actId="478"/>
          <ac:spMkLst>
            <pc:docMk/>
            <pc:sldMk cId="3430001266" sldId="257"/>
            <ac:spMk id="2" creationId="{78FA22ED-5A25-4697-80EB-FF22B796F094}"/>
          </ac:spMkLst>
        </pc:spChg>
        <pc:spChg chg="mod">
          <ac:chgData name="Carl Reynolds" userId="d251df11-9e8f-4287-8e92-8029e56f2c7f" providerId="ADAL" clId="{56CD0A4C-66D4-C04A-9977-0A4707239864}" dt="2022-06-28T13:44:28.113" v="622" actId="20577"/>
          <ac:spMkLst>
            <pc:docMk/>
            <pc:sldMk cId="3430001266" sldId="257"/>
            <ac:spMk id="3" creationId="{7B729688-72C8-41C8-BA8F-AF2BB757486E}"/>
          </ac:spMkLst>
        </pc:spChg>
        <pc:spChg chg="add del mod">
          <ac:chgData name="Carl Reynolds" userId="d251df11-9e8f-4287-8e92-8029e56f2c7f" providerId="ADAL" clId="{56CD0A4C-66D4-C04A-9977-0A4707239864}" dt="2022-06-28T13:40:54.932" v="519" actId="478"/>
          <ac:spMkLst>
            <pc:docMk/>
            <pc:sldMk cId="3430001266" sldId="257"/>
            <ac:spMk id="6" creationId="{3B53F0D3-F79A-F47D-7D45-8AAAA3E23947}"/>
          </ac:spMkLst>
        </pc:spChg>
        <pc:spChg chg="add mod">
          <ac:chgData name="Carl Reynolds" userId="d251df11-9e8f-4287-8e92-8029e56f2c7f" providerId="ADAL" clId="{56CD0A4C-66D4-C04A-9977-0A4707239864}" dt="2022-06-28T13:41:18.089" v="577" actId="20577"/>
          <ac:spMkLst>
            <pc:docMk/>
            <pc:sldMk cId="3430001266" sldId="257"/>
            <ac:spMk id="7" creationId="{249F60AA-6FF3-7E22-A621-511BBBCB3599}"/>
          </ac:spMkLst>
        </pc:spChg>
        <pc:picChg chg="add mod">
          <ac:chgData name="Carl Reynolds" userId="d251df11-9e8f-4287-8e92-8029e56f2c7f" providerId="ADAL" clId="{56CD0A4C-66D4-C04A-9977-0A4707239864}" dt="2022-06-28T13:39:16.862" v="401"/>
          <ac:picMkLst>
            <pc:docMk/>
            <pc:sldMk cId="3430001266" sldId="257"/>
            <ac:picMk id="4" creationId="{0034E2A2-F80E-D954-F875-7CF467B0D87D}"/>
          </ac:picMkLst>
        </pc:picChg>
      </pc:sldChg>
      <pc:sldChg chg="modSp add del mod">
        <pc:chgData name="Carl Reynolds" userId="d251df11-9e8f-4287-8e92-8029e56f2c7f" providerId="ADAL" clId="{56CD0A4C-66D4-C04A-9977-0A4707239864}" dt="2022-06-28T13:48:01.484" v="739" actId="2696"/>
        <pc:sldMkLst>
          <pc:docMk/>
          <pc:sldMk cId="1892751327" sldId="258"/>
        </pc:sldMkLst>
        <pc:spChg chg="mod">
          <ac:chgData name="Carl Reynolds" userId="d251df11-9e8f-4287-8e92-8029e56f2c7f" providerId="ADAL" clId="{56CD0A4C-66D4-C04A-9977-0A4707239864}" dt="2022-06-28T13:43:43.273" v="615" actId="20577"/>
          <ac:spMkLst>
            <pc:docMk/>
            <pc:sldMk cId="1892751327" sldId="258"/>
            <ac:spMk id="3" creationId="{5E562ADA-36E1-47D8-83B0-DA00AA9F3BC7}"/>
          </ac:spMkLst>
        </pc:spChg>
      </pc:sldChg>
      <pc:sldChg chg="modSp add del mod">
        <pc:chgData name="Carl Reynolds" userId="d251df11-9e8f-4287-8e92-8029e56f2c7f" providerId="ADAL" clId="{56CD0A4C-66D4-C04A-9977-0A4707239864}" dt="2022-06-28T13:50:27.942" v="900" actId="2696"/>
        <pc:sldMkLst>
          <pc:docMk/>
          <pc:sldMk cId="2518950426" sldId="259"/>
        </pc:sldMkLst>
        <pc:spChg chg="mod">
          <ac:chgData name="Carl Reynolds" userId="d251df11-9e8f-4287-8e92-8029e56f2c7f" providerId="ADAL" clId="{56CD0A4C-66D4-C04A-9977-0A4707239864}" dt="2022-06-28T13:48:16.572" v="749" actId="2711"/>
          <ac:spMkLst>
            <pc:docMk/>
            <pc:sldMk cId="2518950426" sldId="259"/>
            <ac:spMk id="3" creationId="{F3D53432-1A18-4A21-AC58-EAF405122F36}"/>
          </ac:spMkLst>
        </pc:spChg>
      </pc:sldChg>
      <pc:sldChg chg="modSp add del mod ord">
        <pc:chgData name="Carl Reynolds" userId="d251df11-9e8f-4287-8e92-8029e56f2c7f" providerId="ADAL" clId="{56CD0A4C-66D4-C04A-9977-0A4707239864}" dt="2022-06-28T13:51:49.970" v="983" actId="2696"/>
        <pc:sldMkLst>
          <pc:docMk/>
          <pc:sldMk cId="1070077748" sldId="260"/>
        </pc:sldMkLst>
        <pc:spChg chg="mod">
          <ac:chgData name="Carl Reynolds" userId="d251df11-9e8f-4287-8e92-8029e56f2c7f" providerId="ADAL" clId="{56CD0A4C-66D4-C04A-9977-0A4707239864}" dt="2022-06-28T13:50:50.226" v="907" actId="2711"/>
          <ac:spMkLst>
            <pc:docMk/>
            <pc:sldMk cId="1070077748" sldId="260"/>
            <ac:spMk id="3" creationId="{53110244-FB13-49D1-8948-0B16CA78DBA4}"/>
          </ac:spMkLst>
        </pc:spChg>
      </pc:sldChg>
      <pc:sldChg chg="addSp modSp add del mod ord">
        <pc:chgData name="Carl Reynolds" userId="d251df11-9e8f-4287-8e92-8029e56f2c7f" providerId="ADAL" clId="{56CD0A4C-66D4-C04A-9977-0A4707239864}" dt="2022-06-28T15:05:46.476" v="1115" actId="2696"/>
        <pc:sldMkLst>
          <pc:docMk/>
          <pc:sldMk cId="95992585" sldId="263"/>
        </pc:sldMkLst>
        <pc:picChg chg="mod">
          <ac:chgData name="Carl Reynolds" userId="d251df11-9e8f-4287-8e92-8029e56f2c7f" providerId="ADAL" clId="{56CD0A4C-66D4-C04A-9977-0A4707239864}" dt="2022-06-28T13:47:45.381" v="738" actId="1076"/>
          <ac:picMkLst>
            <pc:docMk/>
            <pc:sldMk cId="95992585" sldId="263"/>
            <ac:picMk id="2" creationId="{E585F391-9BDE-48F9-BDAF-DFD35C1F84DE}"/>
          </ac:picMkLst>
        </pc:picChg>
        <pc:picChg chg="add mod">
          <ac:chgData name="Carl Reynolds" userId="d251df11-9e8f-4287-8e92-8029e56f2c7f" providerId="ADAL" clId="{56CD0A4C-66D4-C04A-9977-0A4707239864}" dt="2022-06-28T13:47:34.068" v="736"/>
          <ac:picMkLst>
            <pc:docMk/>
            <pc:sldMk cId="95992585" sldId="263"/>
            <ac:picMk id="3" creationId="{3CAAB8CF-5BC7-F6CD-8813-7EE20ED15856}"/>
          </ac:picMkLst>
        </pc:picChg>
      </pc:sldChg>
      <pc:sldChg chg="modSp mod">
        <pc:chgData name="Carl Reynolds" userId="d251df11-9e8f-4287-8e92-8029e56f2c7f" providerId="ADAL" clId="{56CD0A4C-66D4-C04A-9977-0A4707239864}" dt="2022-06-28T15:15:40.989" v="1365" actId="20577"/>
        <pc:sldMkLst>
          <pc:docMk/>
          <pc:sldMk cId="4287313389" sldId="3152"/>
        </pc:sldMkLst>
        <pc:spChg chg="mod">
          <ac:chgData name="Carl Reynolds" userId="d251df11-9e8f-4287-8e92-8029e56f2c7f" providerId="ADAL" clId="{56CD0A4C-66D4-C04A-9977-0A4707239864}" dt="2022-06-28T15:15:40.989" v="1365" actId="20577"/>
          <ac:spMkLst>
            <pc:docMk/>
            <pc:sldMk cId="4287313389" sldId="3152"/>
            <ac:spMk id="5" creationId="{8A82A7FB-8C17-4F44-834E-C2EA542B749B}"/>
          </ac:spMkLst>
        </pc:spChg>
      </pc:sldChg>
      <pc:sldChg chg="modSp mod ord">
        <pc:chgData name="Carl Reynolds" userId="d251df11-9e8f-4287-8e92-8029e56f2c7f" providerId="ADAL" clId="{56CD0A4C-66D4-C04A-9977-0A4707239864}" dt="2022-06-28T15:17:18.804" v="1431" actId="20577"/>
        <pc:sldMkLst>
          <pc:docMk/>
          <pc:sldMk cId="1010559665" sldId="3162"/>
        </pc:sldMkLst>
        <pc:spChg chg="mod">
          <ac:chgData name="Carl Reynolds" userId="d251df11-9e8f-4287-8e92-8029e56f2c7f" providerId="ADAL" clId="{56CD0A4C-66D4-C04A-9977-0A4707239864}" dt="2022-06-28T15:17:18.804" v="1431" actId="20577"/>
          <ac:spMkLst>
            <pc:docMk/>
            <pc:sldMk cId="1010559665" sldId="3162"/>
            <ac:spMk id="2" creationId="{609A8D3D-506E-2D4B-A772-38E430ED8A81}"/>
          </ac:spMkLst>
        </pc:spChg>
        <pc:spChg chg="mod">
          <ac:chgData name="Carl Reynolds" userId="d251df11-9e8f-4287-8e92-8029e56f2c7f" providerId="ADAL" clId="{56CD0A4C-66D4-C04A-9977-0A4707239864}" dt="2022-06-28T15:15:12.311" v="1355" actId="20577"/>
          <ac:spMkLst>
            <pc:docMk/>
            <pc:sldMk cId="1010559665" sldId="3162"/>
            <ac:spMk id="3" creationId="{99FC5E41-3199-3040-80CC-37F8AB4C917E}"/>
          </ac:spMkLst>
        </pc:spChg>
      </pc:sldChg>
      <pc:sldChg chg="modSp mod ord">
        <pc:chgData name="Carl Reynolds" userId="d251df11-9e8f-4287-8e92-8029e56f2c7f" providerId="ADAL" clId="{56CD0A4C-66D4-C04A-9977-0A4707239864}" dt="2022-06-28T15:20:19.093" v="1502" actId="20577"/>
        <pc:sldMkLst>
          <pc:docMk/>
          <pc:sldMk cId="134540175" sldId="3188"/>
        </pc:sldMkLst>
        <pc:spChg chg="mod">
          <ac:chgData name="Carl Reynolds" userId="d251df11-9e8f-4287-8e92-8029e56f2c7f" providerId="ADAL" clId="{56CD0A4C-66D4-C04A-9977-0A4707239864}" dt="2022-06-28T15:20:19.093" v="1502" actId="20577"/>
          <ac:spMkLst>
            <pc:docMk/>
            <pc:sldMk cId="134540175" sldId="3188"/>
            <ac:spMk id="3" creationId="{7E28692C-EB46-B242-9A53-890EC5D64E66}"/>
          </ac:spMkLst>
        </pc:spChg>
      </pc:sldChg>
      <pc:sldChg chg="modSp mod">
        <pc:chgData name="Carl Reynolds" userId="d251df11-9e8f-4287-8e92-8029e56f2c7f" providerId="ADAL" clId="{56CD0A4C-66D4-C04A-9977-0A4707239864}" dt="2022-06-28T15:19:00.675" v="1473" actId="113"/>
        <pc:sldMkLst>
          <pc:docMk/>
          <pc:sldMk cId="3090300112" sldId="3289"/>
        </pc:sldMkLst>
        <pc:spChg chg="mod">
          <ac:chgData name="Carl Reynolds" userId="d251df11-9e8f-4287-8e92-8029e56f2c7f" providerId="ADAL" clId="{56CD0A4C-66D4-C04A-9977-0A4707239864}" dt="2022-06-28T15:12:53.209" v="1256" actId="207"/>
          <ac:spMkLst>
            <pc:docMk/>
            <pc:sldMk cId="3090300112" sldId="3289"/>
            <ac:spMk id="131" creationId="{F2684DC4-CCCD-8C49-9362-9DE6FE8C8129}"/>
          </ac:spMkLst>
        </pc:spChg>
        <pc:spChg chg="mod">
          <ac:chgData name="Carl Reynolds" userId="d251df11-9e8f-4287-8e92-8029e56f2c7f" providerId="ADAL" clId="{56CD0A4C-66D4-C04A-9977-0A4707239864}" dt="2022-06-28T15:12:55.800" v="1257" actId="207"/>
          <ac:spMkLst>
            <pc:docMk/>
            <pc:sldMk cId="3090300112" sldId="3289"/>
            <ac:spMk id="216" creationId="{D6F387B0-7522-7043-A002-D1F6AA15DAC2}"/>
          </ac:spMkLst>
        </pc:spChg>
        <pc:spChg chg="mod">
          <ac:chgData name="Carl Reynolds" userId="d251df11-9e8f-4287-8e92-8029e56f2c7f" providerId="ADAL" clId="{56CD0A4C-66D4-C04A-9977-0A4707239864}" dt="2022-06-28T15:12:48.874" v="1255" actId="207"/>
          <ac:spMkLst>
            <pc:docMk/>
            <pc:sldMk cId="3090300112" sldId="3289"/>
            <ac:spMk id="217" creationId="{D0FAB56E-6C73-2845-BF6A-712695425729}"/>
          </ac:spMkLst>
        </pc:spChg>
        <pc:spChg chg="mod">
          <ac:chgData name="Carl Reynolds" userId="d251df11-9e8f-4287-8e92-8029e56f2c7f" providerId="ADAL" clId="{56CD0A4C-66D4-C04A-9977-0A4707239864}" dt="2022-06-28T15:19:00.675" v="1473" actId="113"/>
          <ac:spMkLst>
            <pc:docMk/>
            <pc:sldMk cId="3090300112" sldId="3289"/>
            <ac:spMk id="218" creationId="{4CACA025-CB20-0C4C-924A-0DE258374B35}"/>
          </ac:spMkLst>
        </pc:spChg>
      </pc:sldChg>
      <pc:sldChg chg="modSp mod ord">
        <pc:chgData name="Carl Reynolds" userId="d251df11-9e8f-4287-8e92-8029e56f2c7f" providerId="ADAL" clId="{56CD0A4C-66D4-C04A-9977-0A4707239864}" dt="2022-06-28T15:18:26.995" v="1446" actId="20577"/>
        <pc:sldMkLst>
          <pc:docMk/>
          <pc:sldMk cId="859236793" sldId="3300"/>
        </pc:sldMkLst>
        <pc:spChg chg="mod">
          <ac:chgData name="Carl Reynolds" userId="d251df11-9e8f-4287-8e92-8029e56f2c7f" providerId="ADAL" clId="{56CD0A4C-66D4-C04A-9977-0A4707239864}" dt="2022-06-28T15:18:26.995" v="1446" actId="20577"/>
          <ac:spMkLst>
            <pc:docMk/>
            <pc:sldMk cId="859236793" sldId="3300"/>
            <ac:spMk id="3" creationId="{744F1A6A-CA13-E84F-9B96-854C8F066407}"/>
          </ac:spMkLst>
        </pc:spChg>
      </pc:sldChg>
      <pc:sldChg chg="ord">
        <pc:chgData name="Carl Reynolds" userId="d251df11-9e8f-4287-8e92-8029e56f2c7f" providerId="ADAL" clId="{56CD0A4C-66D4-C04A-9977-0A4707239864}" dt="2022-06-28T15:09:30.235" v="1180" actId="20578"/>
        <pc:sldMkLst>
          <pc:docMk/>
          <pc:sldMk cId="3307088702" sldId="3302"/>
        </pc:sldMkLst>
      </pc:sldChg>
      <pc:sldChg chg="modSp mod ord">
        <pc:chgData name="Carl Reynolds" userId="d251df11-9e8f-4287-8e92-8029e56f2c7f" providerId="ADAL" clId="{56CD0A4C-66D4-C04A-9977-0A4707239864}" dt="2022-06-28T15:21:46.650" v="1526" actId="20577"/>
        <pc:sldMkLst>
          <pc:docMk/>
          <pc:sldMk cId="1528071078" sldId="3713"/>
        </pc:sldMkLst>
        <pc:spChg chg="mod">
          <ac:chgData name="Carl Reynolds" userId="d251df11-9e8f-4287-8e92-8029e56f2c7f" providerId="ADAL" clId="{56CD0A4C-66D4-C04A-9977-0A4707239864}" dt="2022-06-28T15:21:46.650" v="1526" actId="20577"/>
          <ac:spMkLst>
            <pc:docMk/>
            <pc:sldMk cId="1528071078" sldId="3713"/>
            <ac:spMk id="2" creationId="{383ACCB5-FE04-3683-6EAD-171CDAF26BBB}"/>
          </ac:spMkLst>
        </pc:spChg>
        <pc:spChg chg="mod">
          <ac:chgData name="Carl Reynolds" userId="d251df11-9e8f-4287-8e92-8029e56f2c7f" providerId="ADAL" clId="{56CD0A4C-66D4-C04A-9977-0A4707239864}" dt="2022-06-28T13:52:11.614" v="1007" actId="20577"/>
          <ac:spMkLst>
            <pc:docMk/>
            <pc:sldMk cId="1528071078" sldId="3713"/>
            <ac:spMk id="3" creationId="{CED34F89-3D95-D055-4652-B773BB708C41}"/>
          </ac:spMkLst>
        </pc:spChg>
      </pc:sldChg>
      <pc:sldChg chg="ord">
        <pc:chgData name="Carl Reynolds" userId="d251df11-9e8f-4287-8e92-8029e56f2c7f" providerId="ADAL" clId="{56CD0A4C-66D4-C04A-9977-0A4707239864}" dt="2022-06-27T22:04:14.005" v="358" actId="20578"/>
        <pc:sldMkLst>
          <pc:docMk/>
          <pc:sldMk cId="1944278355" sldId="3714"/>
        </pc:sldMkLst>
      </pc:sldChg>
      <pc:sldChg chg="modSp mod">
        <pc:chgData name="Carl Reynolds" userId="d251df11-9e8f-4287-8e92-8029e56f2c7f" providerId="ADAL" clId="{56CD0A4C-66D4-C04A-9977-0A4707239864}" dt="2022-06-28T15:19:14.404" v="1499" actId="20577"/>
        <pc:sldMkLst>
          <pc:docMk/>
          <pc:sldMk cId="2976624541" sldId="3715"/>
        </pc:sldMkLst>
        <pc:spChg chg="mod">
          <ac:chgData name="Carl Reynolds" userId="d251df11-9e8f-4287-8e92-8029e56f2c7f" providerId="ADAL" clId="{56CD0A4C-66D4-C04A-9977-0A4707239864}" dt="2022-06-28T15:08:43.543" v="1174" actId="20577"/>
          <ac:spMkLst>
            <pc:docMk/>
            <pc:sldMk cId="2976624541" sldId="3715"/>
            <ac:spMk id="3" creationId="{7044E746-1470-204D-BA3E-0163C9B5CFD1}"/>
          </ac:spMkLst>
        </pc:spChg>
        <pc:spChg chg="mod">
          <ac:chgData name="Carl Reynolds" userId="d251df11-9e8f-4287-8e92-8029e56f2c7f" providerId="ADAL" clId="{56CD0A4C-66D4-C04A-9977-0A4707239864}" dt="2022-06-28T15:12:24.668" v="1254" actId="20577"/>
          <ac:spMkLst>
            <pc:docMk/>
            <pc:sldMk cId="2976624541" sldId="3715"/>
            <ac:spMk id="114" creationId="{93937910-2842-ED48-894F-08CEDD571F06}"/>
          </ac:spMkLst>
        </pc:spChg>
        <pc:spChg chg="mod">
          <ac:chgData name="Carl Reynolds" userId="d251df11-9e8f-4287-8e92-8029e56f2c7f" providerId="ADAL" clId="{56CD0A4C-66D4-C04A-9977-0A4707239864}" dt="2022-06-28T15:11:12.404" v="1219" actId="207"/>
          <ac:spMkLst>
            <pc:docMk/>
            <pc:sldMk cId="2976624541" sldId="3715"/>
            <ac:spMk id="118" creationId="{24FA601F-6FBE-A242-BD64-027F4C7E91CD}"/>
          </ac:spMkLst>
        </pc:spChg>
        <pc:spChg chg="mod">
          <ac:chgData name="Carl Reynolds" userId="d251df11-9e8f-4287-8e92-8029e56f2c7f" providerId="ADAL" clId="{56CD0A4C-66D4-C04A-9977-0A4707239864}" dt="2022-06-28T15:11:15.719" v="1220" actId="207"/>
          <ac:spMkLst>
            <pc:docMk/>
            <pc:sldMk cId="2976624541" sldId="3715"/>
            <ac:spMk id="119" creationId="{9073E100-00F6-9744-B011-B4B92A86EC78}"/>
          </ac:spMkLst>
        </pc:spChg>
        <pc:spChg chg="mod">
          <ac:chgData name="Carl Reynolds" userId="d251df11-9e8f-4287-8e92-8029e56f2c7f" providerId="ADAL" clId="{56CD0A4C-66D4-C04A-9977-0A4707239864}" dt="2022-06-28T15:11:08.525" v="1218" actId="207"/>
          <ac:spMkLst>
            <pc:docMk/>
            <pc:sldMk cId="2976624541" sldId="3715"/>
            <ac:spMk id="127" creationId="{910856CE-439D-4C41-99A5-450FA20B2D1E}"/>
          </ac:spMkLst>
        </pc:spChg>
        <pc:spChg chg="mod">
          <ac:chgData name="Carl Reynolds" userId="d251df11-9e8f-4287-8e92-8029e56f2c7f" providerId="ADAL" clId="{56CD0A4C-66D4-C04A-9977-0A4707239864}" dt="2022-06-28T15:10:43.159" v="1214" actId="207"/>
          <ac:spMkLst>
            <pc:docMk/>
            <pc:sldMk cId="2976624541" sldId="3715"/>
            <ac:spMk id="131" creationId="{F2684DC4-CCCD-8C49-9362-9DE6FE8C8129}"/>
          </ac:spMkLst>
        </pc:spChg>
        <pc:spChg chg="mod">
          <ac:chgData name="Carl Reynolds" userId="d251df11-9e8f-4287-8e92-8029e56f2c7f" providerId="ADAL" clId="{56CD0A4C-66D4-C04A-9977-0A4707239864}" dt="2022-06-28T15:10:51.926" v="1216" actId="207"/>
          <ac:spMkLst>
            <pc:docMk/>
            <pc:sldMk cId="2976624541" sldId="3715"/>
            <ac:spMk id="216" creationId="{D6F387B0-7522-7043-A002-D1F6AA15DAC2}"/>
          </ac:spMkLst>
        </pc:spChg>
        <pc:spChg chg="mod">
          <ac:chgData name="Carl Reynolds" userId="d251df11-9e8f-4287-8e92-8029e56f2c7f" providerId="ADAL" clId="{56CD0A4C-66D4-C04A-9977-0A4707239864}" dt="2022-06-28T15:10:47.649" v="1215" actId="207"/>
          <ac:spMkLst>
            <pc:docMk/>
            <pc:sldMk cId="2976624541" sldId="3715"/>
            <ac:spMk id="217" creationId="{D0FAB56E-6C73-2845-BF6A-712695425729}"/>
          </ac:spMkLst>
        </pc:spChg>
        <pc:spChg chg="mod">
          <ac:chgData name="Carl Reynolds" userId="d251df11-9e8f-4287-8e92-8029e56f2c7f" providerId="ADAL" clId="{56CD0A4C-66D4-C04A-9977-0A4707239864}" dt="2022-06-28T15:19:14.404" v="1499" actId="20577"/>
          <ac:spMkLst>
            <pc:docMk/>
            <pc:sldMk cId="2976624541" sldId="3715"/>
            <ac:spMk id="218" creationId="{4CACA025-CB20-0C4C-924A-0DE258374B35}"/>
          </ac:spMkLst>
        </pc:spChg>
        <pc:spChg chg="mod">
          <ac:chgData name="Carl Reynolds" userId="d251df11-9e8f-4287-8e92-8029e56f2c7f" providerId="ADAL" clId="{56CD0A4C-66D4-C04A-9977-0A4707239864}" dt="2022-06-28T15:12:06.445" v="1232" actId="20577"/>
          <ac:spMkLst>
            <pc:docMk/>
            <pc:sldMk cId="2976624541" sldId="3715"/>
            <ac:spMk id="219" creationId="{37CD749D-EF21-C343-B7F4-BBBFEB04770F}"/>
          </ac:spMkLst>
        </pc:spChg>
      </pc:sldChg>
      <pc:sldChg chg="modSp mod">
        <pc:chgData name="Carl Reynolds" userId="d251df11-9e8f-4287-8e92-8029e56f2c7f" providerId="ADAL" clId="{56CD0A4C-66D4-C04A-9977-0A4707239864}" dt="2022-06-28T13:41:33.185" v="590" actId="20577"/>
        <pc:sldMkLst>
          <pc:docMk/>
          <pc:sldMk cId="1387124883" sldId="3716"/>
        </pc:sldMkLst>
        <pc:spChg chg="mod">
          <ac:chgData name="Carl Reynolds" userId="d251df11-9e8f-4287-8e92-8029e56f2c7f" providerId="ADAL" clId="{56CD0A4C-66D4-C04A-9977-0A4707239864}" dt="2022-06-28T13:41:33.185" v="590" actId="20577"/>
          <ac:spMkLst>
            <pc:docMk/>
            <pc:sldMk cId="1387124883" sldId="3716"/>
            <ac:spMk id="3" creationId="{AFA4F873-2A32-684C-A535-172590D7A21C}"/>
          </ac:spMkLst>
        </pc:spChg>
      </pc:sldChg>
      <pc:sldChg chg="modSp mod ord">
        <pc:chgData name="Carl Reynolds" userId="d251df11-9e8f-4287-8e92-8029e56f2c7f" providerId="ADAL" clId="{56CD0A4C-66D4-C04A-9977-0A4707239864}" dt="2022-06-28T15:18:16.824" v="1440" actId="20577"/>
        <pc:sldMkLst>
          <pc:docMk/>
          <pc:sldMk cId="1076495495" sldId="3717"/>
        </pc:sldMkLst>
        <pc:spChg chg="mod">
          <ac:chgData name="Carl Reynolds" userId="d251df11-9e8f-4287-8e92-8029e56f2c7f" providerId="ADAL" clId="{56CD0A4C-66D4-C04A-9977-0A4707239864}" dt="2022-06-28T15:18:16.824" v="1440" actId="20577"/>
          <ac:spMkLst>
            <pc:docMk/>
            <pc:sldMk cId="1076495495" sldId="3717"/>
            <ac:spMk id="3" creationId="{C689ECF5-2A38-F941-1DAA-F92309032B60}"/>
          </ac:spMkLst>
        </pc:spChg>
      </pc:sldChg>
      <pc:sldChg chg="modSp mod">
        <pc:chgData name="Carl Reynolds" userId="d251df11-9e8f-4287-8e92-8029e56f2c7f" providerId="ADAL" clId="{56CD0A4C-66D4-C04A-9977-0A4707239864}" dt="2022-06-27T22:10:50.613" v="397" actId="20577"/>
        <pc:sldMkLst>
          <pc:docMk/>
          <pc:sldMk cId="1307727283" sldId="3718"/>
        </pc:sldMkLst>
        <pc:spChg chg="mod">
          <ac:chgData name="Carl Reynolds" userId="d251df11-9e8f-4287-8e92-8029e56f2c7f" providerId="ADAL" clId="{56CD0A4C-66D4-C04A-9977-0A4707239864}" dt="2022-06-27T22:10:50.613" v="397" actId="20577"/>
          <ac:spMkLst>
            <pc:docMk/>
            <pc:sldMk cId="1307727283" sldId="3718"/>
            <ac:spMk id="3" creationId="{27026381-40E5-E358-22F2-3E7A04B37C3B}"/>
          </ac:spMkLst>
        </pc:spChg>
        <pc:spChg chg="mod">
          <ac:chgData name="Carl Reynolds" userId="d251df11-9e8f-4287-8e92-8029e56f2c7f" providerId="ADAL" clId="{56CD0A4C-66D4-C04A-9977-0A4707239864}" dt="2022-06-27T22:10:11.378" v="359" actId="207"/>
          <ac:spMkLst>
            <pc:docMk/>
            <pc:sldMk cId="1307727283" sldId="3718"/>
            <ac:spMk id="64" creationId="{0F0A82AC-AA42-8F4F-A27C-D28770C073B4}"/>
          </ac:spMkLst>
        </pc:spChg>
      </pc:sldChg>
      <pc:sldChg chg="delSp modSp add mod">
        <pc:chgData name="Carl Reynolds" userId="d251df11-9e8f-4287-8e92-8029e56f2c7f" providerId="ADAL" clId="{56CD0A4C-66D4-C04A-9977-0A4707239864}" dt="2022-06-28T13:44:09.033" v="620" actId="478"/>
        <pc:sldMkLst>
          <pc:docMk/>
          <pc:sldMk cId="1139804766" sldId="3719"/>
        </pc:sldMkLst>
        <pc:spChg chg="mod">
          <ac:chgData name="Carl Reynolds" userId="d251df11-9e8f-4287-8e92-8029e56f2c7f" providerId="ADAL" clId="{56CD0A4C-66D4-C04A-9977-0A4707239864}" dt="2022-06-28T13:43:22.164" v="608" actId="20577"/>
          <ac:spMkLst>
            <pc:docMk/>
            <pc:sldMk cId="1139804766" sldId="3719"/>
            <ac:spMk id="2" creationId="{F40AE226-E8B2-3145-B021-DA7E7590A773}"/>
          </ac:spMkLst>
        </pc:spChg>
        <pc:spChg chg="mod">
          <ac:chgData name="Carl Reynolds" userId="d251df11-9e8f-4287-8e92-8029e56f2c7f" providerId="ADAL" clId="{56CD0A4C-66D4-C04A-9977-0A4707239864}" dt="2022-06-28T13:42:06.176" v="592" actId="20577"/>
          <ac:spMkLst>
            <pc:docMk/>
            <pc:sldMk cId="1139804766" sldId="3719"/>
            <ac:spMk id="3" creationId="{AFA4F873-2A32-684C-A535-172590D7A21C}"/>
          </ac:spMkLst>
        </pc:spChg>
        <pc:spChg chg="del">
          <ac:chgData name="Carl Reynolds" userId="d251df11-9e8f-4287-8e92-8029e56f2c7f" providerId="ADAL" clId="{56CD0A4C-66D4-C04A-9977-0A4707239864}" dt="2022-06-28T13:44:09.033" v="620" actId="478"/>
          <ac:spMkLst>
            <pc:docMk/>
            <pc:sldMk cId="1139804766" sldId="3719"/>
            <ac:spMk id="102" creationId="{27F13024-B539-494A-B851-484DAC3DA241}"/>
          </ac:spMkLst>
        </pc:spChg>
      </pc:sldChg>
      <pc:sldChg chg="delSp modSp add mod">
        <pc:chgData name="Carl Reynolds" userId="d251df11-9e8f-4287-8e92-8029e56f2c7f" providerId="ADAL" clId="{56CD0A4C-66D4-C04A-9977-0A4707239864}" dt="2022-06-28T13:46:56.625" v="732" actId="20577"/>
        <pc:sldMkLst>
          <pc:docMk/>
          <pc:sldMk cId="935294210" sldId="3720"/>
        </pc:sldMkLst>
        <pc:spChg chg="mod">
          <ac:chgData name="Carl Reynolds" userId="d251df11-9e8f-4287-8e92-8029e56f2c7f" providerId="ADAL" clId="{56CD0A4C-66D4-C04A-9977-0A4707239864}" dt="2022-06-28T13:43:57.718" v="618"/>
          <ac:spMkLst>
            <pc:docMk/>
            <pc:sldMk cId="935294210" sldId="3720"/>
            <ac:spMk id="2" creationId="{F40AE226-E8B2-3145-B021-DA7E7590A773}"/>
          </ac:spMkLst>
        </pc:spChg>
        <pc:spChg chg="mod">
          <ac:chgData name="Carl Reynolds" userId="d251df11-9e8f-4287-8e92-8029e56f2c7f" providerId="ADAL" clId="{56CD0A4C-66D4-C04A-9977-0A4707239864}" dt="2022-06-28T13:46:56.625" v="732" actId="20577"/>
          <ac:spMkLst>
            <pc:docMk/>
            <pc:sldMk cId="935294210" sldId="3720"/>
            <ac:spMk id="3" creationId="{AFA4F873-2A32-684C-A535-172590D7A21C}"/>
          </ac:spMkLst>
        </pc:spChg>
        <pc:spChg chg="del">
          <ac:chgData name="Carl Reynolds" userId="d251df11-9e8f-4287-8e92-8029e56f2c7f" providerId="ADAL" clId="{56CD0A4C-66D4-C04A-9977-0A4707239864}" dt="2022-06-28T13:44:00.985" v="619" actId="478"/>
          <ac:spMkLst>
            <pc:docMk/>
            <pc:sldMk cId="935294210" sldId="3720"/>
            <ac:spMk id="102" creationId="{27F13024-B539-494A-B851-484DAC3DA241}"/>
          </ac:spMkLst>
        </pc:spChg>
      </pc:sldChg>
      <pc:sldChg chg="add del">
        <pc:chgData name="Carl Reynolds" userId="d251df11-9e8f-4287-8e92-8029e56f2c7f" providerId="ADAL" clId="{56CD0A4C-66D4-C04A-9977-0A4707239864}" dt="2022-06-27T22:03:15.387" v="308"/>
        <pc:sldMkLst>
          <pc:docMk/>
          <pc:sldMk cId="1228985486" sldId="3720"/>
        </pc:sldMkLst>
      </pc:sldChg>
      <pc:sldChg chg="new del">
        <pc:chgData name="Carl Reynolds" userId="d251df11-9e8f-4287-8e92-8029e56f2c7f" providerId="ADAL" clId="{56CD0A4C-66D4-C04A-9977-0A4707239864}" dt="2022-06-27T21:58:34.286" v="6" actId="2696"/>
        <pc:sldMkLst>
          <pc:docMk/>
          <pc:sldMk cId="3934191816" sldId="3720"/>
        </pc:sldMkLst>
      </pc:sldChg>
      <pc:sldChg chg="delSp modSp add mod">
        <pc:chgData name="Carl Reynolds" userId="d251df11-9e8f-4287-8e92-8029e56f2c7f" providerId="ADAL" clId="{56CD0A4C-66D4-C04A-9977-0A4707239864}" dt="2022-06-28T13:56:04.147" v="1114" actId="20577"/>
        <pc:sldMkLst>
          <pc:docMk/>
          <pc:sldMk cId="2995924093" sldId="3721"/>
        </pc:sldMkLst>
        <pc:spChg chg="mod">
          <ac:chgData name="Carl Reynolds" userId="d251df11-9e8f-4287-8e92-8029e56f2c7f" providerId="ADAL" clId="{56CD0A4C-66D4-C04A-9977-0A4707239864}" dt="2022-06-28T13:56:04.147" v="1114" actId="20577"/>
          <ac:spMkLst>
            <pc:docMk/>
            <pc:sldMk cId="2995924093" sldId="3721"/>
            <ac:spMk id="2" creationId="{F40AE226-E8B2-3145-B021-DA7E7590A773}"/>
          </ac:spMkLst>
        </pc:spChg>
        <pc:spChg chg="mod">
          <ac:chgData name="Carl Reynolds" userId="d251df11-9e8f-4287-8e92-8029e56f2c7f" providerId="ADAL" clId="{56CD0A4C-66D4-C04A-9977-0A4707239864}" dt="2022-06-28T13:50:23.845" v="899" actId="20577"/>
          <ac:spMkLst>
            <pc:docMk/>
            <pc:sldMk cId="2995924093" sldId="3721"/>
            <ac:spMk id="3" creationId="{AFA4F873-2A32-684C-A535-172590D7A21C}"/>
          </ac:spMkLst>
        </pc:spChg>
        <pc:spChg chg="del">
          <ac:chgData name="Carl Reynolds" userId="d251df11-9e8f-4287-8e92-8029e56f2c7f" providerId="ADAL" clId="{56CD0A4C-66D4-C04A-9977-0A4707239864}" dt="2022-06-28T13:48:27.865" v="751" actId="478"/>
          <ac:spMkLst>
            <pc:docMk/>
            <pc:sldMk cId="2995924093" sldId="3721"/>
            <ac:spMk id="102" creationId="{27F13024-B539-494A-B851-484DAC3DA241}"/>
          </ac:spMkLst>
        </pc:spChg>
      </pc:sldChg>
      <pc:sldChg chg="delSp modSp add mod">
        <pc:chgData name="Carl Reynolds" userId="d251df11-9e8f-4287-8e92-8029e56f2c7f" providerId="ADAL" clId="{56CD0A4C-66D4-C04A-9977-0A4707239864}" dt="2022-06-28T13:51:43.529" v="982" actId="20577"/>
        <pc:sldMkLst>
          <pc:docMk/>
          <pc:sldMk cId="1458901949" sldId="3722"/>
        </pc:sldMkLst>
        <pc:spChg chg="mod">
          <ac:chgData name="Carl Reynolds" userId="d251df11-9e8f-4287-8e92-8029e56f2c7f" providerId="ADAL" clId="{56CD0A4C-66D4-C04A-9977-0A4707239864}" dt="2022-06-28T13:51:43.529" v="982" actId="20577"/>
          <ac:spMkLst>
            <pc:docMk/>
            <pc:sldMk cId="1458901949" sldId="3722"/>
            <ac:spMk id="2" creationId="{F40AE226-E8B2-3145-B021-DA7E7590A773}"/>
          </ac:spMkLst>
        </pc:spChg>
        <pc:spChg chg="mod">
          <ac:chgData name="Carl Reynolds" userId="d251df11-9e8f-4287-8e92-8029e56f2c7f" providerId="ADAL" clId="{56CD0A4C-66D4-C04A-9977-0A4707239864}" dt="2022-06-28T13:51:32.044" v="977" actId="20577"/>
          <ac:spMkLst>
            <pc:docMk/>
            <pc:sldMk cId="1458901949" sldId="3722"/>
            <ac:spMk id="3" creationId="{AFA4F873-2A32-684C-A535-172590D7A21C}"/>
          </ac:spMkLst>
        </pc:spChg>
        <pc:spChg chg="del">
          <ac:chgData name="Carl Reynolds" userId="d251df11-9e8f-4287-8e92-8029e56f2c7f" providerId="ADAL" clId="{56CD0A4C-66D4-C04A-9977-0A4707239864}" dt="2022-06-28T13:50:36.855" v="903" actId="478"/>
          <ac:spMkLst>
            <pc:docMk/>
            <pc:sldMk cId="1458901949" sldId="3722"/>
            <ac:spMk id="102" creationId="{27F13024-B539-494A-B851-484DAC3DA241}"/>
          </ac:spMkLst>
        </pc:spChg>
        <pc:picChg chg="mod">
          <ac:chgData name="Carl Reynolds" userId="d251df11-9e8f-4287-8e92-8029e56f2c7f" providerId="ADAL" clId="{56CD0A4C-66D4-C04A-9977-0A4707239864}" dt="2022-06-28T13:51:36.011" v="979" actId="1076"/>
          <ac:picMkLst>
            <pc:docMk/>
            <pc:sldMk cId="1458901949" sldId="3722"/>
            <ac:picMk id="3074" creationId="{ECC833E5-98FB-98F3-AD55-BFEC29656313}"/>
          </ac:picMkLst>
        </pc:picChg>
      </pc:sldChg>
    </pc:docChg>
  </pc:docChgLst>
  <pc:docChgLst>
    <pc:chgData name="Carl Reynolds" userId="d251df11-9e8f-4287-8e92-8029e56f2c7f" providerId="ADAL" clId="{C7C11F85-01F7-F444-AF72-B4652F80ADE6}"/>
    <pc:docChg chg="undo custSel addSld delSld modSld sldOrd modMainMaster modSection">
      <pc:chgData name="Carl Reynolds" userId="d251df11-9e8f-4287-8e92-8029e56f2c7f" providerId="ADAL" clId="{C7C11F85-01F7-F444-AF72-B4652F80ADE6}" dt="2022-06-10T17:53:05.520" v="8420" actId="478"/>
      <pc:docMkLst>
        <pc:docMk/>
      </pc:docMkLst>
      <pc:sldChg chg="modSp mod modTransition">
        <pc:chgData name="Carl Reynolds" userId="d251df11-9e8f-4287-8e92-8029e56f2c7f" providerId="ADAL" clId="{C7C11F85-01F7-F444-AF72-B4652F80ADE6}" dt="2022-05-26T15:22:35.139" v="2650"/>
        <pc:sldMkLst>
          <pc:docMk/>
          <pc:sldMk cId="2004158330" sldId="296"/>
        </pc:sldMkLst>
        <pc:spChg chg="mod">
          <ac:chgData name="Carl Reynolds" userId="d251df11-9e8f-4287-8e92-8029e56f2c7f" providerId="ADAL" clId="{C7C11F85-01F7-F444-AF72-B4652F80ADE6}" dt="2022-05-20T20:41:24.322" v="516" actId="20577"/>
          <ac:spMkLst>
            <pc:docMk/>
            <pc:sldMk cId="2004158330" sldId="296"/>
            <ac:spMk id="2" creationId="{D5EF649A-D9D6-4836-A1AE-9ED844D19EB5}"/>
          </ac:spMkLst>
        </pc:spChg>
      </pc:sldChg>
      <pc:sldChg chg="del">
        <pc:chgData name="Carl Reynolds" userId="d251df11-9e8f-4287-8e92-8029e56f2c7f" providerId="ADAL" clId="{C7C11F85-01F7-F444-AF72-B4652F80ADE6}" dt="2022-05-23T20:19:39.924" v="1459" actId="2696"/>
        <pc:sldMkLst>
          <pc:docMk/>
          <pc:sldMk cId="3733076739" sldId="393"/>
        </pc:sldMkLst>
      </pc:sldChg>
      <pc:sldChg chg="addSp delSp modSp mod modTransition">
        <pc:chgData name="Carl Reynolds" userId="d251df11-9e8f-4287-8e92-8029e56f2c7f" providerId="ADAL" clId="{C7C11F85-01F7-F444-AF72-B4652F80ADE6}" dt="2022-05-26T15:22:35.139" v="2650"/>
        <pc:sldMkLst>
          <pc:docMk/>
          <pc:sldMk cId="3279442781" sldId="3137"/>
        </pc:sldMkLst>
        <pc:spChg chg="del mod">
          <ac:chgData name="Carl Reynolds" userId="d251df11-9e8f-4287-8e92-8029e56f2c7f" providerId="ADAL" clId="{C7C11F85-01F7-F444-AF72-B4652F80ADE6}" dt="2022-05-26T15:15:15.757" v="2317" actId="478"/>
          <ac:spMkLst>
            <pc:docMk/>
            <pc:sldMk cId="3279442781" sldId="3137"/>
            <ac:spMk id="2" creationId="{0D2EA83F-C259-894D-B964-AD4EEDBC7913}"/>
          </ac:spMkLst>
        </pc:spChg>
        <pc:spChg chg="mod">
          <ac:chgData name="Carl Reynolds" userId="d251df11-9e8f-4287-8e92-8029e56f2c7f" providerId="ADAL" clId="{C7C11F85-01F7-F444-AF72-B4652F80ADE6}" dt="2022-05-18T17:35:40.917" v="273" actId="20577"/>
          <ac:spMkLst>
            <pc:docMk/>
            <pc:sldMk cId="3279442781" sldId="3137"/>
            <ac:spMk id="4" creationId="{99EAEB78-1FF3-B943-BE03-11AF863E6084}"/>
          </ac:spMkLst>
        </pc:spChg>
        <pc:spChg chg="mod">
          <ac:chgData name="Carl Reynolds" userId="d251df11-9e8f-4287-8e92-8029e56f2c7f" providerId="ADAL" clId="{C7C11F85-01F7-F444-AF72-B4652F80ADE6}" dt="2022-05-18T17:25:47.907" v="50" actId="207"/>
          <ac:spMkLst>
            <pc:docMk/>
            <pc:sldMk cId="3279442781" sldId="3137"/>
            <ac:spMk id="10" creationId="{CA196C11-4944-F74E-9098-F5AC52E5B61D}"/>
          </ac:spMkLst>
        </pc:spChg>
        <pc:spChg chg="mod">
          <ac:chgData name="Carl Reynolds" userId="d251df11-9e8f-4287-8e92-8029e56f2c7f" providerId="ADAL" clId="{C7C11F85-01F7-F444-AF72-B4652F80ADE6}" dt="2022-05-18T17:26:21.177" v="56" actId="207"/>
          <ac:spMkLst>
            <pc:docMk/>
            <pc:sldMk cId="3279442781" sldId="3137"/>
            <ac:spMk id="17" creationId="{2550EC42-2853-5A4D-A01D-163F2BD64F09}"/>
          </ac:spMkLst>
        </pc:spChg>
        <pc:spChg chg="mod">
          <ac:chgData name="Carl Reynolds" userId="d251df11-9e8f-4287-8e92-8029e56f2c7f" providerId="ADAL" clId="{C7C11F85-01F7-F444-AF72-B4652F80ADE6}" dt="2022-05-18T17:22:54.228" v="2" actId="108"/>
          <ac:spMkLst>
            <pc:docMk/>
            <pc:sldMk cId="3279442781" sldId="3137"/>
            <ac:spMk id="18" creationId="{D7B43BCB-63B2-B24A-8EB5-D2DE2B371B5E}"/>
          </ac:spMkLst>
        </pc:spChg>
        <pc:spChg chg="mod">
          <ac:chgData name="Carl Reynolds" userId="d251df11-9e8f-4287-8e92-8029e56f2c7f" providerId="ADAL" clId="{C7C11F85-01F7-F444-AF72-B4652F80ADE6}" dt="2022-05-18T17:28:23.936" v="61" actId="108"/>
          <ac:spMkLst>
            <pc:docMk/>
            <pc:sldMk cId="3279442781" sldId="3137"/>
            <ac:spMk id="19" creationId="{FD59DFCF-DF37-6948-84E1-5FC3BD58D6FF}"/>
          </ac:spMkLst>
        </pc:spChg>
        <pc:spChg chg="mod">
          <ac:chgData name="Carl Reynolds" userId="d251df11-9e8f-4287-8e92-8029e56f2c7f" providerId="ADAL" clId="{C7C11F85-01F7-F444-AF72-B4652F80ADE6}" dt="2022-05-18T17:27:15.839" v="58" actId="108"/>
          <ac:spMkLst>
            <pc:docMk/>
            <pc:sldMk cId="3279442781" sldId="3137"/>
            <ac:spMk id="25" creationId="{246FB39C-132C-8140-817D-7347A742CCF4}"/>
          </ac:spMkLst>
        </pc:spChg>
        <pc:spChg chg="mod">
          <ac:chgData name="Carl Reynolds" userId="d251df11-9e8f-4287-8e92-8029e56f2c7f" providerId="ADAL" clId="{C7C11F85-01F7-F444-AF72-B4652F80ADE6}" dt="2022-05-18T17:30:34.874" v="64" actId="108"/>
          <ac:spMkLst>
            <pc:docMk/>
            <pc:sldMk cId="3279442781" sldId="3137"/>
            <ac:spMk id="28" creationId="{4C0B7A2F-1F1D-A442-82BD-6C6C1DC42023}"/>
          </ac:spMkLst>
        </pc:spChg>
        <pc:spChg chg="mod">
          <ac:chgData name="Carl Reynolds" userId="d251df11-9e8f-4287-8e92-8029e56f2c7f" providerId="ADAL" clId="{C7C11F85-01F7-F444-AF72-B4652F80ADE6}" dt="2022-05-18T17:28:37.769" v="62" actId="108"/>
          <ac:spMkLst>
            <pc:docMk/>
            <pc:sldMk cId="3279442781" sldId="3137"/>
            <ac:spMk id="29" creationId="{FD48FA93-1DAB-0743-B29C-ECADFDECDD92}"/>
          </ac:spMkLst>
        </pc:spChg>
        <pc:spChg chg="mod">
          <ac:chgData name="Carl Reynolds" userId="d251df11-9e8f-4287-8e92-8029e56f2c7f" providerId="ADAL" clId="{C7C11F85-01F7-F444-AF72-B4652F80ADE6}" dt="2022-05-18T17:27:52.591" v="59" actId="108"/>
          <ac:spMkLst>
            <pc:docMk/>
            <pc:sldMk cId="3279442781" sldId="3137"/>
            <ac:spMk id="33" creationId="{60D880FC-C1CB-F041-8950-578B5894DB41}"/>
          </ac:spMkLst>
        </pc:spChg>
        <pc:spChg chg="mod">
          <ac:chgData name="Carl Reynolds" userId="d251df11-9e8f-4287-8e92-8029e56f2c7f" providerId="ADAL" clId="{C7C11F85-01F7-F444-AF72-B4652F80ADE6}" dt="2022-05-18T17:26:50.679" v="57" actId="108"/>
          <ac:spMkLst>
            <pc:docMk/>
            <pc:sldMk cId="3279442781" sldId="3137"/>
            <ac:spMk id="37" creationId="{997A2F11-A1BE-564C-8789-4D69AFFB866B}"/>
          </ac:spMkLst>
        </pc:spChg>
        <pc:spChg chg="mod">
          <ac:chgData name="Carl Reynolds" userId="d251df11-9e8f-4287-8e92-8029e56f2c7f" providerId="ADAL" clId="{C7C11F85-01F7-F444-AF72-B4652F80ADE6}" dt="2022-05-18T17:27:56.583" v="60" actId="108"/>
          <ac:spMkLst>
            <pc:docMk/>
            <pc:sldMk cId="3279442781" sldId="3137"/>
            <ac:spMk id="38" creationId="{45898F73-4B9C-294F-84E6-984CDEA6933F}"/>
          </ac:spMkLst>
        </pc:spChg>
        <pc:spChg chg="mod">
          <ac:chgData name="Carl Reynolds" userId="d251df11-9e8f-4287-8e92-8029e56f2c7f" providerId="ADAL" clId="{C7C11F85-01F7-F444-AF72-B4652F80ADE6}" dt="2022-05-18T17:30:46.523" v="65" actId="108"/>
          <ac:spMkLst>
            <pc:docMk/>
            <pc:sldMk cId="3279442781" sldId="3137"/>
            <ac:spMk id="45" creationId="{3A147F50-AA60-774F-82A9-AD16C4E10ED3}"/>
          </ac:spMkLst>
        </pc:spChg>
        <pc:spChg chg="mod">
          <ac:chgData name="Carl Reynolds" userId="d251df11-9e8f-4287-8e92-8029e56f2c7f" providerId="ADAL" clId="{C7C11F85-01F7-F444-AF72-B4652F80ADE6}" dt="2022-05-18T17:30:31.256" v="63" actId="108"/>
          <ac:spMkLst>
            <pc:docMk/>
            <pc:sldMk cId="3279442781" sldId="3137"/>
            <ac:spMk id="49" creationId="{C7327FE1-C183-1342-B0D2-5FA239B1BC2D}"/>
          </ac:spMkLst>
        </pc:spChg>
        <pc:spChg chg="mod">
          <ac:chgData name="Carl Reynolds" userId="d251df11-9e8f-4287-8e92-8029e56f2c7f" providerId="ADAL" clId="{C7C11F85-01F7-F444-AF72-B4652F80ADE6}" dt="2022-05-18T17:31:14.832" v="67" actId="108"/>
          <ac:spMkLst>
            <pc:docMk/>
            <pc:sldMk cId="3279442781" sldId="3137"/>
            <ac:spMk id="51" creationId="{FAE0A395-D76A-7348-BEDB-70C91908D3F0}"/>
          </ac:spMkLst>
        </pc:spChg>
        <pc:spChg chg="mod">
          <ac:chgData name="Carl Reynolds" userId="d251df11-9e8f-4287-8e92-8029e56f2c7f" providerId="ADAL" clId="{C7C11F85-01F7-F444-AF72-B4652F80ADE6}" dt="2022-05-18T17:31:09.071" v="66" actId="108"/>
          <ac:spMkLst>
            <pc:docMk/>
            <pc:sldMk cId="3279442781" sldId="3137"/>
            <ac:spMk id="98" creationId="{99AA2A97-F3E3-7E4E-AE31-BF1DAB476A7F}"/>
          </ac:spMkLst>
        </pc:spChg>
        <pc:spChg chg="mod">
          <ac:chgData name="Carl Reynolds" userId="d251df11-9e8f-4287-8e92-8029e56f2c7f" providerId="ADAL" clId="{C7C11F85-01F7-F444-AF72-B4652F80ADE6}" dt="2022-05-18T17:26:08.172" v="54" actId="207"/>
          <ac:spMkLst>
            <pc:docMk/>
            <pc:sldMk cId="3279442781" sldId="3137"/>
            <ac:spMk id="101" creationId="{08D43615-94D1-AE47-A288-6DBE7DC9AC87}"/>
          </ac:spMkLst>
        </pc:spChg>
        <pc:spChg chg="mod">
          <ac:chgData name="Carl Reynolds" userId="d251df11-9e8f-4287-8e92-8029e56f2c7f" providerId="ADAL" clId="{C7C11F85-01F7-F444-AF72-B4652F80ADE6}" dt="2022-05-18T17:26:01.269" v="52" actId="207"/>
          <ac:spMkLst>
            <pc:docMk/>
            <pc:sldMk cId="3279442781" sldId="3137"/>
            <ac:spMk id="102" creationId="{4DCBB0C9-E8DE-4E47-A9CF-EB70A5D70AD2}"/>
          </ac:spMkLst>
        </pc:spChg>
        <pc:spChg chg="mod">
          <ac:chgData name="Carl Reynolds" userId="d251df11-9e8f-4287-8e92-8029e56f2c7f" providerId="ADAL" clId="{C7C11F85-01F7-F444-AF72-B4652F80ADE6}" dt="2022-05-26T15:17:48.427" v="2499" actId="20577"/>
          <ac:spMkLst>
            <pc:docMk/>
            <pc:sldMk cId="3279442781" sldId="3137"/>
            <ac:spMk id="103" creationId="{E332A59F-D767-DB42-A806-93B411DDA274}"/>
          </ac:spMkLst>
        </pc:spChg>
        <pc:spChg chg="mod">
          <ac:chgData name="Carl Reynolds" userId="d251df11-9e8f-4287-8e92-8029e56f2c7f" providerId="ADAL" clId="{C7C11F85-01F7-F444-AF72-B4652F80ADE6}" dt="2022-05-18T17:23:21.191" v="39" actId="1035"/>
          <ac:spMkLst>
            <pc:docMk/>
            <pc:sldMk cId="3279442781" sldId="3137"/>
            <ac:spMk id="104" creationId="{7A4EBD5C-B394-1746-8852-1AD00785ECEF}"/>
          </ac:spMkLst>
        </pc:spChg>
        <pc:spChg chg="mod">
          <ac:chgData name="Carl Reynolds" userId="d251df11-9e8f-4287-8e92-8029e56f2c7f" providerId="ADAL" clId="{C7C11F85-01F7-F444-AF72-B4652F80ADE6}" dt="2022-05-26T15:16:43.336" v="2442" actId="1036"/>
          <ac:spMkLst>
            <pc:docMk/>
            <pc:sldMk cId="3279442781" sldId="3137"/>
            <ac:spMk id="105" creationId="{DE5EB86E-64CA-344A-B163-BC92CE9DD58B}"/>
          </ac:spMkLst>
        </pc:spChg>
        <pc:spChg chg="del mod">
          <ac:chgData name="Carl Reynolds" userId="d251df11-9e8f-4287-8e92-8029e56f2c7f" providerId="ADAL" clId="{C7C11F85-01F7-F444-AF72-B4652F80ADE6}" dt="2022-05-18T17:22:44.421" v="1" actId="478"/>
          <ac:spMkLst>
            <pc:docMk/>
            <pc:sldMk cId="3279442781" sldId="3137"/>
            <ac:spMk id="106" creationId="{7D06C600-8879-8D4B-A285-DE1B192EA1B7}"/>
          </ac:spMkLst>
        </pc:spChg>
        <pc:spChg chg="add mod">
          <ac:chgData name="Carl Reynolds" userId="d251df11-9e8f-4287-8e92-8029e56f2c7f" providerId="ADAL" clId="{C7C11F85-01F7-F444-AF72-B4652F80ADE6}" dt="2022-05-18T17:32:56.527" v="164" actId="207"/>
          <ac:spMkLst>
            <pc:docMk/>
            <pc:sldMk cId="3279442781" sldId="3137"/>
            <ac:spMk id="107" creationId="{FB3B1138-C1E3-B4E9-0658-295831733370}"/>
          </ac:spMkLst>
        </pc:spChg>
        <pc:spChg chg="add mod">
          <ac:chgData name="Carl Reynolds" userId="d251df11-9e8f-4287-8e92-8029e56f2c7f" providerId="ADAL" clId="{C7C11F85-01F7-F444-AF72-B4652F80ADE6}" dt="2022-05-18T17:34:22.480" v="198" actId="120"/>
          <ac:spMkLst>
            <pc:docMk/>
            <pc:sldMk cId="3279442781" sldId="3137"/>
            <ac:spMk id="108" creationId="{A3A5434A-0129-C52E-9FF2-FF630C1F7D58}"/>
          </ac:spMkLst>
        </pc:spChg>
        <pc:spChg chg="add del mod">
          <ac:chgData name="Carl Reynolds" userId="d251df11-9e8f-4287-8e92-8029e56f2c7f" providerId="ADAL" clId="{C7C11F85-01F7-F444-AF72-B4652F80ADE6}" dt="2022-05-26T15:15:19.873" v="2318" actId="478"/>
          <ac:spMkLst>
            <pc:docMk/>
            <pc:sldMk cId="3279442781" sldId="3137"/>
            <ac:spMk id="109" creationId="{5BA95F89-9F5F-D40A-96E8-FD7E37DB73E5}"/>
          </ac:spMkLst>
        </pc:spChg>
        <pc:spChg chg="add mod">
          <ac:chgData name="Carl Reynolds" userId="d251df11-9e8f-4287-8e92-8029e56f2c7f" providerId="ADAL" clId="{C7C11F85-01F7-F444-AF72-B4652F80ADE6}" dt="2022-05-26T15:16:55.443" v="2455" actId="20577"/>
          <ac:spMkLst>
            <pc:docMk/>
            <pc:sldMk cId="3279442781" sldId="3137"/>
            <ac:spMk id="110" creationId="{E5216195-4B2C-ABE8-76AE-7AF15FD13AF1}"/>
          </ac:spMkLst>
        </pc:spChg>
      </pc:sldChg>
      <pc:sldChg chg="modSp add del mod ord">
        <pc:chgData name="Carl Reynolds" userId="d251df11-9e8f-4287-8e92-8029e56f2c7f" providerId="ADAL" clId="{C7C11F85-01F7-F444-AF72-B4652F80ADE6}" dt="2022-05-23T20:31:23.634" v="1505" actId="2696"/>
        <pc:sldMkLst>
          <pc:docMk/>
          <pc:sldMk cId="3449129142" sldId="3147"/>
        </pc:sldMkLst>
        <pc:spChg chg="mod">
          <ac:chgData name="Carl Reynolds" userId="d251df11-9e8f-4287-8e92-8029e56f2c7f" providerId="ADAL" clId="{C7C11F85-01F7-F444-AF72-B4652F80ADE6}" dt="2022-05-23T20:23:58.678" v="1502" actId="20577"/>
          <ac:spMkLst>
            <pc:docMk/>
            <pc:sldMk cId="3449129142" sldId="3147"/>
            <ac:spMk id="2" creationId="{138420AD-AC35-E544-83CE-D585408F0A07}"/>
          </ac:spMkLst>
        </pc:spChg>
      </pc:sldChg>
      <pc:sldChg chg="del modTransition">
        <pc:chgData name="Carl Reynolds" userId="d251df11-9e8f-4287-8e92-8029e56f2c7f" providerId="ADAL" clId="{C7C11F85-01F7-F444-AF72-B4652F80ADE6}" dt="2022-05-31T14:57:31.145" v="4461" actId="2696"/>
        <pc:sldMkLst>
          <pc:docMk/>
          <pc:sldMk cId="3902959010" sldId="3148"/>
        </pc:sldMkLst>
      </pc:sldChg>
      <pc:sldChg chg="addSp delSp modSp add mod modTransition">
        <pc:chgData name="Carl Reynolds" userId="d251df11-9e8f-4287-8e92-8029e56f2c7f" providerId="ADAL" clId="{C7C11F85-01F7-F444-AF72-B4652F80ADE6}" dt="2022-06-07T14:26:26.081" v="6682" actId="208"/>
        <pc:sldMkLst>
          <pc:docMk/>
          <pc:sldMk cId="4287313389" sldId="3152"/>
        </pc:sldMkLst>
        <pc:spChg chg="mod">
          <ac:chgData name="Carl Reynolds" userId="d251df11-9e8f-4287-8e92-8029e56f2c7f" providerId="ADAL" clId="{C7C11F85-01F7-F444-AF72-B4652F80ADE6}" dt="2022-06-06T21:49:32.555" v="6407" actId="1037"/>
          <ac:spMkLst>
            <pc:docMk/>
            <pc:sldMk cId="4287313389" sldId="3152"/>
            <ac:spMk id="2" creationId="{7AA9D023-300A-5346-B99E-D3481E2D7F82}"/>
          </ac:spMkLst>
        </pc:spChg>
        <pc:spChg chg="add mod">
          <ac:chgData name="Carl Reynolds" userId="d251df11-9e8f-4287-8e92-8029e56f2c7f" providerId="ADAL" clId="{C7C11F85-01F7-F444-AF72-B4652F80ADE6}" dt="2022-05-26T17:27:06.784" v="3576" actId="207"/>
          <ac:spMkLst>
            <pc:docMk/>
            <pc:sldMk cId="4287313389" sldId="3152"/>
            <ac:spMk id="3" creationId="{B3A2B83B-D8A2-4342-A5C0-94BB8058A414}"/>
          </ac:spMkLst>
        </pc:spChg>
        <pc:spChg chg="mod">
          <ac:chgData name="Carl Reynolds" userId="d251df11-9e8f-4287-8e92-8029e56f2c7f" providerId="ADAL" clId="{C7C11F85-01F7-F444-AF72-B4652F80ADE6}" dt="2022-05-26T17:25:52.670" v="3574" actId="20577"/>
          <ac:spMkLst>
            <pc:docMk/>
            <pc:sldMk cId="4287313389" sldId="3152"/>
            <ac:spMk id="5" creationId="{8A82A7FB-8C17-4F44-834E-C2EA542B749B}"/>
          </ac:spMkLst>
        </pc:spChg>
        <pc:spChg chg="add del mod">
          <ac:chgData name="Carl Reynolds" userId="d251df11-9e8f-4287-8e92-8029e56f2c7f" providerId="ADAL" clId="{C7C11F85-01F7-F444-AF72-B4652F80ADE6}" dt="2022-05-26T17:22:45.098" v="3472" actId="478"/>
          <ac:spMkLst>
            <pc:docMk/>
            <pc:sldMk cId="4287313389" sldId="3152"/>
            <ac:spMk id="6" creationId="{C2AA27AA-1CB9-BF82-8720-E2CABA468F84}"/>
          </ac:spMkLst>
        </pc:spChg>
        <pc:spChg chg="add del mod">
          <ac:chgData name="Carl Reynolds" userId="d251df11-9e8f-4287-8e92-8029e56f2c7f" providerId="ADAL" clId="{C7C11F85-01F7-F444-AF72-B4652F80ADE6}" dt="2022-05-26T17:23:25.735" v="3476" actId="478"/>
          <ac:spMkLst>
            <pc:docMk/>
            <pc:sldMk cId="4287313389" sldId="3152"/>
            <ac:spMk id="7" creationId="{FB21EE8E-35B4-0989-E926-BA52FB8D441D}"/>
          </ac:spMkLst>
        </pc:spChg>
        <pc:spChg chg="mod">
          <ac:chgData name="Carl Reynolds" userId="d251df11-9e8f-4287-8e92-8029e56f2c7f" providerId="ADAL" clId="{C7C11F85-01F7-F444-AF72-B4652F80ADE6}" dt="2022-06-07T14:25:59.085" v="6679" actId="20577"/>
          <ac:spMkLst>
            <pc:docMk/>
            <pc:sldMk cId="4287313389" sldId="3152"/>
            <ac:spMk id="9" creationId="{7E92FA2E-C012-7DFF-3F44-1A5F86DAA924}"/>
          </ac:spMkLst>
        </pc:spChg>
        <pc:spChg chg="add mod">
          <ac:chgData name="Carl Reynolds" userId="d251df11-9e8f-4287-8e92-8029e56f2c7f" providerId="ADAL" clId="{C7C11F85-01F7-F444-AF72-B4652F80ADE6}" dt="2022-05-26T17:22:16.595" v="3467" actId="207"/>
          <ac:spMkLst>
            <pc:docMk/>
            <pc:sldMk cId="4287313389" sldId="3152"/>
            <ac:spMk id="10" creationId="{3465C630-E090-FDB2-9021-E65A6E989746}"/>
          </ac:spMkLst>
        </pc:spChg>
        <pc:spChg chg="add mod">
          <ac:chgData name="Carl Reynolds" userId="d251df11-9e8f-4287-8e92-8029e56f2c7f" providerId="ADAL" clId="{C7C11F85-01F7-F444-AF72-B4652F80ADE6}" dt="2022-05-26T17:25:07.059" v="3532" actId="1036"/>
          <ac:spMkLst>
            <pc:docMk/>
            <pc:sldMk cId="4287313389" sldId="3152"/>
            <ac:spMk id="11" creationId="{70D908A1-7A9B-CAF0-CAE7-375F55AA10FD}"/>
          </ac:spMkLst>
        </pc:spChg>
        <pc:spChg chg="add del mod">
          <ac:chgData name="Carl Reynolds" userId="d251df11-9e8f-4287-8e92-8029e56f2c7f" providerId="ADAL" clId="{C7C11F85-01F7-F444-AF72-B4652F80ADE6}" dt="2022-05-26T17:23:28.909" v="3478"/>
          <ac:spMkLst>
            <pc:docMk/>
            <pc:sldMk cId="4287313389" sldId="3152"/>
            <ac:spMk id="12" creationId="{4E72F9A3-B972-3045-0F61-1C107646E720}"/>
          </ac:spMkLst>
        </pc:spChg>
        <pc:spChg chg="add mod">
          <ac:chgData name="Carl Reynolds" userId="d251df11-9e8f-4287-8e92-8029e56f2c7f" providerId="ADAL" clId="{C7C11F85-01F7-F444-AF72-B4652F80ADE6}" dt="2022-05-26T17:27:15.341" v="3578" actId="20577"/>
          <ac:spMkLst>
            <pc:docMk/>
            <pc:sldMk cId="4287313389" sldId="3152"/>
            <ac:spMk id="13" creationId="{BE78ECF7-9310-58EC-583F-0E0432AA4B5F}"/>
          </ac:spMkLst>
        </pc:spChg>
        <pc:spChg chg="mod">
          <ac:chgData name="Carl Reynolds" userId="d251df11-9e8f-4287-8e92-8029e56f2c7f" providerId="ADAL" clId="{C7C11F85-01F7-F444-AF72-B4652F80ADE6}" dt="2022-06-07T14:26:26.081" v="6682" actId="208"/>
          <ac:spMkLst>
            <pc:docMk/>
            <pc:sldMk cId="4287313389" sldId="3152"/>
            <ac:spMk id="14" creationId="{81CAAF87-0978-6941-AF55-A8930F81676F}"/>
          </ac:spMkLst>
        </pc:spChg>
        <pc:graphicFrameChg chg="del modGraphic">
          <ac:chgData name="Carl Reynolds" userId="d251df11-9e8f-4287-8e92-8029e56f2c7f" providerId="ADAL" clId="{C7C11F85-01F7-F444-AF72-B4652F80ADE6}" dt="2022-05-26T17:21:12.777" v="3459" actId="478"/>
          <ac:graphicFrameMkLst>
            <pc:docMk/>
            <pc:sldMk cId="4287313389" sldId="3152"/>
            <ac:graphicFrameMk id="15" creationId="{9BECFC70-1396-024B-A38D-29DEA201A960}"/>
          </ac:graphicFrameMkLst>
        </pc:graphicFrameChg>
        <pc:picChg chg="mod">
          <ac:chgData name="Carl Reynolds" userId="d251df11-9e8f-4287-8e92-8029e56f2c7f" providerId="ADAL" clId="{C7C11F85-01F7-F444-AF72-B4652F80ADE6}" dt="2022-06-06T21:49:21.014" v="6388" actId="1035"/>
          <ac:picMkLst>
            <pc:docMk/>
            <pc:sldMk cId="4287313389" sldId="3152"/>
            <ac:picMk id="4" creationId="{1E6C869C-9D73-42FE-A129-7E7BE8750E38}"/>
          </ac:picMkLst>
        </pc:picChg>
        <pc:picChg chg="del">
          <ac:chgData name="Carl Reynolds" userId="d251df11-9e8f-4287-8e92-8029e56f2c7f" providerId="ADAL" clId="{C7C11F85-01F7-F444-AF72-B4652F80ADE6}" dt="2022-05-26T15:01:54.991" v="2226" actId="478"/>
          <ac:picMkLst>
            <pc:docMk/>
            <pc:sldMk cId="4287313389" sldId="3152"/>
            <ac:picMk id="8" creationId="{CC662768-E12A-D2B9-A5EE-FC23368F5966}"/>
          </ac:picMkLst>
        </pc:picChg>
      </pc:sldChg>
      <pc:sldChg chg="del ord modTransition">
        <pc:chgData name="Carl Reynolds" userId="d251df11-9e8f-4287-8e92-8029e56f2c7f" providerId="ADAL" clId="{C7C11F85-01F7-F444-AF72-B4652F80ADE6}" dt="2022-05-26T17:54:39.339" v="4377" actId="2696"/>
        <pc:sldMkLst>
          <pc:docMk/>
          <pc:sldMk cId="4221967034" sldId="3156"/>
        </pc:sldMkLst>
      </pc:sldChg>
      <pc:sldChg chg="addSp delSp modSp mod ord modTransition setBg modCm">
        <pc:chgData name="Carl Reynolds" userId="d251df11-9e8f-4287-8e92-8029e56f2c7f" providerId="ADAL" clId="{C7C11F85-01F7-F444-AF72-B4652F80ADE6}" dt="2022-06-10T17:52:14.602" v="8417" actId="20577"/>
        <pc:sldMkLst>
          <pc:docMk/>
          <pc:sldMk cId="101324090" sldId="3157"/>
        </pc:sldMkLst>
        <pc:spChg chg="mod ord">
          <ac:chgData name="Carl Reynolds" userId="d251df11-9e8f-4287-8e92-8029e56f2c7f" providerId="ADAL" clId="{C7C11F85-01F7-F444-AF72-B4652F80ADE6}" dt="2022-06-10T12:55:56.517" v="7674" actId="27636"/>
          <ac:spMkLst>
            <pc:docMk/>
            <pc:sldMk cId="101324090" sldId="3157"/>
            <ac:spMk id="2" creationId="{5BEF5C89-AD1E-434F-91A5-80F23F934195}"/>
          </ac:spMkLst>
        </pc:spChg>
        <pc:spChg chg="del mod">
          <ac:chgData name="Carl Reynolds" userId="d251df11-9e8f-4287-8e92-8029e56f2c7f" providerId="ADAL" clId="{C7C11F85-01F7-F444-AF72-B4652F80ADE6}" dt="2022-05-26T17:09:33.614" v="3267" actId="478"/>
          <ac:spMkLst>
            <pc:docMk/>
            <pc:sldMk cId="101324090" sldId="3157"/>
            <ac:spMk id="3" creationId="{11921564-BADC-6946-9781-C44218EF38FD}"/>
          </ac:spMkLst>
        </pc:spChg>
        <pc:spChg chg="mod ord">
          <ac:chgData name="Carl Reynolds" userId="d251df11-9e8f-4287-8e92-8029e56f2c7f" providerId="ADAL" clId="{C7C11F85-01F7-F444-AF72-B4652F80ADE6}" dt="2022-06-10T17:52:14.602" v="8417" actId="20577"/>
          <ac:spMkLst>
            <pc:docMk/>
            <pc:sldMk cId="101324090" sldId="3157"/>
            <ac:spMk id="5" creationId="{E0E161C5-2FCB-6A40-A829-33DCB65FD8D8}"/>
          </ac:spMkLst>
        </pc:spChg>
        <pc:spChg chg="add mod">
          <ac:chgData name="Carl Reynolds" userId="d251df11-9e8f-4287-8e92-8029e56f2c7f" providerId="ADAL" clId="{C7C11F85-01F7-F444-AF72-B4652F80ADE6}" dt="2022-05-26T17:55:25.607" v="4389" actId="20577"/>
          <ac:spMkLst>
            <pc:docMk/>
            <pc:sldMk cId="101324090" sldId="3157"/>
            <ac:spMk id="8" creationId="{583EA798-8E93-4ED8-CECD-4E729C5A966A}"/>
          </ac:spMkLst>
        </pc:spChg>
        <pc:spChg chg="add">
          <ac:chgData name="Carl Reynolds" userId="d251df11-9e8f-4287-8e92-8029e56f2c7f" providerId="ADAL" clId="{C7C11F85-01F7-F444-AF72-B4652F80ADE6}" dt="2022-05-26T17:03:27.515" v="2923" actId="26606"/>
          <ac:spMkLst>
            <pc:docMk/>
            <pc:sldMk cId="101324090" sldId="3157"/>
            <ac:spMk id="11" creationId="{9427AF5F-9A0E-42B7-A252-FD64C9885F9C}"/>
          </ac:spMkLst>
        </pc:spChg>
        <pc:picChg chg="add mod">
          <ac:chgData name="Carl Reynolds" userId="d251df11-9e8f-4287-8e92-8029e56f2c7f" providerId="ADAL" clId="{C7C11F85-01F7-F444-AF72-B4652F80ADE6}" dt="2022-06-10T12:55:59.394" v="7675" actId="1076"/>
          <ac:picMkLst>
            <pc:docMk/>
            <pc:sldMk cId="101324090" sldId="3157"/>
            <ac:picMk id="4" creationId="{B8A8C559-17E7-ED37-C1D7-3D9BC1A2B14D}"/>
          </ac:picMkLst>
        </pc:picChg>
        <pc:picChg chg="add del mod">
          <ac:chgData name="Carl Reynolds" userId="d251df11-9e8f-4287-8e92-8029e56f2c7f" providerId="ADAL" clId="{C7C11F85-01F7-F444-AF72-B4652F80ADE6}" dt="2022-06-10T12:53:45.986" v="7663" actId="478"/>
          <ac:picMkLst>
            <pc:docMk/>
            <pc:sldMk cId="101324090" sldId="3157"/>
            <ac:picMk id="6" creationId="{A80D1F9C-F923-A682-5767-46EC1F6BFDA7}"/>
          </ac:picMkLst>
        </pc:picChg>
      </pc:sldChg>
      <pc:sldChg chg="addSp delSp modSp mod ord modTransition">
        <pc:chgData name="Carl Reynolds" userId="d251df11-9e8f-4287-8e92-8029e56f2c7f" providerId="ADAL" clId="{C7C11F85-01F7-F444-AF72-B4652F80ADE6}" dt="2022-06-07T14:28:49.394" v="6782" actId="255"/>
        <pc:sldMkLst>
          <pc:docMk/>
          <pc:sldMk cId="1010559665" sldId="3162"/>
        </pc:sldMkLst>
        <pc:spChg chg="mod">
          <ac:chgData name="Carl Reynolds" userId="d251df11-9e8f-4287-8e92-8029e56f2c7f" providerId="ADAL" clId="{C7C11F85-01F7-F444-AF72-B4652F80ADE6}" dt="2022-06-03T14:22:23.402" v="5273" actId="20577"/>
          <ac:spMkLst>
            <pc:docMk/>
            <pc:sldMk cId="1010559665" sldId="3162"/>
            <ac:spMk id="2" creationId="{609A8D3D-506E-2D4B-A772-38E430ED8A81}"/>
          </ac:spMkLst>
        </pc:spChg>
        <pc:spChg chg="mod">
          <ac:chgData name="Carl Reynolds" userId="d251df11-9e8f-4287-8e92-8029e56f2c7f" providerId="ADAL" clId="{C7C11F85-01F7-F444-AF72-B4652F80ADE6}" dt="2022-06-01T17:58:42.815" v="4982" actId="27636"/>
          <ac:spMkLst>
            <pc:docMk/>
            <pc:sldMk cId="1010559665" sldId="3162"/>
            <ac:spMk id="3" creationId="{99FC5E41-3199-3040-80CC-37F8AB4C917E}"/>
          </ac:spMkLst>
        </pc:spChg>
        <pc:spChg chg="mod">
          <ac:chgData name="Carl Reynolds" userId="d251df11-9e8f-4287-8e92-8029e56f2c7f" providerId="ADAL" clId="{C7C11F85-01F7-F444-AF72-B4652F80ADE6}" dt="2022-06-07T14:28:49.394" v="6782" actId="255"/>
          <ac:spMkLst>
            <pc:docMk/>
            <pc:sldMk cId="1010559665" sldId="3162"/>
            <ac:spMk id="4" creationId="{0763527F-E0D6-7542-A648-242A31C0DC78}"/>
          </ac:spMkLst>
        </pc:spChg>
        <pc:picChg chg="add del mod">
          <ac:chgData name="Carl Reynolds" userId="d251df11-9e8f-4287-8e92-8029e56f2c7f" providerId="ADAL" clId="{C7C11F85-01F7-F444-AF72-B4652F80ADE6}" dt="2022-06-03T14:21:03.860" v="5234" actId="478"/>
          <ac:picMkLst>
            <pc:docMk/>
            <pc:sldMk cId="1010559665" sldId="3162"/>
            <ac:picMk id="5" creationId="{13C72516-413D-8B28-69DF-3B9C790C44E0}"/>
          </ac:picMkLst>
        </pc:picChg>
        <pc:picChg chg="add mod">
          <ac:chgData name="Carl Reynolds" userId="d251df11-9e8f-4287-8e92-8029e56f2c7f" providerId="ADAL" clId="{C7C11F85-01F7-F444-AF72-B4652F80ADE6}" dt="2022-06-03T14:22:10.023" v="5264" actId="1076"/>
          <ac:picMkLst>
            <pc:docMk/>
            <pc:sldMk cId="1010559665" sldId="3162"/>
            <ac:picMk id="4098" creationId="{72B3C11E-CB74-D782-014E-210512A34045}"/>
          </ac:picMkLst>
        </pc:picChg>
      </pc:sldChg>
      <pc:sldChg chg="delSp modSp mod ord modTransition">
        <pc:chgData name="Carl Reynolds" userId="d251df11-9e8f-4287-8e92-8029e56f2c7f" providerId="ADAL" clId="{C7C11F85-01F7-F444-AF72-B4652F80ADE6}" dt="2022-06-08T17:21:20.503" v="7661" actId="20577"/>
        <pc:sldMkLst>
          <pc:docMk/>
          <pc:sldMk cId="3088029476" sldId="3167"/>
        </pc:sldMkLst>
        <pc:spChg chg="mod">
          <ac:chgData name="Carl Reynolds" userId="d251df11-9e8f-4287-8e92-8029e56f2c7f" providerId="ADAL" clId="{C7C11F85-01F7-F444-AF72-B4652F80ADE6}" dt="2022-06-08T17:21:20.503" v="7661" actId="20577"/>
          <ac:spMkLst>
            <pc:docMk/>
            <pc:sldMk cId="3088029476" sldId="3167"/>
            <ac:spMk id="2" creationId="{D3815706-6B89-3944-9EDD-D06B24F55D00}"/>
          </ac:spMkLst>
        </pc:spChg>
        <pc:spChg chg="mod">
          <ac:chgData name="Carl Reynolds" userId="d251df11-9e8f-4287-8e92-8029e56f2c7f" providerId="ADAL" clId="{C7C11F85-01F7-F444-AF72-B4652F80ADE6}" dt="2022-05-26T14:57:15.266" v="2135" actId="20577"/>
          <ac:spMkLst>
            <pc:docMk/>
            <pc:sldMk cId="3088029476" sldId="3167"/>
            <ac:spMk id="3" creationId="{33AF3739-000E-0741-94F0-FB9A48A1068A}"/>
          </ac:spMkLst>
        </pc:spChg>
        <pc:spChg chg="del">
          <ac:chgData name="Carl Reynolds" userId="d251df11-9e8f-4287-8e92-8029e56f2c7f" providerId="ADAL" clId="{C7C11F85-01F7-F444-AF72-B4652F80ADE6}" dt="2022-05-31T14:52:27.593" v="4399" actId="478"/>
          <ac:spMkLst>
            <pc:docMk/>
            <pc:sldMk cId="3088029476" sldId="3167"/>
            <ac:spMk id="10" creationId="{B745D4FF-FF64-A442-B913-CFF1A3335EB2}"/>
          </ac:spMkLst>
        </pc:spChg>
        <pc:spChg chg="del">
          <ac:chgData name="Carl Reynolds" userId="d251df11-9e8f-4287-8e92-8029e56f2c7f" providerId="ADAL" clId="{C7C11F85-01F7-F444-AF72-B4652F80ADE6}" dt="2022-05-31T14:52:01.042" v="4395" actId="478"/>
          <ac:spMkLst>
            <pc:docMk/>
            <pc:sldMk cId="3088029476" sldId="3167"/>
            <ac:spMk id="202" creationId="{3482261E-FF4C-5A44-92CF-5BC76F4EBEE5}"/>
          </ac:spMkLst>
        </pc:spChg>
        <pc:graphicFrameChg chg="mod modGraphic">
          <ac:chgData name="Carl Reynolds" userId="d251df11-9e8f-4287-8e92-8029e56f2c7f" providerId="ADAL" clId="{C7C11F85-01F7-F444-AF72-B4652F80ADE6}" dt="2022-06-08T15:57:04.970" v="7614" actId="20577"/>
          <ac:graphicFrameMkLst>
            <pc:docMk/>
            <pc:sldMk cId="3088029476" sldId="3167"/>
            <ac:graphicFrameMk id="6" creationId="{1032CC86-F684-D64C-B17F-9C8CB3B08C16}"/>
          </ac:graphicFrameMkLst>
        </pc:graphicFrameChg>
      </pc:sldChg>
      <pc:sldChg chg="addSp delSp modSp add del mod modTransition">
        <pc:chgData name="Carl Reynolds" userId="d251df11-9e8f-4287-8e92-8029e56f2c7f" providerId="ADAL" clId="{C7C11F85-01F7-F444-AF72-B4652F80ADE6}" dt="2022-06-10T14:17:59.161" v="8137" actId="27636"/>
        <pc:sldMkLst>
          <pc:docMk/>
          <pc:sldMk cId="134540175" sldId="3188"/>
        </pc:sldMkLst>
        <pc:spChg chg="mod">
          <ac:chgData name="Carl Reynolds" userId="d251df11-9e8f-4287-8e92-8029e56f2c7f" providerId="ADAL" clId="{C7C11F85-01F7-F444-AF72-B4652F80ADE6}" dt="2022-06-07T14:36:18.065" v="7044" actId="20577"/>
          <ac:spMkLst>
            <pc:docMk/>
            <pc:sldMk cId="134540175" sldId="3188"/>
            <ac:spMk id="3" creationId="{7E28692C-EB46-B242-9A53-890EC5D64E66}"/>
          </ac:spMkLst>
        </pc:spChg>
        <pc:spChg chg="del">
          <ac:chgData name="Carl Reynolds" userId="d251df11-9e8f-4287-8e92-8029e56f2c7f" providerId="ADAL" clId="{C7C11F85-01F7-F444-AF72-B4652F80ADE6}" dt="2022-06-03T14:54:18.367" v="5369" actId="478"/>
          <ac:spMkLst>
            <pc:docMk/>
            <pc:sldMk cId="134540175" sldId="3188"/>
            <ac:spMk id="8" creationId="{BD589C4F-EAD0-5B49-8AFF-D5557E1DF10A}"/>
          </ac:spMkLst>
        </pc:spChg>
        <pc:spChg chg="add mod">
          <ac:chgData name="Carl Reynolds" userId="d251df11-9e8f-4287-8e92-8029e56f2c7f" providerId="ADAL" clId="{C7C11F85-01F7-F444-AF72-B4652F80ADE6}" dt="2022-06-10T14:17:59.161" v="8137" actId="27636"/>
          <ac:spMkLst>
            <pc:docMk/>
            <pc:sldMk cId="134540175" sldId="3188"/>
            <ac:spMk id="8" creationId="{CB1FCBF4-616A-60A4-94E7-E09C9891F46D}"/>
          </ac:spMkLst>
        </pc:spChg>
        <pc:spChg chg="del">
          <ac:chgData name="Carl Reynolds" userId="d251df11-9e8f-4287-8e92-8029e56f2c7f" providerId="ADAL" clId="{C7C11F85-01F7-F444-AF72-B4652F80ADE6}" dt="2022-06-03T14:56:53.459" v="5380" actId="478"/>
          <ac:spMkLst>
            <pc:docMk/>
            <pc:sldMk cId="134540175" sldId="3188"/>
            <ac:spMk id="102" creationId="{1B670BC1-CF55-6D42-9576-FEF247C13FCC}"/>
          </ac:spMkLst>
        </pc:spChg>
        <pc:spChg chg="del">
          <ac:chgData name="Carl Reynolds" userId="d251df11-9e8f-4287-8e92-8029e56f2c7f" providerId="ADAL" clId="{C7C11F85-01F7-F444-AF72-B4652F80ADE6}" dt="2022-06-03T14:55:59.827" v="5375" actId="478"/>
          <ac:spMkLst>
            <pc:docMk/>
            <pc:sldMk cId="134540175" sldId="3188"/>
            <ac:spMk id="103" creationId="{44578676-0942-3B41-A827-B36479EAE665}"/>
          </ac:spMkLst>
        </pc:spChg>
        <pc:spChg chg="del">
          <ac:chgData name="Carl Reynolds" userId="d251df11-9e8f-4287-8e92-8029e56f2c7f" providerId="ADAL" clId="{C7C11F85-01F7-F444-AF72-B4652F80ADE6}" dt="2022-06-03T14:53:26.842" v="5365" actId="478"/>
          <ac:spMkLst>
            <pc:docMk/>
            <pc:sldMk cId="134540175" sldId="3188"/>
            <ac:spMk id="104" creationId="{1AB26543-98A2-CC4C-B5EE-68286F06AD5E}"/>
          </ac:spMkLst>
        </pc:spChg>
        <pc:graphicFrameChg chg="mod modGraphic">
          <ac:chgData name="Carl Reynolds" userId="d251df11-9e8f-4287-8e92-8029e56f2c7f" providerId="ADAL" clId="{C7C11F85-01F7-F444-AF72-B4652F80ADE6}" dt="2022-06-10T12:57:53.044" v="7844" actId="20577"/>
          <ac:graphicFrameMkLst>
            <pc:docMk/>
            <pc:sldMk cId="134540175" sldId="3188"/>
            <ac:graphicFrameMk id="106" creationId="{AC4AF030-82C7-C54B-87CF-2DE5EEC62684}"/>
          </ac:graphicFrameMkLst>
        </pc:graphicFrameChg>
        <pc:picChg chg="add mod">
          <ac:chgData name="Carl Reynolds" userId="d251df11-9e8f-4287-8e92-8029e56f2c7f" providerId="ADAL" clId="{C7C11F85-01F7-F444-AF72-B4652F80ADE6}" dt="2022-06-03T16:28:09.598" v="5855" actId="1038"/>
          <ac:picMkLst>
            <pc:docMk/>
            <pc:sldMk cId="134540175" sldId="3188"/>
            <ac:picMk id="9" creationId="{C782BFA5-5DC9-CD7E-DC9D-A28B10ADE9B3}"/>
          </ac:picMkLst>
        </pc:picChg>
        <pc:picChg chg="add mod">
          <ac:chgData name="Carl Reynolds" userId="d251df11-9e8f-4287-8e92-8029e56f2c7f" providerId="ADAL" clId="{C7C11F85-01F7-F444-AF72-B4652F80ADE6}" dt="2022-06-03T16:28:09.598" v="5855" actId="1038"/>
          <ac:picMkLst>
            <pc:docMk/>
            <pc:sldMk cId="134540175" sldId="3188"/>
            <ac:picMk id="1026" creationId="{1EC61EAC-CD29-5098-5A42-1E289FEB267B}"/>
          </ac:picMkLst>
        </pc:picChg>
        <pc:picChg chg="add mod">
          <ac:chgData name="Carl Reynolds" userId="d251df11-9e8f-4287-8e92-8029e56f2c7f" providerId="ADAL" clId="{C7C11F85-01F7-F444-AF72-B4652F80ADE6}" dt="2022-06-03T16:28:09.598" v="5855" actId="1038"/>
          <ac:picMkLst>
            <pc:docMk/>
            <pc:sldMk cId="134540175" sldId="3188"/>
            <ac:picMk id="1028" creationId="{36056BF4-4AF7-8714-A711-59409AB98677}"/>
          </ac:picMkLst>
        </pc:picChg>
        <pc:picChg chg="add mod">
          <ac:chgData name="Carl Reynolds" userId="d251df11-9e8f-4287-8e92-8029e56f2c7f" providerId="ADAL" clId="{C7C11F85-01F7-F444-AF72-B4652F80ADE6}" dt="2022-06-03T16:28:09.598" v="5855" actId="1038"/>
          <ac:picMkLst>
            <pc:docMk/>
            <pc:sldMk cId="134540175" sldId="3188"/>
            <ac:picMk id="1030" creationId="{2CB5493F-237C-733E-C416-F21F3D55E19B}"/>
          </ac:picMkLst>
        </pc:picChg>
      </pc:sldChg>
      <pc:sldChg chg="addSp delSp modSp add mod ord modTransition">
        <pc:chgData name="Carl Reynolds" userId="d251df11-9e8f-4287-8e92-8029e56f2c7f" providerId="ADAL" clId="{C7C11F85-01F7-F444-AF72-B4652F80ADE6}" dt="2022-06-07T14:26:51.666" v="6694" actId="20577"/>
        <pc:sldMkLst>
          <pc:docMk/>
          <pc:sldMk cId="1557602765" sldId="3202"/>
        </pc:sldMkLst>
        <pc:spChg chg="mod">
          <ac:chgData name="Carl Reynolds" userId="d251df11-9e8f-4287-8e92-8029e56f2c7f" providerId="ADAL" clId="{C7C11F85-01F7-F444-AF72-B4652F80ADE6}" dt="2022-05-23T20:32:05.497" v="1507" actId="27636"/>
          <ac:spMkLst>
            <pc:docMk/>
            <pc:sldMk cId="1557602765" sldId="3202"/>
            <ac:spMk id="3" creationId="{9A494ADB-E9D0-4E37-B6DC-06ABADC4D713}"/>
          </ac:spMkLst>
        </pc:spChg>
        <pc:spChg chg="add del mod">
          <ac:chgData name="Carl Reynolds" userId="d251df11-9e8f-4287-8e92-8029e56f2c7f" providerId="ADAL" clId="{C7C11F85-01F7-F444-AF72-B4652F80ADE6}" dt="2022-05-26T17:37:30.018" v="3874" actId="478"/>
          <ac:spMkLst>
            <pc:docMk/>
            <pc:sldMk cId="1557602765" sldId="3202"/>
            <ac:spMk id="4" creationId="{BE0094F6-C4DE-4244-F4C4-ACE38A76E9C8}"/>
          </ac:spMkLst>
        </pc:spChg>
        <pc:spChg chg="mod">
          <ac:chgData name="Carl Reynolds" userId="d251df11-9e8f-4287-8e92-8029e56f2c7f" providerId="ADAL" clId="{C7C11F85-01F7-F444-AF72-B4652F80ADE6}" dt="2022-06-07T14:26:51.666" v="6694" actId="20577"/>
          <ac:spMkLst>
            <pc:docMk/>
            <pc:sldMk cId="1557602765" sldId="3202"/>
            <ac:spMk id="8" creationId="{FA118463-E649-43BC-AF16-2F9920FD39AE}"/>
          </ac:spMkLst>
        </pc:spChg>
        <pc:spChg chg="del">
          <ac:chgData name="Carl Reynolds" userId="d251df11-9e8f-4287-8e92-8029e56f2c7f" providerId="ADAL" clId="{C7C11F85-01F7-F444-AF72-B4652F80ADE6}" dt="2022-05-26T17:37:14.857" v="3872" actId="478"/>
          <ac:spMkLst>
            <pc:docMk/>
            <pc:sldMk cId="1557602765" sldId="3202"/>
            <ac:spMk id="9" creationId="{F90D19C9-4D09-41B4-BA4D-8E2D45598AB5}"/>
          </ac:spMkLst>
        </pc:spChg>
        <pc:spChg chg="del">
          <ac:chgData name="Carl Reynolds" userId="d251df11-9e8f-4287-8e92-8029e56f2c7f" providerId="ADAL" clId="{C7C11F85-01F7-F444-AF72-B4652F80ADE6}" dt="2022-05-26T17:37:14.857" v="3872" actId="478"/>
          <ac:spMkLst>
            <pc:docMk/>
            <pc:sldMk cId="1557602765" sldId="3202"/>
            <ac:spMk id="10" creationId="{A0BE9E82-7646-4CE8-ABD0-254A3447677B}"/>
          </ac:spMkLst>
        </pc:spChg>
        <pc:graphicFrameChg chg="del">
          <ac:chgData name="Carl Reynolds" userId="d251df11-9e8f-4287-8e92-8029e56f2c7f" providerId="ADAL" clId="{C7C11F85-01F7-F444-AF72-B4652F80ADE6}" dt="2022-05-26T17:37:14.857" v="3872" actId="478"/>
          <ac:graphicFrameMkLst>
            <pc:docMk/>
            <pc:sldMk cId="1557602765" sldId="3202"/>
            <ac:graphicFrameMk id="6" creationId="{1184F697-2B99-4F96-8F63-E8FB60F89937}"/>
          </ac:graphicFrameMkLst>
        </pc:graphicFrameChg>
        <pc:picChg chg="add">
          <ac:chgData name="Carl Reynolds" userId="d251df11-9e8f-4287-8e92-8029e56f2c7f" providerId="ADAL" clId="{C7C11F85-01F7-F444-AF72-B4652F80ADE6}" dt="2022-05-26T17:37:23.958" v="3873"/>
          <ac:picMkLst>
            <pc:docMk/>
            <pc:sldMk cId="1557602765" sldId="3202"/>
            <ac:picMk id="5" creationId="{648B3876-22C8-0066-0167-DAD800711AB2}"/>
          </ac:picMkLst>
        </pc:picChg>
      </pc:sldChg>
      <pc:sldChg chg="modSp mod ord modTransition">
        <pc:chgData name="Carl Reynolds" userId="d251df11-9e8f-4287-8e92-8029e56f2c7f" providerId="ADAL" clId="{C7C11F85-01F7-F444-AF72-B4652F80ADE6}" dt="2022-06-08T13:09:35.712" v="7180" actId="207"/>
        <pc:sldMkLst>
          <pc:docMk/>
          <pc:sldMk cId="3090300112" sldId="3289"/>
        </pc:sldMkLst>
        <pc:spChg chg="mod">
          <ac:chgData name="Carl Reynolds" userId="d251df11-9e8f-4287-8e92-8029e56f2c7f" providerId="ADAL" clId="{C7C11F85-01F7-F444-AF72-B4652F80ADE6}" dt="2022-05-26T14:55:58.772" v="2101" actId="27636"/>
          <ac:spMkLst>
            <pc:docMk/>
            <pc:sldMk cId="3090300112" sldId="3289"/>
            <ac:spMk id="3" creationId="{7044E746-1470-204D-BA3E-0163C9B5CFD1}"/>
          </ac:spMkLst>
        </pc:spChg>
        <pc:spChg chg="mod">
          <ac:chgData name="Carl Reynolds" userId="d251df11-9e8f-4287-8e92-8029e56f2c7f" providerId="ADAL" clId="{C7C11F85-01F7-F444-AF72-B4652F80ADE6}" dt="2022-06-08T13:09:28.820" v="7178" actId="207"/>
          <ac:spMkLst>
            <pc:docMk/>
            <pc:sldMk cId="3090300112" sldId="3289"/>
            <ac:spMk id="131" creationId="{F2684DC4-CCCD-8C49-9362-9DE6FE8C8129}"/>
          </ac:spMkLst>
        </pc:spChg>
        <pc:spChg chg="mod">
          <ac:chgData name="Carl Reynolds" userId="d251df11-9e8f-4287-8e92-8029e56f2c7f" providerId="ADAL" clId="{C7C11F85-01F7-F444-AF72-B4652F80ADE6}" dt="2022-06-08T13:09:35.712" v="7180" actId="207"/>
          <ac:spMkLst>
            <pc:docMk/>
            <pc:sldMk cId="3090300112" sldId="3289"/>
            <ac:spMk id="216" creationId="{D6F387B0-7522-7043-A002-D1F6AA15DAC2}"/>
          </ac:spMkLst>
        </pc:spChg>
        <pc:spChg chg="mod">
          <ac:chgData name="Carl Reynolds" userId="d251df11-9e8f-4287-8e92-8029e56f2c7f" providerId="ADAL" clId="{C7C11F85-01F7-F444-AF72-B4652F80ADE6}" dt="2022-06-08T13:09:32.282" v="7179" actId="207"/>
          <ac:spMkLst>
            <pc:docMk/>
            <pc:sldMk cId="3090300112" sldId="3289"/>
            <ac:spMk id="217" creationId="{D0FAB56E-6C73-2845-BF6A-712695425729}"/>
          </ac:spMkLst>
        </pc:spChg>
        <pc:spChg chg="mod">
          <ac:chgData name="Carl Reynolds" userId="d251df11-9e8f-4287-8e92-8029e56f2c7f" providerId="ADAL" clId="{C7C11F85-01F7-F444-AF72-B4652F80ADE6}" dt="2022-05-26T15:26:01.378" v="2684" actId="207"/>
          <ac:spMkLst>
            <pc:docMk/>
            <pc:sldMk cId="3090300112" sldId="3289"/>
            <ac:spMk id="218" creationId="{4CACA025-CB20-0C4C-924A-0DE258374B35}"/>
          </ac:spMkLst>
        </pc:spChg>
        <pc:spChg chg="mod">
          <ac:chgData name="Carl Reynolds" userId="d251df11-9e8f-4287-8e92-8029e56f2c7f" providerId="ADAL" clId="{C7C11F85-01F7-F444-AF72-B4652F80ADE6}" dt="2022-05-26T15:24:34.755" v="2682" actId="20577"/>
          <ac:spMkLst>
            <pc:docMk/>
            <pc:sldMk cId="3090300112" sldId="3289"/>
            <ac:spMk id="219" creationId="{37CD749D-EF21-C343-B7F4-BBBFEB04770F}"/>
          </ac:spMkLst>
        </pc:spChg>
      </pc:sldChg>
      <pc:sldChg chg="addSp delSp modSp add mod ord modTransition">
        <pc:chgData name="Carl Reynolds" userId="d251df11-9e8f-4287-8e92-8029e56f2c7f" providerId="ADAL" clId="{C7C11F85-01F7-F444-AF72-B4652F80ADE6}" dt="2022-06-07T14:27:17.904" v="6703" actId="1076"/>
        <pc:sldMkLst>
          <pc:docMk/>
          <pc:sldMk cId="1101335206" sldId="3297"/>
        </pc:sldMkLst>
        <pc:spChg chg="del mod">
          <ac:chgData name="Carl Reynolds" userId="d251df11-9e8f-4287-8e92-8029e56f2c7f" providerId="ADAL" clId="{C7C11F85-01F7-F444-AF72-B4652F80ADE6}" dt="2022-05-26T17:32:24.302" v="3724" actId="478"/>
          <ac:spMkLst>
            <pc:docMk/>
            <pc:sldMk cId="1101335206" sldId="3297"/>
            <ac:spMk id="2" creationId="{E63AACAE-4285-624E-A0FA-3538693C4C55}"/>
          </ac:spMkLst>
        </pc:spChg>
        <pc:spChg chg="mod">
          <ac:chgData name="Carl Reynolds" userId="d251df11-9e8f-4287-8e92-8029e56f2c7f" providerId="ADAL" clId="{C7C11F85-01F7-F444-AF72-B4652F80ADE6}" dt="2022-06-07T14:27:17.904" v="6703" actId="1076"/>
          <ac:spMkLst>
            <pc:docMk/>
            <pc:sldMk cId="1101335206" sldId="3297"/>
            <ac:spMk id="5" creationId="{58475DDB-AF33-DA43-9B2B-1B646605D5F6}"/>
          </ac:spMkLst>
        </pc:spChg>
        <pc:spChg chg="add del mod">
          <ac:chgData name="Carl Reynolds" userId="d251df11-9e8f-4287-8e92-8029e56f2c7f" providerId="ADAL" clId="{C7C11F85-01F7-F444-AF72-B4652F80ADE6}" dt="2022-05-26T17:32:26.087" v="3725" actId="478"/>
          <ac:spMkLst>
            <pc:docMk/>
            <pc:sldMk cId="1101335206" sldId="3297"/>
            <ac:spMk id="8" creationId="{66188204-4F02-5BAB-B4C9-4DEA56745F22}"/>
          </ac:spMkLst>
        </pc:spChg>
        <pc:spChg chg="add mod">
          <ac:chgData name="Carl Reynolds" userId="d251df11-9e8f-4287-8e92-8029e56f2c7f" providerId="ADAL" clId="{C7C11F85-01F7-F444-AF72-B4652F80ADE6}" dt="2022-05-26T17:33:39.281" v="3866" actId="20577"/>
          <ac:spMkLst>
            <pc:docMk/>
            <pc:sldMk cId="1101335206" sldId="3297"/>
            <ac:spMk id="15" creationId="{3BD171F0-B410-0C81-9709-B243D58EE952}"/>
          </ac:spMkLst>
        </pc:spChg>
      </pc:sldChg>
      <pc:sldChg chg="modSp mod ord modTransition modCm">
        <pc:chgData name="Carl Reynolds" userId="d251df11-9e8f-4287-8e92-8029e56f2c7f" providerId="ADAL" clId="{C7C11F85-01F7-F444-AF72-B4652F80ADE6}" dt="2022-06-10T12:57:21.769" v="7837" actId="20577"/>
        <pc:sldMkLst>
          <pc:docMk/>
          <pc:sldMk cId="3234817728" sldId="3298"/>
        </pc:sldMkLst>
        <pc:spChg chg="mod">
          <ac:chgData name="Carl Reynolds" userId="d251df11-9e8f-4287-8e92-8029e56f2c7f" providerId="ADAL" clId="{C7C11F85-01F7-F444-AF72-B4652F80ADE6}" dt="2022-05-26T14:56:26.516" v="2133" actId="20577"/>
          <ac:spMkLst>
            <pc:docMk/>
            <pc:sldMk cId="3234817728" sldId="3298"/>
            <ac:spMk id="3" creationId="{33AF3739-000E-0741-94F0-FB9A48A1068A}"/>
          </ac:spMkLst>
        </pc:spChg>
        <pc:spChg chg="mod">
          <ac:chgData name="Carl Reynolds" userId="d251df11-9e8f-4287-8e92-8029e56f2c7f" providerId="ADAL" clId="{C7C11F85-01F7-F444-AF72-B4652F80ADE6}" dt="2022-06-10T12:57:21.769" v="7837" actId="20577"/>
          <ac:spMkLst>
            <pc:docMk/>
            <pc:sldMk cId="3234817728" sldId="3298"/>
            <ac:spMk id="202" creationId="{3482261E-FF4C-5A44-92CF-5BC76F4EBEE5}"/>
          </ac:spMkLst>
        </pc:spChg>
      </pc:sldChg>
      <pc:sldChg chg="addSp delSp modSp mod ord modTransition delCm modCm">
        <pc:chgData name="Carl Reynolds" userId="d251df11-9e8f-4287-8e92-8029e56f2c7f" providerId="ADAL" clId="{C7C11F85-01F7-F444-AF72-B4652F80ADE6}" dt="2022-06-10T12:57:34.066" v="7838" actId="1076"/>
        <pc:sldMkLst>
          <pc:docMk/>
          <pc:sldMk cId="859236793" sldId="3300"/>
        </pc:sldMkLst>
        <pc:spChg chg="mod">
          <ac:chgData name="Carl Reynolds" userId="d251df11-9e8f-4287-8e92-8029e56f2c7f" providerId="ADAL" clId="{C7C11F85-01F7-F444-AF72-B4652F80ADE6}" dt="2022-06-07T17:58:55.612" v="7177" actId="20577"/>
          <ac:spMkLst>
            <pc:docMk/>
            <pc:sldMk cId="859236793" sldId="3300"/>
            <ac:spMk id="2" creationId="{0528B78E-8ED0-D04F-A699-6DF82FEFE070}"/>
          </ac:spMkLst>
        </pc:spChg>
        <pc:spChg chg="mod">
          <ac:chgData name="Carl Reynolds" userId="d251df11-9e8f-4287-8e92-8029e56f2c7f" providerId="ADAL" clId="{C7C11F85-01F7-F444-AF72-B4652F80ADE6}" dt="2022-06-07T17:51:54.958" v="7160" actId="20577"/>
          <ac:spMkLst>
            <pc:docMk/>
            <pc:sldMk cId="859236793" sldId="3300"/>
            <ac:spMk id="3" creationId="{744F1A6A-CA13-E84F-9B96-854C8F066407}"/>
          </ac:spMkLst>
        </pc:spChg>
        <pc:spChg chg="add mod">
          <ac:chgData name="Carl Reynolds" userId="d251df11-9e8f-4287-8e92-8029e56f2c7f" providerId="ADAL" clId="{C7C11F85-01F7-F444-AF72-B4652F80ADE6}" dt="2022-06-07T17:52:27.053" v="7166" actId="2085"/>
          <ac:spMkLst>
            <pc:docMk/>
            <pc:sldMk cId="859236793" sldId="3300"/>
            <ac:spMk id="4" creationId="{EC759AF5-E975-2674-7E7B-2666BC6C21C1}"/>
          </ac:spMkLst>
        </pc:spChg>
        <pc:spChg chg="add mod">
          <ac:chgData name="Carl Reynolds" userId="d251df11-9e8f-4287-8e92-8029e56f2c7f" providerId="ADAL" clId="{C7C11F85-01F7-F444-AF72-B4652F80ADE6}" dt="2022-06-10T12:57:34.066" v="7838" actId="1076"/>
          <ac:spMkLst>
            <pc:docMk/>
            <pc:sldMk cId="859236793" sldId="3300"/>
            <ac:spMk id="6" creationId="{16F8F520-81F0-2CD2-6E07-55CF9527921E}"/>
          </ac:spMkLst>
        </pc:spChg>
        <pc:spChg chg="mod">
          <ac:chgData name="Carl Reynolds" userId="d251df11-9e8f-4287-8e92-8029e56f2c7f" providerId="ADAL" clId="{C7C11F85-01F7-F444-AF72-B4652F80ADE6}" dt="2022-06-07T17:44:49.577" v="7094"/>
          <ac:spMkLst>
            <pc:docMk/>
            <pc:sldMk cId="859236793" sldId="3300"/>
            <ac:spMk id="8" creationId="{A26311E4-6A8C-1980-7D87-AC61358B1377}"/>
          </ac:spMkLst>
        </pc:spChg>
        <pc:spChg chg="mod">
          <ac:chgData name="Carl Reynolds" userId="d251df11-9e8f-4287-8e92-8029e56f2c7f" providerId="ADAL" clId="{C7C11F85-01F7-F444-AF72-B4652F80ADE6}" dt="2022-06-07T17:44:49.577" v="7094"/>
          <ac:spMkLst>
            <pc:docMk/>
            <pc:sldMk cId="859236793" sldId="3300"/>
            <ac:spMk id="9" creationId="{A7C6283C-02D5-0B36-EB27-8973F39EF45A}"/>
          </ac:spMkLst>
        </pc:spChg>
        <pc:spChg chg="mod">
          <ac:chgData name="Carl Reynolds" userId="d251df11-9e8f-4287-8e92-8029e56f2c7f" providerId="ADAL" clId="{C7C11F85-01F7-F444-AF72-B4652F80ADE6}" dt="2022-06-07T17:44:49.577" v="7094"/>
          <ac:spMkLst>
            <pc:docMk/>
            <pc:sldMk cId="859236793" sldId="3300"/>
            <ac:spMk id="10" creationId="{F26CE92D-2B1C-C8FE-B543-E224D22EEC08}"/>
          </ac:spMkLst>
        </pc:spChg>
        <pc:spChg chg="mod">
          <ac:chgData name="Carl Reynolds" userId="d251df11-9e8f-4287-8e92-8029e56f2c7f" providerId="ADAL" clId="{C7C11F85-01F7-F444-AF72-B4652F80ADE6}" dt="2022-06-07T17:44:49.577" v="7094"/>
          <ac:spMkLst>
            <pc:docMk/>
            <pc:sldMk cId="859236793" sldId="3300"/>
            <ac:spMk id="11" creationId="{7E95922A-75CB-5655-48A9-1849C2369183}"/>
          </ac:spMkLst>
        </pc:spChg>
        <pc:spChg chg="mod">
          <ac:chgData name="Carl Reynolds" userId="d251df11-9e8f-4287-8e92-8029e56f2c7f" providerId="ADAL" clId="{C7C11F85-01F7-F444-AF72-B4652F80ADE6}" dt="2022-06-07T17:44:49.577" v="7094"/>
          <ac:spMkLst>
            <pc:docMk/>
            <pc:sldMk cId="859236793" sldId="3300"/>
            <ac:spMk id="12" creationId="{8BF73074-5BCA-8F73-2B29-84D99C950603}"/>
          </ac:spMkLst>
        </pc:spChg>
        <pc:spChg chg="mod">
          <ac:chgData name="Carl Reynolds" userId="d251df11-9e8f-4287-8e92-8029e56f2c7f" providerId="ADAL" clId="{C7C11F85-01F7-F444-AF72-B4652F80ADE6}" dt="2022-06-07T17:44:49.577" v="7094"/>
          <ac:spMkLst>
            <pc:docMk/>
            <pc:sldMk cId="859236793" sldId="3300"/>
            <ac:spMk id="13" creationId="{1C7DFF4A-CA86-C930-BE29-222F6C6C6E84}"/>
          </ac:spMkLst>
        </pc:spChg>
        <pc:spChg chg="mod">
          <ac:chgData name="Carl Reynolds" userId="d251df11-9e8f-4287-8e92-8029e56f2c7f" providerId="ADAL" clId="{C7C11F85-01F7-F444-AF72-B4652F80ADE6}" dt="2022-06-07T17:44:49.577" v="7094"/>
          <ac:spMkLst>
            <pc:docMk/>
            <pc:sldMk cId="859236793" sldId="3300"/>
            <ac:spMk id="14" creationId="{5BD33B93-92BB-E9FD-B580-68E328D2EBAF}"/>
          </ac:spMkLst>
        </pc:spChg>
        <pc:spChg chg="mod">
          <ac:chgData name="Carl Reynolds" userId="d251df11-9e8f-4287-8e92-8029e56f2c7f" providerId="ADAL" clId="{C7C11F85-01F7-F444-AF72-B4652F80ADE6}" dt="2022-06-07T17:44:49.577" v="7094"/>
          <ac:spMkLst>
            <pc:docMk/>
            <pc:sldMk cId="859236793" sldId="3300"/>
            <ac:spMk id="15" creationId="{2859236C-0FAE-C769-FE98-4962B09A9D78}"/>
          </ac:spMkLst>
        </pc:spChg>
        <pc:spChg chg="mod">
          <ac:chgData name="Carl Reynolds" userId="d251df11-9e8f-4287-8e92-8029e56f2c7f" providerId="ADAL" clId="{C7C11F85-01F7-F444-AF72-B4652F80ADE6}" dt="2022-06-07T17:44:49.577" v="7094"/>
          <ac:spMkLst>
            <pc:docMk/>
            <pc:sldMk cId="859236793" sldId="3300"/>
            <ac:spMk id="16" creationId="{FF4C86C3-0C74-DBF2-52A9-947688B9A7A3}"/>
          </ac:spMkLst>
        </pc:spChg>
        <pc:spChg chg="mod">
          <ac:chgData name="Carl Reynolds" userId="d251df11-9e8f-4287-8e92-8029e56f2c7f" providerId="ADAL" clId="{C7C11F85-01F7-F444-AF72-B4652F80ADE6}" dt="2022-06-07T17:44:49.577" v="7094"/>
          <ac:spMkLst>
            <pc:docMk/>
            <pc:sldMk cId="859236793" sldId="3300"/>
            <ac:spMk id="17" creationId="{66762885-6B87-44A1-54E6-D0C485F24C6B}"/>
          </ac:spMkLst>
        </pc:spChg>
        <pc:spChg chg="mod">
          <ac:chgData name="Carl Reynolds" userId="d251df11-9e8f-4287-8e92-8029e56f2c7f" providerId="ADAL" clId="{C7C11F85-01F7-F444-AF72-B4652F80ADE6}" dt="2022-06-07T17:44:49.577" v="7094"/>
          <ac:spMkLst>
            <pc:docMk/>
            <pc:sldMk cId="859236793" sldId="3300"/>
            <ac:spMk id="18" creationId="{3C716FCE-F341-4546-D478-2627FFD6F80F}"/>
          </ac:spMkLst>
        </pc:spChg>
        <pc:spChg chg="mod">
          <ac:chgData name="Carl Reynolds" userId="d251df11-9e8f-4287-8e92-8029e56f2c7f" providerId="ADAL" clId="{C7C11F85-01F7-F444-AF72-B4652F80ADE6}" dt="2022-06-07T17:44:49.577" v="7094"/>
          <ac:spMkLst>
            <pc:docMk/>
            <pc:sldMk cId="859236793" sldId="3300"/>
            <ac:spMk id="19" creationId="{F2C77AB0-EDA8-1E61-D6E3-6AABCDDA34A3}"/>
          </ac:spMkLst>
        </pc:spChg>
        <pc:spChg chg="mod">
          <ac:chgData name="Carl Reynolds" userId="d251df11-9e8f-4287-8e92-8029e56f2c7f" providerId="ADAL" clId="{C7C11F85-01F7-F444-AF72-B4652F80ADE6}" dt="2022-06-07T17:44:49.577" v="7094"/>
          <ac:spMkLst>
            <pc:docMk/>
            <pc:sldMk cId="859236793" sldId="3300"/>
            <ac:spMk id="20" creationId="{DA0E166B-BC9C-981F-3EB5-A374A2A7BA13}"/>
          </ac:spMkLst>
        </pc:spChg>
        <pc:spChg chg="mod">
          <ac:chgData name="Carl Reynolds" userId="d251df11-9e8f-4287-8e92-8029e56f2c7f" providerId="ADAL" clId="{C7C11F85-01F7-F444-AF72-B4652F80ADE6}" dt="2022-06-07T17:44:49.577" v="7094"/>
          <ac:spMkLst>
            <pc:docMk/>
            <pc:sldMk cId="859236793" sldId="3300"/>
            <ac:spMk id="21" creationId="{81D8435A-A87E-B48F-1236-4F51951A01E3}"/>
          </ac:spMkLst>
        </pc:spChg>
        <pc:spChg chg="mod">
          <ac:chgData name="Carl Reynolds" userId="d251df11-9e8f-4287-8e92-8029e56f2c7f" providerId="ADAL" clId="{C7C11F85-01F7-F444-AF72-B4652F80ADE6}" dt="2022-06-07T17:44:49.577" v="7094"/>
          <ac:spMkLst>
            <pc:docMk/>
            <pc:sldMk cId="859236793" sldId="3300"/>
            <ac:spMk id="22" creationId="{53BF3F38-5C8D-984A-559A-F537C589EF26}"/>
          </ac:spMkLst>
        </pc:spChg>
        <pc:spChg chg="mod">
          <ac:chgData name="Carl Reynolds" userId="d251df11-9e8f-4287-8e92-8029e56f2c7f" providerId="ADAL" clId="{C7C11F85-01F7-F444-AF72-B4652F80ADE6}" dt="2022-06-07T17:44:49.577" v="7094"/>
          <ac:spMkLst>
            <pc:docMk/>
            <pc:sldMk cId="859236793" sldId="3300"/>
            <ac:spMk id="23" creationId="{F2989B6A-7914-4181-3D0B-9C2A51DC14F5}"/>
          </ac:spMkLst>
        </pc:spChg>
        <pc:spChg chg="mod">
          <ac:chgData name="Carl Reynolds" userId="d251df11-9e8f-4287-8e92-8029e56f2c7f" providerId="ADAL" clId="{C7C11F85-01F7-F444-AF72-B4652F80ADE6}" dt="2022-06-07T17:44:49.577" v="7094"/>
          <ac:spMkLst>
            <pc:docMk/>
            <pc:sldMk cId="859236793" sldId="3300"/>
            <ac:spMk id="24" creationId="{5EDB9A5A-BECA-4922-6E31-D785F41D31E9}"/>
          </ac:spMkLst>
        </pc:spChg>
        <pc:spChg chg="mod">
          <ac:chgData name="Carl Reynolds" userId="d251df11-9e8f-4287-8e92-8029e56f2c7f" providerId="ADAL" clId="{C7C11F85-01F7-F444-AF72-B4652F80ADE6}" dt="2022-06-07T17:44:49.577" v="7094"/>
          <ac:spMkLst>
            <pc:docMk/>
            <pc:sldMk cId="859236793" sldId="3300"/>
            <ac:spMk id="25" creationId="{8A3A5743-106B-D8A0-E454-4F5540CDBE26}"/>
          </ac:spMkLst>
        </pc:spChg>
        <pc:spChg chg="mod">
          <ac:chgData name="Carl Reynolds" userId="d251df11-9e8f-4287-8e92-8029e56f2c7f" providerId="ADAL" clId="{C7C11F85-01F7-F444-AF72-B4652F80ADE6}" dt="2022-06-07T17:44:49.577" v="7094"/>
          <ac:spMkLst>
            <pc:docMk/>
            <pc:sldMk cId="859236793" sldId="3300"/>
            <ac:spMk id="27" creationId="{444A4BD8-CBB8-A498-833C-B364D91E51D4}"/>
          </ac:spMkLst>
        </pc:spChg>
        <pc:spChg chg="mod">
          <ac:chgData name="Carl Reynolds" userId="d251df11-9e8f-4287-8e92-8029e56f2c7f" providerId="ADAL" clId="{C7C11F85-01F7-F444-AF72-B4652F80ADE6}" dt="2022-06-07T17:44:49.577" v="7094"/>
          <ac:spMkLst>
            <pc:docMk/>
            <pc:sldMk cId="859236793" sldId="3300"/>
            <ac:spMk id="28" creationId="{F9846C37-0035-9DA3-A14A-CAC7A096056D}"/>
          </ac:spMkLst>
        </pc:spChg>
        <pc:spChg chg="mod">
          <ac:chgData name="Carl Reynolds" userId="d251df11-9e8f-4287-8e92-8029e56f2c7f" providerId="ADAL" clId="{C7C11F85-01F7-F444-AF72-B4652F80ADE6}" dt="2022-06-07T17:44:49.577" v="7094"/>
          <ac:spMkLst>
            <pc:docMk/>
            <pc:sldMk cId="859236793" sldId="3300"/>
            <ac:spMk id="29" creationId="{9890058D-9DCB-8ECE-E0F4-D847D82E5515}"/>
          </ac:spMkLst>
        </pc:spChg>
        <pc:spChg chg="mod">
          <ac:chgData name="Carl Reynolds" userId="d251df11-9e8f-4287-8e92-8029e56f2c7f" providerId="ADAL" clId="{C7C11F85-01F7-F444-AF72-B4652F80ADE6}" dt="2022-06-07T17:44:49.577" v="7094"/>
          <ac:spMkLst>
            <pc:docMk/>
            <pc:sldMk cId="859236793" sldId="3300"/>
            <ac:spMk id="30" creationId="{D252E3FF-31F3-3CB9-1EA5-1E2FD866A765}"/>
          </ac:spMkLst>
        </pc:spChg>
        <pc:spChg chg="mod">
          <ac:chgData name="Carl Reynolds" userId="d251df11-9e8f-4287-8e92-8029e56f2c7f" providerId="ADAL" clId="{C7C11F85-01F7-F444-AF72-B4652F80ADE6}" dt="2022-06-07T17:44:49.577" v="7094"/>
          <ac:spMkLst>
            <pc:docMk/>
            <pc:sldMk cId="859236793" sldId="3300"/>
            <ac:spMk id="31" creationId="{AB6E9E5C-F874-6D41-B43B-7B61AC695C37}"/>
          </ac:spMkLst>
        </pc:spChg>
        <pc:spChg chg="mod">
          <ac:chgData name="Carl Reynolds" userId="d251df11-9e8f-4287-8e92-8029e56f2c7f" providerId="ADAL" clId="{C7C11F85-01F7-F444-AF72-B4652F80ADE6}" dt="2022-06-07T17:44:49.577" v="7094"/>
          <ac:spMkLst>
            <pc:docMk/>
            <pc:sldMk cId="859236793" sldId="3300"/>
            <ac:spMk id="32" creationId="{9306A25E-094F-97B3-686D-2ABECF5082E0}"/>
          </ac:spMkLst>
        </pc:spChg>
        <pc:spChg chg="mod">
          <ac:chgData name="Carl Reynolds" userId="d251df11-9e8f-4287-8e92-8029e56f2c7f" providerId="ADAL" clId="{C7C11F85-01F7-F444-AF72-B4652F80ADE6}" dt="2022-06-07T17:44:49.577" v="7094"/>
          <ac:spMkLst>
            <pc:docMk/>
            <pc:sldMk cId="859236793" sldId="3300"/>
            <ac:spMk id="33" creationId="{96BDFE43-8C75-0B8D-A724-7E22BD76DEA8}"/>
          </ac:spMkLst>
        </pc:spChg>
        <pc:spChg chg="mod">
          <ac:chgData name="Carl Reynolds" userId="d251df11-9e8f-4287-8e92-8029e56f2c7f" providerId="ADAL" clId="{C7C11F85-01F7-F444-AF72-B4652F80ADE6}" dt="2022-06-07T17:44:49.577" v="7094"/>
          <ac:spMkLst>
            <pc:docMk/>
            <pc:sldMk cId="859236793" sldId="3300"/>
            <ac:spMk id="34" creationId="{322DEAD6-2309-41B8-7690-5D2368283304}"/>
          </ac:spMkLst>
        </pc:spChg>
        <pc:spChg chg="mod">
          <ac:chgData name="Carl Reynolds" userId="d251df11-9e8f-4287-8e92-8029e56f2c7f" providerId="ADAL" clId="{C7C11F85-01F7-F444-AF72-B4652F80ADE6}" dt="2022-06-07T17:44:49.577" v="7094"/>
          <ac:spMkLst>
            <pc:docMk/>
            <pc:sldMk cId="859236793" sldId="3300"/>
            <ac:spMk id="35" creationId="{48F0F55B-5766-989C-140F-16E129D92A93}"/>
          </ac:spMkLst>
        </pc:spChg>
        <pc:spChg chg="mod">
          <ac:chgData name="Carl Reynolds" userId="d251df11-9e8f-4287-8e92-8029e56f2c7f" providerId="ADAL" clId="{C7C11F85-01F7-F444-AF72-B4652F80ADE6}" dt="2022-06-07T17:44:49.577" v="7094"/>
          <ac:spMkLst>
            <pc:docMk/>
            <pc:sldMk cId="859236793" sldId="3300"/>
            <ac:spMk id="37" creationId="{6BCBB37B-E1BE-0AA3-53B5-5B81619DFC78}"/>
          </ac:spMkLst>
        </pc:spChg>
        <pc:spChg chg="mod">
          <ac:chgData name="Carl Reynolds" userId="d251df11-9e8f-4287-8e92-8029e56f2c7f" providerId="ADAL" clId="{C7C11F85-01F7-F444-AF72-B4652F80ADE6}" dt="2022-06-07T17:44:49.577" v="7094"/>
          <ac:spMkLst>
            <pc:docMk/>
            <pc:sldMk cId="859236793" sldId="3300"/>
            <ac:spMk id="38" creationId="{1C7B9720-7ECD-703C-D3B7-E931D76A95AF}"/>
          </ac:spMkLst>
        </pc:spChg>
        <pc:spChg chg="mod">
          <ac:chgData name="Carl Reynolds" userId="d251df11-9e8f-4287-8e92-8029e56f2c7f" providerId="ADAL" clId="{C7C11F85-01F7-F444-AF72-B4652F80ADE6}" dt="2022-06-07T17:44:49.577" v="7094"/>
          <ac:spMkLst>
            <pc:docMk/>
            <pc:sldMk cId="859236793" sldId="3300"/>
            <ac:spMk id="39" creationId="{FB99F4FF-B22E-D656-2D35-D1C8AE8B370D}"/>
          </ac:spMkLst>
        </pc:spChg>
        <pc:spChg chg="mod">
          <ac:chgData name="Carl Reynolds" userId="d251df11-9e8f-4287-8e92-8029e56f2c7f" providerId="ADAL" clId="{C7C11F85-01F7-F444-AF72-B4652F80ADE6}" dt="2022-06-07T17:44:49.577" v="7094"/>
          <ac:spMkLst>
            <pc:docMk/>
            <pc:sldMk cId="859236793" sldId="3300"/>
            <ac:spMk id="40" creationId="{3D16661B-FBDA-676F-B262-106CE06DEBFB}"/>
          </ac:spMkLst>
        </pc:spChg>
        <pc:spChg chg="mod">
          <ac:chgData name="Carl Reynolds" userId="d251df11-9e8f-4287-8e92-8029e56f2c7f" providerId="ADAL" clId="{C7C11F85-01F7-F444-AF72-B4652F80ADE6}" dt="2022-06-07T17:44:49.577" v="7094"/>
          <ac:spMkLst>
            <pc:docMk/>
            <pc:sldMk cId="859236793" sldId="3300"/>
            <ac:spMk id="41" creationId="{DDE0C1BE-0C6F-EC75-ACED-A5BE1651D870}"/>
          </ac:spMkLst>
        </pc:spChg>
        <pc:spChg chg="mod">
          <ac:chgData name="Carl Reynolds" userId="d251df11-9e8f-4287-8e92-8029e56f2c7f" providerId="ADAL" clId="{C7C11F85-01F7-F444-AF72-B4652F80ADE6}" dt="2022-06-07T17:44:49.577" v="7094"/>
          <ac:spMkLst>
            <pc:docMk/>
            <pc:sldMk cId="859236793" sldId="3300"/>
            <ac:spMk id="42" creationId="{2AAB8195-2291-E6DC-DC92-0475663913E2}"/>
          </ac:spMkLst>
        </pc:spChg>
        <pc:spChg chg="mod">
          <ac:chgData name="Carl Reynolds" userId="d251df11-9e8f-4287-8e92-8029e56f2c7f" providerId="ADAL" clId="{C7C11F85-01F7-F444-AF72-B4652F80ADE6}" dt="2022-06-07T17:44:49.577" v="7094"/>
          <ac:spMkLst>
            <pc:docMk/>
            <pc:sldMk cId="859236793" sldId="3300"/>
            <ac:spMk id="43" creationId="{A874E1F9-CC9C-74B1-9BB9-5D57AB4B6341}"/>
          </ac:spMkLst>
        </pc:spChg>
        <pc:spChg chg="mod">
          <ac:chgData name="Carl Reynolds" userId="d251df11-9e8f-4287-8e92-8029e56f2c7f" providerId="ADAL" clId="{C7C11F85-01F7-F444-AF72-B4652F80ADE6}" dt="2022-06-07T17:44:49.577" v="7094"/>
          <ac:spMkLst>
            <pc:docMk/>
            <pc:sldMk cId="859236793" sldId="3300"/>
            <ac:spMk id="44" creationId="{EA41A117-AE18-FF62-7539-FB6AE9025727}"/>
          </ac:spMkLst>
        </pc:spChg>
        <pc:spChg chg="mod">
          <ac:chgData name="Carl Reynolds" userId="d251df11-9e8f-4287-8e92-8029e56f2c7f" providerId="ADAL" clId="{C7C11F85-01F7-F444-AF72-B4652F80ADE6}" dt="2022-06-07T17:44:49.577" v="7094"/>
          <ac:spMkLst>
            <pc:docMk/>
            <pc:sldMk cId="859236793" sldId="3300"/>
            <ac:spMk id="45" creationId="{49B66987-D05B-B784-E329-9F17E61F7BE8}"/>
          </ac:spMkLst>
        </pc:spChg>
        <pc:spChg chg="mod">
          <ac:chgData name="Carl Reynolds" userId="d251df11-9e8f-4287-8e92-8029e56f2c7f" providerId="ADAL" clId="{C7C11F85-01F7-F444-AF72-B4652F80ADE6}" dt="2022-06-07T17:44:49.577" v="7094"/>
          <ac:spMkLst>
            <pc:docMk/>
            <pc:sldMk cId="859236793" sldId="3300"/>
            <ac:spMk id="46" creationId="{4E4F344E-94DE-ADC8-EE29-623AF6D513E4}"/>
          </ac:spMkLst>
        </pc:spChg>
        <pc:spChg chg="mod">
          <ac:chgData name="Carl Reynolds" userId="d251df11-9e8f-4287-8e92-8029e56f2c7f" providerId="ADAL" clId="{C7C11F85-01F7-F444-AF72-B4652F80ADE6}" dt="2022-06-07T17:44:49.577" v="7094"/>
          <ac:spMkLst>
            <pc:docMk/>
            <pc:sldMk cId="859236793" sldId="3300"/>
            <ac:spMk id="47" creationId="{B7382958-901D-0A2B-3717-05B1556E453E}"/>
          </ac:spMkLst>
        </pc:spChg>
        <pc:spChg chg="mod">
          <ac:chgData name="Carl Reynolds" userId="d251df11-9e8f-4287-8e92-8029e56f2c7f" providerId="ADAL" clId="{C7C11F85-01F7-F444-AF72-B4652F80ADE6}" dt="2022-06-07T17:44:49.577" v="7094"/>
          <ac:spMkLst>
            <pc:docMk/>
            <pc:sldMk cId="859236793" sldId="3300"/>
            <ac:spMk id="48" creationId="{8DACE42C-6EB7-F353-E1FA-F6643F1162C8}"/>
          </ac:spMkLst>
        </pc:spChg>
        <pc:spChg chg="mod">
          <ac:chgData name="Carl Reynolds" userId="d251df11-9e8f-4287-8e92-8029e56f2c7f" providerId="ADAL" clId="{C7C11F85-01F7-F444-AF72-B4652F80ADE6}" dt="2022-06-07T17:44:49.577" v="7094"/>
          <ac:spMkLst>
            <pc:docMk/>
            <pc:sldMk cId="859236793" sldId="3300"/>
            <ac:spMk id="49" creationId="{BF99E4FE-D885-B7A4-8E91-99FF11F67A15}"/>
          </ac:spMkLst>
        </pc:spChg>
        <pc:spChg chg="mod">
          <ac:chgData name="Carl Reynolds" userId="d251df11-9e8f-4287-8e92-8029e56f2c7f" providerId="ADAL" clId="{C7C11F85-01F7-F444-AF72-B4652F80ADE6}" dt="2022-06-07T17:44:49.577" v="7094"/>
          <ac:spMkLst>
            <pc:docMk/>
            <pc:sldMk cId="859236793" sldId="3300"/>
            <ac:spMk id="50" creationId="{AB6EB8D9-4825-C293-A115-5F2C50AB1ED3}"/>
          </ac:spMkLst>
        </pc:spChg>
        <pc:spChg chg="mod">
          <ac:chgData name="Carl Reynolds" userId="d251df11-9e8f-4287-8e92-8029e56f2c7f" providerId="ADAL" clId="{C7C11F85-01F7-F444-AF72-B4652F80ADE6}" dt="2022-06-07T17:44:49.577" v="7094"/>
          <ac:spMkLst>
            <pc:docMk/>
            <pc:sldMk cId="859236793" sldId="3300"/>
            <ac:spMk id="51" creationId="{75096D11-E251-A527-7A3D-6344B9E4DF7C}"/>
          </ac:spMkLst>
        </pc:spChg>
        <pc:spChg chg="mod">
          <ac:chgData name="Carl Reynolds" userId="d251df11-9e8f-4287-8e92-8029e56f2c7f" providerId="ADAL" clId="{C7C11F85-01F7-F444-AF72-B4652F80ADE6}" dt="2022-06-07T17:44:49.577" v="7094"/>
          <ac:spMkLst>
            <pc:docMk/>
            <pc:sldMk cId="859236793" sldId="3300"/>
            <ac:spMk id="52" creationId="{BC7E6AEE-6647-FFA1-379B-105977887F83}"/>
          </ac:spMkLst>
        </pc:spChg>
        <pc:spChg chg="mod">
          <ac:chgData name="Carl Reynolds" userId="d251df11-9e8f-4287-8e92-8029e56f2c7f" providerId="ADAL" clId="{C7C11F85-01F7-F444-AF72-B4652F80ADE6}" dt="2022-06-07T17:44:49.577" v="7094"/>
          <ac:spMkLst>
            <pc:docMk/>
            <pc:sldMk cId="859236793" sldId="3300"/>
            <ac:spMk id="53" creationId="{389220B0-1FE4-4B9E-0729-AFE58AC5AEA4}"/>
          </ac:spMkLst>
        </pc:spChg>
        <pc:spChg chg="mod">
          <ac:chgData name="Carl Reynolds" userId="d251df11-9e8f-4287-8e92-8029e56f2c7f" providerId="ADAL" clId="{C7C11F85-01F7-F444-AF72-B4652F80ADE6}" dt="2022-06-07T17:44:49.577" v="7094"/>
          <ac:spMkLst>
            <pc:docMk/>
            <pc:sldMk cId="859236793" sldId="3300"/>
            <ac:spMk id="55" creationId="{D0073CD8-C3B7-A4D7-B729-940D0D761F00}"/>
          </ac:spMkLst>
        </pc:spChg>
        <pc:spChg chg="mod">
          <ac:chgData name="Carl Reynolds" userId="d251df11-9e8f-4287-8e92-8029e56f2c7f" providerId="ADAL" clId="{C7C11F85-01F7-F444-AF72-B4652F80ADE6}" dt="2022-06-07T17:44:49.577" v="7094"/>
          <ac:spMkLst>
            <pc:docMk/>
            <pc:sldMk cId="859236793" sldId="3300"/>
            <ac:spMk id="58" creationId="{EC30D7C5-AE4E-984B-BCC5-E5854DCADBBD}"/>
          </ac:spMkLst>
        </pc:spChg>
        <pc:spChg chg="mod">
          <ac:chgData name="Carl Reynolds" userId="d251df11-9e8f-4287-8e92-8029e56f2c7f" providerId="ADAL" clId="{C7C11F85-01F7-F444-AF72-B4652F80ADE6}" dt="2022-06-07T17:44:49.577" v="7094"/>
          <ac:spMkLst>
            <pc:docMk/>
            <pc:sldMk cId="859236793" sldId="3300"/>
            <ac:spMk id="59" creationId="{CA39BAFC-7F42-C51A-B747-7A16C9959D3D}"/>
          </ac:spMkLst>
        </pc:spChg>
        <pc:spChg chg="mod">
          <ac:chgData name="Carl Reynolds" userId="d251df11-9e8f-4287-8e92-8029e56f2c7f" providerId="ADAL" clId="{C7C11F85-01F7-F444-AF72-B4652F80ADE6}" dt="2022-06-07T17:44:49.577" v="7094"/>
          <ac:spMkLst>
            <pc:docMk/>
            <pc:sldMk cId="859236793" sldId="3300"/>
            <ac:spMk id="60" creationId="{A307A3D3-7C6F-63C8-845B-571AA1F4FB11}"/>
          </ac:spMkLst>
        </pc:spChg>
        <pc:spChg chg="mod">
          <ac:chgData name="Carl Reynolds" userId="d251df11-9e8f-4287-8e92-8029e56f2c7f" providerId="ADAL" clId="{C7C11F85-01F7-F444-AF72-B4652F80ADE6}" dt="2022-06-07T17:44:49.577" v="7094"/>
          <ac:spMkLst>
            <pc:docMk/>
            <pc:sldMk cId="859236793" sldId="3300"/>
            <ac:spMk id="61" creationId="{FD6B93A6-1D9C-F8C0-8A7F-449291563B2C}"/>
          </ac:spMkLst>
        </pc:spChg>
        <pc:spChg chg="mod">
          <ac:chgData name="Carl Reynolds" userId="d251df11-9e8f-4287-8e92-8029e56f2c7f" providerId="ADAL" clId="{C7C11F85-01F7-F444-AF72-B4652F80ADE6}" dt="2022-06-07T17:44:49.577" v="7094"/>
          <ac:spMkLst>
            <pc:docMk/>
            <pc:sldMk cId="859236793" sldId="3300"/>
            <ac:spMk id="62" creationId="{DBA2BBE8-4E54-0221-CBC2-E4F6D84A8564}"/>
          </ac:spMkLst>
        </pc:spChg>
        <pc:spChg chg="mod">
          <ac:chgData name="Carl Reynolds" userId="d251df11-9e8f-4287-8e92-8029e56f2c7f" providerId="ADAL" clId="{C7C11F85-01F7-F444-AF72-B4652F80ADE6}" dt="2022-06-07T17:44:49.577" v="7094"/>
          <ac:spMkLst>
            <pc:docMk/>
            <pc:sldMk cId="859236793" sldId="3300"/>
            <ac:spMk id="63" creationId="{BE22CDBF-C0BA-DDE2-A0D1-76ADFD412CBD}"/>
          </ac:spMkLst>
        </pc:spChg>
        <pc:spChg chg="mod">
          <ac:chgData name="Carl Reynolds" userId="d251df11-9e8f-4287-8e92-8029e56f2c7f" providerId="ADAL" clId="{C7C11F85-01F7-F444-AF72-B4652F80ADE6}" dt="2022-06-07T17:44:49.577" v="7094"/>
          <ac:spMkLst>
            <pc:docMk/>
            <pc:sldMk cId="859236793" sldId="3300"/>
            <ac:spMk id="64" creationId="{6765BB07-8EB3-0C8B-257B-09088C5ED373}"/>
          </ac:spMkLst>
        </pc:spChg>
        <pc:spChg chg="mod">
          <ac:chgData name="Carl Reynolds" userId="d251df11-9e8f-4287-8e92-8029e56f2c7f" providerId="ADAL" clId="{C7C11F85-01F7-F444-AF72-B4652F80ADE6}" dt="2022-06-07T17:44:49.577" v="7094"/>
          <ac:spMkLst>
            <pc:docMk/>
            <pc:sldMk cId="859236793" sldId="3300"/>
            <ac:spMk id="65" creationId="{53E4A2BD-FAB8-B519-E7C5-7D0AE6A30B38}"/>
          </ac:spMkLst>
        </pc:spChg>
        <pc:spChg chg="mod">
          <ac:chgData name="Carl Reynolds" userId="d251df11-9e8f-4287-8e92-8029e56f2c7f" providerId="ADAL" clId="{C7C11F85-01F7-F444-AF72-B4652F80ADE6}" dt="2022-06-07T17:44:49.577" v="7094"/>
          <ac:spMkLst>
            <pc:docMk/>
            <pc:sldMk cId="859236793" sldId="3300"/>
            <ac:spMk id="66" creationId="{C95D07D4-011E-4F35-9C2A-D77E5FDC5D58}"/>
          </ac:spMkLst>
        </pc:spChg>
        <pc:spChg chg="mod">
          <ac:chgData name="Carl Reynolds" userId="d251df11-9e8f-4287-8e92-8029e56f2c7f" providerId="ADAL" clId="{C7C11F85-01F7-F444-AF72-B4652F80ADE6}" dt="2022-06-07T17:44:49.577" v="7094"/>
          <ac:spMkLst>
            <pc:docMk/>
            <pc:sldMk cId="859236793" sldId="3300"/>
            <ac:spMk id="67" creationId="{BBA3A772-1770-E861-A4B0-433E2C48CC81}"/>
          </ac:spMkLst>
        </pc:spChg>
        <pc:spChg chg="mod">
          <ac:chgData name="Carl Reynolds" userId="d251df11-9e8f-4287-8e92-8029e56f2c7f" providerId="ADAL" clId="{C7C11F85-01F7-F444-AF72-B4652F80ADE6}" dt="2022-06-07T17:44:49.577" v="7094"/>
          <ac:spMkLst>
            <pc:docMk/>
            <pc:sldMk cId="859236793" sldId="3300"/>
            <ac:spMk id="68" creationId="{D8F0C31D-9192-A0CF-1A1D-C5DC43F289D2}"/>
          </ac:spMkLst>
        </pc:spChg>
        <pc:spChg chg="mod">
          <ac:chgData name="Carl Reynolds" userId="d251df11-9e8f-4287-8e92-8029e56f2c7f" providerId="ADAL" clId="{C7C11F85-01F7-F444-AF72-B4652F80ADE6}" dt="2022-06-07T17:44:49.577" v="7094"/>
          <ac:spMkLst>
            <pc:docMk/>
            <pc:sldMk cId="859236793" sldId="3300"/>
            <ac:spMk id="69" creationId="{463082B1-F58A-8AE5-22F8-730DE457E65D}"/>
          </ac:spMkLst>
        </pc:spChg>
        <pc:spChg chg="mod">
          <ac:chgData name="Carl Reynolds" userId="d251df11-9e8f-4287-8e92-8029e56f2c7f" providerId="ADAL" clId="{C7C11F85-01F7-F444-AF72-B4652F80ADE6}" dt="2022-06-07T17:44:49.577" v="7094"/>
          <ac:spMkLst>
            <pc:docMk/>
            <pc:sldMk cId="859236793" sldId="3300"/>
            <ac:spMk id="70" creationId="{6DFF95AD-F485-0047-7DF1-463B23309AA0}"/>
          </ac:spMkLst>
        </pc:spChg>
        <pc:spChg chg="mod">
          <ac:chgData name="Carl Reynolds" userId="d251df11-9e8f-4287-8e92-8029e56f2c7f" providerId="ADAL" clId="{C7C11F85-01F7-F444-AF72-B4652F80ADE6}" dt="2022-06-07T17:44:49.577" v="7094"/>
          <ac:spMkLst>
            <pc:docMk/>
            <pc:sldMk cId="859236793" sldId="3300"/>
            <ac:spMk id="71" creationId="{BB49006E-B172-9932-D87B-C43A63408AC6}"/>
          </ac:spMkLst>
        </pc:spChg>
        <pc:spChg chg="mod">
          <ac:chgData name="Carl Reynolds" userId="d251df11-9e8f-4287-8e92-8029e56f2c7f" providerId="ADAL" clId="{C7C11F85-01F7-F444-AF72-B4652F80ADE6}" dt="2022-06-07T17:44:49.577" v="7094"/>
          <ac:spMkLst>
            <pc:docMk/>
            <pc:sldMk cId="859236793" sldId="3300"/>
            <ac:spMk id="72" creationId="{018D93C5-183E-0952-0944-5FC09A12D251}"/>
          </ac:spMkLst>
        </pc:spChg>
        <pc:spChg chg="mod">
          <ac:chgData name="Carl Reynolds" userId="d251df11-9e8f-4287-8e92-8029e56f2c7f" providerId="ADAL" clId="{C7C11F85-01F7-F444-AF72-B4652F80ADE6}" dt="2022-06-07T17:44:49.577" v="7094"/>
          <ac:spMkLst>
            <pc:docMk/>
            <pc:sldMk cId="859236793" sldId="3300"/>
            <ac:spMk id="73" creationId="{B8118545-78B8-2FC3-2561-B4675521899C}"/>
          </ac:spMkLst>
        </pc:spChg>
        <pc:spChg chg="mod">
          <ac:chgData name="Carl Reynolds" userId="d251df11-9e8f-4287-8e92-8029e56f2c7f" providerId="ADAL" clId="{C7C11F85-01F7-F444-AF72-B4652F80ADE6}" dt="2022-06-07T17:44:49.577" v="7094"/>
          <ac:spMkLst>
            <pc:docMk/>
            <pc:sldMk cId="859236793" sldId="3300"/>
            <ac:spMk id="74" creationId="{40D4D705-B94F-9A0E-4148-25FA3A0AC921}"/>
          </ac:spMkLst>
        </pc:spChg>
        <pc:spChg chg="mod">
          <ac:chgData name="Carl Reynolds" userId="d251df11-9e8f-4287-8e92-8029e56f2c7f" providerId="ADAL" clId="{C7C11F85-01F7-F444-AF72-B4652F80ADE6}" dt="2022-06-07T17:44:49.577" v="7094"/>
          <ac:spMkLst>
            <pc:docMk/>
            <pc:sldMk cId="859236793" sldId="3300"/>
            <ac:spMk id="75" creationId="{F0D6A608-0971-A727-E972-F2B43765D157}"/>
          </ac:spMkLst>
        </pc:spChg>
        <pc:spChg chg="mod">
          <ac:chgData name="Carl Reynolds" userId="d251df11-9e8f-4287-8e92-8029e56f2c7f" providerId="ADAL" clId="{C7C11F85-01F7-F444-AF72-B4652F80ADE6}" dt="2022-06-07T17:44:49.577" v="7094"/>
          <ac:spMkLst>
            <pc:docMk/>
            <pc:sldMk cId="859236793" sldId="3300"/>
            <ac:spMk id="76" creationId="{89FE427C-A586-2D9F-1434-16AE1CC9F810}"/>
          </ac:spMkLst>
        </pc:spChg>
        <pc:spChg chg="mod">
          <ac:chgData name="Carl Reynolds" userId="d251df11-9e8f-4287-8e92-8029e56f2c7f" providerId="ADAL" clId="{C7C11F85-01F7-F444-AF72-B4652F80ADE6}" dt="2022-06-07T17:44:49.577" v="7094"/>
          <ac:spMkLst>
            <pc:docMk/>
            <pc:sldMk cId="859236793" sldId="3300"/>
            <ac:spMk id="77" creationId="{A78F2375-11BA-DFCE-7452-0F2C681880C5}"/>
          </ac:spMkLst>
        </pc:spChg>
        <pc:spChg chg="mod">
          <ac:chgData name="Carl Reynolds" userId="d251df11-9e8f-4287-8e92-8029e56f2c7f" providerId="ADAL" clId="{C7C11F85-01F7-F444-AF72-B4652F80ADE6}" dt="2022-06-07T17:44:49.577" v="7094"/>
          <ac:spMkLst>
            <pc:docMk/>
            <pc:sldMk cId="859236793" sldId="3300"/>
            <ac:spMk id="78" creationId="{7BA570C6-2189-10AB-10C5-B11392849550}"/>
          </ac:spMkLst>
        </pc:spChg>
        <pc:spChg chg="mod">
          <ac:chgData name="Carl Reynolds" userId="d251df11-9e8f-4287-8e92-8029e56f2c7f" providerId="ADAL" clId="{C7C11F85-01F7-F444-AF72-B4652F80ADE6}" dt="2022-06-07T17:44:49.577" v="7094"/>
          <ac:spMkLst>
            <pc:docMk/>
            <pc:sldMk cId="859236793" sldId="3300"/>
            <ac:spMk id="79" creationId="{A3BD9968-C391-4B50-E66F-635486E09459}"/>
          </ac:spMkLst>
        </pc:spChg>
        <pc:spChg chg="mod">
          <ac:chgData name="Carl Reynolds" userId="d251df11-9e8f-4287-8e92-8029e56f2c7f" providerId="ADAL" clId="{C7C11F85-01F7-F444-AF72-B4652F80ADE6}" dt="2022-06-07T17:44:49.577" v="7094"/>
          <ac:spMkLst>
            <pc:docMk/>
            <pc:sldMk cId="859236793" sldId="3300"/>
            <ac:spMk id="80" creationId="{732754FF-9DDF-7DAA-E39E-23D9048681B1}"/>
          </ac:spMkLst>
        </pc:spChg>
        <pc:spChg chg="mod">
          <ac:chgData name="Carl Reynolds" userId="d251df11-9e8f-4287-8e92-8029e56f2c7f" providerId="ADAL" clId="{C7C11F85-01F7-F444-AF72-B4652F80ADE6}" dt="2022-06-07T17:44:49.577" v="7094"/>
          <ac:spMkLst>
            <pc:docMk/>
            <pc:sldMk cId="859236793" sldId="3300"/>
            <ac:spMk id="81" creationId="{473BDE0D-83FA-988A-CB32-D0A68887C5D9}"/>
          </ac:spMkLst>
        </pc:spChg>
        <pc:spChg chg="mod">
          <ac:chgData name="Carl Reynolds" userId="d251df11-9e8f-4287-8e92-8029e56f2c7f" providerId="ADAL" clId="{C7C11F85-01F7-F444-AF72-B4652F80ADE6}" dt="2022-06-07T17:44:49.577" v="7094"/>
          <ac:spMkLst>
            <pc:docMk/>
            <pc:sldMk cId="859236793" sldId="3300"/>
            <ac:spMk id="82" creationId="{1BE9B936-8CFF-2F39-CBCA-E00EB5F8E96E}"/>
          </ac:spMkLst>
        </pc:spChg>
        <pc:spChg chg="mod">
          <ac:chgData name="Carl Reynolds" userId="d251df11-9e8f-4287-8e92-8029e56f2c7f" providerId="ADAL" clId="{C7C11F85-01F7-F444-AF72-B4652F80ADE6}" dt="2022-06-07T17:44:49.577" v="7094"/>
          <ac:spMkLst>
            <pc:docMk/>
            <pc:sldMk cId="859236793" sldId="3300"/>
            <ac:spMk id="83" creationId="{57C61EF7-AC96-3599-D479-2DE72D036759}"/>
          </ac:spMkLst>
        </pc:spChg>
        <pc:spChg chg="mod">
          <ac:chgData name="Carl Reynolds" userId="d251df11-9e8f-4287-8e92-8029e56f2c7f" providerId="ADAL" clId="{C7C11F85-01F7-F444-AF72-B4652F80ADE6}" dt="2022-06-07T17:44:49.577" v="7094"/>
          <ac:spMkLst>
            <pc:docMk/>
            <pc:sldMk cId="859236793" sldId="3300"/>
            <ac:spMk id="84" creationId="{2F11CF59-05CC-4B4E-8333-FFE31F0E7887}"/>
          </ac:spMkLst>
        </pc:spChg>
        <pc:spChg chg="mod">
          <ac:chgData name="Carl Reynolds" userId="d251df11-9e8f-4287-8e92-8029e56f2c7f" providerId="ADAL" clId="{C7C11F85-01F7-F444-AF72-B4652F80ADE6}" dt="2022-06-07T17:44:49.577" v="7094"/>
          <ac:spMkLst>
            <pc:docMk/>
            <pc:sldMk cId="859236793" sldId="3300"/>
            <ac:spMk id="85" creationId="{1200BF9D-E75A-A484-5D3F-604CFEA74E0E}"/>
          </ac:spMkLst>
        </pc:spChg>
        <pc:spChg chg="mod">
          <ac:chgData name="Carl Reynolds" userId="d251df11-9e8f-4287-8e92-8029e56f2c7f" providerId="ADAL" clId="{C7C11F85-01F7-F444-AF72-B4652F80ADE6}" dt="2022-06-07T17:44:49.577" v="7094"/>
          <ac:spMkLst>
            <pc:docMk/>
            <pc:sldMk cId="859236793" sldId="3300"/>
            <ac:spMk id="86" creationId="{1C3EDE2A-6323-E8EB-188D-B565A2FAF594}"/>
          </ac:spMkLst>
        </pc:spChg>
        <pc:spChg chg="mod">
          <ac:chgData name="Carl Reynolds" userId="d251df11-9e8f-4287-8e92-8029e56f2c7f" providerId="ADAL" clId="{C7C11F85-01F7-F444-AF72-B4652F80ADE6}" dt="2022-06-07T17:44:49.577" v="7094"/>
          <ac:spMkLst>
            <pc:docMk/>
            <pc:sldMk cId="859236793" sldId="3300"/>
            <ac:spMk id="87" creationId="{82ABBC92-7D8B-4179-5A2D-4FF07E8AD929}"/>
          </ac:spMkLst>
        </pc:spChg>
        <pc:spChg chg="mod">
          <ac:chgData name="Carl Reynolds" userId="d251df11-9e8f-4287-8e92-8029e56f2c7f" providerId="ADAL" clId="{C7C11F85-01F7-F444-AF72-B4652F80ADE6}" dt="2022-06-07T17:44:49.577" v="7094"/>
          <ac:spMkLst>
            <pc:docMk/>
            <pc:sldMk cId="859236793" sldId="3300"/>
            <ac:spMk id="88" creationId="{84C9A886-7B27-8244-CFB7-0CFD1BC588FD}"/>
          </ac:spMkLst>
        </pc:spChg>
        <pc:spChg chg="mod">
          <ac:chgData name="Carl Reynolds" userId="d251df11-9e8f-4287-8e92-8029e56f2c7f" providerId="ADAL" clId="{C7C11F85-01F7-F444-AF72-B4652F80ADE6}" dt="2022-06-07T17:44:49.577" v="7094"/>
          <ac:spMkLst>
            <pc:docMk/>
            <pc:sldMk cId="859236793" sldId="3300"/>
            <ac:spMk id="89" creationId="{CAB0F921-17E1-7BA9-3471-902EA64A9CEA}"/>
          </ac:spMkLst>
        </pc:spChg>
        <pc:spChg chg="mod">
          <ac:chgData name="Carl Reynolds" userId="d251df11-9e8f-4287-8e92-8029e56f2c7f" providerId="ADAL" clId="{C7C11F85-01F7-F444-AF72-B4652F80ADE6}" dt="2022-06-07T17:44:49.577" v="7094"/>
          <ac:spMkLst>
            <pc:docMk/>
            <pc:sldMk cId="859236793" sldId="3300"/>
            <ac:spMk id="90" creationId="{CA46738E-BE90-CB61-1AC6-DC170CDE32D1}"/>
          </ac:spMkLst>
        </pc:spChg>
        <pc:spChg chg="mod">
          <ac:chgData name="Carl Reynolds" userId="d251df11-9e8f-4287-8e92-8029e56f2c7f" providerId="ADAL" clId="{C7C11F85-01F7-F444-AF72-B4652F80ADE6}" dt="2022-06-07T17:44:49.577" v="7094"/>
          <ac:spMkLst>
            <pc:docMk/>
            <pc:sldMk cId="859236793" sldId="3300"/>
            <ac:spMk id="91" creationId="{07185804-BDC7-CFAB-0E93-90BB5CBB6A3C}"/>
          </ac:spMkLst>
        </pc:spChg>
        <pc:spChg chg="mod">
          <ac:chgData name="Carl Reynolds" userId="d251df11-9e8f-4287-8e92-8029e56f2c7f" providerId="ADAL" clId="{C7C11F85-01F7-F444-AF72-B4652F80ADE6}" dt="2022-06-07T17:44:49.577" v="7094"/>
          <ac:spMkLst>
            <pc:docMk/>
            <pc:sldMk cId="859236793" sldId="3300"/>
            <ac:spMk id="92" creationId="{B472FB9A-E678-B141-5B10-C0CAEA185907}"/>
          </ac:spMkLst>
        </pc:spChg>
        <pc:spChg chg="mod">
          <ac:chgData name="Carl Reynolds" userId="d251df11-9e8f-4287-8e92-8029e56f2c7f" providerId="ADAL" clId="{C7C11F85-01F7-F444-AF72-B4652F80ADE6}" dt="2022-06-07T17:44:49.577" v="7094"/>
          <ac:spMkLst>
            <pc:docMk/>
            <pc:sldMk cId="859236793" sldId="3300"/>
            <ac:spMk id="93" creationId="{9B304E69-4080-B7FE-7667-EBD8EA99EC6D}"/>
          </ac:spMkLst>
        </pc:spChg>
        <pc:spChg chg="mod">
          <ac:chgData name="Carl Reynolds" userId="d251df11-9e8f-4287-8e92-8029e56f2c7f" providerId="ADAL" clId="{C7C11F85-01F7-F444-AF72-B4652F80ADE6}" dt="2022-06-07T17:44:49.577" v="7094"/>
          <ac:spMkLst>
            <pc:docMk/>
            <pc:sldMk cId="859236793" sldId="3300"/>
            <ac:spMk id="94" creationId="{3F8962B6-46CA-559A-0C15-7C0C1C1A34FD}"/>
          </ac:spMkLst>
        </pc:spChg>
        <pc:spChg chg="mod">
          <ac:chgData name="Carl Reynolds" userId="d251df11-9e8f-4287-8e92-8029e56f2c7f" providerId="ADAL" clId="{C7C11F85-01F7-F444-AF72-B4652F80ADE6}" dt="2022-06-07T17:44:49.577" v="7094"/>
          <ac:spMkLst>
            <pc:docMk/>
            <pc:sldMk cId="859236793" sldId="3300"/>
            <ac:spMk id="95" creationId="{84E30345-F939-2B04-6C01-91222718A619}"/>
          </ac:spMkLst>
        </pc:spChg>
        <pc:spChg chg="mod">
          <ac:chgData name="Carl Reynolds" userId="d251df11-9e8f-4287-8e92-8029e56f2c7f" providerId="ADAL" clId="{C7C11F85-01F7-F444-AF72-B4652F80ADE6}" dt="2022-06-07T17:44:49.577" v="7094"/>
          <ac:spMkLst>
            <pc:docMk/>
            <pc:sldMk cId="859236793" sldId="3300"/>
            <ac:spMk id="96" creationId="{9954BFD2-3732-4EB4-3EBB-EC44F9B5F77C}"/>
          </ac:spMkLst>
        </pc:spChg>
        <pc:spChg chg="mod">
          <ac:chgData name="Carl Reynolds" userId="d251df11-9e8f-4287-8e92-8029e56f2c7f" providerId="ADAL" clId="{C7C11F85-01F7-F444-AF72-B4652F80ADE6}" dt="2022-06-07T17:44:49.577" v="7094"/>
          <ac:spMkLst>
            <pc:docMk/>
            <pc:sldMk cId="859236793" sldId="3300"/>
            <ac:spMk id="97" creationId="{1BF9A9CC-1861-8378-E5A0-6D3293DC20C4}"/>
          </ac:spMkLst>
        </pc:spChg>
        <pc:spChg chg="mod">
          <ac:chgData name="Carl Reynolds" userId="d251df11-9e8f-4287-8e92-8029e56f2c7f" providerId="ADAL" clId="{C7C11F85-01F7-F444-AF72-B4652F80ADE6}" dt="2022-06-07T17:44:49.577" v="7094"/>
          <ac:spMkLst>
            <pc:docMk/>
            <pc:sldMk cId="859236793" sldId="3300"/>
            <ac:spMk id="98" creationId="{80B7133C-2285-08B2-FEFC-B14426CAB82A}"/>
          </ac:spMkLst>
        </pc:spChg>
        <pc:spChg chg="mod">
          <ac:chgData name="Carl Reynolds" userId="d251df11-9e8f-4287-8e92-8029e56f2c7f" providerId="ADAL" clId="{C7C11F85-01F7-F444-AF72-B4652F80ADE6}" dt="2022-06-07T17:44:49.577" v="7094"/>
          <ac:spMkLst>
            <pc:docMk/>
            <pc:sldMk cId="859236793" sldId="3300"/>
            <ac:spMk id="99" creationId="{4AF1C60D-3DC6-4B39-B79E-DFEF270516A1}"/>
          </ac:spMkLst>
        </pc:spChg>
        <pc:spChg chg="mod">
          <ac:chgData name="Carl Reynolds" userId="d251df11-9e8f-4287-8e92-8029e56f2c7f" providerId="ADAL" clId="{C7C11F85-01F7-F444-AF72-B4652F80ADE6}" dt="2022-06-07T17:44:49.577" v="7094"/>
          <ac:spMkLst>
            <pc:docMk/>
            <pc:sldMk cId="859236793" sldId="3300"/>
            <ac:spMk id="100" creationId="{53CCF35C-6089-2D14-364A-BEA5382E74AD}"/>
          </ac:spMkLst>
        </pc:spChg>
        <pc:spChg chg="mod">
          <ac:chgData name="Carl Reynolds" userId="d251df11-9e8f-4287-8e92-8029e56f2c7f" providerId="ADAL" clId="{C7C11F85-01F7-F444-AF72-B4652F80ADE6}" dt="2022-06-07T17:44:49.577" v="7094"/>
          <ac:spMkLst>
            <pc:docMk/>
            <pc:sldMk cId="859236793" sldId="3300"/>
            <ac:spMk id="101" creationId="{C50DDE60-090C-B2A6-64F7-2A6777A2B683}"/>
          </ac:spMkLst>
        </pc:spChg>
        <pc:spChg chg="mod">
          <ac:chgData name="Carl Reynolds" userId="d251df11-9e8f-4287-8e92-8029e56f2c7f" providerId="ADAL" clId="{C7C11F85-01F7-F444-AF72-B4652F80ADE6}" dt="2022-06-07T17:44:49.577" v="7094"/>
          <ac:spMkLst>
            <pc:docMk/>
            <pc:sldMk cId="859236793" sldId="3300"/>
            <ac:spMk id="102" creationId="{C2A2A686-7046-9FB9-196B-710B912A146D}"/>
          </ac:spMkLst>
        </pc:spChg>
        <pc:spChg chg="mod">
          <ac:chgData name="Carl Reynolds" userId="d251df11-9e8f-4287-8e92-8029e56f2c7f" providerId="ADAL" clId="{C7C11F85-01F7-F444-AF72-B4652F80ADE6}" dt="2022-06-07T17:44:49.577" v="7094"/>
          <ac:spMkLst>
            <pc:docMk/>
            <pc:sldMk cId="859236793" sldId="3300"/>
            <ac:spMk id="103" creationId="{6AD5F69F-221B-F02F-5566-23A83D7D3C16}"/>
          </ac:spMkLst>
        </pc:spChg>
        <pc:spChg chg="mod">
          <ac:chgData name="Carl Reynolds" userId="d251df11-9e8f-4287-8e92-8029e56f2c7f" providerId="ADAL" clId="{C7C11F85-01F7-F444-AF72-B4652F80ADE6}" dt="2022-06-07T17:44:49.577" v="7094"/>
          <ac:spMkLst>
            <pc:docMk/>
            <pc:sldMk cId="859236793" sldId="3300"/>
            <ac:spMk id="104" creationId="{BDC010E6-9422-8826-A014-9E23ED5AD31F}"/>
          </ac:spMkLst>
        </pc:spChg>
        <pc:spChg chg="mod">
          <ac:chgData name="Carl Reynolds" userId="d251df11-9e8f-4287-8e92-8029e56f2c7f" providerId="ADAL" clId="{C7C11F85-01F7-F444-AF72-B4652F80ADE6}" dt="2022-06-07T17:48:05.606" v="7104"/>
          <ac:spMkLst>
            <pc:docMk/>
            <pc:sldMk cId="859236793" sldId="3300"/>
            <ac:spMk id="106" creationId="{0BE6E50F-11F0-AB79-E56E-E0A3A7E207FC}"/>
          </ac:spMkLst>
        </pc:spChg>
        <pc:spChg chg="mod">
          <ac:chgData name="Carl Reynolds" userId="d251df11-9e8f-4287-8e92-8029e56f2c7f" providerId="ADAL" clId="{C7C11F85-01F7-F444-AF72-B4652F80ADE6}" dt="2022-06-07T17:48:05.606" v="7104"/>
          <ac:spMkLst>
            <pc:docMk/>
            <pc:sldMk cId="859236793" sldId="3300"/>
            <ac:spMk id="107" creationId="{21578B41-11A1-51F5-EB22-AC1C40E4F686}"/>
          </ac:spMkLst>
        </pc:spChg>
        <pc:spChg chg="mod">
          <ac:chgData name="Carl Reynolds" userId="d251df11-9e8f-4287-8e92-8029e56f2c7f" providerId="ADAL" clId="{C7C11F85-01F7-F444-AF72-B4652F80ADE6}" dt="2022-06-07T17:48:05.606" v="7104"/>
          <ac:spMkLst>
            <pc:docMk/>
            <pc:sldMk cId="859236793" sldId="3300"/>
            <ac:spMk id="108" creationId="{0B84D502-923E-C1D6-04A1-E7F2335BEC67}"/>
          </ac:spMkLst>
        </pc:spChg>
        <pc:spChg chg="mod">
          <ac:chgData name="Carl Reynolds" userId="d251df11-9e8f-4287-8e92-8029e56f2c7f" providerId="ADAL" clId="{C7C11F85-01F7-F444-AF72-B4652F80ADE6}" dt="2022-06-07T17:48:05.606" v="7104"/>
          <ac:spMkLst>
            <pc:docMk/>
            <pc:sldMk cId="859236793" sldId="3300"/>
            <ac:spMk id="109" creationId="{E6A367C0-69D7-1FDE-0BFC-0892496CAA28}"/>
          </ac:spMkLst>
        </pc:spChg>
        <pc:spChg chg="mod">
          <ac:chgData name="Carl Reynolds" userId="d251df11-9e8f-4287-8e92-8029e56f2c7f" providerId="ADAL" clId="{C7C11F85-01F7-F444-AF72-B4652F80ADE6}" dt="2022-06-07T17:48:05.606" v="7104"/>
          <ac:spMkLst>
            <pc:docMk/>
            <pc:sldMk cId="859236793" sldId="3300"/>
            <ac:spMk id="110" creationId="{40E2B42E-6296-6357-F1B1-811D7754FD68}"/>
          </ac:spMkLst>
        </pc:spChg>
        <pc:spChg chg="mod">
          <ac:chgData name="Carl Reynolds" userId="d251df11-9e8f-4287-8e92-8029e56f2c7f" providerId="ADAL" clId="{C7C11F85-01F7-F444-AF72-B4652F80ADE6}" dt="2022-06-07T17:48:05.606" v="7104"/>
          <ac:spMkLst>
            <pc:docMk/>
            <pc:sldMk cId="859236793" sldId="3300"/>
            <ac:spMk id="111" creationId="{1D0D9EC7-5582-52F9-203E-B3392B747812}"/>
          </ac:spMkLst>
        </pc:spChg>
        <pc:spChg chg="mod">
          <ac:chgData name="Carl Reynolds" userId="d251df11-9e8f-4287-8e92-8029e56f2c7f" providerId="ADAL" clId="{C7C11F85-01F7-F444-AF72-B4652F80ADE6}" dt="2022-06-07T17:48:05.606" v="7104"/>
          <ac:spMkLst>
            <pc:docMk/>
            <pc:sldMk cId="859236793" sldId="3300"/>
            <ac:spMk id="112" creationId="{A4998F8D-5479-A18E-8BD0-6D556D3519BC}"/>
          </ac:spMkLst>
        </pc:spChg>
        <pc:spChg chg="mod">
          <ac:chgData name="Carl Reynolds" userId="d251df11-9e8f-4287-8e92-8029e56f2c7f" providerId="ADAL" clId="{C7C11F85-01F7-F444-AF72-B4652F80ADE6}" dt="2022-06-07T17:48:05.606" v="7104"/>
          <ac:spMkLst>
            <pc:docMk/>
            <pc:sldMk cId="859236793" sldId="3300"/>
            <ac:spMk id="113" creationId="{81B9D9AC-CF6A-EE0B-A92F-2C4A35467E93}"/>
          </ac:spMkLst>
        </pc:spChg>
        <pc:spChg chg="mod">
          <ac:chgData name="Carl Reynolds" userId="d251df11-9e8f-4287-8e92-8029e56f2c7f" providerId="ADAL" clId="{C7C11F85-01F7-F444-AF72-B4652F80ADE6}" dt="2022-06-07T17:48:05.606" v="7104"/>
          <ac:spMkLst>
            <pc:docMk/>
            <pc:sldMk cId="859236793" sldId="3300"/>
            <ac:spMk id="114" creationId="{B43C13C8-B7F7-D698-8742-676B7E040D4B}"/>
          </ac:spMkLst>
        </pc:spChg>
        <pc:spChg chg="mod">
          <ac:chgData name="Carl Reynolds" userId="d251df11-9e8f-4287-8e92-8029e56f2c7f" providerId="ADAL" clId="{C7C11F85-01F7-F444-AF72-B4652F80ADE6}" dt="2022-06-07T17:48:05.606" v="7104"/>
          <ac:spMkLst>
            <pc:docMk/>
            <pc:sldMk cId="859236793" sldId="3300"/>
            <ac:spMk id="115" creationId="{16A25ED2-113A-E7BD-9D4D-2559529EAE5A}"/>
          </ac:spMkLst>
        </pc:spChg>
        <pc:spChg chg="mod">
          <ac:chgData name="Carl Reynolds" userId="d251df11-9e8f-4287-8e92-8029e56f2c7f" providerId="ADAL" clId="{C7C11F85-01F7-F444-AF72-B4652F80ADE6}" dt="2022-06-07T17:48:05.606" v="7104"/>
          <ac:spMkLst>
            <pc:docMk/>
            <pc:sldMk cId="859236793" sldId="3300"/>
            <ac:spMk id="116" creationId="{7AC93F13-A3E4-20C6-8FC5-DD3946B07BAE}"/>
          </ac:spMkLst>
        </pc:spChg>
        <pc:spChg chg="mod">
          <ac:chgData name="Carl Reynolds" userId="d251df11-9e8f-4287-8e92-8029e56f2c7f" providerId="ADAL" clId="{C7C11F85-01F7-F444-AF72-B4652F80ADE6}" dt="2022-06-07T17:48:05.606" v="7104"/>
          <ac:spMkLst>
            <pc:docMk/>
            <pc:sldMk cId="859236793" sldId="3300"/>
            <ac:spMk id="117" creationId="{1A0D5D5C-4780-4746-5AC2-A103485C79AE}"/>
          </ac:spMkLst>
        </pc:spChg>
        <pc:spChg chg="mod">
          <ac:chgData name="Carl Reynolds" userId="d251df11-9e8f-4287-8e92-8029e56f2c7f" providerId="ADAL" clId="{C7C11F85-01F7-F444-AF72-B4652F80ADE6}" dt="2022-06-07T17:48:05.606" v="7104"/>
          <ac:spMkLst>
            <pc:docMk/>
            <pc:sldMk cId="859236793" sldId="3300"/>
            <ac:spMk id="118" creationId="{1A358F92-066A-6E45-9C08-59B8CF9F51D8}"/>
          </ac:spMkLst>
        </pc:spChg>
        <pc:spChg chg="mod">
          <ac:chgData name="Carl Reynolds" userId="d251df11-9e8f-4287-8e92-8029e56f2c7f" providerId="ADAL" clId="{C7C11F85-01F7-F444-AF72-B4652F80ADE6}" dt="2022-06-07T17:48:41.158" v="7111" actId="207"/>
          <ac:spMkLst>
            <pc:docMk/>
            <pc:sldMk cId="859236793" sldId="3300"/>
            <ac:spMk id="119" creationId="{ECE0CD66-75CD-2729-849F-E8EC2C6CEED3}"/>
          </ac:spMkLst>
        </pc:spChg>
        <pc:spChg chg="mod">
          <ac:chgData name="Carl Reynolds" userId="d251df11-9e8f-4287-8e92-8029e56f2c7f" providerId="ADAL" clId="{C7C11F85-01F7-F444-AF72-B4652F80ADE6}" dt="2022-06-07T17:48:05.606" v="7104"/>
          <ac:spMkLst>
            <pc:docMk/>
            <pc:sldMk cId="859236793" sldId="3300"/>
            <ac:spMk id="120" creationId="{B1369791-054E-0964-71D4-C43F466222CC}"/>
          </ac:spMkLst>
        </pc:spChg>
        <pc:spChg chg="mod">
          <ac:chgData name="Carl Reynolds" userId="d251df11-9e8f-4287-8e92-8029e56f2c7f" providerId="ADAL" clId="{C7C11F85-01F7-F444-AF72-B4652F80ADE6}" dt="2022-06-07T17:48:05.606" v="7104"/>
          <ac:spMkLst>
            <pc:docMk/>
            <pc:sldMk cId="859236793" sldId="3300"/>
            <ac:spMk id="121" creationId="{DDCFED58-0EA0-279D-E4F0-78F1328FAB24}"/>
          </ac:spMkLst>
        </pc:spChg>
        <pc:spChg chg="mod">
          <ac:chgData name="Carl Reynolds" userId="d251df11-9e8f-4287-8e92-8029e56f2c7f" providerId="ADAL" clId="{C7C11F85-01F7-F444-AF72-B4652F80ADE6}" dt="2022-06-07T17:48:05.606" v="7104"/>
          <ac:spMkLst>
            <pc:docMk/>
            <pc:sldMk cId="859236793" sldId="3300"/>
            <ac:spMk id="122" creationId="{C207AE26-896E-FB0C-AFD8-514B2BF1FD1B}"/>
          </ac:spMkLst>
        </pc:spChg>
        <pc:spChg chg="mod">
          <ac:chgData name="Carl Reynolds" userId="d251df11-9e8f-4287-8e92-8029e56f2c7f" providerId="ADAL" clId="{C7C11F85-01F7-F444-AF72-B4652F80ADE6}" dt="2022-06-07T17:48:05.606" v="7104"/>
          <ac:spMkLst>
            <pc:docMk/>
            <pc:sldMk cId="859236793" sldId="3300"/>
            <ac:spMk id="123" creationId="{1B671F00-DEF3-E2F8-1D0C-5628729B16EE}"/>
          </ac:spMkLst>
        </pc:spChg>
        <pc:spChg chg="mod">
          <ac:chgData name="Carl Reynolds" userId="d251df11-9e8f-4287-8e92-8029e56f2c7f" providerId="ADAL" clId="{C7C11F85-01F7-F444-AF72-B4652F80ADE6}" dt="2022-06-07T17:48:17.946" v="7107" actId="207"/>
          <ac:spMkLst>
            <pc:docMk/>
            <pc:sldMk cId="859236793" sldId="3300"/>
            <ac:spMk id="125" creationId="{47BFEACD-B79C-9563-5E87-9ACB8B5F35C3}"/>
          </ac:spMkLst>
        </pc:spChg>
        <pc:spChg chg="mod">
          <ac:chgData name="Carl Reynolds" userId="d251df11-9e8f-4287-8e92-8029e56f2c7f" providerId="ADAL" clId="{C7C11F85-01F7-F444-AF72-B4652F80ADE6}" dt="2022-06-07T17:48:05.606" v="7104"/>
          <ac:spMkLst>
            <pc:docMk/>
            <pc:sldMk cId="859236793" sldId="3300"/>
            <ac:spMk id="126" creationId="{D05C7D26-5A53-2F68-AFDD-E308396EF92F}"/>
          </ac:spMkLst>
        </pc:spChg>
        <pc:spChg chg="mod">
          <ac:chgData name="Carl Reynolds" userId="d251df11-9e8f-4287-8e92-8029e56f2c7f" providerId="ADAL" clId="{C7C11F85-01F7-F444-AF72-B4652F80ADE6}" dt="2022-06-07T17:48:05.606" v="7104"/>
          <ac:spMkLst>
            <pc:docMk/>
            <pc:sldMk cId="859236793" sldId="3300"/>
            <ac:spMk id="127" creationId="{E9980A53-C25E-BD67-AB99-53B2C6FEF344}"/>
          </ac:spMkLst>
        </pc:spChg>
        <pc:spChg chg="mod">
          <ac:chgData name="Carl Reynolds" userId="d251df11-9e8f-4287-8e92-8029e56f2c7f" providerId="ADAL" clId="{C7C11F85-01F7-F444-AF72-B4652F80ADE6}" dt="2022-06-07T17:48:05.606" v="7104"/>
          <ac:spMkLst>
            <pc:docMk/>
            <pc:sldMk cId="859236793" sldId="3300"/>
            <ac:spMk id="128" creationId="{F81B30AF-C631-9A12-F225-AD83EA5A4085}"/>
          </ac:spMkLst>
        </pc:spChg>
        <pc:spChg chg="mod">
          <ac:chgData name="Carl Reynolds" userId="d251df11-9e8f-4287-8e92-8029e56f2c7f" providerId="ADAL" clId="{C7C11F85-01F7-F444-AF72-B4652F80ADE6}" dt="2022-06-07T17:48:05.606" v="7104"/>
          <ac:spMkLst>
            <pc:docMk/>
            <pc:sldMk cId="859236793" sldId="3300"/>
            <ac:spMk id="129" creationId="{A0E4827D-4595-582A-6F8E-58345B151623}"/>
          </ac:spMkLst>
        </pc:spChg>
        <pc:spChg chg="mod">
          <ac:chgData name="Carl Reynolds" userId="d251df11-9e8f-4287-8e92-8029e56f2c7f" providerId="ADAL" clId="{C7C11F85-01F7-F444-AF72-B4652F80ADE6}" dt="2022-06-07T17:48:05.606" v="7104"/>
          <ac:spMkLst>
            <pc:docMk/>
            <pc:sldMk cId="859236793" sldId="3300"/>
            <ac:spMk id="130" creationId="{C3923A38-314F-1000-F18A-443917E3620B}"/>
          </ac:spMkLst>
        </pc:spChg>
        <pc:spChg chg="mod">
          <ac:chgData name="Carl Reynolds" userId="d251df11-9e8f-4287-8e92-8029e56f2c7f" providerId="ADAL" clId="{C7C11F85-01F7-F444-AF72-B4652F80ADE6}" dt="2022-06-07T17:48:05.606" v="7104"/>
          <ac:spMkLst>
            <pc:docMk/>
            <pc:sldMk cId="859236793" sldId="3300"/>
            <ac:spMk id="131" creationId="{29B4723A-5C41-43BD-8090-253CAF913D29}"/>
          </ac:spMkLst>
        </pc:spChg>
        <pc:spChg chg="mod">
          <ac:chgData name="Carl Reynolds" userId="d251df11-9e8f-4287-8e92-8029e56f2c7f" providerId="ADAL" clId="{C7C11F85-01F7-F444-AF72-B4652F80ADE6}" dt="2022-06-07T17:48:05.606" v="7104"/>
          <ac:spMkLst>
            <pc:docMk/>
            <pc:sldMk cId="859236793" sldId="3300"/>
            <ac:spMk id="132" creationId="{DC9AD0C2-A65F-17C3-1907-E9F3C80279A2}"/>
          </ac:spMkLst>
        </pc:spChg>
        <pc:spChg chg="mod">
          <ac:chgData name="Carl Reynolds" userId="d251df11-9e8f-4287-8e92-8029e56f2c7f" providerId="ADAL" clId="{C7C11F85-01F7-F444-AF72-B4652F80ADE6}" dt="2022-06-07T17:48:05.606" v="7104"/>
          <ac:spMkLst>
            <pc:docMk/>
            <pc:sldMk cId="859236793" sldId="3300"/>
            <ac:spMk id="133" creationId="{43390A69-99BB-14EF-111A-F855A064DCF3}"/>
          </ac:spMkLst>
        </pc:spChg>
        <pc:spChg chg="mod">
          <ac:chgData name="Carl Reynolds" userId="d251df11-9e8f-4287-8e92-8029e56f2c7f" providerId="ADAL" clId="{C7C11F85-01F7-F444-AF72-B4652F80ADE6}" dt="2022-06-07T17:48:05.606" v="7104"/>
          <ac:spMkLst>
            <pc:docMk/>
            <pc:sldMk cId="859236793" sldId="3300"/>
            <ac:spMk id="135" creationId="{CBAD6F38-2DFF-A93F-9D78-BC313EA593FC}"/>
          </ac:spMkLst>
        </pc:spChg>
        <pc:spChg chg="mod">
          <ac:chgData name="Carl Reynolds" userId="d251df11-9e8f-4287-8e92-8029e56f2c7f" providerId="ADAL" clId="{C7C11F85-01F7-F444-AF72-B4652F80ADE6}" dt="2022-06-07T17:48:05.606" v="7104"/>
          <ac:spMkLst>
            <pc:docMk/>
            <pc:sldMk cId="859236793" sldId="3300"/>
            <ac:spMk id="136" creationId="{9F5ABBD5-7217-692D-AF14-F846A955D139}"/>
          </ac:spMkLst>
        </pc:spChg>
        <pc:spChg chg="mod">
          <ac:chgData name="Carl Reynolds" userId="d251df11-9e8f-4287-8e92-8029e56f2c7f" providerId="ADAL" clId="{C7C11F85-01F7-F444-AF72-B4652F80ADE6}" dt="2022-06-07T17:49:28.214" v="7115" actId="207"/>
          <ac:spMkLst>
            <pc:docMk/>
            <pc:sldMk cId="859236793" sldId="3300"/>
            <ac:spMk id="137" creationId="{98A67554-A518-D888-D01D-AC5F2F37782E}"/>
          </ac:spMkLst>
        </pc:spChg>
        <pc:spChg chg="mod">
          <ac:chgData name="Carl Reynolds" userId="d251df11-9e8f-4287-8e92-8029e56f2c7f" providerId="ADAL" clId="{C7C11F85-01F7-F444-AF72-B4652F80ADE6}" dt="2022-06-07T17:48:05.606" v="7104"/>
          <ac:spMkLst>
            <pc:docMk/>
            <pc:sldMk cId="859236793" sldId="3300"/>
            <ac:spMk id="138" creationId="{D75AC457-361A-7F1E-5414-11C222D6A224}"/>
          </ac:spMkLst>
        </pc:spChg>
        <pc:spChg chg="mod">
          <ac:chgData name="Carl Reynolds" userId="d251df11-9e8f-4287-8e92-8029e56f2c7f" providerId="ADAL" clId="{C7C11F85-01F7-F444-AF72-B4652F80ADE6}" dt="2022-06-07T17:48:25.255" v="7109" actId="207"/>
          <ac:spMkLst>
            <pc:docMk/>
            <pc:sldMk cId="859236793" sldId="3300"/>
            <ac:spMk id="139" creationId="{D232BD83-4FC5-6ACF-4B2F-4939B46A98DD}"/>
          </ac:spMkLst>
        </pc:spChg>
        <pc:spChg chg="mod">
          <ac:chgData name="Carl Reynolds" userId="d251df11-9e8f-4287-8e92-8029e56f2c7f" providerId="ADAL" clId="{C7C11F85-01F7-F444-AF72-B4652F80ADE6}" dt="2022-06-07T17:48:21.123" v="7108" actId="207"/>
          <ac:spMkLst>
            <pc:docMk/>
            <pc:sldMk cId="859236793" sldId="3300"/>
            <ac:spMk id="140" creationId="{7411C831-7C8C-6073-2052-C1C4CB0EA318}"/>
          </ac:spMkLst>
        </pc:spChg>
        <pc:spChg chg="mod">
          <ac:chgData name="Carl Reynolds" userId="d251df11-9e8f-4287-8e92-8029e56f2c7f" providerId="ADAL" clId="{C7C11F85-01F7-F444-AF72-B4652F80ADE6}" dt="2022-06-07T17:48:05.606" v="7104"/>
          <ac:spMkLst>
            <pc:docMk/>
            <pc:sldMk cId="859236793" sldId="3300"/>
            <ac:spMk id="141" creationId="{3E6AF4CA-3BAD-F840-E646-0E09FB180D84}"/>
          </ac:spMkLst>
        </pc:spChg>
        <pc:spChg chg="mod">
          <ac:chgData name="Carl Reynolds" userId="d251df11-9e8f-4287-8e92-8029e56f2c7f" providerId="ADAL" clId="{C7C11F85-01F7-F444-AF72-B4652F80ADE6}" dt="2022-06-07T17:49:01.607" v="7114" actId="207"/>
          <ac:spMkLst>
            <pc:docMk/>
            <pc:sldMk cId="859236793" sldId="3300"/>
            <ac:spMk id="142" creationId="{C5B1DCC9-87E8-8EFF-671C-FD6F78750AC8}"/>
          </ac:spMkLst>
        </pc:spChg>
        <pc:spChg chg="mod">
          <ac:chgData name="Carl Reynolds" userId="d251df11-9e8f-4287-8e92-8029e56f2c7f" providerId="ADAL" clId="{C7C11F85-01F7-F444-AF72-B4652F80ADE6}" dt="2022-06-07T17:48:05.606" v="7104"/>
          <ac:spMkLst>
            <pc:docMk/>
            <pc:sldMk cId="859236793" sldId="3300"/>
            <ac:spMk id="143" creationId="{666DAD14-162E-E665-7077-A58F4382BED9}"/>
          </ac:spMkLst>
        </pc:spChg>
        <pc:spChg chg="mod">
          <ac:chgData name="Carl Reynolds" userId="d251df11-9e8f-4287-8e92-8029e56f2c7f" providerId="ADAL" clId="{C7C11F85-01F7-F444-AF72-B4652F80ADE6}" dt="2022-06-07T17:48:05.606" v="7104"/>
          <ac:spMkLst>
            <pc:docMk/>
            <pc:sldMk cId="859236793" sldId="3300"/>
            <ac:spMk id="144" creationId="{B07D9DB1-7CEB-8FC7-D2C1-03AA987F4DA7}"/>
          </ac:spMkLst>
        </pc:spChg>
        <pc:spChg chg="mod">
          <ac:chgData name="Carl Reynolds" userId="d251df11-9e8f-4287-8e92-8029e56f2c7f" providerId="ADAL" clId="{C7C11F85-01F7-F444-AF72-B4652F80ADE6}" dt="2022-06-07T17:48:45.267" v="7112" actId="207"/>
          <ac:spMkLst>
            <pc:docMk/>
            <pc:sldMk cId="859236793" sldId="3300"/>
            <ac:spMk id="145" creationId="{4804E85A-2ADB-4FDB-6234-C848644EF3B1}"/>
          </ac:spMkLst>
        </pc:spChg>
        <pc:spChg chg="mod">
          <ac:chgData name="Carl Reynolds" userId="d251df11-9e8f-4287-8e92-8029e56f2c7f" providerId="ADAL" clId="{C7C11F85-01F7-F444-AF72-B4652F80ADE6}" dt="2022-06-07T17:48:05.606" v="7104"/>
          <ac:spMkLst>
            <pc:docMk/>
            <pc:sldMk cId="859236793" sldId="3300"/>
            <ac:spMk id="146" creationId="{E9B03472-B73C-3293-B38E-9AEDC1AD9AD3}"/>
          </ac:spMkLst>
        </pc:spChg>
        <pc:spChg chg="mod">
          <ac:chgData name="Carl Reynolds" userId="d251df11-9e8f-4287-8e92-8029e56f2c7f" providerId="ADAL" clId="{C7C11F85-01F7-F444-AF72-B4652F80ADE6}" dt="2022-06-07T17:48:05.606" v="7104"/>
          <ac:spMkLst>
            <pc:docMk/>
            <pc:sldMk cId="859236793" sldId="3300"/>
            <ac:spMk id="147" creationId="{B6EABAD4-B3CC-2CCC-AB5D-CDDC2EE59F2F}"/>
          </ac:spMkLst>
        </pc:spChg>
        <pc:spChg chg="mod">
          <ac:chgData name="Carl Reynolds" userId="d251df11-9e8f-4287-8e92-8029e56f2c7f" providerId="ADAL" clId="{C7C11F85-01F7-F444-AF72-B4652F80ADE6}" dt="2022-06-07T17:48:05.606" v="7104"/>
          <ac:spMkLst>
            <pc:docMk/>
            <pc:sldMk cId="859236793" sldId="3300"/>
            <ac:spMk id="148" creationId="{1FE3AA01-C61A-4C30-2F61-A8C855DFF78C}"/>
          </ac:spMkLst>
        </pc:spChg>
        <pc:spChg chg="mod">
          <ac:chgData name="Carl Reynolds" userId="d251df11-9e8f-4287-8e92-8029e56f2c7f" providerId="ADAL" clId="{C7C11F85-01F7-F444-AF72-B4652F80ADE6}" dt="2022-06-07T17:48:05.606" v="7104"/>
          <ac:spMkLst>
            <pc:docMk/>
            <pc:sldMk cId="859236793" sldId="3300"/>
            <ac:spMk id="149" creationId="{35F91463-3D02-0935-CF15-D809A340FB43}"/>
          </ac:spMkLst>
        </pc:spChg>
        <pc:spChg chg="mod">
          <ac:chgData name="Carl Reynolds" userId="d251df11-9e8f-4287-8e92-8029e56f2c7f" providerId="ADAL" clId="{C7C11F85-01F7-F444-AF72-B4652F80ADE6}" dt="2022-06-07T17:48:05.606" v="7104"/>
          <ac:spMkLst>
            <pc:docMk/>
            <pc:sldMk cId="859236793" sldId="3300"/>
            <ac:spMk id="150" creationId="{4C889CA8-8618-B42D-99B5-957A2BBC4F05}"/>
          </ac:spMkLst>
        </pc:spChg>
        <pc:spChg chg="mod">
          <ac:chgData name="Carl Reynolds" userId="d251df11-9e8f-4287-8e92-8029e56f2c7f" providerId="ADAL" clId="{C7C11F85-01F7-F444-AF72-B4652F80ADE6}" dt="2022-06-07T17:48:05.606" v="7104"/>
          <ac:spMkLst>
            <pc:docMk/>
            <pc:sldMk cId="859236793" sldId="3300"/>
            <ac:spMk id="151" creationId="{0F8FA238-5F62-4894-E5BA-3AE6C9B098EC}"/>
          </ac:spMkLst>
        </pc:spChg>
        <pc:spChg chg="mod">
          <ac:chgData name="Carl Reynolds" userId="d251df11-9e8f-4287-8e92-8029e56f2c7f" providerId="ADAL" clId="{C7C11F85-01F7-F444-AF72-B4652F80ADE6}" dt="2022-06-07T17:48:49.253" v="7113" actId="207"/>
          <ac:spMkLst>
            <pc:docMk/>
            <pc:sldMk cId="859236793" sldId="3300"/>
            <ac:spMk id="153" creationId="{316C7882-2135-A603-BB98-43814843AFDD}"/>
          </ac:spMkLst>
        </pc:spChg>
        <pc:spChg chg="mod">
          <ac:chgData name="Carl Reynolds" userId="d251df11-9e8f-4287-8e92-8029e56f2c7f" providerId="ADAL" clId="{C7C11F85-01F7-F444-AF72-B4652F80ADE6}" dt="2022-06-07T17:48:05.606" v="7104"/>
          <ac:spMkLst>
            <pc:docMk/>
            <pc:sldMk cId="859236793" sldId="3300"/>
            <ac:spMk id="156" creationId="{99C51EB2-68E1-B942-6F7B-3CDA7857930B}"/>
          </ac:spMkLst>
        </pc:spChg>
        <pc:spChg chg="mod">
          <ac:chgData name="Carl Reynolds" userId="d251df11-9e8f-4287-8e92-8029e56f2c7f" providerId="ADAL" clId="{C7C11F85-01F7-F444-AF72-B4652F80ADE6}" dt="2022-06-07T17:48:05.606" v="7104"/>
          <ac:spMkLst>
            <pc:docMk/>
            <pc:sldMk cId="859236793" sldId="3300"/>
            <ac:spMk id="157" creationId="{7DB13932-9CD7-80B5-026D-D9CE83378599}"/>
          </ac:spMkLst>
        </pc:spChg>
        <pc:spChg chg="mod">
          <ac:chgData name="Carl Reynolds" userId="d251df11-9e8f-4287-8e92-8029e56f2c7f" providerId="ADAL" clId="{C7C11F85-01F7-F444-AF72-B4652F80ADE6}" dt="2022-06-07T17:48:05.606" v="7104"/>
          <ac:spMkLst>
            <pc:docMk/>
            <pc:sldMk cId="859236793" sldId="3300"/>
            <ac:spMk id="158" creationId="{B748135A-6DCB-BDE4-3D15-8B0EE70B6D59}"/>
          </ac:spMkLst>
        </pc:spChg>
        <pc:spChg chg="mod">
          <ac:chgData name="Carl Reynolds" userId="d251df11-9e8f-4287-8e92-8029e56f2c7f" providerId="ADAL" clId="{C7C11F85-01F7-F444-AF72-B4652F80ADE6}" dt="2022-06-07T17:48:05.606" v="7104"/>
          <ac:spMkLst>
            <pc:docMk/>
            <pc:sldMk cId="859236793" sldId="3300"/>
            <ac:spMk id="159" creationId="{4F072BE6-599E-0A20-2993-44DDFFEA07B1}"/>
          </ac:spMkLst>
        </pc:spChg>
        <pc:spChg chg="mod">
          <ac:chgData name="Carl Reynolds" userId="d251df11-9e8f-4287-8e92-8029e56f2c7f" providerId="ADAL" clId="{C7C11F85-01F7-F444-AF72-B4652F80ADE6}" dt="2022-06-07T17:48:05.606" v="7104"/>
          <ac:spMkLst>
            <pc:docMk/>
            <pc:sldMk cId="859236793" sldId="3300"/>
            <ac:spMk id="160" creationId="{F8FE3853-46DC-A867-A49C-37FF37BEF5B6}"/>
          </ac:spMkLst>
        </pc:spChg>
        <pc:spChg chg="mod">
          <ac:chgData name="Carl Reynolds" userId="d251df11-9e8f-4287-8e92-8029e56f2c7f" providerId="ADAL" clId="{C7C11F85-01F7-F444-AF72-B4652F80ADE6}" dt="2022-06-07T17:48:05.606" v="7104"/>
          <ac:spMkLst>
            <pc:docMk/>
            <pc:sldMk cId="859236793" sldId="3300"/>
            <ac:spMk id="161" creationId="{4AF8C2F3-5353-4443-55FC-6C9159AB9831}"/>
          </ac:spMkLst>
        </pc:spChg>
        <pc:spChg chg="mod">
          <ac:chgData name="Carl Reynolds" userId="d251df11-9e8f-4287-8e92-8029e56f2c7f" providerId="ADAL" clId="{C7C11F85-01F7-F444-AF72-B4652F80ADE6}" dt="2022-06-07T17:48:05.606" v="7104"/>
          <ac:spMkLst>
            <pc:docMk/>
            <pc:sldMk cId="859236793" sldId="3300"/>
            <ac:spMk id="162" creationId="{5AC7B836-B730-B18F-748F-3695C023BA8D}"/>
          </ac:spMkLst>
        </pc:spChg>
        <pc:spChg chg="mod">
          <ac:chgData name="Carl Reynolds" userId="d251df11-9e8f-4287-8e92-8029e56f2c7f" providerId="ADAL" clId="{C7C11F85-01F7-F444-AF72-B4652F80ADE6}" dt="2022-06-07T17:48:05.606" v="7104"/>
          <ac:spMkLst>
            <pc:docMk/>
            <pc:sldMk cId="859236793" sldId="3300"/>
            <ac:spMk id="163" creationId="{E9D5642D-ECB7-1DB1-7CBA-F2230084FF71}"/>
          </ac:spMkLst>
        </pc:spChg>
        <pc:spChg chg="mod">
          <ac:chgData name="Carl Reynolds" userId="d251df11-9e8f-4287-8e92-8029e56f2c7f" providerId="ADAL" clId="{C7C11F85-01F7-F444-AF72-B4652F80ADE6}" dt="2022-06-07T17:48:05.606" v="7104"/>
          <ac:spMkLst>
            <pc:docMk/>
            <pc:sldMk cId="859236793" sldId="3300"/>
            <ac:spMk id="164" creationId="{4268CB21-9760-CCB4-BE91-F80112992E99}"/>
          </ac:spMkLst>
        </pc:spChg>
        <pc:spChg chg="mod">
          <ac:chgData name="Carl Reynolds" userId="d251df11-9e8f-4287-8e92-8029e56f2c7f" providerId="ADAL" clId="{C7C11F85-01F7-F444-AF72-B4652F80ADE6}" dt="2022-06-07T17:48:05.606" v="7104"/>
          <ac:spMkLst>
            <pc:docMk/>
            <pc:sldMk cId="859236793" sldId="3300"/>
            <ac:spMk id="165" creationId="{0867E584-7EAD-09DC-1377-7FFC3571D172}"/>
          </ac:spMkLst>
        </pc:spChg>
        <pc:spChg chg="mod">
          <ac:chgData name="Carl Reynolds" userId="d251df11-9e8f-4287-8e92-8029e56f2c7f" providerId="ADAL" clId="{C7C11F85-01F7-F444-AF72-B4652F80ADE6}" dt="2022-06-07T17:48:05.606" v="7104"/>
          <ac:spMkLst>
            <pc:docMk/>
            <pc:sldMk cId="859236793" sldId="3300"/>
            <ac:spMk id="166" creationId="{0562A328-359F-7B87-DE14-351B55FF5F5D}"/>
          </ac:spMkLst>
        </pc:spChg>
        <pc:spChg chg="mod">
          <ac:chgData name="Carl Reynolds" userId="d251df11-9e8f-4287-8e92-8029e56f2c7f" providerId="ADAL" clId="{C7C11F85-01F7-F444-AF72-B4652F80ADE6}" dt="2022-06-07T17:48:05.606" v="7104"/>
          <ac:spMkLst>
            <pc:docMk/>
            <pc:sldMk cId="859236793" sldId="3300"/>
            <ac:spMk id="167" creationId="{5345BA86-C3AB-E35E-1C2F-5D0E2FE7A30D}"/>
          </ac:spMkLst>
        </pc:spChg>
        <pc:spChg chg="mod">
          <ac:chgData name="Carl Reynolds" userId="d251df11-9e8f-4287-8e92-8029e56f2c7f" providerId="ADAL" clId="{C7C11F85-01F7-F444-AF72-B4652F80ADE6}" dt="2022-06-07T17:48:05.606" v="7104"/>
          <ac:spMkLst>
            <pc:docMk/>
            <pc:sldMk cId="859236793" sldId="3300"/>
            <ac:spMk id="168" creationId="{D5C50FF1-8244-9911-21FE-F7FE2B8301EF}"/>
          </ac:spMkLst>
        </pc:spChg>
        <pc:spChg chg="mod">
          <ac:chgData name="Carl Reynolds" userId="d251df11-9e8f-4287-8e92-8029e56f2c7f" providerId="ADAL" clId="{C7C11F85-01F7-F444-AF72-B4652F80ADE6}" dt="2022-06-07T17:48:05.606" v="7104"/>
          <ac:spMkLst>
            <pc:docMk/>
            <pc:sldMk cId="859236793" sldId="3300"/>
            <ac:spMk id="169" creationId="{2E84FFC8-506E-E451-22D5-9B57C01688EE}"/>
          </ac:spMkLst>
        </pc:spChg>
        <pc:spChg chg="mod">
          <ac:chgData name="Carl Reynolds" userId="d251df11-9e8f-4287-8e92-8029e56f2c7f" providerId="ADAL" clId="{C7C11F85-01F7-F444-AF72-B4652F80ADE6}" dt="2022-06-07T17:48:05.606" v="7104"/>
          <ac:spMkLst>
            <pc:docMk/>
            <pc:sldMk cId="859236793" sldId="3300"/>
            <ac:spMk id="170" creationId="{E8E7006F-5703-16E0-EE4E-3B30384F3076}"/>
          </ac:spMkLst>
        </pc:spChg>
        <pc:spChg chg="mod">
          <ac:chgData name="Carl Reynolds" userId="d251df11-9e8f-4287-8e92-8029e56f2c7f" providerId="ADAL" clId="{C7C11F85-01F7-F444-AF72-B4652F80ADE6}" dt="2022-06-07T17:48:05.606" v="7104"/>
          <ac:spMkLst>
            <pc:docMk/>
            <pc:sldMk cId="859236793" sldId="3300"/>
            <ac:spMk id="171" creationId="{56E80F41-9987-BA2E-4E67-864C36553DB3}"/>
          </ac:spMkLst>
        </pc:spChg>
        <pc:spChg chg="mod">
          <ac:chgData name="Carl Reynolds" userId="d251df11-9e8f-4287-8e92-8029e56f2c7f" providerId="ADAL" clId="{C7C11F85-01F7-F444-AF72-B4652F80ADE6}" dt="2022-06-07T17:48:05.606" v="7104"/>
          <ac:spMkLst>
            <pc:docMk/>
            <pc:sldMk cId="859236793" sldId="3300"/>
            <ac:spMk id="172" creationId="{235ABCEB-956F-0009-469C-49D09917F0D9}"/>
          </ac:spMkLst>
        </pc:spChg>
        <pc:spChg chg="mod">
          <ac:chgData name="Carl Reynolds" userId="d251df11-9e8f-4287-8e92-8029e56f2c7f" providerId="ADAL" clId="{C7C11F85-01F7-F444-AF72-B4652F80ADE6}" dt="2022-06-07T17:48:05.606" v="7104"/>
          <ac:spMkLst>
            <pc:docMk/>
            <pc:sldMk cId="859236793" sldId="3300"/>
            <ac:spMk id="173" creationId="{2F6ED320-31B3-95D6-6C83-69804A1A93ED}"/>
          </ac:spMkLst>
        </pc:spChg>
        <pc:spChg chg="mod">
          <ac:chgData name="Carl Reynolds" userId="d251df11-9e8f-4287-8e92-8029e56f2c7f" providerId="ADAL" clId="{C7C11F85-01F7-F444-AF72-B4652F80ADE6}" dt="2022-06-07T17:48:05.606" v="7104"/>
          <ac:spMkLst>
            <pc:docMk/>
            <pc:sldMk cId="859236793" sldId="3300"/>
            <ac:spMk id="174" creationId="{4D149894-5AE7-0E30-A71D-136789B726FF}"/>
          </ac:spMkLst>
        </pc:spChg>
        <pc:spChg chg="mod">
          <ac:chgData name="Carl Reynolds" userId="d251df11-9e8f-4287-8e92-8029e56f2c7f" providerId="ADAL" clId="{C7C11F85-01F7-F444-AF72-B4652F80ADE6}" dt="2022-06-07T17:48:05.606" v="7104"/>
          <ac:spMkLst>
            <pc:docMk/>
            <pc:sldMk cId="859236793" sldId="3300"/>
            <ac:spMk id="175" creationId="{C41402CB-E234-24AB-19F5-C5835995508D}"/>
          </ac:spMkLst>
        </pc:spChg>
        <pc:spChg chg="mod">
          <ac:chgData name="Carl Reynolds" userId="d251df11-9e8f-4287-8e92-8029e56f2c7f" providerId="ADAL" clId="{C7C11F85-01F7-F444-AF72-B4652F80ADE6}" dt="2022-06-07T17:48:05.606" v="7104"/>
          <ac:spMkLst>
            <pc:docMk/>
            <pc:sldMk cId="859236793" sldId="3300"/>
            <ac:spMk id="176" creationId="{897D42F0-59E9-D109-1A99-9955A56DEECC}"/>
          </ac:spMkLst>
        </pc:spChg>
        <pc:spChg chg="mod">
          <ac:chgData name="Carl Reynolds" userId="d251df11-9e8f-4287-8e92-8029e56f2c7f" providerId="ADAL" clId="{C7C11F85-01F7-F444-AF72-B4652F80ADE6}" dt="2022-06-07T17:48:05.606" v="7104"/>
          <ac:spMkLst>
            <pc:docMk/>
            <pc:sldMk cId="859236793" sldId="3300"/>
            <ac:spMk id="177" creationId="{9B6724FB-1F45-8A1E-FF8B-FB802A8E99BF}"/>
          </ac:spMkLst>
        </pc:spChg>
        <pc:spChg chg="mod">
          <ac:chgData name="Carl Reynolds" userId="d251df11-9e8f-4287-8e92-8029e56f2c7f" providerId="ADAL" clId="{C7C11F85-01F7-F444-AF72-B4652F80ADE6}" dt="2022-06-07T17:48:05.606" v="7104"/>
          <ac:spMkLst>
            <pc:docMk/>
            <pc:sldMk cId="859236793" sldId="3300"/>
            <ac:spMk id="178" creationId="{F5460FC3-150D-2F6E-97CA-714F71261A09}"/>
          </ac:spMkLst>
        </pc:spChg>
        <pc:spChg chg="mod">
          <ac:chgData name="Carl Reynolds" userId="d251df11-9e8f-4287-8e92-8029e56f2c7f" providerId="ADAL" clId="{C7C11F85-01F7-F444-AF72-B4652F80ADE6}" dt="2022-06-07T17:48:05.606" v="7104"/>
          <ac:spMkLst>
            <pc:docMk/>
            <pc:sldMk cId="859236793" sldId="3300"/>
            <ac:spMk id="179" creationId="{E2D84847-755B-26B7-1560-38F925614B43}"/>
          </ac:spMkLst>
        </pc:spChg>
        <pc:spChg chg="mod">
          <ac:chgData name="Carl Reynolds" userId="d251df11-9e8f-4287-8e92-8029e56f2c7f" providerId="ADAL" clId="{C7C11F85-01F7-F444-AF72-B4652F80ADE6}" dt="2022-06-07T17:48:05.606" v="7104"/>
          <ac:spMkLst>
            <pc:docMk/>
            <pc:sldMk cId="859236793" sldId="3300"/>
            <ac:spMk id="180" creationId="{6EE68FDB-DE17-8BA4-99BB-4234E3318834}"/>
          </ac:spMkLst>
        </pc:spChg>
        <pc:spChg chg="mod">
          <ac:chgData name="Carl Reynolds" userId="d251df11-9e8f-4287-8e92-8029e56f2c7f" providerId="ADAL" clId="{C7C11F85-01F7-F444-AF72-B4652F80ADE6}" dt="2022-06-07T17:48:05.606" v="7104"/>
          <ac:spMkLst>
            <pc:docMk/>
            <pc:sldMk cId="859236793" sldId="3300"/>
            <ac:spMk id="181" creationId="{7B130D35-7289-C70D-A07B-69EE2D26AF52}"/>
          </ac:spMkLst>
        </pc:spChg>
        <pc:spChg chg="mod">
          <ac:chgData name="Carl Reynolds" userId="d251df11-9e8f-4287-8e92-8029e56f2c7f" providerId="ADAL" clId="{C7C11F85-01F7-F444-AF72-B4652F80ADE6}" dt="2022-06-07T17:48:05.606" v="7104"/>
          <ac:spMkLst>
            <pc:docMk/>
            <pc:sldMk cId="859236793" sldId="3300"/>
            <ac:spMk id="182" creationId="{BC210254-9B7E-F49D-2247-FE6FC3D65D77}"/>
          </ac:spMkLst>
        </pc:spChg>
        <pc:spChg chg="mod">
          <ac:chgData name="Carl Reynolds" userId="d251df11-9e8f-4287-8e92-8029e56f2c7f" providerId="ADAL" clId="{C7C11F85-01F7-F444-AF72-B4652F80ADE6}" dt="2022-06-07T17:48:05.606" v="7104"/>
          <ac:spMkLst>
            <pc:docMk/>
            <pc:sldMk cId="859236793" sldId="3300"/>
            <ac:spMk id="183" creationId="{40267226-1CD2-2F04-8232-FDB0ECB2EB9A}"/>
          </ac:spMkLst>
        </pc:spChg>
        <pc:spChg chg="mod">
          <ac:chgData name="Carl Reynolds" userId="d251df11-9e8f-4287-8e92-8029e56f2c7f" providerId="ADAL" clId="{C7C11F85-01F7-F444-AF72-B4652F80ADE6}" dt="2022-06-07T17:48:05.606" v="7104"/>
          <ac:spMkLst>
            <pc:docMk/>
            <pc:sldMk cId="859236793" sldId="3300"/>
            <ac:spMk id="184" creationId="{9705EB67-6C91-6924-EF63-E651EC0582E7}"/>
          </ac:spMkLst>
        </pc:spChg>
        <pc:spChg chg="mod">
          <ac:chgData name="Carl Reynolds" userId="d251df11-9e8f-4287-8e92-8029e56f2c7f" providerId="ADAL" clId="{C7C11F85-01F7-F444-AF72-B4652F80ADE6}" dt="2022-06-07T17:48:05.606" v="7104"/>
          <ac:spMkLst>
            <pc:docMk/>
            <pc:sldMk cId="859236793" sldId="3300"/>
            <ac:spMk id="185" creationId="{F5B8CBA7-FFEF-794B-463E-563FC5F51F0B}"/>
          </ac:spMkLst>
        </pc:spChg>
        <pc:spChg chg="mod">
          <ac:chgData name="Carl Reynolds" userId="d251df11-9e8f-4287-8e92-8029e56f2c7f" providerId="ADAL" clId="{C7C11F85-01F7-F444-AF72-B4652F80ADE6}" dt="2022-06-07T17:48:05.606" v="7104"/>
          <ac:spMkLst>
            <pc:docMk/>
            <pc:sldMk cId="859236793" sldId="3300"/>
            <ac:spMk id="186" creationId="{4989C8F4-721C-2911-78FA-27F31732135E}"/>
          </ac:spMkLst>
        </pc:spChg>
        <pc:spChg chg="mod">
          <ac:chgData name="Carl Reynolds" userId="d251df11-9e8f-4287-8e92-8029e56f2c7f" providerId="ADAL" clId="{C7C11F85-01F7-F444-AF72-B4652F80ADE6}" dt="2022-06-07T17:48:05.606" v="7104"/>
          <ac:spMkLst>
            <pc:docMk/>
            <pc:sldMk cId="859236793" sldId="3300"/>
            <ac:spMk id="187" creationId="{DE3DB84E-4ADA-142C-43F8-83711D523C7C}"/>
          </ac:spMkLst>
        </pc:spChg>
        <pc:spChg chg="mod">
          <ac:chgData name="Carl Reynolds" userId="d251df11-9e8f-4287-8e92-8029e56f2c7f" providerId="ADAL" clId="{C7C11F85-01F7-F444-AF72-B4652F80ADE6}" dt="2022-06-07T17:48:05.606" v="7104"/>
          <ac:spMkLst>
            <pc:docMk/>
            <pc:sldMk cId="859236793" sldId="3300"/>
            <ac:spMk id="188" creationId="{C9FD62B0-D33E-1B55-0732-E3349366C3C5}"/>
          </ac:spMkLst>
        </pc:spChg>
        <pc:spChg chg="mod">
          <ac:chgData name="Carl Reynolds" userId="d251df11-9e8f-4287-8e92-8029e56f2c7f" providerId="ADAL" clId="{C7C11F85-01F7-F444-AF72-B4652F80ADE6}" dt="2022-06-07T17:48:05.606" v="7104"/>
          <ac:spMkLst>
            <pc:docMk/>
            <pc:sldMk cId="859236793" sldId="3300"/>
            <ac:spMk id="189" creationId="{B01398E0-65BB-E223-AC6F-2016ECFB4D8A}"/>
          </ac:spMkLst>
        </pc:spChg>
        <pc:spChg chg="mod">
          <ac:chgData name="Carl Reynolds" userId="d251df11-9e8f-4287-8e92-8029e56f2c7f" providerId="ADAL" clId="{C7C11F85-01F7-F444-AF72-B4652F80ADE6}" dt="2022-06-07T17:48:05.606" v="7104"/>
          <ac:spMkLst>
            <pc:docMk/>
            <pc:sldMk cId="859236793" sldId="3300"/>
            <ac:spMk id="190" creationId="{D11CC9AF-5D59-B3A9-EB26-7112583CC0AB}"/>
          </ac:spMkLst>
        </pc:spChg>
        <pc:spChg chg="mod">
          <ac:chgData name="Carl Reynolds" userId="d251df11-9e8f-4287-8e92-8029e56f2c7f" providerId="ADAL" clId="{C7C11F85-01F7-F444-AF72-B4652F80ADE6}" dt="2022-06-07T17:48:05.606" v="7104"/>
          <ac:spMkLst>
            <pc:docMk/>
            <pc:sldMk cId="859236793" sldId="3300"/>
            <ac:spMk id="191" creationId="{A6770C6A-6E2F-AF46-4EE1-1ABBD9D72CCB}"/>
          </ac:spMkLst>
        </pc:spChg>
        <pc:spChg chg="mod">
          <ac:chgData name="Carl Reynolds" userId="d251df11-9e8f-4287-8e92-8029e56f2c7f" providerId="ADAL" clId="{C7C11F85-01F7-F444-AF72-B4652F80ADE6}" dt="2022-06-07T17:48:05.606" v="7104"/>
          <ac:spMkLst>
            <pc:docMk/>
            <pc:sldMk cId="859236793" sldId="3300"/>
            <ac:spMk id="192" creationId="{BAA70D1E-AB2F-AE7F-DB95-5EC490B65086}"/>
          </ac:spMkLst>
        </pc:spChg>
        <pc:spChg chg="mod">
          <ac:chgData name="Carl Reynolds" userId="d251df11-9e8f-4287-8e92-8029e56f2c7f" providerId="ADAL" clId="{C7C11F85-01F7-F444-AF72-B4652F80ADE6}" dt="2022-06-07T17:48:05.606" v="7104"/>
          <ac:spMkLst>
            <pc:docMk/>
            <pc:sldMk cId="859236793" sldId="3300"/>
            <ac:spMk id="193" creationId="{0D40440A-BB74-E6AD-CA3A-0083E093A306}"/>
          </ac:spMkLst>
        </pc:spChg>
        <pc:spChg chg="mod">
          <ac:chgData name="Carl Reynolds" userId="d251df11-9e8f-4287-8e92-8029e56f2c7f" providerId="ADAL" clId="{C7C11F85-01F7-F444-AF72-B4652F80ADE6}" dt="2022-06-07T17:48:05.606" v="7104"/>
          <ac:spMkLst>
            <pc:docMk/>
            <pc:sldMk cId="859236793" sldId="3300"/>
            <ac:spMk id="194" creationId="{15B10DD1-D8B7-19BC-D3C8-64770892C808}"/>
          </ac:spMkLst>
        </pc:spChg>
        <pc:spChg chg="mod">
          <ac:chgData name="Carl Reynolds" userId="d251df11-9e8f-4287-8e92-8029e56f2c7f" providerId="ADAL" clId="{C7C11F85-01F7-F444-AF72-B4652F80ADE6}" dt="2022-06-07T17:48:05.606" v="7104"/>
          <ac:spMkLst>
            <pc:docMk/>
            <pc:sldMk cId="859236793" sldId="3300"/>
            <ac:spMk id="195" creationId="{CAF4D6CB-5F90-A600-DEBC-3FE21358D599}"/>
          </ac:spMkLst>
        </pc:spChg>
        <pc:spChg chg="mod">
          <ac:chgData name="Carl Reynolds" userId="d251df11-9e8f-4287-8e92-8029e56f2c7f" providerId="ADAL" clId="{C7C11F85-01F7-F444-AF72-B4652F80ADE6}" dt="2022-06-07T17:48:05.606" v="7104"/>
          <ac:spMkLst>
            <pc:docMk/>
            <pc:sldMk cId="859236793" sldId="3300"/>
            <ac:spMk id="196" creationId="{8AF43D6D-D513-534D-0B44-905EAABB3F96}"/>
          </ac:spMkLst>
        </pc:spChg>
        <pc:spChg chg="mod">
          <ac:chgData name="Carl Reynolds" userId="d251df11-9e8f-4287-8e92-8029e56f2c7f" providerId="ADAL" clId="{C7C11F85-01F7-F444-AF72-B4652F80ADE6}" dt="2022-06-07T17:48:05.606" v="7104"/>
          <ac:spMkLst>
            <pc:docMk/>
            <pc:sldMk cId="859236793" sldId="3300"/>
            <ac:spMk id="197" creationId="{CC269E6E-5259-4BAF-3920-FFA1AAFE9E05}"/>
          </ac:spMkLst>
        </pc:spChg>
        <pc:spChg chg="mod">
          <ac:chgData name="Carl Reynolds" userId="d251df11-9e8f-4287-8e92-8029e56f2c7f" providerId="ADAL" clId="{C7C11F85-01F7-F444-AF72-B4652F80ADE6}" dt="2022-06-07T17:48:05.606" v="7104"/>
          <ac:spMkLst>
            <pc:docMk/>
            <pc:sldMk cId="859236793" sldId="3300"/>
            <ac:spMk id="198" creationId="{24D18DE2-184C-7BF6-9E01-0410ABBE9C9D}"/>
          </ac:spMkLst>
        </pc:spChg>
        <pc:spChg chg="mod">
          <ac:chgData name="Carl Reynolds" userId="d251df11-9e8f-4287-8e92-8029e56f2c7f" providerId="ADAL" clId="{C7C11F85-01F7-F444-AF72-B4652F80ADE6}" dt="2022-06-07T17:48:05.606" v="7104"/>
          <ac:spMkLst>
            <pc:docMk/>
            <pc:sldMk cId="859236793" sldId="3300"/>
            <ac:spMk id="199" creationId="{33A10FE6-3486-1E68-38FD-85E845E85FD1}"/>
          </ac:spMkLst>
        </pc:spChg>
        <pc:spChg chg="mod">
          <ac:chgData name="Carl Reynolds" userId="d251df11-9e8f-4287-8e92-8029e56f2c7f" providerId="ADAL" clId="{C7C11F85-01F7-F444-AF72-B4652F80ADE6}" dt="2022-06-07T17:48:05.606" v="7104"/>
          <ac:spMkLst>
            <pc:docMk/>
            <pc:sldMk cId="859236793" sldId="3300"/>
            <ac:spMk id="200" creationId="{4FA1B1E2-F237-696C-EA7A-B102275B4FEC}"/>
          </ac:spMkLst>
        </pc:spChg>
        <pc:spChg chg="mod">
          <ac:chgData name="Carl Reynolds" userId="d251df11-9e8f-4287-8e92-8029e56f2c7f" providerId="ADAL" clId="{C7C11F85-01F7-F444-AF72-B4652F80ADE6}" dt="2022-06-07T17:48:05.606" v="7104"/>
          <ac:spMkLst>
            <pc:docMk/>
            <pc:sldMk cId="859236793" sldId="3300"/>
            <ac:spMk id="201" creationId="{20094F55-92FE-AA13-495C-E3A2F3680EE0}"/>
          </ac:spMkLst>
        </pc:spChg>
        <pc:spChg chg="mod">
          <ac:chgData name="Carl Reynolds" userId="d251df11-9e8f-4287-8e92-8029e56f2c7f" providerId="ADAL" clId="{C7C11F85-01F7-F444-AF72-B4652F80ADE6}" dt="2022-06-07T17:48:05.606" v="7104"/>
          <ac:spMkLst>
            <pc:docMk/>
            <pc:sldMk cId="859236793" sldId="3300"/>
            <ac:spMk id="202" creationId="{1EEEF5A8-599D-B957-1302-ECD7822B2074}"/>
          </ac:spMkLst>
        </pc:spChg>
        <pc:grpChg chg="add del mod">
          <ac:chgData name="Carl Reynolds" userId="d251df11-9e8f-4287-8e92-8029e56f2c7f" providerId="ADAL" clId="{C7C11F85-01F7-F444-AF72-B4652F80ADE6}" dt="2022-06-07T17:46:13.874" v="7100" actId="478"/>
          <ac:grpSpMkLst>
            <pc:docMk/>
            <pc:sldMk cId="859236793" sldId="3300"/>
            <ac:grpSpMk id="7" creationId="{299A65FB-551A-9039-3D2B-C2D83B5562C9}"/>
          </ac:grpSpMkLst>
        </pc:grpChg>
        <pc:grpChg chg="mod">
          <ac:chgData name="Carl Reynolds" userId="d251df11-9e8f-4287-8e92-8029e56f2c7f" providerId="ADAL" clId="{C7C11F85-01F7-F444-AF72-B4652F80ADE6}" dt="2022-06-07T17:44:49.577" v="7094"/>
          <ac:grpSpMkLst>
            <pc:docMk/>
            <pc:sldMk cId="859236793" sldId="3300"/>
            <ac:grpSpMk id="26" creationId="{41E45F38-5765-75FC-DDD8-2DF053771087}"/>
          </ac:grpSpMkLst>
        </pc:grpChg>
        <pc:grpChg chg="mod">
          <ac:chgData name="Carl Reynolds" userId="d251df11-9e8f-4287-8e92-8029e56f2c7f" providerId="ADAL" clId="{C7C11F85-01F7-F444-AF72-B4652F80ADE6}" dt="2022-06-07T17:44:49.577" v="7094"/>
          <ac:grpSpMkLst>
            <pc:docMk/>
            <pc:sldMk cId="859236793" sldId="3300"/>
            <ac:grpSpMk id="36" creationId="{C2B74AA0-EA16-4A91-407D-189E7E72F3A4}"/>
          </ac:grpSpMkLst>
        </pc:grpChg>
        <pc:grpChg chg="mod">
          <ac:chgData name="Carl Reynolds" userId="d251df11-9e8f-4287-8e92-8029e56f2c7f" providerId="ADAL" clId="{C7C11F85-01F7-F444-AF72-B4652F80ADE6}" dt="2022-06-07T17:44:49.577" v="7094"/>
          <ac:grpSpMkLst>
            <pc:docMk/>
            <pc:sldMk cId="859236793" sldId="3300"/>
            <ac:grpSpMk id="54" creationId="{DF654741-40C8-117B-09D2-38356C36091E}"/>
          </ac:grpSpMkLst>
        </pc:grpChg>
        <pc:grpChg chg="mod">
          <ac:chgData name="Carl Reynolds" userId="d251df11-9e8f-4287-8e92-8029e56f2c7f" providerId="ADAL" clId="{C7C11F85-01F7-F444-AF72-B4652F80ADE6}" dt="2022-06-07T17:44:49.577" v="7094"/>
          <ac:grpSpMkLst>
            <pc:docMk/>
            <pc:sldMk cId="859236793" sldId="3300"/>
            <ac:grpSpMk id="56" creationId="{D53E0DD5-5BA2-9445-BCE4-8F9AB8242E6D}"/>
          </ac:grpSpMkLst>
        </pc:grpChg>
        <pc:grpChg chg="mod">
          <ac:chgData name="Carl Reynolds" userId="d251df11-9e8f-4287-8e92-8029e56f2c7f" providerId="ADAL" clId="{C7C11F85-01F7-F444-AF72-B4652F80ADE6}" dt="2022-06-07T17:44:49.577" v="7094"/>
          <ac:grpSpMkLst>
            <pc:docMk/>
            <pc:sldMk cId="859236793" sldId="3300"/>
            <ac:grpSpMk id="57" creationId="{3D4D486D-FCFF-D404-381D-CF719764F88A}"/>
          </ac:grpSpMkLst>
        </pc:grpChg>
        <pc:grpChg chg="add mod">
          <ac:chgData name="Carl Reynolds" userId="d251df11-9e8f-4287-8e92-8029e56f2c7f" providerId="ADAL" clId="{C7C11F85-01F7-F444-AF72-B4652F80ADE6}" dt="2022-06-07T17:52:36.516" v="7167" actId="1076"/>
          <ac:grpSpMkLst>
            <pc:docMk/>
            <pc:sldMk cId="859236793" sldId="3300"/>
            <ac:grpSpMk id="105" creationId="{27A42520-9466-8144-77B1-0F5C56F808B1}"/>
          </ac:grpSpMkLst>
        </pc:grpChg>
        <pc:grpChg chg="mod">
          <ac:chgData name="Carl Reynolds" userId="d251df11-9e8f-4287-8e92-8029e56f2c7f" providerId="ADAL" clId="{C7C11F85-01F7-F444-AF72-B4652F80ADE6}" dt="2022-06-07T17:48:05.606" v="7104"/>
          <ac:grpSpMkLst>
            <pc:docMk/>
            <pc:sldMk cId="859236793" sldId="3300"/>
            <ac:grpSpMk id="124" creationId="{7332F7F6-B83D-EBE5-BD0E-0E00DF46C959}"/>
          </ac:grpSpMkLst>
        </pc:grpChg>
        <pc:grpChg chg="mod">
          <ac:chgData name="Carl Reynolds" userId="d251df11-9e8f-4287-8e92-8029e56f2c7f" providerId="ADAL" clId="{C7C11F85-01F7-F444-AF72-B4652F80ADE6}" dt="2022-06-07T17:48:05.606" v="7104"/>
          <ac:grpSpMkLst>
            <pc:docMk/>
            <pc:sldMk cId="859236793" sldId="3300"/>
            <ac:grpSpMk id="134" creationId="{DEF95B91-7EB2-F4B3-6984-C73E703E8369}"/>
          </ac:grpSpMkLst>
        </pc:grpChg>
        <pc:grpChg chg="mod">
          <ac:chgData name="Carl Reynolds" userId="d251df11-9e8f-4287-8e92-8029e56f2c7f" providerId="ADAL" clId="{C7C11F85-01F7-F444-AF72-B4652F80ADE6}" dt="2022-06-07T17:48:05.606" v="7104"/>
          <ac:grpSpMkLst>
            <pc:docMk/>
            <pc:sldMk cId="859236793" sldId="3300"/>
            <ac:grpSpMk id="152" creationId="{71CDE4C8-4E05-D19B-35DE-B8F57536E14E}"/>
          </ac:grpSpMkLst>
        </pc:grpChg>
        <pc:grpChg chg="mod">
          <ac:chgData name="Carl Reynolds" userId="d251df11-9e8f-4287-8e92-8029e56f2c7f" providerId="ADAL" clId="{C7C11F85-01F7-F444-AF72-B4652F80ADE6}" dt="2022-06-07T17:48:05.606" v="7104"/>
          <ac:grpSpMkLst>
            <pc:docMk/>
            <pc:sldMk cId="859236793" sldId="3300"/>
            <ac:grpSpMk id="154" creationId="{1B987EA3-9749-5D11-6C75-1F02F6B62692}"/>
          </ac:grpSpMkLst>
        </pc:grpChg>
        <pc:grpChg chg="mod">
          <ac:chgData name="Carl Reynolds" userId="d251df11-9e8f-4287-8e92-8029e56f2c7f" providerId="ADAL" clId="{C7C11F85-01F7-F444-AF72-B4652F80ADE6}" dt="2022-06-07T17:48:05.606" v="7104"/>
          <ac:grpSpMkLst>
            <pc:docMk/>
            <pc:sldMk cId="859236793" sldId="3300"/>
            <ac:grpSpMk id="155" creationId="{AAE99D9E-E5B7-408E-37C5-B068077882F6}"/>
          </ac:grpSpMkLst>
        </pc:grpChg>
        <pc:picChg chg="add del mod">
          <ac:chgData name="Carl Reynolds" userId="d251df11-9e8f-4287-8e92-8029e56f2c7f" providerId="ADAL" clId="{C7C11F85-01F7-F444-AF72-B4652F80ADE6}" dt="2022-06-07T17:48:03.203" v="7103" actId="478"/>
          <ac:picMkLst>
            <pc:docMk/>
            <pc:sldMk cId="859236793" sldId="3300"/>
            <ac:picMk id="5" creationId="{D38BE30B-5F67-7D40-5B47-A75E99BA9211}"/>
          </ac:picMkLst>
        </pc:picChg>
      </pc:sldChg>
      <pc:sldChg chg="addSp modSp mod ord modTransition">
        <pc:chgData name="Carl Reynolds" userId="d251df11-9e8f-4287-8e92-8029e56f2c7f" providerId="ADAL" clId="{C7C11F85-01F7-F444-AF72-B4652F80ADE6}" dt="2022-06-06T21:47:36.497" v="6271" actId="1076"/>
        <pc:sldMkLst>
          <pc:docMk/>
          <pc:sldMk cId="2942536366" sldId="3301"/>
        </pc:sldMkLst>
        <pc:spChg chg="mod">
          <ac:chgData name="Carl Reynolds" userId="d251df11-9e8f-4287-8e92-8029e56f2c7f" providerId="ADAL" clId="{C7C11F85-01F7-F444-AF72-B4652F80ADE6}" dt="2022-05-26T17:29:31.411" v="3605" actId="108"/>
          <ac:spMkLst>
            <pc:docMk/>
            <pc:sldMk cId="2942536366" sldId="3301"/>
            <ac:spMk id="2" creationId="{E72083EB-6BE6-FF45-A342-4EF8CE0614F1}"/>
          </ac:spMkLst>
        </pc:spChg>
        <pc:spChg chg="mod">
          <ac:chgData name="Carl Reynolds" userId="d251df11-9e8f-4287-8e92-8029e56f2c7f" providerId="ADAL" clId="{C7C11F85-01F7-F444-AF72-B4652F80ADE6}" dt="2022-05-26T15:19:22.124" v="2541" actId="20577"/>
          <ac:spMkLst>
            <pc:docMk/>
            <pc:sldMk cId="2942536366" sldId="3301"/>
            <ac:spMk id="3" creationId="{DF008091-411B-F545-B438-052456A1FAD8}"/>
          </ac:spMkLst>
        </pc:spChg>
        <pc:spChg chg="add mod">
          <ac:chgData name="Carl Reynolds" userId="d251df11-9e8f-4287-8e92-8029e56f2c7f" providerId="ADAL" clId="{C7C11F85-01F7-F444-AF72-B4652F80ADE6}" dt="2022-06-06T21:47:36.497" v="6271" actId="1076"/>
          <ac:spMkLst>
            <pc:docMk/>
            <pc:sldMk cId="2942536366" sldId="3301"/>
            <ac:spMk id="5" creationId="{9D7E905D-FD2E-C628-433D-821F6D911EAD}"/>
          </ac:spMkLst>
        </pc:spChg>
        <pc:picChg chg="mod">
          <ac:chgData name="Carl Reynolds" userId="d251df11-9e8f-4287-8e92-8029e56f2c7f" providerId="ADAL" clId="{C7C11F85-01F7-F444-AF72-B4652F80ADE6}" dt="2022-05-26T15:01:34.113" v="2224" actId="1076"/>
          <ac:picMkLst>
            <pc:docMk/>
            <pc:sldMk cId="2942536366" sldId="3301"/>
            <ac:picMk id="4" creationId="{D74A4E0A-71F7-404A-952E-E098E5F30272}"/>
          </ac:picMkLst>
        </pc:picChg>
      </pc:sldChg>
      <pc:sldChg chg="addSp delSp modSp mod modTransition modCm">
        <pc:chgData name="Carl Reynolds" userId="d251df11-9e8f-4287-8e92-8029e56f2c7f" providerId="ADAL" clId="{C7C11F85-01F7-F444-AF72-B4652F80ADE6}" dt="2022-06-07T17:34:18.677" v="7091"/>
        <pc:sldMkLst>
          <pc:docMk/>
          <pc:sldMk cId="3307088702" sldId="3302"/>
        </pc:sldMkLst>
        <pc:spChg chg="mod">
          <ac:chgData name="Carl Reynolds" userId="d251df11-9e8f-4287-8e92-8029e56f2c7f" providerId="ADAL" clId="{C7C11F85-01F7-F444-AF72-B4652F80ADE6}" dt="2022-06-03T16:25:56.808" v="5776" actId="20577"/>
          <ac:spMkLst>
            <pc:docMk/>
            <pc:sldMk cId="3307088702" sldId="3302"/>
            <ac:spMk id="2" creationId="{ABE000CF-37F2-C541-885C-EAF0E92220C5}"/>
          </ac:spMkLst>
        </pc:spChg>
        <pc:spChg chg="mod">
          <ac:chgData name="Carl Reynolds" userId="d251df11-9e8f-4287-8e92-8029e56f2c7f" providerId="ADAL" clId="{C7C11F85-01F7-F444-AF72-B4652F80ADE6}" dt="2022-06-03T16:22:38.037" v="5690" actId="20577"/>
          <ac:spMkLst>
            <pc:docMk/>
            <pc:sldMk cId="3307088702" sldId="3302"/>
            <ac:spMk id="3" creationId="{DAFD3FA7-CE18-8644-892F-0EFF4D133C88}"/>
          </ac:spMkLst>
        </pc:spChg>
        <pc:spChg chg="del mod">
          <ac:chgData name="Carl Reynolds" userId="d251df11-9e8f-4287-8e92-8029e56f2c7f" providerId="ADAL" clId="{C7C11F85-01F7-F444-AF72-B4652F80ADE6}" dt="2022-06-07T14:29:11.691" v="6783" actId="478"/>
          <ac:spMkLst>
            <pc:docMk/>
            <pc:sldMk cId="3307088702" sldId="3302"/>
            <ac:spMk id="4" creationId="{95EE4D91-F6EE-9D4D-85C5-F899F931F08D}"/>
          </ac:spMkLst>
        </pc:spChg>
        <pc:spChg chg="mod">
          <ac:chgData name="Carl Reynolds" userId="d251df11-9e8f-4287-8e92-8029e56f2c7f" providerId="ADAL" clId="{C7C11F85-01F7-F444-AF72-B4652F80ADE6}" dt="2022-06-07T14:33:36.900" v="6851" actId="14100"/>
          <ac:spMkLst>
            <pc:docMk/>
            <pc:sldMk cId="3307088702" sldId="3302"/>
            <ac:spMk id="5" creationId="{C8283089-4A0A-A546-871A-C2EA997EE86F}"/>
          </ac:spMkLst>
        </pc:spChg>
        <pc:picChg chg="add mod">
          <ac:chgData name="Carl Reynolds" userId="d251df11-9e8f-4287-8e92-8029e56f2c7f" providerId="ADAL" clId="{C7C11F85-01F7-F444-AF72-B4652F80ADE6}" dt="2022-06-03T16:25:18.952" v="5747" actId="14100"/>
          <ac:picMkLst>
            <pc:docMk/>
            <pc:sldMk cId="3307088702" sldId="3302"/>
            <ac:picMk id="7" creationId="{4B090CAD-C531-103B-9A04-443128D03A32}"/>
          </ac:picMkLst>
        </pc:picChg>
      </pc:sldChg>
      <pc:sldChg chg="addSp modSp del modTransition">
        <pc:chgData name="Carl Reynolds" userId="d251df11-9e8f-4287-8e92-8029e56f2c7f" providerId="ADAL" clId="{C7C11F85-01F7-F444-AF72-B4652F80ADE6}" dt="2022-06-03T16:24:55.640" v="5742" actId="2696"/>
        <pc:sldMkLst>
          <pc:docMk/>
          <pc:sldMk cId="2046636983" sldId="3303"/>
        </pc:sldMkLst>
        <pc:spChg chg="add mod">
          <ac:chgData name="Carl Reynolds" userId="d251df11-9e8f-4287-8e92-8029e56f2c7f" providerId="ADAL" clId="{C7C11F85-01F7-F444-AF72-B4652F80ADE6}" dt="2022-06-01T17:39:11.116" v="4533"/>
          <ac:spMkLst>
            <pc:docMk/>
            <pc:sldMk cId="2046636983" sldId="3303"/>
            <ac:spMk id="4" creationId="{C2248A06-F587-4933-5604-49C5328D45F0}"/>
          </ac:spMkLst>
        </pc:spChg>
      </pc:sldChg>
      <pc:sldChg chg="addSp modSp del modTransition">
        <pc:chgData name="Carl Reynolds" userId="d251df11-9e8f-4287-8e92-8029e56f2c7f" providerId="ADAL" clId="{C7C11F85-01F7-F444-AF72-B4652F80ADE6}" dt="2022-06-03T16:24:58.174" v="5743" actId="2696"/>
        <pc:sldMkLst>
          <pc:docMk/>
          <pc:sldMk cId="1015140804" sldId="3304"/>
        </pc:sldMkLst>
        <pc:spChg chg="add mod">
          <ac:chgData name="Carl Reynolds" userId="d251df11-9e8f-4287-8e92-8029e56f2c7f" providerId="ADAL" clId="{C7C11F85-01F7-F444-AF72-B4652F80ADE6}" dt="2022-06-01T17:39:13.629" v="4534"/>
          <ac:spMkLst>
            <pc:docMk/>
            <pc:sldMk cId="1015140804" sldId="3304"/>
            <ac:spMk id="4" creationId="{8359A9F7-31D5-B399-61C2-EC08B381284B}"/>
          </ac:spMkLst>
        </pc:spChg>
      </pc:sldChg>
      <pc:sldChg chg="addSp modSp del mod modTransition">
        <pc:chgData name="Carl Reynolds" userId="d251df11-9e8f-4287-8e92-8029e56f2c7f" providerId="ADAL" clId="{C7C11F85-01F7-F444-AF72-B4652F80ADE6}" dt="2022-06-03T16:24:53.207" v="5741" actId="2696"/>
        <pc:sldMkLst>
          <pc:docMk/>
          <pc:sldMk cId="925438553" sldId="3305"/>
        </pc:sldMkLst>
        <pc:spChg chg="mod">
          <ac:chgData name="Carl Reynolds" userId="d251df11-9e8f-4287-8e92-8029e56f2c7f" providerId="ADAL" clId="{C7C11F85-01F7-F444-AF72-B4652F80ADE6}" dt="2022-06-03T16:21:00.356" v="5598" actId="20577"/>
          <ac:spMkLst>
            <pc:docMk/>
            <pc:sldMk cId="925438553" sldId="3305"/>
            <ac:spMk id="3" creationId="{AF17599A-270B-5347-924E-CC2F137E27EC}"/>
          </ac:spMkLst>
        </pc:spChg>
        <pc:spChg chg="add mod">
          <ac:chgData name="Carl Reynolds" userId="d251df11-9e8f-4287-8e92-8029e56f2c7f" providerId="ADAL" clId="{C7C11F85-01F7-F444-AF72-B4652F80ADE6}" dt="2022-06-01T17:39:08.263" v="4532"/>
          <ac:spMkLst>
            <pc:docMk/>
            <pc:sldMk cId="925438553" sldId="3305"/>
            <ac:spMk id="4" creationId="{35B07DFE-5DF0-309C-84A7-45D54C48E371}"/>
          </ac:spMkLst>
        </pc:spChg>
      </pc:sldChg>
      <pc:sldChg chg="del modTransition">
        <pc:chgData name="Carl Reynolds" userId="d251df11-9e8f-4287-8e92-8029e56f2c7f" providerId="ADAL" clId="{C7C11F85-01F7-F444-AF72-B4652F80ADE6}" dt="2022-06-03T16:25:01.424" v="5744" actId="2696"/>
        <pc:sldMkLst>
          <pc:docMk/>
          <pc:sldMk cId="1747836254" sldId="3306"/>
        </pc:sldMkLst>
      </pc:sldChg>
      <pc:sldChg chg="del modTransition">
        <pc:chgData name="Carl Reynolds" userId="d251df11-9e8f-4287-8e92-8029e56f2c7f" providerId="ADAL" clId="{C7C11F85-01F7-F444-AF72-B4652F80ADE6}" dt="2022-05-31T14:56:09.694" v="4458" actId="2696"/>
        <pc:sldMkLst>
          <pc:docMk/>
          <pc:sldMk cId="2967273651" sldId="3307"/>
        </pc:sldMkLst>
      </pc:sldChg>
      <pc:sldChg chg="del modTransition">
        <pc:chgData name="Carl Reynolds" userId="d251df11-9e8f-4287-8e92-8029e56f2c7f" providerId="ADAL" clId="{C7C11F85-01F7-F444-AF72-B4652F80ADE6}" dt="2022-05-31T14:56:11.040" v="4459" actId="2696"/>
        <pc:sldMkLst>
          <pc:docMk/>
          <pc:sldMk cId="3292293091" sldId="3308"/>
        </pc:sldMkLst>
      </pc:sldChg>
      <pc:sldChg chg="addSp modSp new mod ord modTransition">
        <pc:chgData name="Carl Reynolds" userId="d251df11-9e8f-4287-8e92-8029e56f2c7f" providerId="ADAL" clId="{C7C11F85-01F7-F444-AF72-B4652F80ADE6}" dt="2022-05-26T15:22:35.139" v="2650"/>
        <pc:sldMkLst>
          <pc:docMk/>
          <pc:sldMk cId="1759774358" sldId="3309"/>
        </pc:sldMkLst>
        <pc:spChg chg="mod">
          <ac:chgData name="Carl Reynolds" userId="d251df11-9e8f-4287-8e92-8029e56f2c7f" providerId="ADAL" clId="{C7C11F85-01F7-F444-AF72-B4652F80ADE6}" dt="2022-05-26T15:13:08.642" v="2290" actId="14100"/>
          <ac:spMkLst>
            <pc:docMk/>
            <pc:sldMk cId="1759774358" sldId="3309"/>
            <ac:spMk id="2" creationId="{71B76849-2DE4-5AC5-FE9E-F68DC1BC8038}"/>
          </ac:spMkLst>
        </pc:spChg>
        <pc:spChg chg="mod">
          <ac:chgData name="Carl Reynolds" userId="d251df11-9e8f-4287-8e92-8029e56f2c7f" providerId="ADAL" clId="{C7C11F85-01F7-F444-AF72-B4652F80ADE6}" dt="2022-05-20T20:40:30.297" v="505" actId="20577"/>
          <ac:spMkLst>
            <pc:docMk/>
            <pc:sldMk cId="1759774358" sldId="3309"/>
            <ac:spMk id="3" creationId="{F8D3D146-4551-E6C8-A9AB-6E8493338941}"/>
          </ac:spMkLst>
        </pc:spChg>
        <pc:picChg chg="add mod">
          <ac:chgData name="Carl Reynolds" userId="d251df11-9e8f-4287-8e92-8029e56f2c7f" providerId="ADAL" clId="{C7C11F85-01F7-F444-AF72-B4652F80ADE6}" dt="2022-05-26T15:13:16.659" v="2291" actId="1076"/>
          <ac:picMkLst>
            <pc:docMk/>
            <pc:sldMk cId="1759774358" sldId="3309"/>
            <ac:picMk id="5" creationId="{6E1B238F-635F-DF29-EE00-D147441F6FD5}"/>
          </ac:picMkLst>
        </pc:picChg>
      </pc:sldChg>
      <pc:sldChg chg="modSp new mod modTransition">
        <pc:chgData name="Carl Reynolds" userId="d251df11-9e8f-4287-8e92-8029e56f2c7f" providerId="ADAL" clId="{C7C11F85-01F7-F444-AF72-B4652F80ADE6}" dt="2022-05-26T15:22:35.139" v="2650"/>
        <pc:sldMkLst>
          <pc:docMk/>
          <pc:sldMk cId="3077408191" sldId="3310"/>
        </pc:sldMkLst>
        <pc:spChg chg="mod">
          <ac:chgData name="Carl Reynolds" userId="d251df11-9e8f-4287-8e92-8029e56f2c7f" providerId="ADAL" clId="{C7C11F85-01F7-F444-AF72-B4652F80ADE6}" dt="2022-05-26T15:14:12.831" v="2316" actId="20577"/>
          <ac:spMkLst>
            <pc:docMk/>
            <pc:sldMk cId="3077408191" sldId="3310"/>
            <ac:spMk id="2" creationId="{A13921E4-99DD-5DF8-737A-45DD30890B9A}"/>
          </ac:spMkLst>
        </pc:spChg>
        <pc:spChg chg="mod">
          <ac:chgData name="Carl Reynolds" userId="d251df11-9e8f-4287-8e92-8029e56f2c7f" providerId="ADAL" clId="{C7C11F85-01F7-F444-AF72-B4652F80ADE6}" dt="2022-05-26T14:42:39.413" v="1975" actId="20577"/>
          <ac:spMkLst>
            <pc:docMk/>
            <pc:sldMk cId="3077408191" sldId="3310"/>
            <ac:spMk id="3" creationId="{43144485-8C35-1B41-04D6-8F36C16E1638}"/>
          </ac:spMkLst>
        </pc:spChg>
      </pc:sldChg>
      <pc:sldChg chg="addSp delSp modSp new mod ord modTransition">
        <pc:chgData name="Carl Reynolds" userId="d251df11-9e8f-4287-8e92-8029e56f2c7f" providerId="ADAL" clId="{C7C11F85-01F7-F444-AF72-B4652F80ADE6}" dt="2022-05-26T15:22:35.139" v="2650"/>
        <pc:sldMkLst>
          <pc:docMk/>
          <pc:sldMk cId="3090155811" sldId="3311"/>
        </pc:sldMkLst>
        <pc:spChg chg="mod">
          <ac:chgData name="Carl Reynolds" userId="d251df11-9e8f-4287-8e92-8029e56f2c7f" providerId="ADAL" clId="{C7C11F85-01F7-F444-AF72-B4652F80ADE6}" dt="2022-05-26T15:21:14.912" v="2600" actId="20577"/>
          <ac:spMkLst>
            <pc:docMk/>
            <pc:sldMk cId="3090155811" sldId="3311"/>
            <ac:spMk id="2" creationId="{383ACCB5-FE04-3683-6EAD-171CDAF26BBB}"/>
          </ac:spMkLst>
        </pc:spChg>
        <pc:spChg chg="mod">
          <ac:chgData name="Carl Reynolds" userId="d251df11-9e8f-4287-8e92-8029e56f2c7f" providerId="ADAL" clId="{C7C11F85-01F7-F444-AF72-B4652F80ADE6}" dt="2022-05-26T14:40:29.450" v="1902" actId="20577"/>
          <ac:spMkLst>
            <pc:docMk/>
            <pc:sldMk cId="3090155811" sldId="3311"/>
            <ac:spMk id="3" creationId="{CED34F89-3D95-D055-4652-B773BB708C41}"/>
          </ac:spMkLst>
        </pc:spChg>
        <pc:spChg chg="add del mod">
          <ac:chgData name="Carl Reynolds" userId="d251df11-9e8f-4287-8e92-8029e56f2c7f" providerId="ADAL" clId="{C7C11F85-01F7-F444-AF72-B4652F80ADE6}" dt="2022-05-20T22:32:53.506" v="931"/>
          <ac:spMkLst>
            <pc:docMk/>
            <pc:sldMk cId="3090155811" sldId="3311"/>
            <ac:spMk id="4" creationId="{425CD407-44A7-3B21-0334-6B09B47161A8}"/>
          </ac:spMkLst>
        </pc:spChg>
      </pc:sldChg>
      <pc:sldChg chg="new del modTransition">
        <pc:chgData name="Carl Reynolds" userId="d251df11-9e8f-4287-8e92-8029e56f2c7f" providerId="ADAL" clId="{C7C11F85-01F7-F444-AF72-B4652F80ADE6}" dt="2022-05-26T17:34:27.399" v="3867" actId="2696"/>
        <pc:sldMkLst>
          <pc:docMk/>
          <pc:sldMk cId="3609044784" sldId="3312"/>
        </pc:sldMkLst>
      </pc:sldChg>
      <pc:sldChg chg="addSp delSp modSp add mod modTransition delCm">
        <pc:chgData name="Carl Reynolds" userId="d251df11-9e8f-4287-8e92-8029e56f2c7f" providerId="ADAL" clId="{C7C11F85-01F7-F444-AF72-B4652F80ADE6}" dt="2022-06-07T14:37:01.808" v="7088" actId="20577"/>
        <pc:sldMkLst>
          <pc:docMk/>
          <pc:sldMk cId="3860890316" sldId="3712"/>
        </pc:sldMkLst>
        <pc:spChg chg="mod">
          <ac:chgData name="Carl Reynolds" userId="d251df11-9e8f-4287-8e92-8029e56f2c7f" providerId="ADAL" clId="{C7C11F85-01F7-F444-AF72-B4652F80ADE6}" dt="2022-06-07T14:37:01.808" v="7088" actId="20577"/>
          <ac:spMkLst>
            <pc:docMk/>
            <pc:sldMk cId="3860890316" sldId="3712"/>
            <ac:spMk id="2" creationId="{22EB926E-57E9-2B44-9770-539FE8CB56D2}"/>
          </ac:spMkLst>
        </pc:spChg>
        <pc:spChg chg="add del mod">
          <ac:chgData name="Carl Reynolds" userId="d251df11-9e8f-4287-8e92-8029e56f2c7f" providerId="ADAL" clId="{C7C11F85-01F7-F444-AF72-B4652F80ADE6}" dt="2022-05-26T17:42:54.069" v="3933" actId="478"/>
          <ac:spMkLst>
            <pc:docMk/>
            <pc:sldMk cId="3860890316" sldId="3712"/>
            <ac:spMk id="4" creationId="{5B21BA36-0E7F-545C-1F23-7FA1171FE223}"/>
          </ac:spMkLst>
        </pc:spChg>
        <pc:spChg chg="mod">
          <ac:chgData name="Carl Reynolds" userId="d251df11-9e8f-4287-8e92-8029e56f2c7f" providerId="ADAL" clId="{C7C11F85-01F7-F444-AF72-B4652F80ADE6}" dt="2022-06-07T14:27:41.970" v="6747" actId="1076"/>
          <ac:spMkLst>
            <pc:docMk/>
            <pc:sldMk cId="3860890316" sldId="3712"/>
            <ac:spMk id="5" creationId="{EE464A38-A642-BE4A-9E4C-3D7CE51C6C03}"/>
          </ac:spMkLst>
        </pc:spChg>
        <pc:spChg chg="add mod">
          <ac:chgData name="Carl Reynolds" userId="d251df11-9e8f-4287-8e92-8029e56f2c7f" providerId="ADAL" clId="{C7C11F85-01F7-F444-AF72-B4652F80ADE6}" dt="2022-06-07T14:36:37.882" v="7054" actId="20577"/>
          <ac:spMkLst>
            <pc:docMk/>
            <pc:sldMk cId="3860890316" sldId="3712"/>
            <ac:spMk id="7" creationId="{1A73997F-1EFC-6779-9C31-99FCC31A8F23}"/>
          </ac:spMkLst>
        </pc:spChg>
        <pc:picChg chg="mod">
          <ac:chgData name="Carl Reynolds" userId="d251df11-9e8f-4287-8e92-8029e56f2c7f" providerId="ADAL" clId="{C7C11F85-01F7-F444-AF72-B4652F80ADE6}" dt="2022-05-26T17:47:50.213" v="4226" actId="14100"/>
          <ac:picMkLst>
            <pc:docMk/>
            <pc:sldMk cId="3860890316" sldId="3712"/>
            <ac:picMk id="18" creationId="{C2893A68-0AD6-4261-A05A-C17DA4182E49}"/>
          </ac:picMkLst>
        </pc:picChg>
      </pc:sldChg>
      <pc:sldChg chg="modSp add mod modTransition">
        <pc:chgData name="Carl Reynolds" userId="d251df11-9e8f-4287-8e92-8029e56f2c7f" providerId="ADAL" clId="{C7C11F85-01F7-F444-AF72-B4652F80ADE6}" dt="2022-06-01T17:52:19.229" v="4971" actId="20577"/>
        <pc:sldMkLst>
          <pc:docMk/>
          <pc:sldMk cId="1528071078" sldId="3713"/>
        </pc:sldMkLst>
        <pc:spChg chg="mod">
          <ac:chgData name="Carl Reynolds" userId="d251df11-9e8f-4287-8e92-8029e56f2c7f" providerId="ADAL" clId="{C7C11F85-01F7-F444-AF72-B4652F80ADE6}" dt="2022-06-01T17:52:19.229" v="4971" actId="20577"/>
          <ac:spMkLst>
            <pc:docMk/>
            <pc:sldMk cId="1528071078" sldId="3713"/>
            <ac:spMk id="2" creationId="{383ACCB5-FE04-3683-6EAD-171CDAF26BBB}"/>
          </ac:spMkLst>
        </pc:spChg>
        <pc:spChg chg="mod">
          <ac:chgData name="Carl Reynolds" userId="d251df11-9e8f-4287-8e92-8029e56f2c7f" providerId="ADAL" clId="{C7C11F85-01F7-F444-AF72-B4652F80ADE6}" dt="2022-05-26T14:12:13.875" v="1809" actId="20577"/>
          <ac:spMkLst>
            <pc:docMk/>
            <pc:sldMk cId="1528071078" sldId="3713"/>
            <ac:spMk id="3" creationId="{CED34F89-3D95-D055-4652-B773BB708C41}"/>
          </ac:spMkLst>
        </pc:spChg>
      </pc:sldChg>
      <pc:sldChg chg="add del">
        <pc:chgData name="Carl Reynolds" userId="d251df11-9e8f-4287-8e92-8029e56f2c7f" providerId="ADAL" clId="{C7C11F85-01F7-F444-AF72-B4652F80ADE6}" dt="2022-05-26T14:11:51.083" v="1767"/>
        <pc:sldMkLst>
          <pc:docMk/>
          <pc:sldMk cId="3373196918" sldId="3713"/>
        </pc:sldMkLst>
      </pc:sldChg>
      <pc:sldChg chg="addSp delSp modSp new mod modTransition">
        <pc:chgData name="Carl Reynolds" userId="d251df11-9e8f-4287-8e92-8029e56f2c7f" providerId="ADAL" clId="{C7C11F85-01F7-F444-AF72-B4652F80ADE6}" dt="2022-05-26T15:22:35.139" v="2650"/>
        <pc:sldMkLst>
          <pc:docMk/>
          <pc:sldMk cId="1944278355" sldId="3714"/>
        </pc:sldMkLst>
        <pc:spChg chg="mod">
          <ac:chgData name="Carl Reynolds" userId="d251df11-9e8f-4287-8e92-8029e56f2c7f" providerId="ADAL" clId="{C7C11F85-01F7-F444-AF72-B4652F80ADE6}" dt="2022-05-26T14:53:41.359" v="2076" actId="20577"/>
          <ac:spMkLst>
            <pc:docMk/>
            <pc:sldMk cId="1944278355" sldId="3714"/>
            <ac:spMk id="2" creationId="{6BB90D87-7393-BC58-832B-65136EE705C1}"/>
          </ac:spMkLst>
        </pc:spChg>
        <pc:spChg chg="del">
          <ac:chgData name="Carl Reynolds" userId="d251df11-9e8f-4287-8e92-8029e56f2c7f" providerId="ADAL" clId="{C7C11F85-01F7-F444-AF72-B4652F80ADE6}" dt="2022-05-26T14:53:17.715" v="2004" actId="478"/>
          <ac:spMkLst>
            <pc:docMk/>
            <pc:sldMk cId="1944278355" sldId="3714"/>
            <ac:spMk id="3" creationId="{9273C29B-3EEA-782B-D1FE-076F20D6FF6F}"/>
          </ac:spMkLst>
        </pc:spChg>
        <pc:spChg chg="add del mod">
          <ac:chgData name="Carl Reynolds" userId="d251df11-9e8f-4287-8e92-8029e56f2c7f" providerId="ADAL" clId="{C7C11F85-01F7-F444-AF72-B4652F80ADE6}" dt="2022-05-26T14:54:05.416" v="2080"/>
          <ac:spMkLst>
            <pc:docMk/>
            <pc:sldMk cId="1944278355" sldId="3714"/>
            <ac:spMk id="4" creationId="{9199B64C-D038-512D-95AB-CD97786DD14F}"/>
          </ac:spMkLst>
        </pc:spChg>
      </pc:sldChg>
      <pc:sldChg chg="new del">
        <pc:chgData name="Carl Reynolds" userId="d251df11-9e8f-4287-8e92-8029e56f2c7f" providerId="ADAL" clId="{C7C11F85-01F7-F444-AF72-B4652F80ADE6}" dt="2022-05-26T14:52:14.333" v="1998" actId="680"/>
        <pc:sldMkLst>
          <pc:docMk/>
          <pc:sldMk cId="2118583814" sldId="3714"/>
        </pc:sldMkLst>
      </pc:sldChg>
      <pc:sldChg chg="new del">
        <pc:chgData name="Carl Reynolds" userId="d251df11-9e8f-4287-8e92-8029e56f2c7f" providerId="ADAL" clId="{C7C11F85-01F7-F444-AF72-B4652F80ADE6}" dt="2022-05-26T14:52:49.252" v="2000" actId="680"/>
        <pc:sldMkLst>
          <pc:docMk/>
          <pc:sldMk cId="3109045940" sldId="3714"/>
        </pc:sldMkLst>
      </pc:sldChg>
      <pc:sldChg chg="new del">
        <pc:chgData name="Carl Reynolds" userId="d251df11-9e8f-4287-8e92-8029e56f2c7f" providerId="ADAL" clId="{C7C11F85-01F7-F444-AF72-B4652F80ADE6}" dt="2022-05-26T14:52:58.469" v="2002" actId="680"/>
        <pc:sldMkLst>
          <pc:docMk/>
          <pc:sldMk cId="4072975885" sldId="3714"/>
        </pc:sldMkLst>
      </pc:sldChg>
      <pc:sldChg chg="delSp modSp add mod">
        <pc:chgData name="Carl Reynolds" userId="d251df11-9e8f-4287-8e92-8029e56f2c7f" providerId="ADAL" clId="{C7C11F85-01F7-F444-AF72-B4652F80ADE6}" dt="2022-06-10T17:53:05.520" v="8420" actId="478"/>
        <pc:sldMkLst>
          <pc:docMk/>
          <pc:sldMk cId="2976624541" sldId="3715"/>
        </pc:sldMkLst>
        <pc:spChg chg="mod">
          <ac:chgData name="Carl Reynolds" userId="d251df11-9e8f-4287-8e92-8029e56f2c7f" providerId="ADAL" clId="{C7C11F85-01F7-F444-AF72-B4652F80ADE6}" dt="2022-05-26T17:40:35.683" v="3923" actId="20577"/>
          <ac:spMkLst>
            <pc:docMk/>
            <pc:sldMk cId="2976624541" sldId="3715"/>
            <ac:spMk id="3" creationId="{7044E746-1470-204D-BA3E-0163C9B5CFD1}"/>
          </ac:spMkLst>
        </pc:spChg>
        <pc:spChg chg="del">
          <ac:chgData name="Carl Reynolds" userId="d251df11-9e8f-4287-8e92-8029e56f2c7f" providerId="ADAL" clId="{C7C11F85-01F7-F444-AF72-B4652F80ADE6}" dt="2022-05-26T17:18:09.484" v="3406" actId="478"/>
          <ac:spMkLst>
            <pc:docMk/>
            <pc:sldMk cId="2976624541" sldId="3715"/>
            <ac:spMk id="4" creationId="{7130F476-9AFA-DB44-9358-1179A05A23C7}"/>
          </ac:spMkLst>
        </pc:spChg>
        <pc:spChg chg="mod">
          <ac:chgData name="Carl Reynolds" userId="d251df11-9e8f-4287-8e92-8029e56f2c7f" providerId="ADAL" clId="{C7C11F85-01F7-F444-AF72-B4652F80ADE6}" dt="2022-05-26T17:39:39.763" v="3903" actId="20577"/>
          <ac:spMkLst>
            <pc:docMk/>
            <pc:sldMk cId="2976624541" sldId="3715"/>
            <ac:spMk id="114" creationId="{93937910-2842-ED48-894F-08CEDD571F06}"/>
          </ac:spMkLst>
        </pc:spChg>
        <pc:spChg chg="mod">
          <ac:chgData name="Carl Reynolds" userId="d251df11-9e8f-4287-8e92-8029e56f2c7f" providerId="ADAL" clId="{C7C11F85-01F7-F444-AF72-B4652F80ADE6}" dt="2022-06-07T17:45:42.559" v="7096" actId="207"/>
          <ac:spMkLst>
            <pc:docMk/>
            <pc:sldMk cId="2976624541" sldId="3715"/>
            <ac:spMk id="131" creationId="{F2684DC4-CCCD-8C49-9362-9DE6FE8C8129}"/>
          </ac:spMkLst>
        </pc:spChg>
        <pc:spChg chg="mod">
          <ac:chgData name="Carl Reynolds" userId="d251df11-9e8f-4287-8e92-8029e56f2c7f" providerId="ADAL" clId="{C7C11F85-01F7-F444-AF72-B4652F80ADE6}" dt="2022-06-07T17:45:59.715" v="7099" actId="207"/>
          <ac:spMkLst>
            <pc:docMk/>
            <pc:sldMk cId="2976624541" sldId="3715"/>
            <ac:spMk id="180" creationId="{11640F88-2026-CD46-B287-40BA92BE6C56}"/>
          </ac:spMkLst>
        </pc:spChg>
        <pc:spChg chg="mod">
          <ac:chgData name="Carl Reynolds" userId="d251df11-9e8f-4287-8e92-8029e56f2c7f" providerId="ADAL" clId="{C7C11F85-01F7-F444-AF72-B4652F80ADE6}" dt="2022-06-07T17:45:51.961" v="7098" actId="207"/>
          <ac:spMkLst>
            <pc:docMk/>
            <pc:sldMk cId="2976624541" sldId="3715"/>
            <ac:spMk id="216" creationId="{D6F387B0-7522-7043-A002-D1F6AA15DAC2}"/>
          </ac:spMkLst>
        </pc:spChg>
        <pc:spChg chg="mod">
          <ac:chgData name="Carl Reynolds" userId="d251df11-9e8f-4287-8e92-8029e56f2c7f" providerId="ADAL" clId="{C7C11F85-01F7-F444-AF72-B4652F80ADE6}" dt="2022-06-07T17:45:47.402" v="7097" actId="207"/>
          <ac:spMkLst>
            <pc:docMk/>
            <pc:sldMk cId="2976624541" sldId="3715"/>
            <ac:spMk id="217" creationId="{D0FAB56E-6C73-2845-BF6A-712695425729}"/>
          </ac:spMkLst>
        </pc:spChg>
        <pc:spChg chg="mod">
          <ac:chgData name="Carl Reynolds" userId="d251df11-9e8f-4287-8e92-8029e56f2c7f" providerId="ADAL" clId="{C7C11F85-01F7-F444-AF72-B4652F80ADE6}" dt="2022-05-26T17:40:15.039" v="3909" actId="14100"/>
          <ac:spMkLst>
            <pc:docMk/>
            <pc:sldMk cId="2976624541" sldId="3715"/>
            <ac:spMk id="218" creationId="{4CACA025-CB20-0C4C-924A-0DE258374B35}"/>
          </ac:spMkLst>
        </pc:spChg>
        <pc:spChg chg="mod">
          <ac:chgData name="Carl Reynolds" userId="d251df11-9e8f-4287-8e92-8029e56f2c7f" providerId="ADAL" clId="{C7C11F85-01F7-F444-AF72-B4652F80ADE6}" dt="2022-05-26T17:40:19.309" v="3910" actId="14100"/>
          <ac:spMkLst>
            <pc:docMk/>
            <pc:sldMk cId="2976624541" sldId="3715"/>
            <ac:spMk id="219" creationId="{37CD749D-EF21-C343-B7F4-BBBFEB04770F}"/>
          </ac:spMkLst>
        </pc:spChg>
        <pc:cxnChg chg="del">
          <ac:chgData name="Carl Reynolds" userId="d251df11-9e8f-4287-8e92-8029e56f2c7f" providerId="ADAL" clId="{C7C11F85-01F7-F444-AF72-B4652F80ADE6}" dt="2022-06-10T17:52:59.682" v="8419" actId="478"/>
          <ac:cxnSpMkLst>
            <pc:docMk/>
            <pc:sldMk cId="2976624541" sldId="3715"/>
            <ac:cxnSpMk id="227" creationId="{847B9676-C86A-464D-B188-D04A542B50B5}"/>
          </ac:cxnSpMkLst>
        </pc:cxnChg>
        <pc:cxnChg chg="del mod">
          <ac:chgData name="Carl Reynolds" userId="d251df11-9e8f-4287-8e92-8029e56f2c7f" providerId="ADAL" clId="{C7C11F85-01F7-F444-AF72-B4652F80ADE6}" dt="2022-06-10T17:53:05.520" v="8420" actId="478"/>
          <ac:cxnSpMkLst>
            <pc:docMk/>
            <pc:sldMk cId="2976624541" sldId="3715"/>
            <ac:cxnSpMk id="228" creationId="{16FE1FBA-DBDA-9440-B3C2-E2569326F52A}"/>
          </ac:cxnSpMkLst>
        </pc:cxnChg>
        <pc:cxnChg chg="del">
          <ac:chgData name="Carl Reynolds" userId="d251df11-9e8f-4287-8e92-8029e56f2c7f" providerId="ADAL" clId="{C7C11F85-01F7-F444-AF72-B4652F80ADE6}" dt="2022-06-10T17:52:57.239" v="8418" actId="478"/>
          <ac:cxnSpMkLst>
            <pc:docMk/>
            <pc:sldMk cId="2976624541" sldId="3715"/>
            <ac:cxnSpMk id="229" creationId="{70594F78-F529-6344-91DE-155175060241}"/>
          </ac:cxnSpMkLst>
        </pc:cxnChg>
      </pc:sldChg>
      <pc:sldChg chg="addSp modSp add mod">
        <pc:chgData name="Carl Reynolds" userId="d251df11-9e8f-4287-8e92-8029e56f2c7f" providerId="ADAL" clId="{C7C11F85-01F7-F444-AF72-B4652F80ADE6}" dt="2022-06-07T14:28:11.223" v="6759" actId="1076"/>
        <pc:sldMkLst>
          <pc:docMk/>
          <pc:sldMk cId="1387124883" sldId="3716"/>
        </pc:sldMkLst>
        <pc:spChg chg="mod">
          <ac:chgData name="Carl Reynolds" userId="d251df11-9e8f-4287-8e92-8029e56f2c7f" providerId="ADAL" clId="{C7C11F85-01F7-F444-AF72-B4652F80ADE6}" dt="2022-06-03T14:22:00.297" v="5262" actId="20577"/>
          <ac:spMkLst>
            <pc:docMk/>
            <pc:sldMk cId="1387124883" sldId="3716"/>
            <ac:spMk id="2" creationId="{F40AE226-E8B2-3145-B021-DA7E7590A773}"/>
          </ac:spMkLst>
        </pc:spChg>
        <pc:spChg chg="mod">
          <ac:chgData name="Carl Reynolds" userId="d251df11-9e8f-4287-8e92-8029e56f2c7f" providerId="ADAL" clId="{C7C11F85-01F7-F444-AF72-B4652F80ADE6}" dt="2022-06-03T14:21:52.158" v="5261" actId="20577"/>
          <ac:spMkLst>
            <pc:docMk/>
            <pc:sldMk cId="1387124883" sldId="3716"/>
            <ac:spMk id="3" creationId="{AFA4F873-2A32-684C-A535-172590D7A21C}"/>
          </ac:spMkLst>
        </pc:spChg>
        <pc:spChg chg="mod">
          <ac:chgData name="Carl Reynolds" userId="d251df11-9e8f-4287-8e92-8029e56f2c7f" providerId="ADAL" clId="{C7C11F85-01F7-F444-AF72-B4652F80ADE6}" dt="2022-06-07T14:28:11.223" v="6759" actId="1076"/>
          <ac:spMkLst>
            <pc:docMk/>
            <pc:sldMk cId="1387124883" sldId="3716"/>
            <ac:spMk id="102" creationId="{27F13024-B539-494A-B851-484DAC3DA241}"/>
          </ac:spMkLst>
        </pc:spChg>
        <pc:picChg chg="add mod">
          <ac:chgData name="Carl Reynolds" userId="d251df11-9e8f-4287-8e92-8029e56f2c7f" providerId="ADAL" clId="{C7C11F85-01F7-F444-AF72-B4652F80ADE6}" dt="2022-06-03T14:20:18.932" v="5232" actId="14100"/>
          <ac:picMkLst>
            <pc:docMk/>
            <pc:sldMk cId="1387124883" sldId="3716"/>
            <ac:picMk id="3074" creationId="{ECC833E5-98FB-98F3-AD55-BFEC29656313}"/>
          </ac:picMkLst>
        </pc:picChg>
      </pc:sldChg>
      <pc:sldChg chg="addSp delSp modSp new mod setBg">
        <pc:chgData name="Carl Reynolds" userId="d251df11-9e8f-4287-8e92-8029e56f2c7f" providerId="ADAL" clId="{C7C11F85-01F7-F444-AF72-B4652F80ADE6}" dt="2022-06-07T14:34:01.578" v="6852" actId="1076"/>
        <pc:sldMkLst>
          <pc:docMk/>
          <pc:sldMk cId="1076495495" sldId="3717"/>
        </pc:sldMkLst>
        <pc:spChg chg="add del mod">
          <ac:chgData name="Carl Reynolds" userId="d251df11-9e8f-4287-8e92-8029e56f2c7f" providerId="ADAL" clId="{C7C11F85-01F7-F444-AF72-B4652F80ADE6}" dt="2022-06-01T18:02:13.504" v="5151" actId="20577"/>
          <ac:spMkLst>
            <pc:docMk/>
            <pc:sldMk cId="1076495495" sldId="3717"/>
            <ac:spMk id="2" creationId="{314716F3-33A4-70A9-3173-2906676A0A51}"/>
          </ac:spMkLst>
        </pc:spChg>
        <pc:spChg chg="mod">
          <ac:chgData name="Carl Reynolds" userId="d251df11-9e8f-4287-8e92-8029e56f2c7f" providerId="ADAL" clId="{C7C11F85-01F7-F444-AF72-B4652F80ADE6}" dt="2022-06-03T14:11:53.044" v="5166" actId="20577"/>
          <ac:spMkLst>
            <pc:docMk/>
            <pc:sldMk cId="1076495495" sldId="3717"/>
            <ac:spMk id="3" creationId="{C689ECF5-2A38-F941-1DAA-F92309032B60}"/>
          </ac:spMkLst>
        </pc:spChg>
        <pc:spChg chg="add del">
          <ac:chgData name="Carl Reynolds" userId="d251df11-9e8f-4287-8e92-8029e56f2c7f" providerId="ADAL" clId="{C7C11F85-01F7-F444-AF72-B4652F80ADE6}" dt="2022-05-31T19:28:56.018" v="4523" actId="26606"/>
          <ac:spMkLst>
            <pc:docMk/>
            <pc:sldMk cId="1076495495" sldId="3717"/>
            <ac:spMk id="8" creationId="{A8819DE3-3A34-049D-0938-91E812CF368E}"/>
          </ac:spMkLst>
        </pc:spChg>
        <pc:spChg chg="add mod">
          <ac:chgData name="Carl Reynolds" userId="d251df11-9e8f-4287-8e92-8029e56f2c7f" providerId="ADAL" clId="{C7C11F85-01F7-F444-AF72-B4652F80ADE6}" dt="2022-06-07T14:34:01.578" v="6852" actId="1076"/>
          <ac:spMkLst>
            <pc:docMk/>
            <pc:sldMk cId="1076495495" sldId="3717"/>
            <ac:spMk id="9" creationId="{3431EE43-D2D1-48D1-F9E9-421454FF645A}"/>
          </ac:spMkLst>
        </pc:spChg>
        <pc:spChg chg="add del">
          <ac:chgData name="Carl Reynolds" userId="d251df11-9e8f-4287-8e92-8029e56f2c7f" providerId="ADAL" clId="{C7C11F85-01F7-F444-AF72-B4652F80ADE6}" dt="2022-05-31T19:28:56.018" v="4523" actId="26606"/>
          <ac:spMkLst>
            <pc:docMk/>
            <pc:sldMk cId="1076495495" sldId="3717"/>
            <ac:spMk id="11" creationId="{59A309A7-1751-4ABE-A3C1-EEC40366AD89}"/>
          </ac:spMkLst>
        </pc:spChg>
        <pc:spChg chg="add del">
          <ac:chgData name="Carl Reynolds" userId="d251df11-9e8f-4287-8e92-8029e56f2c7f" providerId="ADAL" clId="{C7C11F85-01F7-F444-AF72-B4652F80ADE6}" dt="2022-05-31T19:28:56.018" v="4523" actId="26606"/>
          <ac:spMkLst>
            <pc:docMk/>
            <pc:sldMk cId="1076495495" sldId="3717"/>
            <ac:spMk id="13" creationId="{967D8EB6-EAE1-4F9C-B398-83321E287204}"/>
          </ac:spMkLst>
        </pc:spChg>
        <pc:picChg chg="add del mod ord">
          <ac:chgData name="Carl Reynolds" userId="d251df11-9e8f-4287-8e92-8029e56f2c7f" providerId="ADAL" clId="{C7C11F85-01F7-F444-AF72-B4652F80ADE6}" dt="2022-05-31T19:29:02.941" v="4526"/>
          <ac:picMkLst>
            <pc:docMk/>
            <pc:sldMk cId="1076495495" sldId="3717"/>
            <ac:picMk id="4" creationId="{47261C47-EB4D-E34F-D5A8-8C853A0946DA}"/>
          </ac:picMkLst>
        </pc:picChg>
        <pc:picChg chg="add mod">
          <ac:chgData name="Carl Reynolds" userId="d251df11-9e8f-4287-8e92-8029e56f2c7f" providerId="ADAL" clId="{C7C11F85-01F7-F444-AF72-B4652F80ADE6}" dt="2022-05-31T19:29:18.333" v="4529" actId="1076"/>
          <ac:picMkLst>
            <pc:docMk/>
            <pc:sldMk cId="1076495495" sldId="3717"/>
            <ac:picMk id="1026" creationId="{CC7C88AB-3B30-8BF0-27E4-E12BA72CD1A5}"/>
          </ac:picMkLst>
        </pc:picChg>
      </pc:sldChg>
      <pc:sldChg chg="delSp add del mod">
        <pc:chgData name="Carl Reynolds" userId="d251df11-9e8f-4287-8e92-8029e56f2c7f" providerId="ADAL" clId="{C7C11F85-01F7-F444-AF72-B4652F80ADE6}" dt="2022-06-03T16:25:09.237" v="5745" actId="2696"/>
        <pc:sldMkLst>
          <pc:docMk/>
          <pc:sldMk cId="1210709193" sldId="3718"/>
        </pc:sldMkLst>
        <pc:picChg chg="del">
          <ac:chgData name="Carl Reynolds" userId="d251df11-9e8f-4287-8e92-8029e56f2c7f" providerId="ADAL" clId="{C7C11F85-01F7-F444-AF72-B4652F80ADE6}" dt="2022-06-03T16:20:24.051" v="5590" actId="478"/>
          <ac:picMkLst>
            <pc:docMk/>
            <pc:sldMk cId="1210709193" sldId="3718"/>
            <ac:picMk id="5" creationId="{13C72516-413D-8B28-69DF-3B9C790C44E0}"/>
          </ac:picMkLst>
        </pc:picChg>
      </pc:sldChg>
      <pc:sldChg chg="addSp delSp modSp new mod">
        <pc:chgData name="Carl Reynolds" userId="d251df11-9e8f-4287-8e92-8029e56f2c7f" providerId="ADAL" clId="{C7C11F85-01F7-F444-AF72-B4652F80ADE6}" dt="2022-06-10T14:23:51.282" v="8387" actId="1076"/>
        <pc:sldMkLst>
          <pc:docMk/>
          <pc:sldMk cId="1307727283" sldId="3718"/>
        </pc:sldMkLst>
        <pc:spChg chg="del">
          <ac:chgData name="Carl Reynolds" userId="d251df11-9e8f-4287-8e92-8029e56f2c7f" providerId="ADAL" clId="{C7C11F85-01F7-F444-AF72-B4652F80ADE6}" dt="2022-06-08T13:11:38.802" v="7234" actId="478"/>
          <ac:spMkLst>
            <pc:docMk/>
            <pc:sldMk cId="1307727283" sldId="3718"/>
            <ac:spMk id="2" creationId="{F4946503-71A1-F0DF-3A16-BB6CA3043EA4}"/>
          </ac:spMkLst>
        </pc:spChg>
        <pc:spChg chg="mod">
          <ac:chgData name="Carl Reynolds" userId="d251df11-9e8f-4287-8e92-8029e56f2c7f" providerId="ADAL" clId="{C7C11F85-01F7-F444-AF72-B4652F80ADE6}" dt="2022-06-08T13:23:16.549" v="7306" actId="20577"/>
          <ac:spMkLst>
            <pc:docMk/>
            <pc:sldMk cId="1307727283" sldId="3718"/>
            <ac:spMk id="3" creationId="{27026381-40E5-E358-22F2-3E7A04B37C3B}"/>
          </ac:spMkLst>
        </pc:spChg>
        <pc:spChg chg="mod">
          <ac:chgData name="Carl Reynolds" userId="d251df11-9e8f-4287-8e92-8029e56f2c7f" providerId="ADAL" clId="{C7C11F85-01F7-F444-AF72-B4652F80ADE6}" dt="2022-06-08T13:15:28.788" v="7281" actId="207"/>
          <ac:spMkLst>
            <pc:docMk/>
            <pc:sldMk cId="1307727283" sldId="3718"/>
            <ac:spMk id="5" creationId="{9FE5473B-1618-4683-6A8E-9B0BC0BD9678}"/>
          </ac:spMkLst>
        </pc:spChg>
        <pc:spChg chg="mod">
          <ac:chgData name="Carl Reynolds" userId="d251df11-9e8f-4287-8e92-8029e56f2c7f" providerId="ADAL" clId="{C7C11F85-01F7-F444-AF72-B4652F80ADE6}" dt="2022-06-08T13:12:42.360" v="7246" actId="207"/>
          <ac:spMkLst>
            <pc:docMk/>
            <pc:sldMk cId="1307727283" sldId="3718"/>
            <ac:spMk id="6" creationId="{0E0DF83F-28A5-B543-4DB1-0264AFE53298}"/>
          </ac:spMkLst>
        </pc:spChg>
        <pc:spChg chg="mod">
          <ac:chgData name="Carl Reynolds" userId="d251df11-9e8f-4287-8e92-8029e56f2c7f" providerId="ADAL" clId="{C7C11F85-01F7-F444-AF72-B4652F80ADE6}" dt="2022-06-08T13:15:25.663" v="7280" actId="207"/>
          <ac:spMkLst>
            <pc:docMk/>
            <pc:sldMk cId="1307727283" sldId="3718"/>
            <ac:spMk id="7" creationId="{22796FA0-A637-632E-B81E-989067D36B54}"/>
          </ac:spMkLst>
        </pc:spChg>
        <pc:spChg chg="mod">
          <ac:chgData name="Carl Reynolds" userId="d251df11-9e8f-4287-8e92-8029e56f2c7f" providerId="ADAL" clId="{C7C11F85-01F7-F444-AF72-B4652F80ADE6}" dt="2022-06-10T14:22:12.994" v="8284" actId="207"/>
          <ac:spMkLst>
            <pc:docMk/>
            <pc:sldMk cId="1307727283" sldId="3718"/>
            <ac:spMk id="8" creationId="{D6C844EA-5ED6-526F-151F-DDDE29B7654B}"/>
          </ac:spMkLst>
        </pc:spChg>
        <pc:spChg chg="mod">
          <ac:chgData name="Carl Reynolds" userId="d251df11-9e8f-4287-8e92-8029e56f2c7f" providerId="ADAL" clId="{C7C11F85-01F7-F444-AF72-B4652F80ADE6}" dt="2022-06-10T14:18:21.014" v="8138" actId="207"/>
          <ac:spMkLst>
            <pc:docMk/>
            <pc:sldMk cId="1307727283" sldId="3718"/>
            <ac:spMk id="9" creationId="{228C491D-FB7B-195E-9448-B684818F03A9}"/>
          </ac:spMkLst>
        </pc:spChg>
        <pc:spChg chg="mod">
          <ac:chgData name="Carl Reynolds" userId="d251df11-9e8f-4287-8e92-8029e56f2c7f" providerId="ADAL" clId="{C7C11F85-01F7-F444-AF72-B4652F80ADE6}" dt="2022-06-08T13:25:46.569" v="7360" actId="207"/>
          <ac:spMkLst>
            <pc:docMk/>
            <pc:sldMk cId="1307727283" sldId="3718"/>
            <ac:spMk id="10" creationId="{9C58CDCD-1190-9264-206A-8881CBF8A91E}"/>
          </ac:spMkLst>
        </pc:spChg>
        <pc:spChg chg="mod">
          <ac:chgData name="Carl Reynolds" userId="d251df11-9e8f-4287-8e92-8029e56f2c7f" providerId="ADAL" clId="{C7C11F85-01F7-F444-AF72-B4652F80ADE6}" dt="2022-06-08T13:15:33.645" v="7282" actId="207"/>
          <ac:spMkLst>
            <pc:docMk/>
            <pc:sldMk cId="1307727283" sldId="3718"/>
            <ac:spMk id="11" creationId="{47B7F406-497E-FA6C-E395-3273BB40287F}"/>
          </ac:spMkLst>
        </pc:spChg>
        <pc:spChg chg="mod">
          <ac:chgData name="Carl Reynolds" userId="d251df11-9e8f-4287-8e92-8029e56f2c7f" providerId="ADAL" clId="{C7C11F85-01F7-F444-AF72-B4652F80ADE6}" dt="2022-06-08T13:11:27.461" v="7232"/>
          <ac:spMkLst>
            <pc:docMk/>
            <pc:sldMk cId="1307727283" sldId="3718"/>
            <ac:spMk id="12" creationId="{E8C6F56D-7A10-28C4-D6AB-829DCC8D61B8}"/>
          </ac:spMkLst>
        </pc:spChg>
        <pc:spChg chg="mod">
          <ac:chgData name="Carl Reynolds" userId="d251df11-9e8f-4287-8e92-8029e56f2c7f" providerId="ADAL" clId="{C7C11F85-01F7-F444-AF72-B4652F80ADE6}" dt="2022-06-08T13:11:27.461" v="7232"/>
          <ac:spMkLst>
            <pc:docMk/>
            <pc:sldMk cId="1307727283" sldId="3718"/>
            <ac:spMk id="13" creationId="{5F8800EA-20E2-553E-B760-3B370FB22B08}"/>
          </ac:spMkLst>
        </pc:spChg>
        <pc:spChg chg="mod">
          <ac:chgData name="Carl Reynolds" userId="d251df11-9e8f-4287-8e92-8029e56f2c7f" providerId="ADAL" clId="{C7C11F85-01F7-F444-AF72-B4652F80ADE6}" dt="2022-06-08T13:11:27.461" v="7232"/>
          <ac:spMkLst>
            <pc:docMk/>
            <pc:sldMk cId="1307727283" sldId="3718"/>
            <ac:spMk id="14" creationId="{011AD703-2B55-277A-920B-65AE39714A0D}"/>
          </ac:spMkLst>
        </pc:spChg>
        <pc:spChg chg="mod">
          <ac:chgData name="Carl Reynolds" userId="d251df11-9e8f-4287-8e92-8029e56f2c7f" providerId="ADAL" clId="{C7C11F85-01F7-F444-AF72-B4652F80ADE6}" dt="2022-06-08T13:24:49.928" v="7358" actId="207"/>
          <ac:spMkLst>
            <pc:docMk/>
            <pc:sldMk cId="1307727283" sldId="3718"/>
            <ac:spMk id="15" creationId="{48A54CB5-CE76-FBBC-A0BA-9F648DE8AD9C}"/>
          </ac:spMkLst>
        </pc:spChg>
        <pc:spChg chg="mod">
          <ac:chgData name="Carl Reynolds" userId="d251df11-9e8f-4287-8e92-8029e56f2c7f" providerId="ADAL" clId="{C7C11F85-01F7-F444-AF72-B4652F80ADE6}" dt="2022-06-08T13:11:27.461" v="7232"/>
          <ac:spMkLst>
            <pc:docMk/>
            <pc:sldMk cId="1307727283" sldId="3718"/>
            <ac:spMk id="16" creationId="{A0558DB3-D37B-0F7B-E2CC-36295ED64B14}"/>
          </ac:spMkLst>
        </pc:spChg>
        <pc:spChg chg="mod">
          <ac:chgData name="Carl Reynolds" userId="d251df11-9e8f-4287-8e92-8029e56f2c7f" providerId="ADAL" clId="{C7C11F85-01F7-F444-AF72-B4652F80ADE6}" dt="2022-06-08T13:11:27.461" v="7232"/>
          <ac:spMkLst>
            <pc:docMk/>
            <pc:sldMk cId="1307727283" sldId="3718"/>
            <ac:spMk id="17" creationId="{DF635ABB-561E-11FF-C49B-A354E4BB7AE8}"/>
          </ac:spMkLst>
        </pc:spChg>
        <pc:spChg chg="mod">
          <ac:chgData name="Carl Reynolds" userId="d251df11-9e8f-4287-8e92-8029e56f2c7f" providerId="ADAL" clId="{C7C11F85-01F7-F444-AF72-B4652F80ADE6}" dt="2022-06-08T13:11:27.461" v="7232"/>
          <ac:spMkLst>
            <pc:docMk/>
            <pc:sldMk cId="1307727283" sldId="3718"/>
            <ac:spMk id="18" creationId="{BEC7E279-C82B-D703-B5DD-557ADADA68EA}"/>
          </ac:spMkLst>
        </pc:spChg>
        <pc:spChg chg="mod">
          <ac:chgData name="Carl Reynolds" userId="d251df11-9e8f-4287-8e92-8029e56f2c7f" providerId="ADAL" clId="{C7C11F85-01F7-F444-AF72-B4652F80ADE6}" dt="2022-06-08T13:11:27.461" v="7232"/>
          <ac:spMkLst>
            <pc:docMk/>
            <pc:sldMk cId="1307727283" sldId="3718"/>
            <ac:spMk id="19" creationId="{7878BDDC-2F5D-DC09-F0C0-1ED5A757CAF6}"/>
          </ac:spMkLst>
        </pc:spChg>
        <pc:spChg chg="mod">
          <ac:chgData name="Carl Reynolds" userId="d251df11-9e8f-4287-8e92-8029e56f2c7f" providerId="ADAL" clId="{C7C11F85-01F7-F444-AF72-B4652F80ADE6}" dt="2022-06-08T13:11:27.461" v="7232"/>
          <ac:spMkLst>
            <pc:docMk/>
            <pc:sldMk cId="1307727283" sldId="3718"/>
            <ac:spMk id="20" creationId="{38DE66BC-F8A4-DDD0-0B23-C564406FC57F}"/>
          </ac:spMkLst>
        </pc:spChg>
        <pc:spChg chg="mod">
          <ac:chgData name="Carl Reynolds" userId="d251df11-9e8f-4287-8e92-8029e56f2c7f" providerId="ADAL" clId="{C7C11F85-01F7-F444-AF72-B4652F80ADE6}" dt="2022-06-08T13:15:59.526" v="7283" actId="207"/>
          <ac:spMkLst>
            <pc:docMk/>
            <pc:sldMk cId="1307727283" sldId="3718"/>
            <ac:spMk id="21" creationId="{267A84A9-7E31-7B44-6FF3-EC4BE4EDA8A0}"/>
          </ac:spMkLst>
        </pc:spChg>
        <pc:spChg chg="mod">
          <ac:chgData name="Carl Reynolds" userId="d251df11-9e8f-4287-8e92-8029e56f2c7f" providerId="ADAL" clId="{C7C11F85-01F7-F444-AF72-B4652F80ADE6}" dt="2022-06-08T13:16:03.038" v="7284" actId="207"/>
          <ac:spMkLst>
            <pc:docMk/>
            <pc:sldMk cId="1307727283" sldId="3718"/>
            <ac:spMk id="22" creationId="{E5E99C78-5BE6-0A78-6677-68DC95AD298E}"/>
          </ac:spMkLst>
        </pc:spChg>
        <pc:spChg chg="mod">
          <ac:chgData name="Carl Reynolds" userId="d251df11-9e8f-4287-8e92-8029e56f2c7f" providerId="ADAL" clId="{C7C11F85-01F7-F444-AF72-B4652F80ADE6}" dt="2022-06-08T13:12:55.060" v="7250" actId="207"/>
          <ac:spMkLst>
            <pc:docMk/>
            <pc:sldMk cId="1307727283" sldId="3718"/>
            <ac:spMk id="24" creationId="{E8120737-5262-C906-763A-E596E9803FC2}"/>
          </ac:spMkLst>
        </pc:spChg>
        <pc:spChg chg="mod">
          <ac:chgData name="Carl Reynolds" userId="d251df11-9e8f-4287-8e92-8029e56f2c7f" providerId="ADAL" clId="{C7C11F85-01F7-F444-AF72-B4652F80ADE6}" dt="2022-06-08T13:11:27.461" v="7232"/>
          <ac:spMkLst>
            <pc:docMk/>
            <pc:sldMk cId="1307727283" sldId="3718"/>
            <ac:spMk id="25" creationId="{56CA87A5-D023-EB83-D147-D6A1E7116CF9}"/>
          </ac:spMkLst>
        </pc:spChg>
        <pc:spChg chg="mod">
          <ac:chgData name="Carl Reynolds" userId="d251df11-9e8f-4287-8e92-8029e56f2c7f" providerId="ADAL" clId="{C7C11F85-01F7-F444-AF72-B4652F80ADE6}" dt="2022-06-08T13:24:45.825" v="7357" actId="207"/>
          <ac:spMkLst>
            <pc:docMk/>
            <pc:sldMk cId="1307727283" sldId="3718"/>
            <ac:spMk id="26" creationId="{B9970427-3A88-2251-C936-AA8DE17AD5E7}"/>
          </ac:spMkLst>
        </pc:spChg>
        <pc:spChg chg="mod">
          <ac:chgData name="Carl Reynolds" userId="d251df11-9e8f-4287-8e92-8029e56f2c7f" providerId="ADAL" clId="{C7C11F85-01F7-F444-AF72-B4652F80ADE6}" dt="2022-06-08T13:11:27.461" v="7232"/>
          <ac:spMkLst>
            <pc:docMk/>
            <pc:sldMk cId="1307727283" sldId="3718"/>
            <ac:spMk id="27" creationId="{B1C2999E-56E2-D877-A007-343EEDCC63EB}"/>
          </ac:spMkLst>
        </pc:spChg>
        <pc:spChg chg="mod">
          <ac:chgData name="Carl Reynolds" userId="d251df11-9e8f-4287-8e92-8029e56f2c7f" providerId="ADAL" clId="{C7C11F85-01F7-F444-AF72-B4652F80ADE6}" dt="2022-06-08T13:11:27.461" v="7232"/>
          <ac:spMkLst>
            <pc:docMk/>
            <pc:sldMk cId="1307727283" sldId="3718"/>
            <ac:spMk id="28" creationId="{9AC00750-8FBD-637C-486C-29F34935F7B9}"/>
          </ac:spMkLst>
        </pc:spChg>
        <pc:spChg chg="mod">
          <ac:chgData name="Carl Reynolds" userId="d251df11-9e8f-4287-8e92-8029e56f2c7f" providerId="ADAL" clId="{C7C11F85-01F7-F444-AF72-B4652F80ADE6}" dt="2022-06-08T13:27:08.849" v="7361" actId="207"/>
          <ac:spMkLst>
            <pc:docMk/>
            <pc:sldMk cId="1307727283" sldId="3718"/>
            <ac:spMk id="29" creationId="{0444767E-195C-0F43-D373-BC09371D127E}"/>
          </ac:spMkLst>
        </pc:spChg>
        <pc:spChg chg="mod">
          <ac:chgData name="Carl Reynolds" userId="d251df11-9e8f-4287-8e92-8029e56f2c7f" providerId="ADAL" clId="{C7C11F85-01F7-F444-AF72-B4652F80ADE6}" dt="2022-06-08T13:11:27.461" v="7232"/>
          <ac:spMkLst>
            <pc:docMk/>
            <pc:sldMk cId="1307727283" sldId="3718"/>
            <ac:spMk id="30" creationId="{AFF048A5-1D03-70EC-6296-341B667CEB6B}"/>
          </ac:spMkLst>
        </pc:spChg>
        <pc:spChg chg="mod">
          <ac:chgData name="Carl Reynolds" userId="d251df11-9e8f-4287-8e92-8029e56f2c7f" providerId="ADAL" clId="{C7C11F85-01F7-F444-AF72-B4652F80ADE6}" dt="2022-06-08T13:11:27.461" v="7232"/>
          <ac:spMkLst>
            <pc:docMk/>
            <pc:sldMk cId="1307727283" sldId="3718"/>
            <ac:spMk id="31" creationId="{5F8A68D0-8990-5613-A197-5C48B4DB7D79}"/>
          </ac:spMkLst>
        </pc:spChg>
        <pc:spChg chg="mod">
          <ac:chgData name="Carl Reynolds" userId="d251df11-9e8f-4287-8e92-8029e56f2c7f" providerId="ADAL" clId="{C7C11F85-01F7-F444-AF72-B4652F80ADE6}" dt="2022-06-08T13:24:42.575" v="7356" actId="207"/>
          <ac:spMkLst>
            <pc:docMk/>
            <pc:sldMk cId="1307727283" sldId="3718"/>
            <ac:spMk id="32" creationId="{2321DEAC-96F4-084B-E446-D542592705E3}"/>
          </ac:spMkLst>
        </pc:spChg>
        <pc:spChg chg="mod">
          <ac:chgData name="Carl Reynolds" userId="d251df11-9e8f-4287-8e92-8029e56f2c7f" providerId="ADAL" clId="{C7C11F85-01F7-F444-AF72-B4652F80ADE6}" dt="2022-06-08T13:12:33.565" v="7244" actId="207"/>
          <ac:spMkLst>
            <pc:docMk/>
            <pc:sldMk cId="1307727283" sldId="3718"/>
            <ac:spMk id="34" creationId="{358DBFF9-E677-4C9F-420C-6DFD7CCEEE02}"/>
          </ac:spMkLst>
        </pc:spChg>
        <pc:spChg chg="mod">
          <ac:chgData name="Carl Reynolds" userId="d251df11-9e8f-4287-8e92-8029e56f2c7f" providerId="ADAL" clId="{C7C11F85-01F7-F444-AF72-B4652F80ADE6}" dt="2022-06-08T13:11:27.461" v="7232"/>
          <ac:spMkLst>
            <pc:docMk/>
            <pc:sldMk cId="1307727283" sldId="3718"/>
            <ac:spMk id="35" creationId="{17B6D5E2-EE77-8ADA-3430-08C94353FF49}"/>
          </ac:spMkLst>
        </pc:spChg>
        <pc:spChg chg="mod">
          <ac:chgData name="Carl Reynolds" userId="d251df11-9e8f-4287-8e92-8029e56f2c7f" providerId="ADAL" clId="{C7C11F85-01F7-F444-AF72-B4652F80ADE6}" dt="2022-06-08T13:32:34.222" v="7461" actId="207"/>
          <ac:spMkLst>
            <pc:docMk/>
            <pc:sldMk cId="1307727283" sldId="3718"/>
            <ac:spMk id="36" creationId="{57C4C523-840E-B898-315C-818B6FDDE1E9}"/>
          </ac:spMkLst>
        </pc:spChg>
        <pc:spChg chg="mod">
          <ac:chgData name="Carl Reynolds" userId="d251df11-9e8f-4287-8e92-8029e56f2c7f" providerId="ADAL" clId="{C7C11F85-01F7-F444-AF72-B4652F80ADE6}" dt="2022-06-08T13:11:27.461" v="7232"/>
          <ac:spMkLst>
            <pc:docMk/>
            <pc:sldMk cId="1307727283" sldId="3718"/>
            <ac:spMk id="37" creationId="{2C582EF2-0F75-42B1-9C3B-1D8672E5A165}"/>
          </ac:spMkLst>
        </pc:spChg>
        <pc:spChg chg="mod">
          <ac:chgData name="Carl Reynolds" userId="d251df11-9e8f-4287-8e92-8029e56f2c7f" providerId="ADAL" clId="{C7C11F85-01F7-F444-AF72-B4652F80ADE6}" dt="2022-06-08T13:12:52.380" v="7249" actId="207"/>
          <ac:spMkLst>
            <pc:docMk/>
            <pc:sldMk cId="1307727283" sldId="3718"/>
            <ac:spMk id="38" creationId="{A7A0322F-A30C-5707-F261-EE09B757660A}"/>
          </ac:spMkLst>
        </pc:spChg>
        <pc:spChg chg="mod">
          <ac:chgData name="Carl Reynolds" userId="d251df11-9e8f-4287-8e92-8029e56f2c7f" providerId="ADAL" clId="{C7C11F85-01F7-F444-AF72-B4652F80ADE6}" dt="2022-06-08T13:16:30.840" v="7285" actId="207"/>
          <ac:spMkLst>
            <pc:docMk/>
            <pc:sldMk cId="1307727283" sldId="3718"/>
            <ac:spMk id="39" creationId="{0394DD61-B680-FE2C-9F23-BC5C86E37A67}"/>
          </ac:spMkLst>
        </pc:spChg>
        <pc:spChg chg="mod">
          <ac:chgData name="Carl Reynolds" userId="d251df11-9e8f-4287-8e92-8029e56f2c7f" providerId="ADAL" clId="{C7C11F85-01F7-F444-AF72-B4652F80ADE6}" dt="2022-06-08T13:11:27.461" v="7232"/>
          <ac:spMkLst>
            <pc:docMk/>
            <pc:sldMk cId="1307727283" sldId="3718"/>
            <ac:spMk id="40" creationId="{3AC90AD4-8D64-FAAB-CD48-E821F5BE7338}"/>
          </ac:spMkLst>
        </pc:spChg>
        <pc:spChg chg="mod">
          <ac:chgData name="Carl Reynolds" userId="d251df11-9e8f-4287-8e92-8029e56f2c7f" providerId="ADAL" clId="{C7C11F85-01F7-F444-AF72-B4652F80ADE6}" dt="2022-06-08T13:12:38.648" v="7245" actId="207"/>
          <ac:spMkLst>
            <pc:docMk/>
            <pc:sldMk cId="1307727283" sldId="3718"/>
            <ac:spMk id="41" creationId="{CBC007C5-4273-FFA6-DEFD-B310E958ED62}"/>
          </ac:spMkLst>
        </pc:spChg>
        <pc:spChg chg="mod">
          <ac:chgData name="Carl Reynolds" userId="d251df11-9e8f-4287-8e92-8029e56f2c7f" providerId="ADAL" clId="{C7C11F85-01F7-F444-AF72-B4652F80ADE6}" dt="2022-06-08T13:11:27.461" v="7232"/>
          <ac:spMkLst>
            <pc:docMk/>
            <pc:sldMk cId="1307727283" sldId="3718"/>
            <ac:spMk id="42" creationId="{C29A01FC-28A7-D6FE-BD50-AA9587BBDAF3}"/>
          </ac:spMkLst>
        </pc:spChg>
        <pc:spChg chg="mod">
          <ac:chgData name="Carl Reynolds" userId="d251df11-9e8f-4287-8e92-8029e56f2c7f" providerId="ADAL" clId="{C7C11F85-01F7-F444-AF72-B4652F80ADE6}" dt="2022-06-08T13:19:15.501" v="7288" actId="207"/>
          <ac:spMkLst>
            <pc:docMk/>
            <pc:sldMk cId="1307727283" sldId="3718"/>
            <ac:spMk id="43" creationId="{D4A70562-4C0C-B925-6408-63BAD37BB0C0}"/>
          </ac:spMkLst>
        </pc:spChg>
        <pc:spChg chg="mod">
          <ac:chgData name="Carl Reynolds" userId="d251df11-9e8f-4287-8e92-8029e56f2c7f" providerId="ADAL" clId="{C7C11F85-01F7-F444-AF72-B4652F80ADE6}" dt="2022-06-08T13:11:49.984" v="7237" actId="207"/>
          <ac:spMkLst>
            <pc:docMk/>
            <pc:sldMk cId="1307727283" sldId="3718"/>
            <ac:spMk id="44" creationId="{A71D1D53-5A5E-211F-353A-3A0926A8649E}"/>
          </ac:spMkLst>
        </pc:spChg>
        <pc:spChg chg="mod">
          <ac:chgData name="Carl Reynolds" userId="d251df11-9e8f-4287-8e92-8029e56f2c7f" providerId="ADAL" clId="{C7C11F85-01F7-F444-AF72-B4652F80ADE6}" dt="2022-06-08T13:13:07.183" v="7253" actId="207"/>
          <ac:spMkLst>
            <pc:docMk/>
            <pc:sldMk cId="1307727283" sldId="3718"/>
            <ac:spMk id="45" creationId="{BA72BC52-C5C7-AF37-7E2A-04FE4A805551}"/>
          </ac:spMkLst>
        </pc:spChg>
        <pc:spChg chg="mod">
          <ac:chgData name="Carl Reynolds" userId="d251df11-9e8f-4287-8e92-8029e56f2c7f" providerId="ADAL" clId="{C7C11F85-01F7-F444-AF72-B4652F80ADE6}" dt="2022-06-08T13:11:27.461" v="7232"/>
          <ac:spMkLst>
            <pc:docMk/>
            <pc:sldMk cId="1307727283" sldId="3718"/>
            <ac:spMk id="46" creationId="{0B91AB1C-4569-CD59-BB20-20E243C814C4}"/>
          </ac:spMkLst>
        </pc:spChg>
        <pc:spChg chg="mod">
          <ac:chgData name="Carl Reynolds" userId="d251df11-9e8f-4287-8e92-8029e56f2c7f" providerId="ADAL" clId="{C7C11F85-01F7-F444-AF72-B4652F80ADE6}" dt="2022-06-08T13:12:50.044" v="7248" actId="207"/>
          <ac:spMkLst>
            <pc:docMk/>
            <pc:sldMk cId="1307727283" sldId="3718"/>
            <ac:spMk id="47" creationId="{931541A8-DD59-E4A0-D22A-7201DBB7FF15}"/>
          </ac:spMkLst>
        </pc:spChg>
        <pc:spChg chg="mod">
          <ac:chgData name="Carl Reynolds" userId="d251df11-9e8f-4287-8e92-8029e56f2c7f" providerId="ADAL" clId="{C7C11F85-01F7-F444-AF72-B4652F80ADE6}" dt="2022-06-08T13:25:02.604" v="7359" actId="207"/>
          <ac:spMkLst>
            <pc:docMk/>
            <pc:sldMk cId="1307727283" sldId="3718"/>
            <ac:spMk id="48" creationId="{C465F15F-0C94-5CCE-435B-F210C62D02A7}"/>
          </ac:spMkLst>
        </pc:spChg>
        <pc:spChg chg="mod">
          <ac:chgData name="Carl Reynolds" userId="d251df11-9e8f-4287-8e92-8029e56f2c7f" providerId="ADAL" clId="{C7C11F85-01F7-F444-AF72-B4652F80ADE6}" dt="2022-06-08T13:11:27.461" v="7232"/>
          <ac:spMkLst>
            <pc:docMk/>
            <pc:sldMk cId="1307727283" sldId="3718"/>
            <ac:spMk id="49" creationId="{178A20E3-5C5B-1DCA-2735-EE07AE2C0FB3}"/>
          </ac:spMkLst>
        </pc:spChg>
        <pc:spChg chg="mod">
          <ac:chgData name="Carl Reynolds" userId="d251df11-9e8f-4287-8e92-8029e56f2c7f" providerId="ADAL" clId="{C7C11F85-01F7-F444-AF72-B4652F80ADE6}" dt="2022-06-08T13:11:27.461" v="7232"/>
          <ac:spMkLst>
            <pc:docMk/>
            <pc:sldMk cId="1307727283" sldId="3718"/>
            <ac:spMk id="50" creationId="{8B248EB7-0F88-7BC0-5DF9-C7BB644A1A28}"/>
          </ac:spMkLst>
        </pc:spChg>
        <pc:spChg chg="mod">
          <ac:chgData name="Carl Reynolds" userId="d251df11-9e8f-4287-8e92-8029e56f2c7f" providerId="ADAL" clId="{C7C11F85-01F7-F444-AF72-B4652F80ADE6}" dt="2022-06-08T13:12:03.416" v="7240" actId="207"/>
          <ac:spMkLst>
            <pc:docMk/>
            <pc:sldMk cId="1307727283" sldId="3718"/>
            <ac:spMk id="52" creationId="{CF327A05-3919-3565-67D2-E896EAF50627}"/>
          </ac:spMkLst>
        </pc:spChg>
        <pc:spChg chg="mod">
          <ac:chgData name="Carl Reynolds" userId="d251df11-9e8f-4287-8e92-8029e56f2c7f" providerId="ADAL" clId="{C7C11F85-01F7-F444-AF72-B4652F80ADE6}" dt="2022-06-08T13:11:27.461" v="7232"/>
          <ac:spMkLst>
            <pc:docMk/>
            <pc:sldMk cId="1307727283" sldId="3718"/>
            <ac:spMk id="55" creationId="{ED72C95B-3652-C108-35D4-8B51B287E465}"/>
          </ac:spMkLst>
        </pc:spChg>
        <pc:spChg chg="mod">
          <ac:chgData name="Carl Reynolds" userId="d251df11-9e8f-4287-8e92-8029e56f2c7f" providerId="ADAL" clId="{C7C11F85-01F7-F444-AF72-B4652F80ADE6}" dt="2022-06-08T13:11:27.461" v="7232"/>
          <ac:spMkLst>
            <pc:docMk/>
            <pc:sldMk cId="1307727283" sldId="3718"/>
            <ac:spMk id="56" creationId="{AE38EC0A-6910-93AB-862E-886812EC7740}"/>
          </ac:spMkLst>
        </pc:spChg>
        <pc:spChg chg="mod">
          <ac:chgData name="Carl Reynolds" userId="d251df11-9e8f-4287-8e92-8029e56f2c7f" providerId="ADAL" clId="{C7C11F85-01F7-F444-AF72-B4652F80ADE6}" dt="2022-06-08T13:11:27.461" v="7232"/>
          <ac:spMkLst>
            <pc:docMk/>
            <pc:sldMk cId="1307727283" sldId="3718"/>
            <ac:spMk id="57" creationId="{592CB986-0752-BDE5-047A-97443B174534}"/>
          </ac:spMkLst>
        </pc:spChg>
        <pc:spChg chg="mod">
          <ac:chgData name="Carl Reynolds" userId="d251df11-9e8f-4287-8e92-8029e56f2c7f" providerId="ADAL" clId="{C7C11F85-01F7-F444-AF72-B4652F80ADE6}" dt="2022-06-08T13:11:27.461" v="7232"/>
          <ac:spMkLst>
            <pc:docMk/>
            <pc:sldMk cId="1307727283" sldId="3718"/>
            <ac:spMk id="58" creationId="{471956B1-9876-3717-9FF5-136884D8EAF0}"/>
          </ac:spMkLst>
        </pc:spChg>
        <pc:spChg chg="mod">
          <ac:chgData name="Carl Reynolds" userId="d251df11-9e8f-4287-8e92-8029e56f2c7f" providerId="ADAL" clId="{C7C11F85-01F7-F444-AF72-B4652F80ADE6}" dt="2022-06-08T13:11:27.461" v="7232"/>
          <ac:spMkLst>
            <pc:docMk/>
            <pc:sldMk cId="1307727283" sldId="3718"/>
            <ac:spMk id="59" creationId="{FC0D1127-9671-0DF2-B40B-02D5B8B6F625}"/>
          </ac:spMkLst>
        </pc:spChg>
        <pc:spChg chg="mod">
          <ac:chgData name="Carl Reynolds" userId="d251df11-9e8f-4287-8e92-8029e56f2c7f" providerId="ADAL" clId="{C7C11F85-01F7-F444-AF72-B4652F80ADE6}" dt="2022-06-08T13:11:27.461" v="7232"/>
          <ac:spMkLst>
            <pc:docMk/>
            <pc:sldMk cId="1307727283" sldId="3718"/>
            <ac:spMk id="60" creationId="{FCB5FE8F-469E-A5D0-BDB1-30DA455CDC7B}"/>
          </ac:spMkLst>
        </pc:spChg>
        <pc:spChg chg="mod">
          <ac:chgData name="Carl Reynolds" userId="d251df11-9e8f-4287-8e92-8029e56f2c7f" providerId="ADAL" clId="{C7C11F85-01F7-F444-AF72-B4652F80ADE6}" dt="2022-06-08T13:11:27.461" v="7232"/>
          <ac:spMkLst>
            <pc:docMk/>
            <pc:sldMk cId="1307727283" sldId="3718"/>
            <ac:spMk id="61" creationId="{E7A7287D-168C-C5BF-C200-274E064E1953}"/>
          </ac:spMkLst>
        </pc:spChg>
        <pc:spChg chg="mod">
          <ac:chgData name="Carl Reynolds" userId="d251df11-9e8f-4287-8e92-8029e56f2c7f" providerId="ADAL" clId="{C7C11F85-01F7-F444-AF72-B4652F80ADE6}" dt="2022-06-08T13:11:27.461" v="7232"/>
          <ac:spMkLst>
            <pc:docMk/>
            <pc:sldMk cId="1307727283" sldId="3718"/>
            <ac:spMk id="62" creationId="{CFA7DDC4-91AF-1735-A165-909647DD6D85}"/>
          </ac:spMkLst>
        </pc:spChg>
        <pc:spChg chg="mod">
          <ac:chgData name="Carl Reynolds" userId="d251df11-9e8f-4287-8e92-8029e56f2c7f" providerId="ADAL" clId="{C7C11F85-01F7-F444-AF72-B4652F80ADE6}" dt="2022-06-08T13:11:27.461" v="7232"/>
          <ac:spMkLst>
            <pc:docMk/>
            <pc:sldMk cId="1307727283" sldId="3718"/>
            <ac:spMk id="63" creationId="{A4E7026B-52D8-3E52-4A6B-0C91BB82877D}"/>
          </ac:spMkLst>
        </pc:spChg>
        <pc:spChg chg="mod">
          <ac:chgData name="Carl Reynolds" userId="d251df11-9e8f-4287-8e92-8029e56f2c7f" providerId="ADAL" clId="{C7C11F85-01F7-F444-AF72-B4652F80ADE6}" dt="2022-06-08T13:11:27.461" v="7232"/>
          <ac:spMkLst>
            <pc:docMk/>
            <pc:sldMk cId="1307727283" sldId="3718"/>
            <ac:spMk id="64" creationId="{0F0A82AC-AA42-8F4F-A27C-D28770C073B4}"/>
          </ac:spMkLst>
        </pc:spChg>
        <pc:spChg chg="mod">
          <ac:chgData name="Carl Reynolds" userId="d251df11-9e8f-4287-8e92-8029e56f2c7f" providerId="ADAL" clId="{C7C11F85-01F7-F444-AF72-B4652F80ADE6}" dt="2022-06-08T13:11:27.461" v="7232"/>
          <ac:spMkLst>
            <pc:docMk/>
            <pc:sldMk cId="1307727283" sldId="3718"/>
            <ac:spMk id="65" creationId="{DF653FCB-27F1-6EA4-3E66-29971CE9EFF5}"/>
          </ac:spMkLst>
        </pc:spChg>
        <pc:spChg chg="mod">
          <ac:chgData name="Carl Reynolds" userId="d251df11-9e8f-4287-8e92-8029e56f2c7f" providerId="ADAL" clId="{C7C11F85-01F7-F444-AF72-B4652F80ADE6}" dt="2022-06-08T13:11:27.461" v="7232"/>
          <ac:spMkLst>
            <pc:docMk/>
            <pc:sldMk cId="1307727283" sldId="3718"/>
            <ac:spMk id="66" creationId="{2E9A6267-B83C-27CF-0A4C-D26D88DB0F00}"/>
          </ac:spMkLst>
        </pc:spChg>
        <pc:spChg chg="mod">
          <ac:chgData name="Carl Reynolds" userId="d251df11-9e8f-4287-8e92-8029e56f2c7f" providerId="ADAL" clId="{C7C11F85-01F7-F444-AF72-B4652F80ADE6}" dt="2022-06-08T13:11:27.461" v="7232"/>
          <ac:spMkLst>
            <pc:docMk/>
            <pc:sldMk cId="1307727283" sldId="3718"/>
            <ac:spMk id="67" creationId="{F93BCD8A-3090-9502-EFF8-1E86FD060F66}"/>
          </ac:spMkLst>
        </pc:spChg>
        <pc:spChg chg="mod">
          <ac:chgData name="Carl Reynolds" userId="d251df11-9e8f-4287-8e92-8029e56f2c7f" providerId="ADAL" clId="{C7C11F85-01F7-F444-AF72-B4652F80ADE6}" dt="2022-06-08T13:11:27.461" v="7232"/>
          <ac:spMkLst>
            <pc:docMk/>
            <pc:sldMk cId="1307727283" sldId="3718"/>
            <ac:spMk id="68" creationId="{BCFF05A8-4024-FEFA-DF03-55F98A1AE7C3}"/>
          </ac:spMkLst>
        </pc:spChg>
        <pc:spChg chg="mod">
          <ac:chgData name="Carl Reynolds" userId="d251df11-9e8f-4287-8e92-8029e56f2c7f" providerId="ADAL" clId="{C7C11F85-01F7-F444-AF72-B4652F80ADE6}" dt="2022-06-08T13:11:27.461" v="7232"/>
          <ac:spMkLst>
            <pc:docMk/>
            <pc:sldMk cId="1307727283" sldId="3718"/>
            <ac:spMk id="69" creationId="{FE0036E8-A72C-9967-C978-E561AE95DEA1}"/>
          </ac:spMkLst>
        </pc:spChg>
        <pc:spChg chg="mod">
          <ac:chgData name="Carl Reynolds" userId="d251df11-9e8f-4287-8e92-8029e56f2c7f" providerId="ADAL" clId="{C7C11F85-01F7-F444-AF72-B4652F80ADE6}" dt="2022-06-08T13:11:27.461" v="7232"/>
          <ac:spMkLst>
            <pc:docMk/>
            <pc:sldMk cId="1307727283" sldId="3718"/>
            <ac:spMk id="70" creationId="{684C6DB7-EAE3-A041-62CF-263F838B0928}"/>
          </ac:spMkLst>
        </pc:spChg>
        <pc:spChg chg="mod">
          <ac:chgData name="Carl Reynolds" userId="d251df11-9e8f-4287-8e92-8029e56f2c7f" providerId="ADAL" clId="{C7C11F85-01F7-F444-AF72-B4652F80ADE6}" dt="2022-06-08T13:11:27.461" v="7232"/>
          <ac:spMkLst>
            <pc:docMk/>
            <pc:sldMk cId="1307727283" sldId="3718"/>
            <ac:spMk id="71" creationId="{A1194BAE-91D6-38BE-50CE-8F8CAC13EB5B}"/>
          </ac:spMkLst>
        </pc:spChg>
        <pc:spChg chg="mod">
          <ac:chgData name="Carl Reynolds" userId="d251df11-9e8f-4287-8e92-8029e56f2c7f" providerId="ADAL" clId="{C7C11F85-01F7-F444-AF72-B4652F80ADE6}" dt="2022-06-08T13:11:27.461" v="7232"/>
          <ac:spMkLst>
            <pc:docMk/>
            <pc:sldMk cId="1307727283" sldId="3718"/>
            <ac:spMk id="72" creationId="{66FEAE0B-276F-B578-229A-94D60A8BF963}"/>
          </ac:spMkLst>
        </pc:spChg>
        <pc:spChg chg="mod">
          <ac:chgData name="Carl Reynolds" userId="d251df11-9e8f-4287-8e92-8029e56f2c7f" providerId="ADAL" clId="{C7C11F85-01F7-F444-AF72-B4652F80ADE6}" dt="2022-06-08T13:11:27.461" v="7232"/>
          <ac:spMkLst>
            <pc:docMk/>
            <pc:sldMk cId="1307727283" sldId="3718"/>
            <ac:spMk id="73" creationId="{A4C3A900-3230-9025-71CB-2654D497796D}"/>
          </ac:spMkLst>
        </pc:spChg>
        <pc:spChg chg="mod">
          <ac:chgData name="Carl Reynolds" userId="d251df11-9e8f-4287-8e92-8029e56f2c7f" providerId="ADAL" clId="{C7C11F85-01F7-F444-AF72-B4652F80ADE6}" dt="2022-06-08T13:11:27.461" v="7232"/>
          <ac:spMkLst>
            <pc:docMk/>
            <pc:sldMk cId="1307727283" sldId="3718"/>
            <ac:spMk id="74" creationId="{3D99F028-A3F4-00F5-71EC-7E4D0C189748}"/>
          </ac:spMkLst>
        </pc:spChg>
        <pc:spChg chg="mod">
          <ac:chgData name="Carl Reynolds" userId="d251df11-9e8f-4287-8e92-8029e56f2c7f" providerId="ADAL" clId="{C7C11F85-01F7-F444-AF72-B4652F80ADE6}" dt="2022-06-08T13:11:27.461" v="7232"/>
          <ac:spMkLst>
            <pc:docMk/>
            <pc:sldMk cId="1307727283" sldId="3718"/>
            <ac:spMk id="75" creationId="{070281F3-695B-01DF-5B09-3E77FB6B760A}"/>
          </ac:spMkLst>
        </pc:spChg>
        <pc:spChg chg="mod">
          <ac:chgData name="Carl Reynolds" userId="d251df11-9e8f-4287-8e92-8029e56f2c7f" providerId="ADAL" clId="{C7C11F85-01F7-F444-AF72-B4652F80ADE6}" dt="2022-06-08T13:11:27.461" v="7232"/>
          <ac:spMkLst>
            <pc:docMk/>
            <pc:sldMk cId="1307727283" sldId="3718"/>
            <ac:spMk id="76" creationId="{B8C27C49-4E9B-0C3C-CDBF-86D77E6FBB13}"/>
          </ac:spMkLst>
        </pc:spChg>
        <pc:spChg chg="mod">
          <ac:chgData name="Carl Reynolds" userId="d251df11-9e8f-4287-8e92-8029e56f2c7f" providerId="ADAL" clId="{C7C11F85-01F7-F444-AF72-B4652F80ADE6}" dt="2022-06-08T13:11:27.461" v="7232"/>
          <ac:spMkLst>
            <pc:docMk/>
            <pc:sldMk cId="1307727283" sldId="3718"/>
            <ac:spMk id="77" creationId="{8A808099-CAA9-9DA9-00FC-F3A6BD13612E}"/>
          </ac:spMkLst>
        </pc:spChg>
        <pc:spChg chg="mod">
          <ac:chgData name="Carl Reynolds" userId="d251df11-9e8f-4287-8e92-8029e56f2c7f" providerId="ADAL" clId="{C7C11F85-01F7-F444-AF72-B4652F80ADE6}" dt="2022-06-08T13:11:27.461" v="7232"/>
          <ac:spMkLst>
            <pc:docMk/>
            <pc:sldMk cId="1307727283" sldId="3718"/>
            <ac:spMk id="78" creationId="{EF972044-DB05-74B3-CD70-590DC2C28EAB}"/>
          </ac:spMkLst>
        </pc:spChg>
        <pc:spChg chg="mod">
          <ac:chgData name="Carl Reynolds" userId="d251df11-9e8f-4287-8e92-8029e56f2c7f" providerId="ADAL" clId="{C7C11F85-01F7-F444-AF72-B4652F80ADE6}" dt="2022-06-08T13:11:27.461" v="7232"/>
          <ac:spMkLst>
            <pc:docMk/>
            <pc:sldMk cId="1307727283" sldId="3718"/>
            <ac:spMk id="79" creationId="{2422C130-C395-C2E0-5024-AEBC162E55EA}"/>
          </ac:spMkLst>
        </pc:spChg>
        <pc:spChg chg="mod">
          <ac:chgData name="Carl Reynolds" userId="d251df11-9e8f-4287-8e92-8029e56f2c7f" providerId="ADAL" clId="{C7C11F85-01F7-F444-AF72-B4652F80ADE6}" dt="2022-06-08T13:11:27.461" v="7232"/>
          <ac:spMkLst>
            <pc:docMk/>
            <pc:sldMk cId="1307727283" sldId="3718"/>
            <ac:spMk id="80" creationId="{FE111B87-7951-7080-A743-13D8C94F8E94}"/>
          </ac:spMkLst>
        </pc:spChg>
        <pc:spChg chg="mod">
          <ac:chgData name="Carl Reynolds" userId="d251df11-9e8f-4287-8e92-8029e56f2c7f" providerId="ADAL" clId="{C7C11F85-01F7-F444-AF72-B4652F80ADE6}" dt="2022-06-08T13:11:27.461" v="7232"/>
          <ac:spMkLst>
            <pc:docMk/>
            <pc:sldMk cId="1307727283" sldId="3718"/>
            <ac:spMk id="81" creationId="{819D5FE8-AFCE-C5B0-AF4D-8AFA7C277C5B}"/>
          </ac:spMkLst>
        </pc:spChg>
        <pc:spChg chg="mod">
          <ac:chgData name="Carl Reynolds" userId="d251df11-9e8f-4287-8e92-8029e56f2c7f" providerId="ADAL" clId="{C7C11F85-01F7-F444-AF72-B4652F80ADE6}" dt="2022-06-08T13:11:27.461" v="7232"/>
          <ac:spMkLst>
            <pc:docMk/>
            <pc:sldMk cId="1307727283" sldId="3718"/>
            <ac:spMk id="82" creationId="{D2A0B11D-3FC8-59DF-F3A2-DE3073EFA276}"/>
          </ac:spMkLst>
        </pc:spChg>
        <pc:spChg chg="mod">
          <ac:chgData name="Carl Reynolds" userId="d251df11-9e8f-4287-8e92-8029e56f2c7f" providerId="ADAL" clId="{C7C11F85-01F7-F444-AF72-B4652F80ADE6}" dt="2022-06-08T13:11:27.461" v="7232"/>
          <ac:spMkLst>
            <pc:docMk/>
            <pc:sldMk cId="1307727283" sldId="3718"/>
            <ac:spMk id="83" creationId="{503A8867-A99E-8E44-F10D-93855C302AC2}"/>
          </ac:spMkLst>
        </pc:spChg>
        <pc:spChg chg="mod">
          <ac:chgData name="Carl Reynolds" userId="d251df11-9e8f-4287-8e92-8029e56f2c7f" providerId="ADAL" clId="{C7C11F85-01F7-F444-AF72-B4652F80ADE6}" dt="2022-06-08T13:11:27.461" v="7232"/>
          <ac:spMkLst>
            <pc:docMk/>
            <pc:sldMk cId="1307727283" sldId="3718"/>
            <ac:spMk id="84" creationId="{51F5D476-0102-DB82-EBAE-391379FF269E}"/>
          </ac:spMkLst>
        </pc:spChg>
        <pc:spChg chg="mod">
          <ac:chgData name="Carl Reynolds" userId="d251df11-9e8f-4287-8e92-8029e56f2c7f" providerId="ADAL" clId="{C7C11F85-01F7-F444-AF72-B4652F80ADE6}" dt="2022-06-08T13:11:27.461" v="7232"/>
          <ac:spMkLst>
            <pc:docMk/>
            <pc:sldMk cId="1307727283" sldId="3718"/>
            <ac:spMk id="85" creationId="{EDDEA746-52A7-C513-6671-04146758721F}"/>
          </ac:spMkLst>
        </pc:spChg>
        <pc:spChg chg="mod">
          <ac:chgData name="Carl Reynolds" userId="d251df11-9e8f-4287-8e92-8029e56f2c7f" providerId="ADAL" clId="{C7C11F85-01F7-F444-AF72-B4652F80ADE6}" dt="2022-06-08T13:11:27.461" v="7232"/>
          <ac:spMkLst>
            <pc:docMk/>
            <pc:sldMk cId="1307727283" sldId="3718"/>
            <ac:spMk id="86" creationId="{FDF300EC-D582-39B3-6FB3-E45AAB2E108A}"/>
          </ac:spMkLst>
        </pc:spChg>
        <pc:spChg chg="mod">
          <ac:chgData name="Carl Reynolds" userId="d251df11-9e8f-4287-8e92-8029e56f2c7f" providerId="ADAL" clId="{C7C11F85-01F7-F444-AF72-B4652F80ADE6}" dt="2022-06-08T13:11:27.461" v="7232"/>
          <ac:spMkLst>
            <pc:docMk/>
            <pc:sldMk cId="1307727283" sldId="3718"/>
            <ac:spMk id="87" creationId="{53B2E409-15E9-AB5B-FA3F-AFB6A132DDB5}"/>
          </ac:spMkLst>
        </pc:spChg>
        <pc:spChg chg="mod">
          <ac:chgData name="Carl Reynolds" userId="d251df11-9e8f-4287-8e92-8029e56f2c7f" providerId="ADAL" clId="{C7C11F85-01F7-F444-AF72-B4652F80ADE6}" dt="2022-06-08T13:11:27.461" v="7232"/>
          <ac:spMkLst>
            <pc:docMk/>
            <pc:sldMk cId="1307727283" sldId="3718"/>
            <ac:spMk id="88" creationId="{E5858316-70E7-460F-DA86-D9832E3E80A5}"/>
          </ac:spMkLst>
        </pc:spChg>
        <pc:spChg chg="mod">
          <ac:chgData name="Carl Reynolds" userId="d251df11-9e8f-4287-8e92-8029e56f2c7f" providerId="ADAL" clId="{C7C11F85-01F7-F444-AF72-B4652F80ADE6}" dt="2022-06-08T13:11:27.461" v="7232"/>
          <ac:spMkLst>
            <pc:docMk/>
            <pc:sldMk cId="1307727283" sldId="3718"/>
            <ac:spMk id="89" creationId="{F00984E6-AF76-ED15-9E20-04544DC109FD}"/>
          </ac:spMkLst>
        </pc:spChg>
        <pc:spChg chg="mod">
          <ac:chgData name="Carl Reynolds" userId="d251df11-9e8f-4287-8e92-8029e56f2c7f" providerId="ADAL" clId="{C7C11F85-01F7-F444-AF72-B4652F80ADE6}" dt="2022-06-08T13:11:27.461" v="7232"/>
          <ac:spMkLst>
            <pc:docMk/>
            <pc:sldMk cId="1307727283" sldId="3718"/>
            <ac:spMk id="90" creationId="{7B765740-234B-D241-3B61-D3BDCBC8CD13}"/>
          </ac:spMkLst>
        </pc:spChg>
        <pc:spChg chg="mod">
          <ac:chgData name="Carl Reynolds" userId="d251df11-9e8f-4287-8e92-8029e56f2c7f" providerId="ADAL" clId="{C7C11F85-01F7-F444-AF72-B4652F80ADE6}" dt="2022-06-08T13:11:27.461" v="7232"/>
          <ac:spMkLst>
            <pc:docMk/>
            <pc:sldMk cId="1307727283" sldId="3718"/>
            <ac:spMk id="91" creationId="{127CC9D6-210D-3722-9EB0-75A35AF7C462}"/>
          </ac:spMkLst>
        </pc:spChg>
        <pc:spChg chg="mod">
          <ac:chgData name="Carl Reynolds" userId="d251df11-9e8f-4287-8e92-8029e56f2c7f" providerId="ADAL" clId="{C7C11F85-01F7-F444-AF72-B4652F80ADE6}" dt="2022-06-08T13:11:27.461" v="7232"/>
          <ac:spMkLst>
            <pc:docMk/>
            <pc:sldMk cId="1307727283" sldId="3718"/>
            <ac:spMk id="92" creationId="{99141FF8-9F52-DF4A-E405-AD824F61ED68}"/>
          </ac:spMkLst>
        </pc:spChg>
        <pc:spChg chg="mod">
          <ac:chgData name="Carl Reynolds" userId="d251df11-9e8f-4287-8e92-8029e56f2c7f" providerId="ADAL" clId="{C7C11F85-01F7-F444-AF72-B4652F80ADE6}" dt="2022-06-08T13:11:27.461" v="7232"/>
          <ac:spMkLst>
            <pc:docMk/>
            <pc:sldMk cId="1307727283" sldId="3718"/>
            <ac:spMk id="93" creationId="{49D73927-8B0A-A05B-3F36-C9F10AA06DB0}"/>
          </ac:spMkLst>
        </pc:spChg>
        <pc:spChg chg="mod">
          <ac:chgData name="Carl Reynolds" userId="d251df11-9e8f-4287-8e92-8029e56f2c7f" providerId="ADAL" clId="{C7C11F85-01F7-F444-AF72-B4652F80ADE6}" dt="2022-06-08T13:11:27.461" v="7232"/>
          <ac:spMkLst>
            <pc:docMk/>
            <pc:sldMk cId="1307727283" sldId="3718"/>
            <ac:spMk id="94" creationId="{946A5EDA-0769-37B0-0EED-29DAEC09D8C7}"/>
          </ac:spMkLst>
        </pc:spChg>
        <pc:spChg chg="mod">
          <ac:chgData name="Carl Reynolds" userId="d251df11-9e8f-4287-8e92-8029e56f2c7f" providerId="ADAL" clId="{C7C11F85-01F7-F444-AF72-B4652F80ADE6}" dt="2022-06-08T13:11:27.461" v="7232"/>
          <ac:spMkLst>
            <pc:docMk/>
            <pc:sldMk cId="1307727283" sldId="3718"/>
            <ac:spMk id="95" creationId="{242462AE-EE1F-F2A3-6DF5-073F46D08029}"/>
          </ac:spMkLst>
        </pc:spChg>
        <pc:spChg chg="mod">
          <ac:chgData name="Carl Reynolds" userId="d251df11-9e8f-4287-8e92-8029e56f2c7f" providerId="ADAL" clId="{C7C11F85-01F7-F444-AF72-B4652F80ADE6}" dt="2022-06-08T13:11:27.461" v="7232"/>
          <ac:spMkLst>
            <pc:docMk/>
            <pc:sldMk cId="1307727283" sldId="3718"/>
            <ac:spMk id="96" creationId="{BEF2668B-05F7-3B39-6593-341002DADD24}"/>
          </ac:spMkLst>
        </pc:spChg>
        <pc:spChg chg="mod">
          <ac:chgData name="Carl Reynolds" userId="d251df11-9e8f-4287-8e92-8029e56f2c7f" providerId="ADAL" clId="{C7C11F85-01F7-F444-AF72-B4652F80ADE6}" dt="2022-06-08T13:12:18.860" v="7243" actId="108"/>
          <ac:spMkLst>
            <pc:docMk/>
            <pc:sldMk cId="1307727283" sldId="3718"/>
            <ac:spMk id="97" creationId="{A38E834C-E383-2BF7-E604-5BD440C73ED8}"/>
          </ac:spMkLst>
        </pc:spChg>
        <pc:spChg chg="mod">
          <ac:chgData name="Carl Reynolds" userId="d251df11-9e8f-4287-8e92-8029e56f2c7f" providerId="ADAL" clId="{C7C11F85-01F7-F444-AF72-B4652F80ADE6}" dt="2022-06-08T13:11:27.461" v="7232"/>
          <ac:spMkLst>
            <pc:docMk/>
            <pc:sldMk cId="1307727283" sldId="3718"/>
            <ac:spMk id="98" creationId="{377C820E-83A1-6E79-B662-51275C531BDD}"/>
          </ac:spMkLst>
        </pc:spChg>
        <pc:spChg chg="mod">
          <ac:chgData name="Carl Reynolds" userId="d251df11-9e8f-4287-8e92-8029e56f2c7f" providerId="ADAL" clId="{C7C11F85-01F7-F444-AF72-B4652F80ADE6}" dt="2022-06-08T13:11:27.461" v="7232"/>
          <ac:spMkLst>
            <pc:docMk/>
            <pc:sldMk cId="1307727283" sldId="3718"/>
            <ac:spMk id="99" creationId="{B90FA4C6-B031-5F5B-36EB-9837BDCB5889}"/>
          </ac:spMkLst>
        </pc:spChg>
        <pc:spChg chg="mod">
          <ac:chgData name="Carl Reynolds" userId="d251df11-9e8f-4287-8e92-8029e56f2c7f" providerId="ADAL" clId="{C7C11F85-01F7-F444-AF72-B4652F80ADE6}" dt="2022-06-08T13:13:00.032" v="7252" actId="207"/>
          <ac:spMkLst>
            <pc:docMk/>
            <pc:sldMk cId="1307727283" sldId="3718"/>
            <ac:spMk id="100" creationId="{927EABDF-7FE6-76B0-EF59-5E1A5E567731}"/>
          </ac:spMkLst>
        </pc:spChg>
        <pc:spChg chg="mod">
          <ac:chgData name="Carl Reynolds" userId="d251df11-9e8f-4287-8e92-8029e56f2c7f" providerId="ADAL" clId="{C7C11F85-01F7-F444-AF72-B4652F80ADE6}" dt="2022-06-08T13:12:57.429" v="7251" actId="207"/>
          <ac:spMkLst>
            <pc:docMk/>
            <pc:sldMk cId="1307727283" sldId="3718"/>
            <ac:spMk id="101" creationId="{6FB90921-8B90-33DB-4B77-49E06C30F054}"/>
          </ac:spMkLst>
        </pc:spChg>
        <pc:spChg chg="add mod">
          <ac:chgData name="Carl Reynolds" userId="d251df11-9e8f-4287-8e92-8029e56f2c7f" providerId="ADAL" clId="{C7C11F85-01F7-F444-AF72-B4652F80ADE6}" dt="2022-06-08T13:23:44.650" v="7309" actId="2085"/>
          <ac:spMkLst>
            <pc:docMk/>
            <pc:sldMk cId="1307727283" sldId="3718"/>
            <ac:spMk id="102" creationId="{26F3261F-7E17-10CD-A407-2B81346291DE}"/>
          </ac:spMkLst>
        </pc:spChg>
        <pc:spChg chg="add mod">
          <ac:chgData name="Carl Reynolds" userId="d251df11-9e8f-4287-8e92-8029e56f2c7f" providerId="ADAL" clId="{C7C11F85-01F7-F444-AF72-B4652F80ADE6}" dt="2022-06-08T13:23:54.164" v="7321" actId="1076"/>
          <ac:spMkLst>
            <pc:docMk/>
            <pc:sldMk cId="1307727283" sldId="3718"/>
            <ac:spMk id="103" creationId="{2D2D968F-6FF9-AE34-606B-48E196337176}"/>
          </ac:spMkLst>
        </pc:spChg>
        <pc:spChg chg="add mod">
          <ac:chgData name="Carl Reynolds" userId="d251df11-9e8f-4287-8e92-8029e56f2c7f" providerId="ADAL" clId="{C7C11F85-01F7-F444-AF72-B4652F80ADE6}" dt="2022-06-08T13:24:34.784" v="7355" actId="207"/>
          <ac:spMkLst>
            <pc:docMk/>
            <pc:sldMk cId="1307727283" sldId="3718"/>
            <ac:spMk id="104" creationId="{FF498B86-9B0D-898A-7F2C-7D6EE08787D6}"/>
          </ac:spMkLst>
        </pc:spChg>
        <pc:spChg chg="add mod">
          <ac:chgData name="Carl Reynolds" userId="d251df11-9e8f-4287-8e92-8029e56f2c7f" providerId="ADAL" clId="{C7C11F85-01F7-F444-AF72-B4652F80ADE6}" dt="2022-06-08T13:24:19.803" v="7354" actId="1076"/>
          <ac:spMkLst>
            <pc:docMk/>
            <pc:sldMk cId="1307727283" sldId="3718"/>
            <ac:spMk id="105" creationId="{2D41AC61-3F9B-E323-3D2B-C52C8C7FCB17}"/>
          </ac:spMkLst>
        </pc:spChg>
        <pc:spChg chg="add mod">
          <ac:chgData name="Carl Reynolds" userId="d251df11-9e8f-4287-8e92-8029e56f2c7f" providerId="ADAL" clId="{C7C11F85-01F7-F444-AF72-B4652F80ADE6}" dt="2022-06-10T14:23:51.282" v="8387" actId="1076"/>
          <ac:spMkLst>
            <pc:docMk/>
            <pc:sldMk cId="1307727283" sldId="3718"/>
            <ac:spMk id="106" creationId="{690E83CA-D81D-9201-0D73-1BD77AA39756}"/>
          </ac:spMkLst>
        </pc:spChg>
        <pc:grpChg chg="add mod">
          <ac:chgData name="Carl Reynolds" userId="d251df11-9e8f-4287-8e92-8029e56f2c7f" providerId="ADAL" clId="{C7C11F85-01F7-F444-AF72-B4652F80ADE6}" dt="2022-06-10T14:22:31.785" v="8285" actId="14100"/>
          <ac:grpSpMkLst>
            <pc:docMk/>
            <pc:sldMk cId="1307727283" sldId="3718"/>
            <ac:grpSpMk id="4" creationId="{71CD16D3-6880-38FE-1A09-03F8B1C048F0}"/>
          </ac:grpSpMkLst>
        </pc:grpChg>
        <pc:grpChg chg="mod">
          <ac:chgData name="Carl Reynolds" userId="d251df11-9e8f-4287-8e92-8029e56f2c7f" providerId="ADAL" clId="{C7C11F85-01F7-F444-AF72-B4652F80ADE6}" dt="2022-06-08T13:11:27.461" v="7232"/>
          <ac:grpSpMkLst>
            <pc:docMk/>
            <pc:sldMk cId="1307727283" sldId="3718"/>
            <ac:grpSpMk id="23" creationId="{4942A1EF-CB32-57D5-6EFC-10B257228DFF}"/>
          </ac:grpSpMkLst>
        </pc:grpChg>
        <pc:grpChg chg="mod">
          <ac:chgData name="Carl Reynolds" userId="d251df11-9e8f-4287-8e92-8029e56f2c7f" providerId="ADAL" clId="{C7C11F85-01F7-F444-AF72-B4652F80ADE6}" dt="2022-06-08T13:11:27.461" v="7232"/>
          <ac:grpSpMkLst>
            <pc:docMk/>
            <pc:sldMk cId="1307727283" sldId="3718"/>
            <ac:grpSpMk id="33" creationId="{D817C283-5171-615B-CFEC-F4697514B35F}"/>
          </ac:grpSpMkLst>
        </pc:grpChg>
        <pc:grpChg chg="mod">
          <ac:chgData name="Carl Reynolds" userId="d251df11-9e8f-4287-8e92-8029e56f2c7f" providerId="ADAL" clId="{C7C11F85-01F7-F444-AF72-B4652F80ADE6}" dt="2022-06-08T13:11:27.461" v="7232"/>
          <ac:grpSpMkLst>
            <pc:docMk/>
            <pc:sldMk cId="1307727283" sldId="3718"/>
            <ac:grpSpMk id="51" creationId="{E20A6081-C62B-A411-4210-107F82D6FB94}"/>
          </ac:grpSpMkLst>
        </pc:grpChg>
        <pc:grpChg chg="mod">
          <ac:chgData name="Carl Reynolds" userId="d251df11-9e8f-4287-8e92-8029e56f2c7f" providerId="ADAL" clId="{C7C11F85-01F7-F444-AF72-B4652F80ADE6}" dt="2022-06-08T13:11:27.461" v="7232"/>
          <ac:grpSpMkLst>
            <pc:docMk/>
            <pc:sldMk cId="1307727283" sldId="3718"/>
            <ac:grpSpMk id="53" creationId="{5D5893E4-C3B3-87ED-C5D3-DE82705700C2}"/>
          </ac:grpSpMkLst>
        </pc:grpChg>
        <pc:grpChg chg="mod">
          <ac:chgData name="Carl Reynolds" userId="d251df11-9e8f-4287-8e92-8029e56f2c7f" providerId="ADAL" clId="{C7C11F85-01F7-F444-AF72-B4652F80ADE6}" dt="2022-06-08T13:11:27.461" v="7232"/>
          <ac:grpSpMkLst>
            <pc:docMk/>
            <pc:sldMk cId="1307727283" sldId="3718"/>
            <ac:grpSpMk id="54" creationId="{E51A8EBD-A125-3625-E55E-E2CB70BB81A1}"/>
          </ac:grpSpMkLst>
        </pc:grpChg>
      </pc:sldChg>
      <pc:sldChg chg="modSp add del mod">
        <pc:chgData name="Carl Reynolds" userId="d251df11-9e8f-4287-8e92-8029e56f2c7f" providerId="ADAL" clId="{C7C11F85-01F7-F444-AF72-B4652F80ADE6}" dt="2022-06-03T16:33:11.379" v="6113" actId="2696"/>
        <pc:sldMkLst>
          <pc:docMk/>
          <pc:sldMk cId="78143840" sldId="3719"/>
        </pc:sldMkLst>
        <pc:spChg chg="mod">
          <ac:chgData name="Carl Reynolds" userId="d251df11-9e8f-4287-8e92-8029e56f2c7f" providerId="ADAL" clId="{C7C11F85-01F7-F444-AF72-B4652F80ADE6}" dt="2022-06-01T18:01:48.662" v="5120" actId="20577"/>
          <ac:spMkLst>
            <pc:docMk/>
            <pc:sldMk cId="78143840" sldId="3719"/>
            <ac:spMk id="2" creationId="{314716F3-33A4-70A9-3173-2906676A0A51}"/>
          </ac:spMkLst>
        </pc:spChg>
        <pc:spChg chg="mod">
          <ac:chgData name="Carl Reynolds" userId="d251df11-9e8f-4287-8e92-8029e56f2c7f" providerId="ADAL" clId="{C7C11F85-01F7-F444-AF72-B4652F80ADE6}" dt="2022-06-01T18:01:30.726" v="5089" actId="313"/>
          <ac:spMkLst>
            <pc:docMk/>
            <pc:sldMk cId="78143840" sldId="3719"/>
            <ac:spMk id="3" creationId="{C689ECF5-2A38-F941-1DAA-F92309032B60}"/>
          </ac:spMkLst>
        </pc:spChg>
      </pc:sldChg>
      <pc:sldMasterChg chg="addSldLayout modSldLayout">
        <pc:chgData name="Carl Reynolds" userId="d251df11-9e8f-4287-8e92-8029e56f2c7f" providerId="ADAL" clId="{C7C11F85-01F7-F444-AF72-B4652F80ADE6}" dt="2022-05-26T14:39:27.785" v="1814" actId="2890"/>
        <pc:sldMasterMkLst>
          <pc:docMk/>
          <pc:sldMasterMk cId="950774582" sldId="2147483648"/>
        </pc:sldMasterMkLst>
        <pc:sldLayoutChg chg="add mod modTransition">
          <pc:chgData name="Carl Reynolds" userId="d251df11-9e8f-4287-8e92-8029e56f2c7f" providerId="ADAL" clId="{C7C11F85-01F7-F444-AF72-B4652F80ADE6}" dt="2022-05-26T14:39:27.785" v="1814" actId="2890"/>
          <pc:sldLayoutMkLst>
            <pc:docMk/>
            <pc:sldMasterMk cId="950774582" sldId="2147483648"/>
            <pc:sldLayoutMk cId="1512006594" sldId="2147483680"/>
          </pc:sldLayoutMkLst>
        </pc:sldLayoutChg>
      </pc:sldMasterChg>
      <pc:sldMasterChg chg="modSldLayout">
        <pc:chgData name="Carl Reynolds" userId="d251df11-9e8f-4287-8e92-8029e56f2c7f" providerId="ADAL" clId="{C7C11F85-01F7-F444-AF72-B4652F80ADE6}" dt="2022-05-26T14:54:09.125" v="2081" actId="478"/>
        <pc:sldMasterMkLst>
          <pc:docMk/>
          <pc:sldMasterMk cId="886769773" sldId="2147483661"/>
        </pc:sldMasterMkLst>
        <pc:sldLayoutChg chg="delSp mod">
          <pc:chgData name="Carl Reynolds" userId="d251df11-9e8f-4287-8e92-8029e56f2c7f" providerId="ADAL" clId="{C7C11F85-01F7-F444-AF72-B4652F80ADE6}" dt="2022-05-26T14:54:09.125" v="2081" actId="478"/>
          <pc:sldLayoutMkLst>
            <pc:docMk/>
            <pc:sldMasterMk cId="886769773" sldId="2147483661"/>
            <pc:sldLayoutMk cId="4126394439" sldId="2147483677"/>
          </pc:sldLayoutMkLst>
          <pc:spChg chg="del">
            <ac:chgData name="Carl Reynolds" userId="d251df11-9e8f-4287-8e92-8029e56f2c7f" providerId="ADAL" clId="{C7C11F85-01F7-F444-AF72-B4652F80ADE6}" dt="2022-05-26T14:54:09.125" v="2081" actId="478"/>
            <ac:spMkLst>
              <pc:docMk/>
              <pc:sldMasterMk cId="886769773" sldId="2147483661"/>
              <pc:sldLayoutMk cId="4126394439" sldId="2147483677"/>
              <ac:spMk id="8" creationId="{21B2C5ED-E893-A947-89F8-5798F5CC88D8}"/>
            </ac:spMkLst>
          </pc:spChg>
          <pc:spChg chg="del">
            <ac:chgData name="Carl Reynolds" userId="d251df11-9e8f-4287-8e92-8029e56f2c7f" providerId="ADAL" clId="{C7C11F85-01F7-F444-AF72-B4652F80ADE6}" dt="2022-05-26T14:54:05.328" v="2078" actId="478"/>
            <ac:spMkLst>
              <pc:docMk/>
              <pc:sldMasterMk cId="886769773" sldId="2147483661"/>
              <pc:sldLayoutMk cId="4126394439" sldId="2147483677"/>
              <ac:spMk id="11" creationId="{8F2D1A86-9C24-458B-BF84-7C25F69E2227}"/>
            </ac:spMkLst>
          </pc:spChg>
        </pc:sldLayoutChg>
      </pc:sldMasterChg>
    </pc:docChg>
  </pc:docChgLst>
  <pc:docChgLst>
    <pc:chgData name="Carl Reynolds" userId="d251df11-9e8f-4287-8e92-8029e56f2c7f" providerId="ADAL" clId="{7BAEE6AC-0489-AB48-B7ED-8FAAF8738024}"/>
    <pc:docChg chg="undo custSel modSld">
      <pc:chgData name="Carl Reynolds" userId="d251df11-9e8f-4287-8e92-8029e56f2c7f" providerId="ADAL" clId="{7BAEE6AC-0489-AB48-B7ED-8FAAF8738024}" dt="2022-08-02T22:31:56.609" v="60" actId="27636"/>
      <pc:docMkLst>
        <pc:docMk/>
      </pc:docMkLst>
      <pc:sldChg chg="modSp mod">
        <pc:chgData name="Carl Reynolds" userId="d251df11-9e8f-4287-8e92-8029e56f2c7f" providerId="ADAL" clId="{7BAEE6AC-0489-AB48-B7ED-8FAAF8738024}" dt="2022-08-02T22:31:56.609" v="60" actId="27636"/>
        <pc:sldMkLst>
          <pc:docMk/>
          <pc:sldMk cId="1944278355" sldId="3714"/>
        </pc:sldMkLst>
        <pc:spChg chg="mod">
          <ac:chgData name="Carl Reynolds" userId="d251df11-9e8f-4287-8e92-8029e56f2c7f" providerId="ADAL" clId="{7BAEE6AC-0489-AB48-B7ED-8FAAF8738024}" dt="2022-08-02T22:31:56.609" v="60" actId="27636"/>
          <ac:spMkLst>
            <pc:docMk/>
            <pc:sldMk cId="1944278355" sldId="3714"/>
            <ac:spMk id="2" creationId="{6BB90D87-7393-BC58-832B-65136EE705C1}"/>
          </ac:spMkLst>
        </pc:spChg>
      </pc:sldChg>
    </pc:docChg>
  </pc:docChgLst>
  <pc:docChgLst>
    <pc:chgData name="Leslie Griffin" userId="7ef54370-aad7-44fb-b975-31a5b3f430d0" providerId="ADAL" clId="{0649F450-1ED3-A943-AB01-DD66A855142E}"/>
    <pc:docChg chg="undo custSel modSld">
      <pc:chgData name="Leslie Griffin" userId="7ef54370-aad7-44fb-b975-31a5b3f430d0" providerId="ADAL" clId="{0649F450-1ED3-A943-AB01-DD66A855142E}" dt="2022-06-07T17:40:41.630" v="263"/>
      <pc:docMkLst>
        <pc:docMk/>
      </pc:docMkLst>
      <pc:sldChg chg="modSp mod">
        <pc:chgData name="Leslie Griffin" userId="7ef54370-aad7-44fb-b975-31a5b3f430d0" providerId="ADAL" clId="{0649F450-1ED3-A943-AB01-DD66A855142E}" dt="2022-06-07T16:14:53.826" v="54" actId="20577"/>
        <pc:sldMkLst>
          <pc:docMk/>
          <pc:sldMk cId="3279442781" sldId="3137"/>
        </pc:sldMkLst>
        <pc:spChg chg="mod">
          <ac:chgData name="Leslie Griffin" userId="7ef54370-aad7-44fb-b975-31a5b3f430d0" providerId="ADAL" clId="{0649F450-1ED3-A943-AB01-DD66A855142E}" dt="2022-06-07T16:14:53.826" v="54" actId="20577"/>
          <ac:spMkLst>
            <pc:docMk/>
            <pc:sldMk cId="3279442781" sldId="3137"/>
            <ac:spMk id="103" creationId="{E332A59F-D767-DB42-A806-93B411DDA274}"/>
          </ac:spMkLst>
        </pc:spChg>
        <pc:spChg chg="mod">
          <ac:chgData name="Leslie Griffin" userId="7ef54370-aad7-44fb-b975-31a5b3f430d0" providerId="ADAL" clId="{0649F450-1ED3-A943-AB01-DD66A855142E}" dt="2022-06-07T16:14:41.301" v="49" actId="20577"/>
          <ac:spMkLst>
            <pc:docMk/>
            <pc:sldMk cId="3279442781" sldId="3137"/>
            <ac:spMk id="105" creationId="{DE5EB86E-64CA-344A-B163-BC92CE9DD58B}"/>
          </ac:spMkLst>
        </pc:spChg>
        <pc:spChg chg="mod">
          <ac:chgData name="Leslie Griffin" userId="7ef54370-aad7-44fb-b975-31a5b3f430d0" providerId="ADAL" clId="{0649F450-1ED3-A943-AB01-DD66A855142E}" dt="2022-06-07T16:14:35.200" v="47" actId="20577"/>
          <ac:spMkLst>
            <pc:docMk/>
            <pc:sldMk cId="3279442781" sldId="3137"/>
            <ac:spMk id="110" creationId="{E5216195-4B2C-ABE8-76AE-7AF15FD13AF1}"/>
          </ac:spMkLst>
        </pc:spChg>
      </pc:sldChg>
      <pc:sldChg chg="modSp mod">
        <pc:chgData name="Leslie Griffin" userId="7ef54370-aad7-44fb-b975-31a5b3f430d0" providerId="ADAL" clId="{0649F450-1ED3-A943-AB01-DD66A855142E}" dt="2022-06-07T17:16:23.659" v="195" actId="2711"/>
        <pc:sldMkLst>
          <pc:docMk/>
          <pc:sldMk cId="4287313389" sldId="3152"/>
        </pc:sldMkLst>
        <pc:spChg chg="mod">
          <ac:chgData name="Leslie Griffin" userId="7ef54370-aad7-44fb-b975-31a5b3f430d0" providerId="ADAL" clId="{0649F450-1ED3-A943-AB01-DD66A855142E}" dt="2022-06-07T17:16:23.659" v="195" actId="2711"/>
          <ac:spMkLst>
            <pc:docMk/>
            <pc:sldMk cId="4287313389" sldId="3152"/>
            <ac:spMk id="2" creationId="{7AA9D023-300A-5346-B99E-D3481E2D7F82}"/>
          </ac:spMkLst>
        </pc:spChg>
        <pc:spChg chg="mod">
          <ac:chgData name="Leslie Griffin" userId="7ef54370-aad7-44fb-b975-31a5b3f430d0" providerId="ADAL" clId="{0649F450-1ED3-A943-AB01-DD66A855142E}" dt="2022-06-07T17:16:08.694" v="194" actId="114"/>
          <ac:spMkLst>
            <pc:docMk/>
            <pc:sldMk cId="4287313389" sldId="3152"/>
            <ac:spMk id="9" creationId="{7E92FA2E-C012-7DFF-3F44-1A5F86DAA924}"/>
          </ac:spMkLst>
        </pc:spChg>
        <pc:spChg chg="mod">
          <ac:chgData name="Leslie Griffin" userId="7ef54370-aad7-44fb-b975-31a5b3f430d0" providerId="ADAL" clId="{0649F450-1ED3-A943-AB01-DD66A855142E}" dt="2022-06-07T16:49:03.649" v="81" actId="2711"/>
          <ac:spMkLst>
            <pc:docMk/>
            <pc:sldMk cId="4287313389" sldId="3152"/>
            <ac:spMk id="13" creationId="{BE78ECF7-9310-58EC-583F-0E0432AA4B5F}"/>
          </ac:spMkLst>
        </pc:spChg>
      </pc:sldChg>
      <pc:sldChg chg="modSp mod addCm delCm">
        <pc:chgData name="Leslie Griffin" userId="7ef54370-aad7-44fb-b975-31a5b3f430d0" providerId="ADAL" clId="{0649F450-1ED3-A943-AB01-DD66A855142E}" dt="2022-06-07T17:40:11.827" v="260"/>
        <pc:sldMkLst>
          <pc:docMk/>
          <pc:sldMk cId="101324090" sldId="3157"/>
        </pc:sldMkLst>
        <pc:spChg chg="mod">
          <ac:chgData name="Leslie Griffin" userId="7ef54370-aad7-44fb-b975-31a5b3f430d0" providerId="ADAL" clId="{0649F450-1ED3-A943-AB01-DD66A855142E}" dt="2022-06-07T16:19:04.771" v="57" actId="207"/>
          <ac:spMkLst>
            <pc:docMk/>
            <pc:sldMk cId="101324090" sldId="3157"/>
            <ac:spMk id="2" creationId="{5BEF5C89-AD1E-434F-91A5-80F23F934195}"/>
          </ac:spMkLst>
        </pc:spChg>
        <pc:spChg chg="mod">
          <ac:chgData name="Leslie Griffin" userId="7ef54370-aad7-44fb-b975-31a5b3f430d0" providerId="ADAL" clId="{0649F450-1ED3-A943-AB01-DD66A855142E}" dt="2022-06-07T17:13:10.924" v="158" actId="20577"/>
          <ac:spMkLst>
            <pc:docMk/>
            <pc:sldMk cId="101324090" sldId="3157"/>
            <ac:spMk id="5" creationId="{E0E161C5-2FCB-6A40-A829-33DCB65FD8D8}"/>
          </ac:spMkLst>
        </pc:spChg>
      </pc:sldChg>
      <pc:sldChg chg="modSp mod">
        <pc:chgData name="Leslie Griffin" userId="7ef54370-aad7-44fb-b975-31a5b3f430d0" providerId="ADAL" clId="{0649F450-1ED3-A943-AB01-DD66A855142E}" dt="2022-06-07T17:19:01.094" v="239" actId="20577"/>
        <pc:sldMkLst>
          <pc:docMk/>
          <pc:sldMk cId="1010559665" sldId="3162"/>
        </pc:sldMkLst>
        <pc:spChg chg="mod">
          <ac:chgData name="Leslie Griffin" userId="7ef54370-aad7-44fb-b975-31a5b3f430d0" providerId="ADAL" clId="{0649F450-1ED3-A943-AB01-DD66A855142E}" dt="2022-06-07T16:56:13.253" v="100" actId="20577"/>
          <ac:spMkLst>
            <pc:docMk/>
            <pc:sldMk cId="1010559665" sldId="3162"/>
            <ac:spMk id="2" creationId="{609A8D3D-506E-2D4B-A772-38E430ED8A81}"/>
          </ac:spMkLst>
        </pc:spChg>
        <pc:spChg chg="mod">
          <ac:chgData name="Leslie Griffin" userId="7ef54370-aad7-44fb-b975-31a5b3f430d0" providerId="ADAL" clId="{0649F450-1ED3-A943-AB01-DD66A855142E}" dt="2022-06-07T17:19:01.094" v="239" actId="20577"/>
          <ac:spMkLst>
            <pc:docMk/>
            <pc:sldMk cId="1010559665" sldId="3162"/>
            <ac:spMk id="4" creationId="{0763527F-E0D6-7542-A648-242A31C0DC78}"/>
          </ac:spMkLst>
        </pc:spChg>
      </pc:sldChg>
      <pc:sldChg chg="modSp mod">
        <pc:chgData name="Leslie Griffin" userId="7ef54370-aad7-44fb-b975-31a5b3f430d0" providerId="ADAL" clId="{0649F450-1ED3-A943-AB01-DD66A855142E}" dt="2022-06-07T16:48:05.357" v="79" actId="2711"/>
        <pc:sldMkLst>
          <pc:docMk/>
          <pc:sldMk cId="3088029476" sldId="3167"/>
        </pc:sldMkLst>
        <pc:spChg chg="mod">
          <ac:chgData name="Leslie Griffin" userId="7ef54370-aad7-44fb-b975-31a5b3f430d0" providerId="ADAL" clId="{0649F450-1ED3-A943-AB01-DD66A855142E}" dt="2022-06-07T16:47:43.207" v="78" actId="207"/>
          <ac:spMkLst>
            <pc:docMk/>
            <pc:sldMk cId="3088029476" sldId="3167"/>
            <ac:spMk id="2" creationId="{D3815706-6B89-3944-9EDD-D06B24F55D00}"/>
          </ac:spMkLst>
        </pc:spChg>
        <pc:graphicFrameChg chg="modGraphic">
          <ac:chgData name="Leslie Griffin" userId="7ef54370-aad7-44fb-b975-31a5b3f430d0" providerId="ADAL" clId="{0649F450-1ED3-A943-AB01-DD66A855142E}" dt="2022-06-07T16:48:05.357" v="79" actId="2711"/>
          <ac:graphicFrameMkLst>
            <pc:docMk/>
            <pc:sldMk cId="3088029476" sldId="3167"/>
            <ac:graphicFrameMk id="6" creationId="{1032CC86-F684-D64C-B17F-9C8CB3B08C16}"/>
          </ac:graphicFrameMkLst>
        </pc:graphicFrameChg>
      </pc:sldChg>
      <pc:sldChg chg="modSp mod">
        <pc:chgData name="Leslie Griffin" userId="7ef54370-aad7-44fb-b975-31a5b3f430d0" providerId="ADAL" clId="{0649F450-1ED3-A943-AB01-DD66A855142E}" dt="2022-06-07T17:20:43.778" v="259" actId="20577"/>
        <pc:sldMkLst>
          <pc:docMk/>
          <pc:sldMk cId="134540175" sldId="3188"/>
        </pc:sldMkLst>
        <pc:spChg chg="mod">
          <ac:chgData name="Leslie Griffin" userId="7ef54370-aad7-44fb-b975-31a5b3f430d0" providerId="ADAL" clId="{0649F450-1ED3-A943-AB01-DD66A855142E}" dt="2022-06-07T17:20:43.778" v="259" actId="20577"/>
          <ac:spMkLst>
            <pc:docMk/>
            <pc:sldMk cId="134540175" sldId="3188"/>
            <ac:spMk id="8" creationId="{CB1FCBF4-616A-60A4-94E7-E09C9891F46D}"/>
          </ac:spMkLst>
        </pc:spChg>
        <pc:graphicFrameChg chg="modGraphic">
          <ac:chgData name="Leslie Griffin" userId="7ef54370-aad7-44fb-b975-31a5b3f430d0" providerId="ADAL" clId="{0649F450-1ED3-A943-AB01-DD66A855142E}" dt="2022-06-07T17:04:15.626" v="138" actId="2711"/>
          <ac:graphicFrameMkLst>
            <pc:docMk/>
            <pc:sldMk cId="134540175" sldId="3188"/>
            <ac:graphicFrameMk id="106" creationId="{AC4AF030-82C7-C54B-87CF-2DE5EEC62684}"/>
          </ac:graphicFrameMkLst>
        </pc:graphicFrameChg>
      </pc:sldChg>
      <pc:sldChg chg="modSp mod">
        <pc:chgData name="Leslie Griffin" userId="7ef54370-aad7-44fb-b975-31a5b3f430d0" providerId="ADAL" clId="{0649F450-1ED3-A943-AB01-DD66A855142E}" dt="2022-06-07T17:17:22.792" v="203" actId="20577"/>
        <pc:sldMkLst>
          <pc:docMk/>
          <pc:sldMk cId="1557602765" sldId="3202"/>
        </pc:sldMkLst>
        <pc:spChg chg="mod">
          <ac:chgData name="Leslie Griffin" userId="7ef54370-aad7-44fb-b975-31a5b3f430d0" providerId="ADAL" clId="{0649F450-1ED3-A943-AB01-DD66A855142E}" dt="2022-06-07T16:49:24.773" v="84" actId="27636"/>
          <ac:spMkLst>
            <pc:docMk/>
            <pc:sldMk cId="1557602765" sldId="3202"/>
            <ac:spMk id="3" creationId="{9A494ADB-E9D0-4E37-B6DC-06ABADC4D713}"/>
          </ac:spMkLst>
        </pc:spChg>
        <pc:spChg chg="mod">
          <ac:chgData name="Leslie Griffin" userId="7ef54370-aad7-44fb-b975-31a5b3f430d0" providerId="ADAL" clId="{0649F450-1ED3-A943-AB01-DD66A855142E}" dt="2022-06-07T17:17:22.792" v="203" actId="20577"/>
          <ac:spMkLst>
            <pc:docMk/>
            <pc:sldMk cId="1557602765" sldId="3202"/>
            <ac:spMk id="8" creationId="{FA118463-E649-43BC-AF16-2F9920FD39AE}"/>
          </ac:spMkLst>
        </pc:spChg>
      </pc:sldChg>
      <pc:sldChg chg="modSp mod">
        <pc:chgData name="Leslie Griffin" userId="7ef54370-aad7-44fb-b975-31a5b3f430d0" providerId="ADAL" clId="{0649F450-1ED3-A943-AB01-DD66A855142E}" dt="2022-06-07T17:11:50.651" v="150" actId="2711"/>
        <pc:sldMkLst>
          <pc:docMk/>
          <pc:sldMk cId="3090300112" sldId="3289"/>
        </pc:sldMkLst>
        <pc:spChg chg="mod">
          <ac:chgData name="Leslie Griffin" userId="7ef54370-aad7-44fb-b975-31a5b3f430d0" providerId="ADAL" clId="{0649F450-1ED3-A943-AB01-DD66A855142E}" dt="2022-06-07T17:11:40.718" v="148" actId="2711"/>
          <ac:spMkLst>
            <pc:docMk/>
            <pc:sldMk cId="3090300112" sldId="3289"/>
            <ac:spMk id="114" creationId="{93937910-2842-ED48-894F-08CEDD571F06}"/>
          </ac:spMkLst>
        </pc:spChg>
        <pc:spChg chg="mod">
          <ac:chgData name="Leslie Griffin" userId="7ef54370-aad7-44fb-b975-31a5b3f430d0" providerId="ADAL" clId="{0649F450-1ED3-A943-AB01-DD66A855142E}" dt="2022-06-07T17:11:50.651" v="150" actId="2711"/>
          <ac:spMkLst>
            <pc:docMk/>
            <pc:sldMk cId="3090300112" sldId="3289"/>
            <ac:spMk id="218" creationId="{4CACA025-CB20-0C4C-924A-0DE258374B35}"/>
          </ac:spMkLst>
        </pc:spChg>
        <pc:spChg chg="mod">
          <ac:chgData name="Leslie Griffin" userId="7ef54370-aad7-44fb-b975-31a5b3f430d0" providerId="ADAL" clId="{0649F450-1ED3-A943-AB01-DD66A855142E}" dt="2022-06-07T17:11:46.212" v="149" actId="2711"/>
          <ac:spMkLst>
            <pc:docMk/>
            <pc:sldMk cId="3090300112" sldId="3289"/>
            <ac:spMk id="219" creationId="{37CD749D-EF21-C343-B7F4-BBBFEB04770F}"/>
          </ac:spMkLst>
        </pc:spChg>
      </pc:sldChg>
      <pc:sldChg chg="modSp mod">
        <pc:chgData name="Leslie Griffin" userId="7ef54370-aad7-44fb-b975-31a5b3f430d0" providerId="ADAL" clId="{0649F450-1ED3-A943-AB01-DD66A855142E}" dt="2022-06-07T17:17:43.964" v="213" actId="1076"/>
        <pc:sldMkLst>
          <pc:docMk/>
          <pc:sldMk cId="1101335206" sldId="3297"/>
        </pc:sldMkLst>
        <pc:spChg chg="mod">
          <ac:chgData name="Leslie Griffin" userId="7ef54370-aad7-44fb-b975-31a5b3f430d0" providerId="ADAL" clId="{0649F450-1ED3-A943-AB01-DD66A855142E}" dt="2022-06-07T16:52:33.455" v="85" actId="14100"/>
          <ac:spMkLst>
            <pc:docMk/>
            <pc:sldMk cId="1101335206" sldId="3297"/>
            <ac:spMk id="3" creationId="{BB027592-CC35-5D49-B8B3-F822E11A7EE7}"/>
          </ac:spMkLst>
        </pc:spChg>
        <pc:spChg chg="mod">
          <ac:chgData name="Leslie Griffin" userId="7ef54370-aad7-44fb-b975-31a5b3f430d0" providerId="ADAL" clId="{0649F450-1ED3-A943-AB01-DD66A855142E}" dt="2022-06-07T17:17:37.238" v="211" actId="20577"/>
          <ac:spMkLst>
            <pc:docMk/>
            <pc:sldMk cId="1101335206" sldId="3297"/>
            <ac:spMk id="5" creationId="{58475DDB-AF33-DA43-9B2B-1B646605D5F6}"/>
          </ac:spMkLst>
        </pc:spChg>
        <pc:graphicFrameChg chg="mod">
          <ac:chgData name="Leslie Griffin" userId="7ef54370-aad7-44fb-b975-31a5b3f430d0" providerId="ADAL" clId="{0649F450-1ED3-A943-AB01-DD66A855142E}" dt="2022-06-07T17:17:43.964" v="213" actId="1076"/>
          <ac:graphicFrameMkLst>
            <pc:docMk/>
            <pc:sldMk cId="1101335206" sldId="3297"/>
            <ac:graphicFrameMk id="6" creationId="{8D6D3483-1F68-454E-B16B-5BBFF8E2D074}"/>
          </ac:graphicFrameMkLst>
        </pc:graphicFrameChg>
      </pc:sldChg>
      <pc:sldChg chg="modSp mod addCm delCm">
        <pc:chgData name="Leslie Griffin" userId="7ef54370-aad7-44fb-b975-31a5b3f430d0" providerId="ADAL" clId="{0649F450-1ED3-A943-AB01-DD66A855142E}" dt="2022-06-07T17:40:28.856" v="262"/>
        <pc:sldMkLst>
          <pc:docMk/>
          <pc:sldMk cId="3234817728" sldId="3298"/>
        </pc:sldMkLst>
        <pc:spChg chg="mod">
          <ac:chgData name="Leslie Griffin" userId="7ef54370-aad7-44fb-b975-31a5b3f430d0" providerId="ADAL" clId="{0649F450-1ED3-A943-AB01-DD66A855142E}" dt="2022-06-07T17:14:18.801" v="176" actId="20577"/>
          <ac:spMkLst>
            <pc:docMk/>
            <pc:sldMk cId="3234817728" sldId="3298"/>
            <ac:spMk id="202" creationId="{3482261E-FF4C-5A44-92CF-5BC76F4EBEE5}"/>
          </ac:spMkLst>
        </pc:spChg>
      </pc:sldChg>
      <pc:sldChg chg="modSp mod addCm modCm">
        <pc:chgData name="Leslie Griffin" userId="7ef54370-aad7-44fb-b975-31a5b3f430d0" providerId="ADAL" clId="{0649F450-1ED3-A943-AB01-DD66A855142E}" dt="2022-06-07T17:40:21.753" v="261"/>
        <pc:sldMkLst>
          <pc:docMk/>
          <pc:sldMk cId="859236793" sldId="3300"/>
        </pc:sldMkLst>
        <pc:spChg chg="mod">
          <ac:chgData name="Leslie Griffin" userId="7ef54370-aad7-44fb-b975-31a5b3f430d0" providerId="ADAL" clId="{0649F450-1ED3-A943-AB01-DD66A855142E}" dt="2022-06-07T16:42:59.511" v="75" actId="20577"/>
          <ac:spMkLst>
            <pc:docMk/>
            <pc:sldMk cId="859236793" sldId="3300"/>
            <ac:spMk id="2" creationId="{0528B78E-8ED0-D04F-A699-6DF82FEFE070}"/>
          </ac:spMkLst>
        </pc:spChg>
        <pc:spChg chg="mod">
          <ac:chgData name="Leslie Griffin" userId="7ef54370-aad7-44fb-b975-31a5b3f430d0" providerId="ADAL" clId="{0649F450-1ED3-A943-AB01-DD66A855142E}" dt="2022-06-07T17:13:52.690" v="167" actId="20577"/>
          <ac:spMkLst>
            <pc:docMk/>
            <pc:sldMk cId="859236793" sldId="3300"/>
            <ac:spMk id="6" creationId="{16F8F520-81F0-2CD2-6E07-55CF9527921E}"/>
          </ac:spMkLst>
        </pc:spChg>
        <pc:picChg chg="mod">
          <ac:chgData name="Leslie Griffin" userId="7ef54370-aad7-44fb-b975-31a5b3f430d0" providerId="ADAL" clId="{0649F450-1ED3-A943-AB01-DD66A855142E}" dt="2022-06-07T16:43:13.909" v="76" actId="14100"/>
          <ac:picMkLst>
            <pc:docMk/>
            <pc:sldMk cId="859236793" sldId="3300"/>
            <ac:picMk id="5" creationId="{D38BE30B-5F67-7D40-5B47-A75E99BA9211}"/>
          </ac:picMkLst>
        </pc:picChg>
      </pc:sldChg>
      <pc:sldChg chg="modSp mod">
        <pc:chgData name="Leslie Griffin" userId="7ef54370-aad7-44fb-b975-31a5b3f430d0" providerId="ADAL" clId="{0649F450-1ED3-A943-AB01-DD66A855142E}" dt="2022-06-07T17:15:54.081" v="185" actId="20577"/>
        <pc:sldMkLst>
          <pc:docMk/>
          <pc:sldMk cId="2942536366" sldId="3301"/>
        </pc:sldMkLst>
        <pc:spChg chg="mod">
          <ac:chgData name="Leslie Griffin" userId="7ef54370-aad7-44fb-b975-31a5b3f430d0" providerId="ADAL" clId="{0649F450-1ED3-A943-AB01-DD66A855142E}" dt="2022-06-07T16:48:22.538" v="80" actId="207"/>
          <ac:spMkLst>
            <pc:docMk/>
            <pc:sldMk cId="2942536366" sldId="3301"/>
            <ac:spMk id="2" creationId="{E72083EB-6BE6-FF45-A342-4EF8CE0614F1}"/>
          </ac:spMkLst>
        </pc:spChg>
        <pc:spChg chg="mod">
          <ac:chgData name="Leslie Griffin" userId="7ef54370-aad7-44fb-b975-31a5b3f430d0" providerId="ADAL" clId="{0649F450-1ED3-A943-AB01-DD66A855142E}" dt="2022-06-07T17:15:54.081" v="185" actId="20577"/>
          <ac:spMkLst>
            <pc:docMk/>
            <pc:sldMk cId="2942536366" sldId="3301"/>
            <ac:spMk id="5" creationId="{9D7E905D-FD2E-C628-433D-821F6D911EAD}"/>
          </ac:spMkLst>
        </pc:spChg>
      </pc:sldChg>
      <pc:sldChg chg="modSp mod addCm delCm">
        <pc:chgData name="Leslie Griffin" userId="7ef54370-aad7-44fb-b975-31a5b3f430d0" providerId="ADAL" clId="{0649F450-1ED3-A943-AB01-DD66A855142E}" dt="2022-06-07T17:40:41.630" v="263"/>
        <pc:sldMkLst>
          <pc:docMk/>
          <pc:sldMk cId="3307088702" sldId="3302"/>
        </pc:sldMkLst>
        <pc:spChg chg="mod">
          <ac:chgData name="Leslie Griffin" userId="7ef54370-aad7-44fb-b975-31a5b3f430d0" providerId="ADAL" clId="{0649F450-1ED3-A943-AB01-DD66A855142E}" dt="2022-06-07T17:00:42.977" v="132" actId="20577"/>
          <ac:spMkLst>
            <pc:docMk/>
            <pc:sldMk cId="3307088702" sldId="3302"/>
            <ac:spMk id="2" creationId="{ABE000CF-37F2-C541-885C-EAF0E92220C5}"/>
          </ac:spMkLst>
        </pc:spChg>
        <pc:spChg chg="mod">
          <ac:chgData name="Leslie Griffin" userId="7ef54370-aad7-44fb-b975-31a5b3f430d0" providerId="ADAL" clId="{0649F450-1ED3-A943-AB01-DD66A855142E}" dt="2022-06-07T17:19:23.088" v="240" actId="207"/>
          <ac:spMkLst>
            <pc:docMk/>
            <pc:sldMk cId="3307088702" sldId="3302"/>
            <ac:spMk id="5" creationId="{C8283089-4A0A-A546-871A-C2EA997EE86F}"/>
          </ac:spMkLst>
        </pc:spChg>
      </pc:sldChg>
      <pc:sldChg chg="modSp mod">
        <pc:chgData name="Leslie Griffin" userId="7ef54370-aad7-44fb-b975-31a5b3f430d0" providerId="ADAL" clId="{0649F450-1ED3-A943-AB01-DD66A855142E}" dt="2022-06-07T16:09:27.145" v="17" actId="20577"/>
        <pc:sldMkLst>
          <pc:docMk/>
          <pc:sldMk cId="1759774358" sldId="3309"/>
        </pc:sldMkLst>
        <pc:spChg chg="mod">
          <ac:chgData name="Leslie Griffin" userId="7ef54370-aad7-44fb-b975-31a5b3f430d0" providerId="ADAL" clId="{0649F450-1ED3-A943-AB01-DD66A855142E}" dt="2022-06-07T16:09:27.145" v="17" actId="20577"/>
          <ac:spMkLst>
            <pc:docMk/>
            <pc:sldMk cId="1759774358" sldId="3309"/>
            <ac:spMk id="2" creationId="{71B76849-2DE4-5AC5-FE9E-F68DC1BC8038}"/>
          </ac:spMkLst>
        </pc:spChg>
      </pc:sldChg>
      <pc:sldChg chg="modSp mod">
        <pc:chgData name="Leslie Griffin" userId="7ef54370-aad7-44fb-b975-31a5b3f430d0" providerId="ADAL" clId="{0649F450-1ED3-A943-AB01-DD66A855142E}" dt="2022-06-07T16:13:48.386" v="45" actId="20577"/>
        <pc:sldMkLst>
          <pc:docMk/>
          <pc:sldMk cId="3077408191" sldId="3310"/>
        </pc:sldMkLst>
        <pc:spChg chg="mod">
          <ac:chgData name="Leslie Griffin" userId="7ef54370-aad7-44fb-b975-31a5b3f430d0" providerId="ADAL" clId="{0649F450-1ED3-A943-AB01-DD66A855142E}" dt="2022-06-07T16:13:48.386" v="45" actId="20577"/>
          <ac:spMkLst>
            <pc:docMk/>
            <pc:sldMk cId="3077408191" sldId="3310"/>
            <ac:spMk id="2" creationId="{A13921E4-99DD-5DF8-737A-45DD30890B9A}"/>
          </ac:spMkLst>
        </pc:spChg>
      </pc:sldChg>
      <pc:sldChg chg="modSp mod">
        <pc:chgData name="Leslie Griffin" userId="7ef54370-aad7-44fb-b975-31a5b3f430d0" providerId="ADAL" clId="{0649F450-1ED3-A943-AB01-DD66A855142E}" dt="2022-06-07T16:11:09.073" v="34" actId="20577"/>
        <pc:sldMkLst>
          <pc:docMk/>
          <pc:sldMk cId="3090155811" sldId="3311"/>
        </pc:sldMkLst>
        <pc:spChg chg="mod">
          <ac:chgData name="Leslie Griffin" userId="7ef54370-aad7-44fb-b975-31a5b3f430d0" providerId="ADAL" clId="{0649F450-1ED3-A943-AB01-DD66A855142E}" dt="2022-06-07T16:11:09.073" v="34" actId="20577"/>
          <ac:spMkLst>
            <pc:docMk/>
            <pc:sldMk cId="3090155811" sldId="3311"/>
            <ac:spMk id="2" creationId="{383ACCB5-FE04-3683-6EAD-171CDAF26BBB}"/>
          </ac:spMkLst>
        </pc:spChg>
        <pc:spChg chg="mod">
          <ac:chgData name="Leslie Griffin" userId="7ef54370-aad7-44fb-b975-31a5b3f430d0" providerId="ADAL" clId="{0649F450-1ED3-A943-AB01-DD66A855142E}" dt="2022-06-07T16:09:49.959" v="24" actId="20577"/>
          <ac:spMkLst>
            <pc:docMk/>
            <pc:sldMk cId="3090155811" sldId="3311"/>
            <ac:spMk id="3" creationId="{CED34F89-3D95-D055-4652-B773BB708C41}"/>
          </ac:spMkLst>
        </pc:spChg>
      </pc:sldChg>
      <pc:sldChg chg="modSp mod">
        <pc:chgData name="Leslie Griffin" userId="7ef54370-aad7-44fb-b975-31a5b3f430d0" providerId="ADAL" clId="{0649F450-1ED3-A943-AB01-DD66A855142E}" dt="2022-06-07T17:17:58.103" v="222" actId="14100"/>
        <pc:sldMkLst>
          <pc:docMk/>
          <pc:sldMk cId="3860890316" sldId="3712"/>
        </pc:sldMkLst>
        <pc:spChg chg="mod">
          <ac:chgData name="Leslie Griffin" userId="7ef54370-aad7-44fb-b975-31a5b3f430d0" providerId="ADAL" clId="{0649F450-1ED3-A943-AB01-DD66A855142E}" dt="2022-06-07T16:53:13.625" v="91" actId="207"/>
          <ac:spMkLst>
            <pc:docMk/>
            <pc:sldMk cId="3860890316" sldId="3712"/>
            <ac:spMk id="2" creationId="{22EB926E-57E9-2B44-9770-539FE8CB56D2}"/>
          </ac:spMkLst>
        </pc:spChg>
        <pc:spChg chg="mod">
          <ac:chgData name="Leslie Griffin" userId="7ef54370-aad7-44fb-b975-31a5b3f430d0" providerId="ADAL" clId="{0649F450-1ED3-A943-AB01-DD66A855142E}" dt="2022-06-07T17:17:58.103" v="222" actId="14100"/>
          <ac:spMkLst>
            <pc:docMk/>
            <pc:sldMk cId="3860890316" sldId="3712"/>
            <ac:spMk id="3" creationId="{AE2603BB-ABA2-2E4D-800F-677E44CAC1CD}"/>
          </ac:spMkLst>
        </pc:spChg>
        <pc:spChg chg="mod">
          <ac:chgData name="Leslie Griffin" userId="7ef54370-aad7-44fb-b975-31a5b3f430d0" providerId="ADAL" clId="{0649F450-1ED3-A943-AB01-DD66A855142E}" dt="2022-06-07T17:17:54.551" v="221" actId="20577"/>
          <ac:spMkLst>
            <pc:docMk/>
            <pc:sldMk cId="3860890316" sldId="3712"/>
            <ac:spMk id="5" creationId="{EE464A38-A642-BE4A-9E4C-3D7CE51C6C03}"/>
          </ac:spMkLst>
        </pc:spChg>
        <pc:spChg chg="mod">
          <ac:chgData name="Leslie Griffin" userId="7ef54370-aad7-44fb-b975-31a5b3f430d0" providerId="ADAL" clId="{0649F450-1ED3-A943-AB01-DD66A855142E}" dt="2022-06-07T16:52:52.985" v="86" actId="20577"/>
          <ac:spMkLst>
            <pc:docMk/>
            <pc:sldMk cId="3860890316" sldId="3712"/>
            <ac:spMk id="7" creationId="{1A73997F-1EFC-6779-9C31-99FCC31A8F23}"/>
          </ac:spMkLst>
        </pc:spChg>
      </pc:sldChg>
      <pc:sldChg chg="modSp mod">
        <pc:chgData name="Leslie Griffin" userId="7ef54370-aad7-44fb-b975-31a5b3f430d0" providerId="ADAL" clId="{0649F450-1ED3-A943-AB01-DD66A855142E}" dt="2022-06-07T17:04:46.729" v="146" actId="20577"/>
        <pc:sldMkLst>
          <pc:docMk/>
          <pc:sldMk cId="1528071078" sldId="3713"/>
        </pc:sldMkLst>
        <pc:spChg chg="mod">
          <ac:chgData name="Leslie Griffin" userId="7ef54370-aad7-44fb-b975-31a5b3f430d0" providerId="ADAL" clId="{0649F450-1ED3-A943-AB01-DD66A855142E}" dt="2022-06-07T17:04:46.729" v="146" actId="20577"/>
          <ac:spMkLst>
            <pc:docMk/>
            <pc:sldMk cId="1528071078" sldId="3713"/>
            <ac:spMk id="2" creationId="{383ACCB5-FE04-3683-6EAD-171CDAF26BBB}"/>
          </ac:spMkLst>
        </pc:spChg>
      </pc:sldChg>
      <pc:sldChg chg="modSp mod">
        <pc:chgData name="Leslie Griffin" userId="7ef54370-aad7-44fb-b975-31a5b3f430d0" providerId="ADAL" clId="{0649F450-1ED3-A943-AB01-DD66A855142E}" dt="2022-06-07T17:05:05.980" v="147" actId="20577"/>
        <pc:sldMkLst>
          <pc:docMk/>
          <pc:sldMk cId="1944278355" sldId="3714"/>
        </pc:sldMkLst>
        <pc:spChg chg="mod">
          <ac:chgData name="Leslie Griffin" userId="7ef54370-aad7-44fb-b975-31a5b3f430d0" providerId="ADAL" clId="{0649F450-1ED3-A943-AB01-DD66A855142E}" dt="2022-06-07T17:05:05.980" v="147" actId="20577"/>
          <ac:spMkLst>
            <pc:docMk/>
            <pc:sldMk cId="1944278355" sldId="3714"/>
            <ac:spMk id="2" creationId="{6BB90D87-7393-BC58-832B-65136EE705C1}"/>
          </ac:spMkLst>
        </pc:spChg>
      </pc:sldChg>
      <pc:sldChg chg="modSp mod">
        <pc:chgData name="Leslie Griffin" userId="7ef54370-aad7-44fb-b975-31a5b3f430d0" providerId="ADAL" clId="{0649F450-1ED3-A943-AB01-DD66A855142E}" dt="2022-06-07T17:18:38.493" v="230" actId="20577"/>
        <pc:sldMkLst>
          <pc:docMk/>
          <pc:sldMk cId="1387124883" sldId="3716"/>
        </pc:sldMkLst>
        <pc:spChg chg="mod">
          <ac:chgData name="Leslie Griffin" userId="7ef54370-aad7-44fb-b975-31a5b3f430d0" providerId="ADAL" clId="{0649F450-1ED3-A943-AB01-DD66A855142E}" dt="2022-06-07T16:55:36.688" v="96" actId="20577"/>
          <ac:spMkLst>
            <pc:docMk/>
            <pc:sldMk cId="1387124883" sldId="3716"/>
            <ac:spMk id="2" creationId="{F40AE226-E8B2-3145-B021-DA7E7590A773}"/>
          </ac:spMkLst>
        </pc:spChg>
        <pc:spChg chg="mod">
          <ac:chgData name="Leslie Griffin" userId="7ef54370-aad7-44fb-b975-31a5b3f430d0" providerId="ADAL" clId="{0649F450-1ED3-A943-AB01-DD66A855142E}" dt="2022-06-07T17:18:38.493" v="230" actId="20577"/>
          <ac:spMkLst>
            <pc:docMk/>
            <pc:sldMk cId="1387124883" sldId="3716"/>
            <ac:spMk id="102" creationId="{27F13024-B539-494A-B851-484DAC3DA241}"/>
          </ac:spMkLst>
        </pc:spChg>
      </pc:sldChg>
      <pc:sldChg chg="modSp mod">
        <pc:chgData name="Leslie Griffin" userId="7ef54370-aad7-44fb-b975-31a5b3f430d0" providerId="ADAL" clId="{0649F450-1ED3-A943-AB01-DD66A855142E}" dt="2022-06-07T17:20:26.640" v="251" actId="20577"/>
        <pc:sldMkLst>
          <pc:docMk/>
          <pc:sldMk cId="1076495495" sldId="3717"/>
        </pc:sldMkLst>
        <pc:spChg chg="mod">
          <ac:chgData name="Leslie Griffin" userId="7ef54370-aad7-44fb-b975-31a5b3f430d0" providerId="ADAL" clId="{0649F450-1ED3-A943-AB01-DD66A855142E}" dt="2022-06-07T17:20:26.640" v="251" actId="20577"/>
          <ac:spMkLst>
            <pc:docMk/>
            <pc:sldMk cId="1076495495" sldId="3717"/>
            <ac:spMk id="2" creationId="{314716F3-33A4-70A9-3173-2906676A0A51}"/>
          </ac:spMkLst>
        </pc:spChg>
        <pc:spChg chg="mod">
          <ac:chgData name="Leslie Griffin" userId="7ef54370-aad7-44fb-b975-31a5b3f430d0" providerId="ADAL" clId="{0649F450-1ED3-A943-AB01-DD66A855142E}" dt="2022-06-07T17:01:22.878" v="136" actId="20577"/>
          <ac:spMkLst>
            <pc:docMk/>
            <pc:sldMk cId="1076495495" sldId="3717"/>
            <ac:spMk id="3" creationId="{C689ECF5-2A38-F941-1DAA-F92309032B60}"/>
          </ac:spMkLst>
        </pc:spChg>
        <pc:spChg chg="mod">
          <ac:chgData name="Leslie Griffin" userId="7ef54370-aad7-44fb-b975-31a5b3f430d0" providerId="ADAL" clId="{0649F450-1ED3-A943-AB01-DD66A855142E}" dt="2022-06-07T17:20:17.078" v="249" actId="20577"/>
          <ac:spMkLst>
            <pc:docMk/>
            <pc:sldMk cId="1076495495" sldId="3717"/>
            <ac:spMk id="9" creationId="{3431EE43-D2D1-48D1-F9E9-421454FF645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F1EF-B748-B591-F08EA20BBE3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F1EF-B748-B591-F08EA20BBE34}"/>
              </c:ext>
            </c:extLst>
          </c:dPt>
          <c:dPt>
            <c:idx val="2"/>
            <c:invertIfNegative val="0"/>
            <c:bubble3D val="0"/>
            <c:spPr>
              <a:solidFill>
                <a:schemeClr val="bg1"/>
              </a:solidFill>
              <a:ln>
                <a:solidFill>
                  <a:schemeClr val="bg2">
                    <a:lumMod val="50000"/>
                  </a:schemeClr>
                </a:solidFill>
                <a:prstDash val="dash"/>
              </a:ln>
              <a:effectLst/>
            </c:spPr>
            <c:extLst>
              <c:ext xmlns:c16="http://schemas.microsoft.com/office/drawing/2014/chart" uri="{C3380CC4-5D6E-409C-BE32-E72D297353CC}">
                <c16:uniqueId val="{00000004-F1EF-B748-B591-F08EA20BBE34}"/>
              </c:ext>
            </c:extLst>
          </c:dPt>
          <c:cat>
            <c:strRef>
              <c:f>Sheet1!$A$2:$A$4</c:f>
              <c:strCache>
                <c:ptCount val="3"/>
                <c:pt idx="0">
                  <c:v>CPO</c:v>
                </c:pt>
                <c:pt idx="1">
                  <c:v>CCA</c:v>
                </c:pt>
                <c:pt idx="2">
                  <c:v>DOC</c:v>
                </c:pt>
              </c:strCache>
            </c:strRef>
          </c:cat>
          <c:val>
            <c:numRef>
              <c:f>Sheet1!$B$2:$B$4</c:f>
              <c:numCache>
                <c:formatCode>General</c:formatCode>
                <c:ptCount val="3"/>
                <c:pt idx="0">
                  <c:v>6543312</c:v>
                </c:pt>
                <c:pt idx="1">
                  <c:v>65753499</c:v>
                </c:pt>
                <c:pt idx="2">
                  <c:v>30512000</c:v>
                </c:pt>
              </c:numCache>
            </c:numRef>
          </c:val>
          <c:extLst>
            <c:ext xmlns:c16="http://schemas.microsoft.com/office/drawing/2014/chart" uri="{C3380CC4-5D6E-409C-BE32-E72D297353CC}">
              <c16:uniqueId val="{00000000-F1EF-B748-B591-F08EA20BBE34}"/>
            </c:ext>
          </c:extLst>
        </c:ser>
        <c:dLbls>
          <c:showLegendKey val="0"/>
          <c:showVal val="0"/>
          <c:showCatName val="0"/>
          <c:showSerName val="0"/>
          <c:showPercent val="0"/>
          <c:showBubbleSize val="0"/>
        </c:dLbls>
        <c:gapWidth val="182"/>
        <c:axId val="1083523663"/>
        <c:axId val="1084114511"/>
      </c:barChart>
      <c:catAx>
        <c:axId val="1083523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114511"/>
        <c:crosses val="autoZero"/>
        <c:auto val="1"/>
        <c:lblAlgn val="ctr"/>
        <c:lblOffset val="100"/>
        <c:noMultiLvlLbl val="0"/>
      </c:catAx>
      <c:valAx>
        <c:axId val="1084114511"/>
        <c:scaling>
          <c:orientation val="minMax"/>
          <c:max val="700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352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B2AAF-86CB-1741-826C-9AB82294D9AF}" type="datetimeFigureOut">
              <a:rPr lang="en-US" smtClean="0"/>
              <a:t>8/2/22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54758-9320-9F41-B941-21D5D2773718}" type="slidenum">
              <a:rPr lang="en-US" smtClean="0"/>
              <a:t>‹#›</a:t>
            </a:fld>
            <a:endParaRPr lang="en-US"/>
          </a:p>
        </p:txBody>
      </p:sp>
    </p:spTree>
    <p:extLst>
      <p:ext uri="{BB962C8B-B14F-4D97-AF65-F5344CB8AC3E}">
        <p14:creationId xmlns:p14="http://schemas.microsoft.com/office/powerpoint/2010/main" val="415731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C5CFE-F201-CE4B-A5DE-F38754E89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2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54079-8B5C-744D-B095-E1CAEB480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7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CARL</a:t>
            </a:r>
          </a:p>
          <a:p>
            <a:endParaRPr lang="en-US"/>
          </a:p>
        </p:txBody>
      </p:sp>
      <p:sp>
        <p:nvSpPr>
          <p:cNvPr id="4" name="Slide Number Placeholder 3"/>
          <p:cNvSpPr>
            <a:spLocks noGrp="1"/>
          </p:cNvSpPr>
          <p:nvPr>
            <p:ph type="sldNum" sz="quarter" idx="5"/>
          </p:nvPr>
        </p:nvSpPr>
        <p:spPr/>
        <p:txBody>
          <a:bodyPr/>
          <a:lstStyle/>
          <a:p>
            <a:fld id="{1E354079-8B5C-744D-B095-E1CAEB480BAA}" type="slidenum">
              <a:rPr lang="en-US" smtClean="0"/>
              <a:t>6</a:t>
            </a:fld>
            <a:endParaRPr lang="en-US"/>
          </a:p>
        </p:txBody>
      </p:sp>
    </p:spTree>
    <p:extLst>
      <p:ext uri="{BB962C8B-B14F-4D97-AF65-F5344CB8AC3E}">
        <p14:creationId xmlns:p14="http://schemas.microsoft.com/office/powerpoint/2010/main" val="184308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CARL</a:t>
            </a:r>
          </a:p>
          <a:p>
            <a:endParaRPr lang="en-US"/>
          </a:p>
        </p:txBody>
      </p:sp>
      <p:sp>
        <p:nvSpPr>
          <p:cNvPr id="4" name="Slide Number Placeholder 3"/>
          <p:cNvSpPr>
            <a:spLocks noGrp="1"/>
          </p:cNvSpPr>
          <p:nvPr>
            <p:ph type="sldNum" sz="quarter" idx="5"/>
          </p:nvPr>
        </p:nvSpPr>
        <p:spPr/>
        <p:txBody>
          <a:bodyPr/>
          <a:lstStyle/>
          <a:p>
            <a:fld id="{1E354079-8B5C-744D-B095-E1CAEB480BAA}" type="slidenum">
              <a:rPr lang="en-US" smtClean="0"/>
              <a:t>7</a:t>
            </a:fld>
            <a:endParaRPr lang="en-US"/>
          </a:p>
        </p:txBody>
      </p:sp>
    </p:spTree>
    <p:extLst>
      <p:ext uri="{BB962C8B-B14F-4D97-AF65-F5344CB8AC3E}">
        <p14:creationId xmlns:p14="http://schemas.microsoft.com/office/powerpoint/2010/main" val="83096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354079-8B5C-744D-B095-E1CAEB480BAA}" type="slidenum">
              <a:rPr lang="en-US" smtClean="0"/>
              <a:t>11</a:t>
            </a:fld>
            <a:endParaRPr lang="en-US"/>
          </a:p>
        </p:txBody>
      </p:sp>
    </p:spTree>
    <p:extLst>
      <p:ext uri="{BB962C8B-B14F-4D97-AF65-F5344CB8AC3E}">
        <p14:creationId xmlns:p14="http://schemas.microsoft.com/office/powerpoint/2010/main" val="123184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Grace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They can: (1) opt to administer all correctional field services according to the Minnesota Community Corrections Act (CCA), </a:t>
            </a:r>
          </a:p>
          <a:p>
            <a:r>
              <a:rPr lang="en-US" sz="1200" kern="1200">
                <a:solidFill>
                  <a:schemeClr val="tx1"/>
                </a:solidFill>
                <a:effectLst/>
                <a:latin typeface="+mn-lt"/>
                <a:ea typeface="+mn-ea"/>
                <a:cs typeface="+mn-cs"/>
              </a:rPr>
              <a:t>(2) supervise adults charged with misdemeanors and youth in the juvenile justice system, with the DOC providing felony supervision, according to the County Probation Officer (CPO) model, or </a:t>
            </a:r>
          </a:p>
          <a:p>
            <a:r>
              <a:rPr lang="en-US" sz="1200" kern="1200">
                <a:solidFill>
                  <a:schemeClr val="tx1"/>
                </a:solidFill>
                <a:effectLst/>
                <a:latin typeface="+mn-lt"/>
                <a:ea typeface="+mn-ea"/>
                <a:cs typeface="+mn-cs"/>
              </a:rPr>
              <a:t>(3) have DOC manage the entire caseload for the county. </a:t>
            </a:r>
          </a:p>
          <a:p>
            <a:r>
              <a:rPr lang="en-US" sz="1200" kern="1200">
                <a:solidFill>
                  <a:schemeClr val="tx1"/>
                </a:solidFill>
                <a:effectLst/>
                <a:latin typeface="+mn-lt"/>
                <a:ea typeface="+mn-ea"/>
                <a:cs typeface="+mn-cs"/>
              </a:rPr>
              <a:t>Of the total probation population, 72 percent are supervised in CCA counties, 17 percent are supervised in  DOC counties, and 11 percent are supervised in CPO counties.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4138BF-799A-46BD-92DF-F17D1D7D5AE7}" type="slidenum">
              <a:rPr lang="en-US" smtClean="0"/>
              <a:t>16</a:t>
            </a:fld>
            <a:endParaRPr lang="en-US"/>
          </a:p>
        </p:txBody>
      </p:sp>
    </p:spTree>
    <p:extLst>
      <p:ext uri="{BB962C8B-B14F-4D97-AF65-F5344CB8AC3E}">
        <p14:creationId xmlns:p14="http://schemas.microsoft.com/office/powerpoint/2010/main" val="91421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54079-8B5C-744D-B095-E1CAEB480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69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t>
            </a:r>
          </a:p>
          <a:p>
            <a:endParaRPr lang="en-US" sz="1200" dirty="0"/>
          </a:p>
          <a:p>
            <a:r>
              <a:rPr lang="en-US" sz="1200" dirty="0"/>
              <a:t>CCA</a:t>
            </a:r>
          </a:p>
          <a:p>
            <a:r>
              <a:rPr lang="en-US" sz="1200" dirty="0"/>
              <a:t>Part of the CCA subsidy is based on a fixed “hold harmless” amount for each county, and part is determined by the statutory CCA formula.  </a:t>
            </a:r>
          </a:p>
          <a:p>
            <a:r>
              <a:rPr lang="en-US" sz="1200" dirty="0"/>
              <a:t>The statutory formula accounts for local need based on case filings, at-risk population, and sentences to probation, as well as local ability to generate revenue.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Minn. State Section 401.10 (2020); Laws of Minnesota 1</a:t>
            </a:r>
            <a:r>
              <a:rPr lang="en-US" sz="1200" baseline="30000" dirty="0"/>
              <a:t>st</a:t>
            </a:r>
            <a:r>
              <a:rPr lang="en-US" sz="1200" dirty="0"/>
              <a:t> </a:t>
            </a:r>
            <a:r>
              <a:rPr lang="en-US" sz="1200" dirty="0" err="1"/>
              <a:t>Spec.Sess</a:t>
            </a:r>
            <a:r>
              <a:rPr lang="en-US" sz="1200" dirty="0"/>
              <a:t>. Chapter 11 (2021); Carli Stark, “Minnesota Probation Delivery:  The County’s Role”,  January 27, 2021, at https://</a:t>
            </a:r>
            <a:r>
              <a:rPr lang="en-US" sz="1200" dirty="0" err="1"/>
              <a:t>www.senate.mn</a:t>
            </a:r>
            <a:r>
              <a:rPr lang="en-US" sz="1200" dirty="0"/>
              <a:t>/committees/2021-2022/3099_Committee_on_Judiciary_and_Public_Safety_Finance_and_Policy/Minnesota%20Probation%20Delivery.pdf. </a:t>
            </a:r>
          </a:p>
          <a:p>
            <a:endParaRPr lang="en-US" sz="1200" dirty="0"/>
          </a:p>
          <a:p>
            <a:endParaRPr lang="en-US" dirty="0"/>
          </a:p>
          <a:p>
            <a:r>
              <a:rPr lang="en-US" dirty="0"/>
              <a:t>CPO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statutory formula accounts for local need based on case filings, at-risk population, and sentences to probation, as well as local ability to generate revenue.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Minn. State Section 401.10 (2020); Laws of Minnesota 1</a:t>
            </a:r>
            <a:r>
              <a:rPr lang="en-US" baseline="30000" dirty="0"/>
              <a:t>st</a:t>
            </a:r>
            <a:r>
              <a:rPr lang="en-US" dirty="0"/>
              <a:t> </a:t>
            </a:r>
            <a:r>
              <a:rPr lang="en-US" dirty="0" err="1"/>
              <a:t>Spec.Sess</a:t>
            </a:r>
            <a:r>
              <a:rPr lang="en-US" dirty="0"/>
              <a:t>. Chapter 11 (2021); Carli Stark, “Minnesota Probation Delivery:  The County’s Role”,  January 27, 2021, at https://</a:t>
            </a:r>
            <a:r>
              <a:rPr lang="en-US" dirty="0" err="1"/>
              <a:t>www.senate.mn</a:t>
            </a:r>
            <a:r>
              <a:rPr lang="en-US" dirty="0"/>
              <a:t>/committees/2021-2022/3099_Committee_on_Judiciary_and_Public_Safety_Finance_and_Policy/Minnesota%20Probation%20Delivery.pdf.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E354079-8B5C-744D-B095-E1CAEB480BAA}" type="slidenum">
              <a:rPr lang="en-US" smtClean="0"/>
              <a:t>18</a:t>
            </a:fld>
            <a:endParaRPr lang="en-US"/>
          </a:p>
        </p:txBody>
      </p:sp>
    </p:spTree>
    <p:extLst>
      <p:ext uri="{BB962C8B-B14F-4D97-AF65-F5344CB8AC3E}">
        <p14:creationId xmlns:p14="http://schemas.microsoft.com/office/powerpoint/2010/main" val="51145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I'm good with it as it. Range of calculated DOC contributions is from $1 per day to nearly $4 per day</a:t>
            </a:r>
          </a:p>
          <a:p>
            <a:endParaRPr lang="en-US"/>
          </a:p>
        </p:txBody>
      </p:sp>
      <p:sp>
        <p:nvSpPr>
          <p:cNvPr id="4" name="Slide Number Placeholder 3"/>
          <p:cNvSpPr>
            <a:spLocks noGrp="1"/>
          </p:cNvSpPr>
          <p:nvPr>
            <p:ph type="sldNum" sz="quarter" idx="5"/>
          </p:nvPr>
        </p:nvSpPr>
        <p:spPr/>
        <p:txBody>
          <a:bodyPr/>
          <a:lstStyle/>
          <a:p>
            <a:fld id="{1E354079-8B5C-744D-B095-E1CAEB480BAA}" type="slidenum">
              <a:rPr lang="en-US" smtClean="0"/>
              <a:t>19</a:t>
            </a:fld>
            <a:endParaRPr lang="en-US"/>
          </a:p>
        </p:txBody>
      </p:sp>
    </p:spTree>
    <p:extLst>
      <p:ext uri="{BB962C8B-B14F-4D97-AF65-F5344CB8AC3E}">
        <p14:creationId xmlns:p14="http://schemas.microsoft.com/office/powerpoint/2010/main" val="17600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sgjusticecenter.org/subscribe"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sgjusticecenter.org/resources/newsletters/"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1174-3F97-1A42-9142-88E7D6DB5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1783F6-6102-3947-9928-D150DA47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462A-BB10-8B43-A53B-0D28094846E9}"/>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5B4FE47A-DB3B-8C45-8647-78754F9FB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AA17F-7516-784A-B04B-C198E1D359F2}"/>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309762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1151-0AC3-F442-B797-E345B2659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2A334-4530-AC4C-9711-0FBCF2636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51B53-9E12-934C-88F2-C66667982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0A7F8-6E4F-C84E-89E4-5B407D47C095}"/>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6" name="Footer Placeholder 5">
            <a:extLst>
              <a:ext uri="{FF2B5EF4-FFF2-40B4-BE49-F238E27FC236}">
                <a16:creationId xmlns:a16="http://schemas.microsoft.com/office/drawing/2014/main" id="{C4C337F4-8958-014F-91AF-DE3287B23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C072E-5F12-AA44-A151-164910EF662B}"/>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212178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4EBD-F486-EF49-9655-F34366EC9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E11876-C39F-7844-B9A6-E2579DB46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E78F6-502B-A74E-B08A-CFE0C3E941C0}"/>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D3C405E2-0AAA-2D43-B37F-F4C9811CD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4DB20-70AE-0847-A372-DB60ACEC1640}"/>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4198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659D2-BE2E-8A42-87EE-8E1620988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12BD8E-8B26-5B41-B9E3-656576798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788EB-7410-AE45-8158-53ECAE06DBF8}"/>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847A644B-CB21-2F40-889C-127D74FA5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5F36F-3F54-1943-A684-0B3C6AA886C8}"/>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65602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8512F-B3C3-4EC0-A4BE-A7CFB3CD17C2}"/>
              </a:ext>
            </a:extLst>
          </p:cNvPr>
          <p:cNvSpPr>
            <a:spLocks noGrp="1"/>
          </p:cNvSpPr>
          <p:nvPr>
            <p:ph idx="1"/>
          </p:nvPr>
        </p:nvSpPr>
        <p:spPr>
          <a:xfrm>
            <a:off x="612648" y="1837944"/>
            <a:ext cx="10972800" cy="4038421"/>
          </a:xfrm>
          <a:prstGeom prst="rect">
            <a:avLst/>
          </a:prstGeom>
        </p:spPr>
        <p:txBody>
          <a:bodyPr>
            <a:noAutofit/>
          </a:bodyPr>
          <a:lstStyle>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6C1A09-9ECD-49FB-ACA6-D3FD0A1FF120}"/>
              </a:ext>
            </a:extLst>
          </p:cNvPr>
          <p:cNvSpPr>
            <a:spLocks noGrp="1"/>
          </p:cNvSpPr>
          <p:nvPr>
            <p:ph type="ftr" sz="quarter" idx="11"/>
          </p:nvPr>
        </p:nvSpPr>
        <p:spPr>
          <a:xfrm>
            <a:off x="612648" y="6339189"/>
            <a:ext cx="7478923" cy="3657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endParaRPr lang="en-US"/>
          </a:p>
        </p:txBody>
      </p:sp>
      <p:sp>
        <p:nvSpPr>
          <p:cNvPr id="8" name="Title 1">
            <a:extLst>
              <a:ext uri="{FF2B5EF4-FFF2-40B4-BE49-F238E27FC236}">
                <a16:creationId xmlns:a16="http://schemas.microsoft.com/office/drawing/2014/main" id="{27CFD979-B6BC-4555-BF31-1A2D8E00928C}"/>
              </a:ext>
            </a:extLst>
          </p:cNvPr>
          <p:cNvSpPr>
            <a:spLocks noGrp="1"/>
          </p:cNvSpPr>
          <p:nvPr>
            <p:ph type="title"/>
          </p:nvPr>
        </p:nvSpPr>
        <p:spPr>
          <a:xfrm>
            <a:off x="612648" y="457200"/>
            <a:ext cx="10972800" cy="1261872"/>
          </a:xfrm>
        </p:spPr>
        <p:txBody>
          <a:bodyPr/>
          <a:lstStyle/>
          <a:p>
            <a:r>
              <a:rPr lang="en-US"/>
              <a:t>Click to edit Master title style</a:t>
            </a:r>
          </a:p>
        </p:txBody>
      </p:sp>
      <p:sp>
        <p:nvSpPr>
          <p:cNvPr id="10" name="Slide Number Placeholder 6">
            <a:extLst>
              <a:ext uri="{FF2B5EF4-FFF2-40B4-BE49-F238E27FC236}">
                <a16:creationId xmlns:a16="http://schemas.microsoft.com/office/drawing/2014/main" id="{63EDA789-4442-DA4A-AD70-7499154D7436}"/>
              </a:ext>
            </a:extLst>
          </p:cNvPr>
          <p:cNvSpPr txBox="1">
            <a:spLocks/>
          </p:cNvSpPr>
          <p:nvPr userDrawn="1"/>
        </p:nvSpPr>
        <p:spPr>
          <a:xfrm>
            <a:off x="7619999" y="6356350"/>
            <a:ext cx="3733801" cy="365125"/>
          </a:xfrm>
          <a:prstGeom prst="rect">
            <a:avLst/>
          </a:prstGeom>
        </p:spPr>
        <p:txBody>
          <a:bodyPr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Council of State Governments Justice Center | </a:t>
            </a:r>
            <a:fld id="{9F01B4B1-B3D6-4091-B063-7FC24B4703ED}" type="slidenum">
              <a:rPr lang="en-US" smtClean="0"/>
              <a:pPr/>
              <a:t>‹#›</a:t>
            </a:fld>
            <a:endParaRPr lang="en-US"/>
          </a:p>
        </p:txBody>
      </p:sp>
    </p:spTree>
    <p:extLst>
      <p:ext uri="{BB962C8B-B14F-4D97-AF65-F5344CB8AC3E}">
        <p14:creationId xmlns:p14="http://schemas.microsoft.com/office/powerpoint/2010/main" val="75470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4BBB-3C79-F947-A2A7-2AAE670105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01ACB68-5E4C-8A4B-BF83-2BF11B692A76}"/>
              </a:ext>
            </a:extLst>
          </p:cNvPr>
          <p:cNvSpPr>
            <a:spLocks noGrp="1"/>
          </p:cNvSpPr>
          <p:nvPr>
            <p:ph type="sldNum" sz="quarter" idx="12"/>
          </p:nvPr>
        </p:nvSpPr>
        <p:spPr/>
        <p:txBody>
          <a:bodyPr/>
          <a:lstStyle/>
          <a:p>
            <a:r>
              <a:rPr lang="en-US" dirty="0"/>
              <a:t>The Council of State Governments Justice Center | </a:t>
            </a:r>
            <a:fld id="{9F01B4B1-B3D6-4091-B063-7FC24B4703ED}" type="slidenum">
              <a:rPr lang="en-US" smtClean="0"/>
              <a:pPr/>
              <a:t>‹#›</a:t>
            </a:fld>
            <a:endParaRPr lang="en-US" dirty="0"/>
          </a:p>
        </p:txBody>
      </p:sp>
      <p:sp>
        <p:nvSpPr>
          <p:cNvPr id="6" name="TextBox 5">
            <a:extLst>
              <a:ext uri="{FF2B5EF4-FFF2-40B4-BE49-F238E27FC236}">
                <a16:creationId xmlns:a16="http://schemas.microsoft.com/office/drawing/2014/main" id="{E848B63F-EABD-1347-84CE-2DCCBBE07C21}"/>
              </a:ext>
            </a:extLst>
          </p:cNvPr>
          <p:cNvSpPr txBox="1"/>
          <p:nvPr userDrawn="1"/>
        </p:nvSpPr>
        <p:spPr>
          <a:xfrm>
            <a:off x="838200" y="1925053"/>
            <a:ext cx="10515600" cy="4138863"/>
          </a:xfrm>
          <a:prstGeom prst="rect">
            <a:avLst/>
          </a:prstGeom>
          <a:noFill/>
        </p:spPr>
        <p:txBody>
          <a:bodyPr wrap="square" rtlCol="0">
            <a:spAutoFit/>
          </a:bodyPr>
          <a:lstStyle/>
          <a:p>
            <a:endParaRPr lang="en-US" dirty="0"/>
          </a:p>
        </p:txBody>
      </p:sp>
      <p:sp>
        <p:nvSpPr>
          <p:cNvPr id="7" name="Content Placeholder 3">
            <a:extLst>
              <a:ext uri="{FF2B5EF4-FFF2-40B4-BE49-F238E27FC236}">
                <a16:creationId xmlns:a16="http://schemas.microsoft.com/office/drawing/2014/main" id="{DBEA045E-A902-234B-876B-A1C0258A48EE}"/>
              </a:ext>
            </a:extLst>
          </p:cNvPr>
          <p:cNvSpPr>
            <a:spLocks noGrp="1"/>
          </p:cNvSpPr>
          <p:nvPr>
            <p:ph sz="half" idx="2"/>
          </p:nvPr>
        </p:nvSpPr>
        <p:spPr>
          <a:xfrm>
            <a:off x="838200" y="1925053"/>
            <a:ext cx="10515600" cy="425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96CE0A95-BE67-B94E-A413-E769F9314D45}"/>
              </a:ext>
            </a:extLst>
          </p:cNvPr>
          <p:cNvSpPr>
            <a:spLocks noGrp="1"/>
          </p:cNvSpPr>
          <p:nvPr>
            <p:ph type="body" sz="quarter" idx="14" hasCustomPrompt="1"/>
          </p:nvPr>
        </p:nvSpPr>
        <p:spPr>
          <a:xfrm>
            <a:off x="838199" y="6376236"/>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78200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A342D-C511-4696-AAFA-89775FD1831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 t="143" r="327" b="15523"/>
          <a:stretch/>
        </p:blipFill>
        <p:spPr>
          <a:xfrm>
            <a:off x="0" y="-1"/>
            <a:ext cx="12192000" cy="6889103"/>
          </a:xfrm>
          <a:prstGeom prst="rect">
            <a:avLst/>
          </a:prstGeom>
        </p:spPr>
      </p:pic>
      <p:sp>
        <p:nvSpPr>
          <p:cNvPr id="2" name="Title 1">
            <a:extLst>
              <a:ext uri="{FF2B5EF4-FFF2-40B4-BE49-F238E27FC236}">
                <a16:creationId xmlns:a16="http://schemas.microsoft.com/office/drawing/2014/main" id="{80642CE7-239B-4537-B936-94CD9D36C698}"/>
              </a:ext>
            </a:extLst>
          </p:cNvPr>
          <p:cNvSpPr>
            <a:spLocks noGrp="1"/>
          </p:cNvSpPr>
          <p:nvPr>
            <p:ph type="ctrTitle"/>
          </p:nvPr>
        </p:nvSpPr>
        <p:spPr>
          <a:xfrm>
            <a:off x="1434912" y="2698736"/>
            <a:ext cx="9684328" cy="1733014"/>
          </a:xfrm>
        </p:spPr>
        <p:txBody>
          <a:bodyPr anchor="b">
            <a:noAutofit/>
          </a:bodyPr>
          <a:lstStyle>
            <a:lvl1pPr algn="ctr">
              <a:defRPr sz="5400">
                <a:solidFill>
                  <a:schemeClr val="bg1"/>
                </a:solidFill>
                <a:latin typeface="+mj-lt"/>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4F3CAF6-6BEC-4F96-A5FB-134E2FB34F07}"/>
              </a:ext>
            </a:extLst>
          </p:cNvPr>
          <p:cNvSpPr>
            <a:spLocks noGrp="1"/>
          </p:cNvSpPr>
          <p:nvPr>
            <p:ph type="subTitle" idx="1"/>
          </p:nvPr>
        </p:nvSpPr>
        <p:spPr>
          <a:xfrm>
            <a:off x="2132595" y="4961773"/>
            <a:ext cx="8191394" cy="851880"/>
          </a:xfrm>
          <a:prstGeom prst="rect">
            <a:avLst/>
          </a:prstGeom>
        </p:spPr>
        <p:txBody>
          <a:bodyPr>
            <a:normAutofit/>
          </a:bodyPr>
          <a:lstStyle>
            <a:lvl1pPr marL="0" indent="0" algn="ctr">
              <a:buNone/>
              <a:defRPr sz="2800">
                <a:solidFill>
                  <a:schemeClr val="bg1">
                    <a:lumMod val="95000"/>
                  </a:schemeClr>
                </a:solidFill>
                <a:latin typeface="+mn-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D8466BBA-7BB3-4F14-9199-7AAA597D1892}"/>
              </a:ext>
            </a:extLst>
          </p:cNvPr>
          <p:cNvCxnSpPr>
            <a:cxnSpLocks/>
          </p:cNvCxnSpPr>
          <p:nvPr userDrawn="1"/>
        </p:nvCxnSpPr>
        <p:spPr>
          <a:xfrm>
            <a:off x="2111499" y="4714924"/>
            <a:ext cx="8233587"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57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D3F9-D245-8646-BC2F-6DBE50EA2A5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6B3AC22-7320-5A48-9481-3E97C8F4E51D}"/>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7" name="Text Placeholder 3">
            <a:extLst>
              <a:ext uri="{FF2B5EF4-FFF2-40B4-BE49-F238E27FC236}">
                <a16:creationId xmlns:a16="http://schemas.microsoft.com/office/drawing/2014/main" id="{456EB57F-EEB1-514B-B592-FB2A6FB5D1DF}"/>
              </a:ext>
            </a:extLst>
          </p:cNvPr>
          <p:cNvSpPr>
            <a:spLocks noGrp="1"/>
          </p:cNvSpPr>
          <p:nvPr>
            <p:ph type="body" sz="half" idx="2" hasCustomPrompt="1"/>
          </p:nvPr>
        </p:nvSpPr>
        <p:spPr>
          <a:xfrm>
            <a:off x="2157507" y="2971801"/>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8" name="Text Placeholder 29">
            <a:extLst>
              <a:ext uri="{FF2B5EF4-FFF2-40B4-BE49-F238E27FC236}">
                <a16:creationId xmlns:a16="http://schemas.microsoft.com/office/drawing/2014/main" id="{C0C698F2-2551-9E4B-B915-D5E040966ECE}"/>
              </a:ext>
            </a:extLst>
          </p:cNvPr>
          <p:cNvSpPr>
            <a:spLocks noGrp="1"/>
          </p:cNvSpPr>
          <p:nvPr>
            <p:ph type="body" sz="quarter" idx="13" hasCustomPrompt="1"/>
          </p:nvPr>
        </p:nvSpPr>
        <p:spPr>
          <a:xfrm>
            <a:off x="914400" y="2948354"/>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9" name="Text Placeholder 3">
            <a:extLst>
              <a:ext uri="{FF2B5EF4-FFF2-40B4-BE49-F238E27FC236}">
                <a16:creationId xmlns:a16="http://schemas.microsoft.com/office/drawing/2014/main" id="{3C4B1BA2-100A-034D-9658-9C953837118C}"/>
              </a:ext>
            </a:extLst>
          </p:cNvPr>
          <p:cNvSpPr>
            <a:spLocks noGrp="1"/>
          </p:cNvSpPr>
          <p:nvPr>
            <p:ph type="body" sz="half" idx="29" hasCustomPrompt="1"/>
          </p:nvPr>
        </p:nvSpPr>
        <p:spPr>
          <a:xfrm>
            <a:off x="2157507" y="3886206"/>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 name="Text Placeholder 29">
            <a:extLst>
              <a:ext uri="{FF2B5EF4-FFF2-40B4-BE49-F238E27FC236}">
                <a16:creationId xmlns:a16="http://schemas.microsoft.com/office/drawing/2014/main" id="{F48B2990-65F7-804C-8589-11DE0E6E912D}"/>
              </a:ext>
            </a:extLst>
          </p:cNvPr>
          <p:cNvSpPr>
            <a:spLocks noGrp="1"/>
          </p:cNvSpPr>
          <p:nvPr>
            <p:ph type="body" sz="quarter" idx="30" hasCustomPrompt="1"/>
          </p:nvPr>
        </p:nvSpPr>
        <p:spPr>
          <a:xfrm>
            <a:off x="914400" y="3862759"/>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1" name="Text Placeholder 3">
            <a:extLst>
              <a:ext uri="{FF2B5EF4-FFF2-40B4-BE49-F238E27FC236}">
                <a16:creationId xmlns:a16="http://schemas.microsoft.com/office/drawing/2014/main" id="{0868AAD3-B899-5A40-BC1E-99BD3EC92220}"/>
              </a:ext>
            </a:extLst>
          </p:cNvPr>
          <p:cNvSpPr>
            <a:spLocks noGrp="1"/>
          </p:cNvSpPr>
          <p:nvPr>
            <p:ph type="body" sz="half" idx="31" hasCustomPrompt="1"/>
          </p:nvPr>
        </p:nvSpPr>
        <p:spPr>
          <a:xfrm>
            <a:off x="2157507" y="4800611"/>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2" name="Text Placeholder 29">
            <a:extLst>
              <a:ext uri="{FF2B5EF4-FFF2-40B4-BE49-F238E27FC236}">
                <a16:creationId xmlns:a16="http://schemas.microsoft.com/office/drawing/2014/main" id="{BFED5DA2-314D-DB4C-ACFF-395DB98BAAE8}"/>
              </a:ext>
            </a:extLst>
          </p:cNvPr>
          <p:cNvSpPr>
            <a:spLocks noGrp="1"/>
          </p:cNvSpPr>
          <p:nvPr>
            <p:ph type="body" sz="quarter" idx="32" hasCustomPrompt="1"/>
          </p:nvPr>
        </p:nvSpPr>
        <p:spPr>
          <a:xfrm>
            <a:off x="914400" y="4777164"/>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3" name="Text Placeholder 3">
            <a:extLst>
              <a:ext uri="{FF2B5EF4-FFF2-40B4-BE49-F238E27FC236}">
                <a16:creationId xmlns:a16="http://schemas.microsoft.com/office/drawing/2014/main" id="{8FB8B9F4-A539-4A48-8B1B-BDF330140920}"/>
              </a:ext>
            </a:extLst>
          </p:cNvPr>
          <p:cNvSpPr>
            <a:spLocks noGrp="1"/>
          </p:cNvSpPr>
          <p:nvPr>
            <p:ph type="body" sz="half" idx="33" hasCustomPrompt="1"/>
          </p:nvPr>
        </p:nvSpPr>
        <p:spPr>
          <a:xfrm>
            <a:off x="7643907" y="2971801"/>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4" name="Text Placeholder 29">
            <a:extLst>
              <a:ext uri="{FF2B5EF4-FFF2-40B4-BE49-F238E27FC236}">
                <a16:creationId xmlns:a16="http://schemas.microsoft.com/office/drawing/2014/main" id="{2642F369-0BE3-F143-9FFE-DF2D1A0222E5}"/>
              </a:ext>
            </a:extLst>
          </p:cNvPr>
          <p:cNvSpPr>
            <a:spLocks noGrp="1"/>
          </p:cNvSpPr>
          <p:nvPr>
            <p:ph type="body" sz="quarter" idx="34" hasCustomPrompt="1"/>
          </p:nvPr>
        </p:nvSpPr>
        <p:spPr>
          <a:xfrm>
            <a:off x="6400800" y="2948354"/>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5" name="Text Placeholder 3">
            <a:extLst>
              <a:ext uri="{FF2B5EF4-FFF2-40B4-BE49-F238E27FC236}">
                <a16:creationId xmlns:a16="http://schemas.microsoft.com/office/drawing/2014/main" id="{0CC9B21F-7967-3348-9834-FC2E8194FE35}"/>
              </a:ext>
            </a:extLst>
          </p:cNvPr>
          <p:cNvSpPr>
            <a:spLocks noGrp="1"/>
          </p:cNvSpPr>
          <p:nvPr>
            <p:ph type="body" sz="half" idx="35" hasCustomPrompt="1"/>
          </p:nvPr>
        </p:nvSpPr>
        <p:spPr>
          <a:xfrm>
            <a:off x="7643907" y="3886206"/>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6" name="Text Placeholder 29">
            <a:extLst>
              <a:ext uri="{FF2B5EF4-FFF2-40B4-BE49-F238E27FC236}">
                <a16:creationId xmlns:a16="http://schemas.microsoft.com/office/drawing/2014/main" id="{CC145D26-0BE6-6F46-99B8-9B6AD95D259D}"/>
              </a:ext>
            </a:extLst>
          </p:cNvPr>
          <p:cNvSpPr>
            <a:spLocks noGrp="1"/>
          </p:cNvSpPr>
          <p:nvPr>
            <p:ph type="body" sz="quarter" idx="36" hasCustomPrompt="1"/>
          </p:nvPr>
        </p:nvSpPr>
        <p:spPr>
          <a:xfrm>
            <a:off x="6400800" y="3862759"/>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7" name="Text Placeholder 3">
            <a:extLst>
              <a:ext uri="{FF2B5EF4-FFF2-40B4-BE49-F238E27FC236}">
                <a16:creationId xmlns:a16="http://schemas.microsoft.com/office/drawing/2014/main" id="{052464FD-0051-FE4D-BCDE-D12F4A0CCACC}"/>
              </a:ext>
            </a:extLst>
          </p:cNvPr>
          <p:cNvSpPr>
            <a:spLocks noGrp="1"/>
          </p:cNvSpPr>
          <p:nvPr>
            <p:ph type="body" sz="half" idx="37" hasCustomPrompt="1"/>
          </p:nvPr>
        </p:nvSpPr>
        <p:spPr>
          <a:xfrm>
            <a:off x="7643907" y="4800611"/>
            <a:ext cx="3633693" cy="914399"/>
          </a:xfrm>
        </p:spPr>
        <p:txBody>
          <a:bodyPr anchor="ctr" anchorCtr="0">
            <a:noAutofit/>
          </a:bodyPr>
          <a:lstStyle>
            <a:lvl1pPr marL="0" indent="0">
              <a:lnSpc>
                <a:spcPts val="1700"/>
              </a:lnSpc>
              <a:spcBef>
                <a:spcPts val="600"/>
              </a:spcBef>
              <a:spcAft>
                <a:spcPts val="600"/>
              </a:spcAft>
              <a:buNone/>
              <a:defRPr sz="2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8" name="Text Placeholder 29">
            <a:extLst>
              <a:ext uri="{FF2B5EF4-FFF2-40B4-BE49-F238E27FC236}">
                <a16:creationId xmlns:a16="http://schemas.microsoft.com/office/drawing/2014/main" id="{14DFB6AD-C0C5-2940-83C5-0CECD0790A69}"/>
              </a:ext>
            </a:extLst>
          </p:cNvPr>
          <p:cNvSpPr>
            <a:spLocks noGrp="1"/>
          </p:cNvSpPr>
          <p:nvPr>
            <p:ph type="body" sz="quarter" idx="38" hasCustomPrompt="1"/>
          </p:nvPr>
        </p:nvSpPr>
        <p:spPr>
          <a:xfrm>
            <a:off x="6400800" y="4777164"/>
            <a:ext cx="1243107" cy="937839"/>
          </a:xfrm>
        </p:spPr>
        <p:txBody>
          <a:bodyPr anchor="ctr"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Tree>
    <p:extLst>
      <p:ext uri="{BB962C8B-B14F-4D97-AF65-F5344CB8AC3E}">
        <p14:creationId xmlns:p14="http://schemas.microsoft.com/office/powerpoint/2010/main" val="121077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gue">
    <p:bg>
      <p:bgRef idx="1001">
        <a:schemeClr val="bg1"/>
      </p:bgRef>
    </p:bg>
    <p:spTree>
      <p:nvGrpSpPr>
        <p:cNvPr id="1" name=""/>
        <p:cNvGrpSpPr/>
        <p:nvPr/>
      </p:nvGrpSpPr>
      <p:grpSpPr>
        <a:xfrm>
          <a:off x="0" y="0"/>
          <a:ext cx="0" cy="0"/>
          <a:chOff x="0" y="0"/>
          <a:chExt cx="0" cy="0"/>
        </a:xfrm>
      </p:grpSpPr>
      <p:sp>
        <p:nvSpPr>
          <p:cNvPr id="25" name="TextBox 24"/>
          <p:cNvSpPr txBox="1"/>
          <p:nvPr userDrawn="1"/>
        </p:nvSpPr>
        <p:spPr>
          <a:xfrm>
            <a:off x="-1270000" y="2959100"/>
            <a:ext cx="65" cy="302390"/>
          </a:xfrm>
          <a:prstGeom prst="rect">
            <a:avLst/>
          </a:prstGeom>
          <a:noFill/>
        </p:spPr>
        <p:txBody>
          <a:bodyPr wrap="none" lIns="0" tIns="0" rIns="0" bIns="0" rtlCol="0">
            <a:spAutoFit/>
          </a:bodyPr>
          <a:lstStyle/>
          <a:p>
            <a:pPr>
              <a:lnSpc>
                <a:spcPct val="120000"/>
              </a:lnSpc>
            </a:pPr>
            <a:endParaRPr lang="en-US" sz="1800">
              <a:solidFill>
                <a:schemeClr val="tx2"/>
              </a:solidFill>
            </a:endParaRPr>
          </a:p>
        </p:txBody>
      </p:sp>
      <p:sp>
        <p:nvSpPr>
          <p:cNvPr id="37" name="Text Placeholder 31"/>
          <p:cNvSpPr>
            <a:spLocks noGrp="1"/>
          </p:cNvSpPr>
          <p:nvPr>
            <p:ph type="body" sz="quarter" idx="10"/>
          </p:nvPr>
        </p:nvSpPr>
        <p:spPr>
          <a:xfrm>
            <a:off x="8223684" y="2904236"/>
            <a:ext cx="3068713" cy="2746756"/>
          </a:xfrm>
        </p:spPr>
        <p:txBody>
          <a:bodyPr/>
          <a:lstStyle>
            <a:lvl1pPr marL="0" indent="0">
              <a:spcBef>
                <a:spcPts val="0"/>
              </a:spcBef>
              <a:spcAft>
                <a:spcPts val="0"/>
              </a:spcAft>
              <a:defRPr lang="en-US" sz="1700" dirty="0" smtClean="0">
                <a:solidFill>
                  <a:schemeClr val="accent1"/>
                </a:solidFill>
                <a:latin typeface="+mn-lt"/>
                <a:ea typeface="Tahoma" panose="020B0604030504040204" pitchFamily="34" charset="0"/>
                <a:cs typeface="Tahoma" panose="020B060403050404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latin typeface="+mn-lt"/>
                <a:ea typeface="Tahoma" panose="020B0604030504040204" pitchFamily="34" charset="0"/>
                <a:cs typeface="Tahoma" panose="020B0604030504040204" pitchFamily="34" charset="0"/>
              </a:defRPr>
            </a:lvl2pPr>
            <a:lvl3pPr marL="0" indent="0">
              <a:lnSpc>
                <a:spcPct val="110000"/>
              </a:lnSpc>
              <a:spcBef>
                <a:spcPts val="0"/>
              </a:spcBef>
              <a:spcAft>
                <a:spcPts val="0"/>
              </a:spcAft>
              <a:buFont typeface="Arial" panose="020B0604020202020204" pitchFamily="34" charset="0"/>
              <a:buChar char="​"/>
              <a:defRPr sz="1500">
                <a:solidFill>
                  <a:schemeClr val="tx2"/>
                </a:solidFill>
                <a:latin typeface="+mn-lt"/>
                <a:ea typeface="Tahoma" panose="020B0604030504040204" pitchFamily="34" charset="0"/>
                <a:cs typeface="Tahoma" panose="020B0604030504040204" pitchFamily="34" charset="0"/>
              </a:defRPr>
            </a:lvl3pPr>
            <a:lvl4pPr marL="0" indent="0">
              <a:lnSpc>
                <a:spcPct val="110000"/>
              </a:lnSpc>
              <a:spcBef>
                <a:spcPts val="0"/>
              </a:spcBef>
              <a:spcAft>
                <a:spcPts val="0"/>
              </a:spcAft>
              <a:buFont typeface="Arial" panose="020B0604020202020204" pitchFamily="34" charset="0"/>
              <a:buChar char="​"/>
              <a:defRPr sz="1500">
                <a:solidFill>
                  <a:schemeClr val="tx2"/>
                </a:solidFill>
                <a:latin typeface="+mn-lt"/>
                <a:ea typeface="Tahoma" panose="020B0604030504040204" pitchFamily="34" charset="0"/>
                <a:cs typeface="Tahoma" panose="020B0604030504040204" pitchFamily="34" charset="0"/>
              </a:defRPr>
            </a:lvl4pPr>
            <a:lvl5pPr marL="0" indent="0">
              <a:lnSpc>
                <a:spcPct val="110000"/>
              </a:lnSpc>
              <a:spcBef>
                <a:spcPts val="0"/>
              </a:spcBef>
              <a:spcAft>
                <a:spcPts val="0"/>
              </a:spcAft>
              <a:buFont typeface="Arial" panose="020B0604020202020204" pitchFamily="34" charset="0"/>
              <a:buChar char="​"/>
              <a:defRPr sz="1500">
                <a:solidFill>
                  <a:schemeClr val="tx2"/>
                </a:solidFill>
                <a:latin typeface="+mn-lt"/>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hasCustomPrompt="1"/>
          </p:nvPr>
        </p:nvSpPr>
        <p:spPr>
          <a:xfrm>
            <a:off x="902208" y="2940813"/>
            <a:ext cx="6117069" cy="2946231"/>
          </a:xfrm>
        </p:spPr>
        <p:txBody>
          <a:bodyPr/>
          <a:lstStyle>
            <a:lvl1pPr marL="0" algn="r" defTabSz="914400" rtl="0" eaLnBrk="1" latinLnBrk="0" hangingPunct="1">
              <a:lnSpc>
                <a:spcPct val="70000"/>
              </a:lnSpc>
              <a:buNone/>
              <a:defRPr lang="en-US" sz="8000" kern="1200" dirty="0" smtClean="0">
                <a:solidFill>
                  <a:schemeClr val="tx2"/>
                </a:solidFill>
                <a:latin typeface="Franklin Gothic Medium" panose="020B0603020102020204" pitchFamily="34" charset="0"/>
                <a:ea typeface="Tahoma" panose="020B0604030504040204" pitchFamily="34" charset="0"/>
                <a:cs typeface="Tahoma" panose="020B0604030504040204" pitchFamily="34" charset="0"/>
              </a:defRPr>
            </a:lvl1pPr>
            <a:lvl2pPr algn="r">
              <a:defRPr/>
            </a:lvl2pPr>
            <a:lvl3pPr algn="r">
              <a:defRPr/>
            </a:lvl3pPr>
            <a:lvl4pPr algn="r">
              <a:defRPr/>
            </a:lvl4pPr>
            <a:lvl5pPr algn="r">
              <a:defRPr/>
            </a:lvl5pPr>
          </a:lstStyle>
          <a:p>
            <a:pPr lvl="0"/>
            <a:r>
              <a:rPr lang="en-US"/>
              <a:t>Edit text</a:t>
            </a:r>
          </a:p>
        </p:txBody>
      </p:sp>
      <p:cxnSp>
        <p:nvCxnSpPr>
          <p:cNvPr id="6" name="Straight Connector 5"/>
          <p:cNvCxnSpPr/>
          <p:nvPr userDrawn="1"/>
        </p:nvCxnSpPr>
        <p:spPr>
          <a:xfrm>
            <a:off x="7622959" y="2769834"/>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1762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FD556C-5694-5B45-90B6-4D05D52A55B1}"/>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7" name="Text Placeholder 9">
            <a:extLst>
              <a:ext uri="{FF2B5EF4-FFF2-40B4-BE49-F238E27FC236}">
                <a16:creationId xmlns:a16="http://schemas.microsoft.com/office/drawing/2014/main" id="{73705253-4AF6-D443-AA8A-26CFF676DB24}"/>
              </a:ext>
            </a:extLst>
          </p:cNvPr>
          <p:cNvSpPr>
            <a:spLocks noGrp="1"/>
          </p:cNvSpPr>
          <p:nvPr>
            <p:ph type="body" sz="quarter" idx="14" hasCustomPrompt="1"/>
          </p:nvPr>
        </p:nvSpPr>
        <p:spPr>
          <a:xfrm>
            <a:off x="911441" y="4620890"/>
            <a:ext cx="10369051" cy="1415772"/>
          </a:xfrm>
        </p:spPr>
        <p:txBody>
          <a:bodyPr>
            <a:noAutofit/>
          </a:bodyPr>
          <a:lstStyle>
            <a:lvl1pPr marL="0" indent="0">
              <a:lnSpc>
                <a:spcPct val="95000"/>
              </a:lnSpc>
              <a:spcAft>
                <a:spcPts val="0"/>
              </a:spcAft>
              <a:buFont typeface="Arial" panose="020B0604020202020204" pitchFamily="34" charset="0"/>
              <a:buChar char="​"/>
              <a:defRPr sz="2400">
                <a:solidFill>
                  <a:schemeClr val="accent1"/>
                </a:solidFill>
                <a:latin typeface="+mn-lt"/>
                <a:ea typeface="Tahoma" panose="020B0604030504040204" pitchFamily="34" charset="0"/>
                <a:cs typeface="Tahoma" panose="020B0604030504040204" pitchFamily="34" charset="0"/>
              </a:defRPr>
            </a:lvl1pPr>
            <a:lvl2pPr marL="0" indent="0">
              <a:lnSpc>
                <a:spcPct val="95000"/>
              </a:lnSpc>
              <a:spcBef>
                <a:spcPts val="0"/>
              </a:spcBef>
              <a:spcAft>
                <a:spcPts val="200"/>
              </a:spcAft>
              <a:buFont typeface="Arial" panose="020B0604020202020204" pitchFamily="34" charset="0"/>
              <a:buChar char="​"/>
              <a:defRPr sz="1600">
                <a:solidFill>
                  <a:schemeClr val="tx2">
                    <a:lumMod val="60000"/>
                    <a:lumOff val="40000"/>
                  </a:schemeClr>
                </a:solidFill>
                <a:latin typeface="+mn-lt"/>
                <a:ea typeface="Tahoma" panose="020B0604030504040204" pitchFamily="34" charset="0"/>
                <a:cs typeface="Tahoma" panose="020B0604030504040204" pitchFamily="34" charset="0"/>
              </a:defRPr>
            </a:lvl2pPr>
            <a:lvl3pPr marL="0" indent="0">
              <a:lnSpc>
                <a:spcPct val="95000"/>
              </a:lnSpc>
              <a:spcBef>
                <a:spcPts val="0"/>
              </a:spcBef>
              <a:spcAft>
                <a:spcPts val="200"/>
              </a:spcAft>
              <a:buFont typeface="Arial" panose="020B0604020202020204" pitchFamily="34" charset="0"/>
              <a:buChar char="​"/>
              <a:defRPr sz="1600">
                <a:solidFill>
                  <a:schemeClr val="tx2">
                    <a:lumMod val="60000"/>
                    <a:lumOff val="40000"/>
                  </a:schemeClr>
                </a:solidFill>
                <a:latin typeface="+mn-lt"/>
                <a:ea typeface="Tahoma" panose="020B0604030504040204" pitchFamily="34" charset="0"/>
                <a:cs typeface="Tahoma" panose="020B0604030504040204" pitchFamily="34" charset="0"/>
              </a:defRPr>
            </a:lvl3pPr>
            <a:lvl4pPr marL="0" indent="0">
              <a:lnSpc>
                <a:spcPct val="95000"/>
              </a:lnSpc>
              <a:spcBef>
                <a:spcPts val="0"/>
              </a:spcBef>
              <a:spcAft>
                <a:spcPts val="200"/>
              </a:spcAft>
              <a:buFont typeface="Arial" panose="020B0604020202020204" pitchFamily="34" charset="0"/>
              <a:buChar char="​"/>
              <a:defRPr sz="1600">
                <a:solidFill>
                  <a:schemeClr val="tx2">
                    <a:lumMod val="60000"/>
                    <a:lumOff val="40000"/>
                  </a:schemeClr>
                </a:solidFill>
                <a:latin typeface="+mn-lt"/>
                <a:ea typeface="Tahoma" panose="020B0604030504040204" pitchFamily="34" charset="0"/>
                <a:cs typeface="Tahoma" panose="020B0604030504040204" pitchFamily="34" charset="0"/>
              </a:defRPr>
            </a:lvl4pPr>
            <a:lvl5pPr marL="0" indent="0">
              <a:lnSpc>
                <a:spcPct val="95000"/>
              </a:lnSpc>
              <a:spcBef>
                <a:spcPts val="0"/>
              </a:spcBef>
              <a:spcAft>
                <a:spcPts val="200"/>
              </a:spcAft>
              <a:buFont typeface="Arial" panose="020B0604020202020204" pitchFamily="34" charset="0"/>
              <a:buChar char="​"/>
              <a:defRPr sz="1600">
                <a:solidFill>
                  <a:schemeClr val="tx2">
                    <a:lumMod val="60000"/>
                    <a:lumOff val="40000"/>
                  </a:schemeClr>
                </a:solidFill>
                <a:latin typeface="+mn-lt"/>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DADFA9D3-2428-7A49-A641-E8415CBF02AE}"/>
              </a:ext>
            </a:extLst>
          </p:cNvPr>
          <p:cNvGrpSpPr/>
          <p:nvPr userDrawn="1"/>
        </p:nvGrpSpPr>
        <p:grpSpPr>
          <a:xfrm>
            <a:off x="911508" y="1732950"/>
            <a:ext cx="10369051" cy="2672550"/>
            <a:chOff x="914400" y="1732950"/>
            <a:chExt cx="7316788" cy="2672550"/>
          </a:xfrm>
        </p:grpSpPr>
        <p:cxnSp>
          <p:nvCxnSpPr>
            <p:cNvPr id="9" name="Straight Connector 8">
              <a:extLst>
                <a:ext uri="{FF2B5EF4-FFF2-40B4-BE49-F238E27FC236}">
                  <a16:creationId xmlns:a16="http://schemas.microsoft.com/office/drawing/2014/main" id="{746BFDB9-EA4D-E44C-9B01-E2EF75146957}"/>
                </a:ext>
              </a:extLst>
            </p:cNvPr>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306682D8-4AA5-2741-836D-DA4840EA750C}"/>
                </a:ext>
              </a:extLst>
            </p:cNvPr>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11" name="Text Placeholder 9">
            <a:extLst>
              <a:ext uri="{FF2B5EF4-FFF2-40B4-BE49-F238E27FC236}">
                <a16:creationId xmlns:a16="http://schemas.microsoft.com/office/drawing/2014/main" id="{415E611B-2758-C042-8352-33066CABF488}"/>
              </a:ext>
            </a:extLst>
          </p:cNvPr>
          <p:cNvSpPr>
            <a:spLocks noGrp="1"/>
          </p:cNvSpPr>
          <p:nvPr>
            <p:ph type="body" sz="quarter" idx="15" hasCustomPrompt="1"/>
          </p:nvPr>
        </p:nvSpPr>
        <p:spPr>
          <a:xfrm>
            <a:off x="911441" y="2052638"/>
            <a:ext cx="10369051" cy="1826799"/>
          </a:xfrm>
        </p:spPr>
        <p:txBody>
          <a:bodyPr>
            <a:noAutofit/>
          </a:bodyPr>
          <a:lstStyle>
            <a:lvl1pPr marL="0" indent="0">
              <a:lnSpc>
                <a:spcPct val="95000"/>
              </a:lnSpc>
              <a:spcAft>
                <a:spcPts val="0"/>
              </a:spcAft>
              <a:buFont typeface="Arial" panose="020B0604020202020204" pitchFamily="34" charset="0"/>
              <a:buChar char="​"/>
              <a:defRPr sz="4000">
                <a:solidFill>
                  <a:schemeClr val="accent1"/>
                </a:solidFill>
                <a:latin typeface="+mn-lt"/>
                <a:ea typeface="Tahoma" panose="020B0604030504040204" pitchFamily="34" charset="0"/>
                <a:cs typeface="Tahoma" panose="020B0604030504040204" pitchFamily="34" charset="0"/>
              </a:defRPr>
            </a:lvl1pPr>
            <a:lvl2pPr marL="0" indent="0">
              <a:lnSpc>
                <a:spcPct val="95000"/>
              </a:lnSpc>
              <a:spcBef>
                <a:spcPts val="0"/>
              </a:spcBef>
              <a:spcAft>
                <a:spcPts val="200"/>
              </a:spcAft>
              <a:buFont typeface="Arial" panose="020B0604020202020204" pitchFamily="34" charset="0"/>
              <a:buChar char="​"/>
              <a:defRPr sz="2800">
                <a:solidFill>
                  <a:schemeClr val="tx2">
                    <a:lumMod val="60000"/>
                    <a:lumOff val="40000"/>
                  </a:schemeClr>
                </a:solidFill>
                <a:latin typeface="+mn-lt"/>
                <a:ea typeface="Tahoma" panose="020B0604030504040204" pitchFamily="34" charset="0"/>
                <a:cs typeface="Tahoma" panose="020B0604030504040204" pitchFamily="34" charset="0"/>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mn-lt"/>
                <a:ea typeface="Tahoma" panose="020B0604030504040204" pitchFamily="34" charset="0"/>
                <a:cs typeface="Tahoma" panose="020B0604030504040204" pitchFamily="34" charset="0"/>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mn-lt"/>
                <a:ea typeface="Tahoma" panose="020B0604030504040204" pitchFamily="34" charset="0"/>
                <a:cs typeface="Tahoma" panose="020B0604030504040204" pitchFamily="34" charset="0"/>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latin typeface="+mn-lt"/>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899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4BBB-3C79-F947-A2A7-2AAE670105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01ACB68-5E4C-8A4B-BF83-2BF11B692A76}"/>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6" name="TextBox 5">
            <a:extLst>
              <a:ext uri="{FF2B5EF4-FFF2-40B4-BE49-F238E27FC236}">
                <a16:creationId xmlns:a16="http://schemas.microsoft.com/office/drawing/2014/main" id="{E848B63F-EABD-1347-84CE-2DCCBBE07C21}"/>
              </a:ext>
            </a:extLst>
          </p:cNvPr>
          <p:cNvSpPr txBox="1"/>
          <p:nvPr userDrawn="1"/>
        </p:nvSpPr>
        <p:spPr>
          <a:xfrm>
            <a:off x="838200" y="1925053"/>
            <a:ext cx="10515600" cy="4138863"/>
          </a:xfrm>
          <a:prstGeom prst="rect">
            <a:avLst/>
          </a:prstGeom>
          <a:noFill/>
        </p:spPr>
        <p:txBody>
          <a:bodyPr wrap="square" rtlCol="0">
            <a:spAutoFit/>
          </a:bodyPr>
          <a:lstStyle/>
          <a:p>
            <a:endParaRPr lang="en-US"/>
          </a:p>
        </p:txBody>
      </p:sp>
      <p:sp>
        <p:nvSpPr>
          <p:cNvPr id="7" name="Content Placeholder 3">
            <a:extLst>
              <a:ext uri="{FF2B5EF4-FFF2-40B4-BE49-F238E27FC236}">
                <a16:creationId xmlns:a16="http://schemas.microsoft.com/office/drawing/2014/main" id="{DBEA045E-A902-234B-876B-A1C0258A48EE}"/>
              </a:ext>
            </a:extLst>
          </p:cNvPr>
          <p:cNvSpPr>
            <a:spLocks noGrp="1"/>
          </p:cNvSpPr>
          <p:nvPr>
            <p:ph sz="half" idx="2"/>
          </p:nvPr>
        </p:nvSpPr>
        <p:spPr>
          <a:xfrm>
            <a:off x="838200" y="1925053"/>
            <a:ext cx="10515600" cy="425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96CE0A95-BE67-B94E-A413-E769F9314D45}"/>
              </a:ext>
            </a:extLst>
          </p:cNvPr>
          <p:cNvSpPr>
            <a:spLocks noGrp="1"/>
          </p:cNvSpPr>
          <p:nvPr>
            <p:ph type="body" sz="quarter" idx="14" hasCustomPrompt="1"/>
          </p:nvPr>
        </p:nvSpPr>
        <p:spPr>
          <a:xfrm>
            <a:off x="838199" y="6376236"/>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198919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B8BA-ECF5-4C4C-A330-84EBF3438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9997D-643A-934C-883B-C4EE7994C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AA7B5-439C-1344-A6E0-74C30924DC32}"/>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8BD0D061-2393-214C-8CB4-E8C007887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6BC11-D3A3-6C49-BA97-70E6F99B5E68}"/>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1738218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B6C3-07E7-0C4C-B5DC-55B61C7D8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54496-C92C-474E-A67A-B92396E4FD21}"/>
              </a:ext>
            </a:extLst>
          </p:cNvPr>
          <p:cNvSpPr>
            <a:spLocks noGrp="1"/>
          </p:cNvSpPr>
          <p:nvPr>
            <p:ph sz="half" idx="1"/>
          </p:nvPr>
        </p:nvSpPr>
        <p:spPr>
          <a:xfrm>
            <a:off x="838199" y="2791325"/>
            <a:ext cx="3408947" cy="338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2A2E6-BC1D-014C-9AE8-78F482F3A9DB}"/>
              </a:ext>
            </a:extLst>
          </p:cNvPr>
          <p:cNvSpPr>
            <a:spLocks noGrp="1"/>
          </p:cNvSpPr>
          <p:nvPr>
            <p:ph sz="half" idx="2"/>
          </p:nvPr>
        </p:nvSpPr>
        <p:spPr>
          <a:xfrm>
            <a:off x="4740442" y="2791325"/>
            <a:ext cx="6613358" cy="338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B6C0EF0-492A-8D47-9BA4-4A80AA85DC7E}"/>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9" name="Text Placeholder 10">
            <a:extLst>
              <a:ext uri="{FF2B5EF4-FFF2-40B4-BE49-F238E27FC236}">
                <a16:creationId xmlns:a16="http://schemas.microsoft.com/office/drawing/2014/main" id="{15130D90-1854-0245-A1AD-5626FCFA2207}"/>
              </a:ext>
            </a:extLst>
          </p:cNvPr>
          <p:cNvSpPr>
            <a:spLocks noGrp="1"/>
          </p:cNvSpPr>
          <p:nvPr>
            <p:ph type="body" sz="quarter" idx="14" hasCustomPrompt="1"/>
          </p:nvPr>
        </p:nvSpPr>
        <p:spPr>
          <a:xfrm>
            <a:off x="838199" y="6376236"/>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263087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6441-8A5B-734F-BDFE-408CEA6BE6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305B56-966B-3C42-B51E-D4DDDEEFF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4C954F-981B-BA40-86F5-FEFFD1463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18FDA-AA2D-024C-9722-35CCBF88E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4A5B3-AB15-7A44-817D-F1E7654D1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517ED35-2506-A048-B14A-5DCBF420EC47}"/>
              </a:ext>
            </a:extLst>
          </p:cNvPr>
          <p:cNvSpPr>
            <a:spLocks noGrp="1"/>
          </p:cNvSpPr>
          <p:nvPr>
            <p:ph type="sldNum" sz="quarter" idx="12"/>
          </p:nvPr>
        </p:nvSpPr>
        <p:spPr>
          <a:xfrm>
            <a:off x="8061157" y="6356350"/>
            <a:ext cx="3292643" cy="365125"/>
          </a:xfrm>
        </p:spPr>
        <p:txBody>
          <a:bodyPr/>
          <a:lstStyle/>
          <a:p>
            <a:r>
              <a:rPr lang="en-US"/>
              <a:t>The Council of State Governments Justice Center | </a:t>
            </a:r>
            <a:fld id="{9F01B4B1-B3D6-4091-B063-7FC24B4703ED}" type="slidenum">
              <a:rPr lang="en-US" smtClean="0"/>
              <a:pPr/>
              <a:t>‹#›</a:t>
            </a:fld>
            <a:endParaRPr lang="en-US"/>
          </a:p>
        </p:txBody>
      </p:sp>
      <p:sp>
        <p:nvSpPr>
          <p:cNvPr id="10" name="Text Placeholder 10">
            <a:extLst>
              <a:ext uri="{FF2B5EF4-FFF2-40B4-BE49-F238E27FC236}">
                <a16:creationId xmlns:a16="http://schemas.microsoft.com/office/drawing/2014/main" id="{E40BBBD9-DFF7-0942-B5D6-0431E8FC04F1}"/>
              </a:ext>
            </a:extLst>
          </p:cNvPr>
          <p:cNvSpPr>
            <a:spLocks noGrp="1"/>
          </p:cNvSpPr>
          <p:nvPr>
            <p:ph type="body" sz="quarter" idx="14" hasCustomPrompt="1"/>
          </p:nvPr>
        </p:nvSpPr>
        <p:spPr>
          <a:xfrm>
            <a:off x="914400" y="6495317"/>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12866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5059-1779-8445-8739-98E83C0CF30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3853329-03B0-484B-9482-EF2A91223386}"/>
              </a:ext>
            </a:extLst>
          </p:cNvPr>
          <p:cNvSpPr>
            <a:spLocks noGrp="1"/>
          </p:cNvSpPr>
          <p:nvPr>
            <p:ph type="sldNum" sz="quarter" idx="10"/>
          </p:nvPr>
        </p:nvSpPr>
        <p:spPr/>
        <p:txBody>
          <a:bodyPr/>
          <a:lstStyle/>
          <a:p>
            <a:r>
              <a:rPr lang="en-US"/>
              <a:t>The Council of State Governments Justice Center | </a:t>
            </a:r>
            <a:fld id="{9F01B4B1-B3D6-4091-B063-7FC24B4703ED}" type="slidenum">
              <a:rPr lang="en-US" smtClean="0"/>
              <a:pPr/>
              <a:t>‹#›</a:t>
            </a:fld>
            <a:endParaRPr lang="en-US"/>
          </a:p>
        </p:txBody>
      </p:sp>
      <p:sp>
        <p:nvSpPr>
          <p:cNvPr id="4" name="Content Placeholder 4">
            <a:extLst>
              <a:ext uri="{FF2B5EF4-FFF2-40B4-BE49-F238E27FC236}">
                <a16:creationId xmlns:a16="http://schemas.microsoft.com/office/drawing/2014/main" id="{60241CEB-F826-FC48-8762-6BE050EDE5FB}"/>
              </a:ext>
            </a:extLst>
          </p:cNvPr>
          <p:cNvSpPr>
            <a:spLocks noGrp="1"/>
          </p:cNvSpPr>
          <p:nvPr>
            <p:ph idx="1"/>
          </p:nvPr>
        </p:nvSpPr>
        <p:spPr>
          <a:xfrm>
            <a:off x="3827585" y="2886068"/>
            <a:ext cx="3930528" cy="3186119"/>
          </a:xfrm>
        </p:spPr>
        <p:txBody>
          <a:bodyPr/>
          <a:lstStyle>
            <a:lvl3pPr marL="914400" indent="0">
              <a:buNone/>
              <a:defRPr/>
            </a:lvl3pPr>
          </a:lstStyle>
          <a:p>
            <a:pPr lvl="0"/>
            <a:endParaRPr lang="en-US"/>
          </a:p>
        </p:txBody>
      </p:sp>
      <p:sp>
        <p:nvSpPr>
          <p:cNvPr id="5" name="Content Placeholder 8">
            <a:extLst>
              <a:ext uri="{FF2B5EF4-FFF2-40B4-BE49-F238E27FC236}">
                <a16:creationId xmlns:a16="http://schemas.microsoft.com/office/drawing/2014/main" id="{55A8A3F8-A81E-8842-B9AC-5581A1818942}"/>
              </a:ext>
            </a:extLst>
          </p:cNvPr>
          <p:cNvSpPr>
            <a:spLocks noGrp="1"/>
          </p:cNvSpPr>
          <p:nvPr>
            <p:ph idx="11"/>
          </p:nvPr>
        </p:nvSpPr>
        <p:spPr>
          <a:xfrm>
            <a:off x="8039833" y="2886068"/>
            <a:ext cx="3949382" cy="3186119"/>
          </a:xfrm>
        </p:spPr>
        <p:txBody>
          <a:bodyPr/>
          <a:lstStyle/>
          <a:p>
            <a:pPr lvl="0"/>
            <a:endParaRPr lang="en-US"/>
          </a:p>
        </p:txBody>
      </p:sp>
      <p:graphicFrame>
        <p:nvGraphicFramePr>
          <p:cNvPr id="6" name="Table 5">
            <a:extLst>
              <a:ext uri="{FF2B5EF4-FFF2-40B4-BE49-F238E27FC236}">
                <a16:creationId xmlns:a16="http://schemas.microsoft.com/office/drawing/2014/main" id="{E4328345-69A8-444C-903A-A1DAD4867F0D}"/>
              </a:ext>
            </a:extLst>
          </p:cNvPr>
          <p:cNvGraphicFramePr>
            <a:graphicFrameLocks noGrp="1"/>
          </p:cNvGraphicFramePr>
          <p:nvPr userDrawn="1">
            <p:extLst>
              <p:ext uri="{D42A27DB-BD31-4B8C-83A1-F6EECF244321}">
                <p14:modId xmlns:p14="http://schemas.microsoft.com/office/powerpoint/2010/main" val="2631119321"/>
              </p:ext>
            </p:extLst>
          </p:nvPr>
        </p:nvGraphicFramePr>
        <p:xfrm>
          <a:off x="457200" y="2945920"/>
          <a:ext cx="3154680" cy="1261618"/>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endParaRPr lang="en-US" sz="1300" i="1" kern="100" spc="-50" baseline="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endParaRPr lang="en-US" sz="1300" i="1" kern="100" spc="-50" baseline="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endParaRPr lang="en-US" sz="1300" i="1" kern="100" spc="-50" baseline="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endParaRPr lang="en-US" sz="1300" i="1" kern="100" spc="-50" baseline="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endParaRPr lang="en-US" sz="1300" i="1" kern="100" spc="-50" baseline="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654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45AB-A557-7046-874A-699F17A3ACE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9052710-A16D-2842-8B85-7BDAD023BA59}"/>
              </a:ext>
            </a:extLst>
          </p:cNvPr>
          <p:cNvSpPr>
            <a:spLocks noGrp="1"/>
          </p:cNvSpPr>
          <p:nvPr>
            <p:ph type="sldNum" sz="quarter" idx="10"/>
          </p:nvPr>
        </p:nvSpPr>
        <p:spPr/>
        <p:txBody>
          <a:bodyPr/>
          <a:lstStyle/>
          <a:p>
            <a:r>
              <a:rPr lang="en-US"/>
              <a:t>The Council of State Governments Justice Center | </a:t>
            </a:r>
            <a:fld id="{9F01B4B1-B3D6-4091-B063-7FC24B4703ED}" type="slidenum">
              <a:rPr lang="en-US" smtClean="0"/>
              <a:pPr/>
              <a:t>‹#›</a:t>
            </a:fld>
            <a:endParaRPr lang="en-US"/>
          </a:p>
        </p:txBody>
      </p:sp>
      <p:sp>
        <p:nvSpPr>
          <p:cNvPr id="4" name="Content Placeholder 2">
            <a:extLst>
              <a:ext uri="{FF2B5EF4-FFF2-40B4-BE49-F238E27FC236}">
                <a16:creationId xmlns:a16="http://schemas.microsoft.com/office/drawing/2014/main" id="{B697AB35-943B-DC47-8B11-BD502D863F63}"/>
              </a:ext>
            </a:extLst>
          </p:cNvPr>
          <p:cNvSpPr>
            <a:spLocks noGrp="1"/>
          </p:cNvSpPr>
          <p:nvPr>
            <p:ph idx="1"/>
          </p:nvPr>
        </p:nvSpPr>
        <p:spPr>
          <a:xfrm>
            <a:off x="843985" y="2969943"/>
            <a:ext cx="2356415" cy="3160711"/>
          </a:xfrm>
        </p:spPr>
        <p:txBody>
          <a:bodyPr/>
          <a:lstStyle>
            <a:lvl3pPr marL="914400" indent="0">
              <a:buNone/>
              <a:defRPr/>
            </a:lvl3pPr>
          </a:lstStyle>
          <a:p>
            <a:pPr lvl="0"/>
            <a:endParaRPr lang="en-US"/>
          </a:p>
        </p:txBody>
      </p:sp>
      <p:sp>
        <p:nvSpPr>
          <p:cNvPr id="5" name="Content Placeholder 4">
            <a:extLst>
              <a:ext uri="{FF2B5EF4-FFF2-40B4-BE49-F238E27FC236}">
                <a16:creationId xmlns:a16="http://schemas.microsoft.com/office/drawing/2014/main" id="{4F585B57-3C17-A64A-9716-8D6356A1913C}"/>
              </a:ext>
            </a:extLst>
          </p:cNvPr>
          <p:cNvSpPr>
            <a:spLocks noGrp="1"/>
          </p:cNvSpPr>
          <p:nvPr>
            <p:ph idx="11"/>
          </p:nvPr>
        </p:nvSpPr>
        <p:spPr>
          <a:xfrm>
            <a:off x="3559857" y="2969943"/>
            <a:ext cx="2356415" cy="3160711"/>
          </a:xfrm>
        </p:spPr>
        <p:txBody>
          <a:bodyPr/>
          <a:lstStyle/>
          <a:p>
            <a:pPr lvl="0"/>
            <a:endParaRPr lang="en-US"/>
          </a:p>
        </p:txBody>
      </p:sp>
      <p:sp>
        <p:nvSpPr>
          <p:cNvPr id="6" name="Content Placeholder 33">
            <a:extLst>
              <a:ext uri="{FF2B5EF4-FFF2-40B4-BE49-F238E27FC236}">
                <a16:creationId xmlns:a16="http://schemas.microsoft.com/office/drawing/2014/main" id="{8492F8A0-80C0-8040-98E5-31DD5E098D94}"/>
              </a:ext>
            </a:extLst>
          </p:cNvPr>
          <p:cNvSpPr>
            <a:spLocks noGrp="1"/>
          </p:cNvSpPr>
          <p:nvPr>
            <p:ph idx="12"/>
          </p:nvPr>
        </p:nvSpPr>
        <p:spPr>
          <a:xfrm>
            <a:off x="6275729" y="2969943"/>
            <a:ext cx="2356415" cy="3160711"/>
          </a:xfrm>
        </p:spPr>
        <p:txBody>
          <a:bodyPr/>
          <a:lstStyle/>
          <a:p>
            <a:pPr lvl="0">
              <a:spcAft>
                <a:spcPts val="1200"/>
              </a:spcAft>
            </a:pPr>
            <a:endParaRPr lang="en-US"/>
          </a:p>
        </p:txBody>
      </p:sp>
      <p:sp>
        <p:nvSpPr>
          <p:cNvPr id="7" name="Content Placeholder 34">
            <a:extLst>
              <a:ext uri="{FF2B5EF4-FFF2-40B4-BE49-F238E27FC236}">
                <a16:creationId xmlns:a16="http://schemas.microsoft.com/office/drawing/2014/main" id="{EBC22107-35A6-9046-91B7-04BA7F7ACC31}"/>
              </a:ext>
            </a:extLst>
          </p:cNvPr>
          <p:cNvSpPr>
            <a:spLocks noGrp="1"/>
          </p:cNvSpPr>
          <p:nvPr>
            <p:ph idx="13"/>
          </p:nvPr>
        </p:nvSpPr>
        <p:spPr>
          <a:xfrm>
            <a:off x="8991600" y="2969943"/>
            <a:ext cx="2356415" cy="3160711"/>
          </a:xfrm>
        </p:spPr>
        <p:txBody>
          <a:bodyPr/>
          <a:lstStyle/>
          <a:p>
            <a:pPr lvl="0">
              <a:spcAft>
                <a:spcPts val="1200"/>
              </a:spcAft>
            </a:pPr>
            <a:endParaRPr lang="en-US"/>
          </a:p>
        </p:txBody>
      </p:sp>
    </p:spTree>
    <p:extLst>
      <p:ext uri="{BB962C8B-B14F-4D97-AF65-F5344CB8AC3E}">
        <p14:creationId xmlns:p14="http://schemas.microsoft.com/office/powerpoint/2010/main" val="191965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84E2-2C53-2344-9D12-1D8EBAAF9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82922-3F48-DC41-A9B5-7ABED41C0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477D5-6056-3B46-B70F-8A43D320C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9F3A1B4-5F52-A74F-971F-A48A850A5CAF}"/>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8" name="Text Placeholder 10">
            <a:extLst>
              <a:ext uri="{FF2B5EF4-FFF2-40B4-BE49-F238E27FC236}">
                <a16:creationId xmlns:a16="http://schemas.microsoft.com/office/drawing/2014/main" id="{A6395147-9B6E-E64E-986C-D1247DE25DA4}"/>
              </a:ext>
            </a:extLst>
          </p:cNvPr>
          <p:cNvSpPr>
            <a:spLocks noGrp="1"/>
          </p:cNvSpPr>
          <p:nvPr>
            <p:ph type="body" sz="quarter" idx="14" hasCustomPrompt="1"/>
          </p:nvPr>
        </p:nvSpPr>
        <p:spPr>
          <a:xfrm>
            <a:off x="914400" y="6495317"/>
            <a:ext cx="6705600" cy="216982"/>
          </a:xfrm>
        </p:spPr>
        <p:txBody>
          <a:bodyPr wrap="square" anchor="b">
            <a:spAutoFit/>
          </a:bodyPr>
          <a:lstStyle>
            <a:lvl1pPr marL="0" indent="0">
              <a:buNone/>
              <a:defRPr sz="900" baseline="0">
                <a:solidFill>
                  <a:schemeClr val="tx1">
                    <a:lumMod val="75000"/>
                    <a:lumOff val="25000"/>
                  </a:schemeClr>
                </a:solidFill>
                <a:latin typeface="+mn-lt"/>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96891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BB947A-16FF-BC46-875C-70E2FA47A568}"/>
              </a:ext>
            </a:extLst>
          </p:cNvPr>
          <p:cNvSpPr/>
          <p:nvPr userDrawn="1"/>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9484E2-2C53-2344-9D12-1D8EBAAF9E5F}"/>
              </a:ext>
            </a:extLst>
          </p:cNvPr>
          <p:cNvSpPr>
            <a:spLocks noGrp="1"/>
          </p:cNvSpPr>
          <p:nvPr>
            <p:ph type="title"/>
          </p:nvPr>
        </p:nvSpPr>
        <p:spPr>
          <a:xfrm>
            <a:off x="839788" y="457200"/>
            <a:ext cx="4539734"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9282922-3F48-DC41-A9B5-7ABED41C0073}"/>
              </a:ext>
            </a:extLst>
          </p:cNvPr>
          <p:cNvSpPr>
            <a:spLocks noGrp="1"/>
          </p:cNvSpPr>
          <p:nvPr>
            <p:ph idx="1"/>
          </p:nvPr>
        </p:nvSpPr>
        <p:spPr>
          <a:xfrm>
            <a:off x="6179126" y="390494"/>
            <a:ext cx="5814951" cy="23018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477D5-6056-3B46-B70F-8A43D320C7F9}"/>
              </a:ext>
            </a:extLst>
          </p:cNvPr>
          <p:cNvSpPr>
            <a:spLocks noGrp="1"/>
          </p:cNvSpPr>
          <p:nvPr>
            <p:ph type="body" sz="half" idx="2"/>
          </p:nvPr>
        </p:nvSpPr>
        <p:spPr>
          <a:xfrm>
            <a:off x="839788" y="2057399"/>
            <a:ext cx="4539734" cy="425517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9F3A1B4-5F52-A74F-971F-A48A850A5CAF}"/>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8" name="Text Placeholder 10">
            <a:extLst>
              <a:ext uri="{FF2B5EF4-FFF2-40B4-BE49-F238E27FC236}">
                <a16:creationId xmlns:a16="http://schemas.microsoft.com/office/drawing/2014/main" id="{A6395147-9B6E-E64E-986C-D1247DE25DA4}"/>
              </a:ext>
            </a:extLst>
          </p:cNvPr>
          <p:cNvSpPr>
            <a:spLocks noGrp="1"/>
          </p:cNvSpPr>
          <p:nvPr>
            <p:ph type="body" sz="quarter" idx="14" hasCustomPrompt="1"/>
          </p:nvPr>
        </p:nvSpPr>
        <p:spPr>
          <a:xfrm>
            <a:off x="914400" y="6504493"/>
            <a:ext cx="5181600" cy="216982"/>
          </a:xfrm>
        </p:spPr>
        <p:txBody>
          <a:bodyPr wrap="square" anchor="b">
            <a:spAutoFit/>
          </a:bodyPr>
          <a:lstStyle>
            <a:lvl1pPr marL="0" indent="0">
              <a:buNone/>
              <a:defRPr sz="900" baseline="0">
                <a:solidFill>
                  <a:schemeClr val="bg1"/>
                </a:solidFill>
                <a:latin typeface="+mn-lt"/>
                <a:ea typeface="Tahoma" panose="020B0604030504040204" pitchFamily="34" charset="0"/>
                <a:cs typeface="Tahoma" panose="020B0604030504040204" pitchFamily="34" charset="0"/>
              </a:defRPr>
            </a:lvl1pPr>
          </a:lstStyle>
          <a:p>
            <a:pPr lvl="0"/>
            <a:r>
              <a:rPr lang="en-US"/>
              <a:t>click to insert source</a:t>
            </a:r>
          </a:p>
        </p:txBody>
      </p:sp>
      <p:sp>
        <p:nvSpPr>
          <p:cNvPr id="9" name="Content Placeholder 2">
            <a:extLst>
              <a:ext uri="{FF2B5EF4-FFF2-40B4-BE49-F238E27FC236}">
                <a16:creationId xmlns:a16="http://schemas.microsoft.com/office/drawing/2014/main" id="{4942093F-4EE2-BB44-821B-81A520007620}"/>
              </a:ext>
            </a:extLst>
          </p:cNvPr>
          <p:cNvSpPr>
            <a:spLocks noGrp="1"/>
          </p:cNvSpPr>
          <p:nvPr>
            <p:ph idx="15"/>
          </p:nvPr>
        </p:nvSpPr>
        <p:spPr>
          <a:xfrm>
            <a:off x="6179127" y="2739871"/>
            <a:ext cx="5814950" cy="3572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073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4BBB-3C79-F947-A2A7-2AAE670105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01ACB68-5E4C-8A4B-BF83-2BF11B692A76}"/>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7" name="Text Placeholder 10">
            <a:extLst>
              <a:ext uri="{FF2B5EF4-FFF2-40B4-BE49-F238E27FC236}">
                <a16:creationId xmlns:a16="http://schemas.microsoft.com/office/drawing/2014/main" id="{EC69E9EA-0E17-6E4D-8A32-2FE1917DD458}"/>
              </a:ext>
            </a:extLst>
          </p:cNvPr>
          <p:cNvSpPr>
            <a:spLocks noGrp="1"/>
          </p:cNvSpPr>
          <p:nvPr>
            <p:ph type="body" sz="quarter" idx="14" hasCustomPrompt="1"/>
          </p:nvPr>
        </p:nvSpPr>
        <p:spPr>
          <a:xfrm>
            <a:off x="838199" y="6376236"/>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2748020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141A6A-2739-5A48-8500-579D32B40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63AA7D-6530-6145-985E-E76412360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088915-023A-974D-B208-4649395981B5}"/>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7" name="Text Placeholder 10">
            <a:extLst>
              <a:ext uri="{FF2B5EF4-FFF2-40B4-BE49-F238E27FC236}">
                <a16:creationId xmlns:a16="http://schemas.microsoft.com/office/drawing/2014/main" id="{CE9CACA2-FB6C-0941-8716-D2236581F8C6}"/>
              </a:ext>
            </a:extLst>
          </p:cNvPr>
          <p:cNvSpPr>
            <a:spLocks noGrp="1"/>
          </p:cNvSpPr>
          <p:nvPr>
            <p:ph type="body" sz="quarter" idx="14" hasCustomPrompt="1"/>
          </p:nvPr>
        </p:nvSpPr>
        <p:spPr>
          <a:xfrm>
            <a:off x="914400" y="6495317"/>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2400012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7FFD-49DD-714E-9A4E-6ECAF7E87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5F286-7DF3-5D41-ADB7-A5324906D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2F4110-2D4C-2143-AB9B-01C84B134C09}"/>
              </a:ext>
            </a:extLst>
          </p:cNvPr>
          <p:cNvSpPr>
            <a:spLocks noGrp="1"/>
          </p:cNvSpPr>
          <p:nvPr>
            <p:ph type="sldNum" sz="quarter" idx="12"/>
          </p:nvPr>
        </p:nvSpPr>
        <p:spPr/>
        <p:txBody>
          <a:bodyPr/>
          <a:lstStyle/>
          <a:p>
            <a:r>
              <a:rPr lang="en-US"/>
              <a:t>The Council of State Governments Justice Center | </a:t>
            </a:r>
            <a:fld id="{9F01B4B1-B3D6-4091-B063-7FC24B4703ED}" type="slidenum">
              <a:rPr lang="en-US" smtClean="0"/>
              <a:pPr/>
              <a:t>‹#›</a:t>
            </a:fld>
            <a:endParaRPr lang="en-US"/>
          </a:p>
        </p:txBody>
      </p:sp>
      <p:sp>
        <p:nvSpPr>
          <p:cNvPr id="7" name="Text Placeholder 10">
            <a:extLst>
              <a:ext uri="{FF2B5EF4-FFF2-40B4-BE49-F238E27FC236}">
                <a16:creationId xmlns:a16="http://schemas.microsoft.com/office/drawing/2014/main" id="{829B88A6-E799-A34E-AD64-9421906F00CA}"/>
              </a:ext>
            </a:extLst>
          </p:cNvPr>
          <p:cNvSpPr>
            <a:spLocks noGrp="1"/>
          </p:cNvSpPr>
          <p:nvPr>
            <p:ph type="body" sz="quarter" idx="14" hasCustomPrompt="1"/>
          </p:nvPr>
        </p:nvSpPr>
        <p:spPr>
          <a:xfrm>
            <a:off x="914400" y="6495317"/>
            <a:ext cx="6705600" cy="216982"/>
          </a:xfrm>
        </p:spPr>
        <p:txBody>
          <a:bodyPr wrap="square" anchor="b">
            <a:spAutoFit/>
          </a:bodyPr>
          <a:lstStyle>
            <a:lvl1pPr marL="0" indent="0">
              <a:buNone/>
              <a:defRPr sz="9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pPr lvl="0"/>
            <a:r>
              <a:rPr lang="en-US"/>
              <a:t>click to insert source</a:t>
            </a:r>
          </a:p>
        </p:txBody>
      </p:sp>
    </p:spTree>
    <p:extLst>
      <p:ext uri="{BB962C8B-B14F-4D97-AF65-F5344CB8AC3E}">
        <p14:creationId xmlns:p14="http://schemas.microsoft.com/office/powerpoint/2010/main" val="1674533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4193CA1-5245-954B-A4E6-79CB5D486528}"/>
              </a:ext>
            </a:extLst>
          </p:cNvPr>
          <p:cNvSpPr>
            <a:spLocks noGrp="1"/>
          </p:cNvSpPr>
          <p:nvPr>
            <p:ph type="subTitle" idx="1" hasCustomPrompt="1"/>
          </p:nvPr>
        </p:nvSpPr>
        <p:spPr>
          <a:xfrm>
            <a:off x="618744" y="3558565"/>
            <a:ext cx="10963656" cy="1015663"/>
          </a:xfrm>
          <a:prstGeom prst="rect">
            <a:avLst/>
          </a:prstGeom>
        </p:spPr>
        <p:txBody>
          <a:bodyPr>
            <a:normAutofit/>
          </a:bodyPr>
          <a:lstStyle>
            <a:lvl1pPr marL="0" indent="0" algn="ctr">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For more information please contact NAME at EMAIL </a:t>
            </a:r>
          </a:p>
        </p:txBody>
      </p:sp>
      <p:sp>
        <p:nvSpPr>
          <p:cNvPr id="6" name="TextBox 5">
            <a:extLst>
              <a:ext uri="{FF2B5EF4-FFF2-40B4-BE49-F238E27FC236}">
                <a16:creationId xmlns:a16="http://schemas.microsoft.com/office/drawing/2014/main" id="{087103CD-58D3-B44E-B309-1B9A7AD8F6D6}"/>
              </a:ext>
            </a:extLst>
          </p:cNvPr>
          <p:cNvSpPr txBox="1"/>
          <p:nvPr userDrawn="1"/>
        </p:nvSpPr>
        <p:spPr>
          <a:xfrm>
            <a:off x="614172" y="812685"/>
            <a:ext cx="10963656" cy="1015663"/>
          </a:xfrm>
          <a:prstGeom prst="rect">
            <a:avLst/>
          </a:prstGeom>
          <a:noFill/>
        </p:spPr>
        <p:txBody>
          <a:bodyPr wrap="square" rtlCol="0">
            <a:noAutofit/>
          </a:bodyPr>
          <a:lstStyle/>
          <a:p>
            <a:pPr indent="-457200" algn="ctr">
              <a:lnSpc>
                <a:spcPct val="90000"/>
              </a:lnSpc>
              <a:spcBef>
                <a:spcPts val="1000"/>
              </a:spcBef>
              <a:spcAft>
                <a:spcPts val="800"/>
              </a:spcAft>
            </a:pPr>
            <a:r>
              <a:rPr lang="en-US" sz="6000">
                <a:solidFill>
                  <a:schemeClr val="tx2"/>
                </a:solidFill>
                <a:latin typeface="+mj-lt"/>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EB4684CE-1A71-7941-A229-BE1758FF3DAA}"/>
              </a:ext>
            </a:extLst>
          </p:cNvPr>
          <p:cNvSpPr txBox="1"/>
          <p:nvPr userDrawn="1"/>
        </p:nvSpPr>
        <p:spPr>
          <a:xfrm>
            <a:off x="618744" y="2132992"/>
            <a:ext cx="10963656" cy="1109535"/>
          </a:xfrm>
          <a:prstGeom prst="rect">
            <a:avLst/>
          </a:prstGeom>
          <a:noFill/>
        </p:spPr>
        <p:txBody>
          <a:bodyPr wrap="square" rtlCol="0">
            <a:spAutoFit/>
          </a:bodyPr>
          <a:lstStyle/>
          <a:p>
            <a:pPr indent="-457200" algn="ctr">
              <a:lnSpc>
                <a:spcPct val="90000"/>
              </a:lnSpc>
              <a:spcBef>
                <a:spcPts val="1000"/>
              </a:spcBef>
              <a:spcAft>
                <a:spcPts val="800"/>
              </a:spcAft>
            </a:pPr>
            <a:r>
              <a:rPr lang="en-US" sz="2800" b="0" i="0">
                <a:solidFill>
                  <a:schemeClr val="tx2"/>
                </a:solidFill>
                <a:latin typeface="+mn-lt"/>
                <a:ea typeface="Tahoma" panose="020B0604030504040204" pitchFamily="34" charset="0"/>
                <a:cs typeface="Tahoma" panose="020B0604030504040204" pitchFamily="34" charset="0"/>
              </a:rPr>
              <a:t>Join our distribution list to receive updates and announcements: </a:t>
            </a:r>
          </a:p>
          <a:p>
            <a:pPr indent="-457200" algn="ctr">
              <a:lnSpc>
                <a:spcPct val="90000"/>
              </a:lnSpc>
              <a:spcBef>
                <a:spcPts val="1000"/>
              </a:spcBef>
              <a:spcAft>
                <a:spcPts val="800"/>
              </a:spcAft>
            </a:pPr>
            <a:r>
              <a:rPr lang="en-US" sz="2800" b="0" i="0">
                <a:solidFill>
                  <a:schemeClr val="accent5"/>
                </a:solidFill>
                <a:latin typeface="+mn-lt"/>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www.csgjusticecenter.org/subscribe</a:t>
            </a:r>
            <a:r>
              <a:rPr lang="en-US" sz="2800" b="0" i="0">
                <a:solidFill>
                  <a:schemeClr val="accent5"/>
                </a:solidFill>
                <a:latin typeface="+mn-lt"/>
                <a:ea typeface="Tahoma" panose="020B0604030504040204" pitchFamily="34" charset="0"/>
                <a:cs typeface="Tahoma" panose="020B0604030504040204" pitchFamily="34" charset="0"/>
              </a:rPr>
              <a:t>  </a:t>
            </a:r>
          </a:p>
        </p:txBody>
      </p:sp>
      <p:sp>
        <p:nvSpPr>
          <p:cNvPr id="8" name="TextBox 7">
            <a:extLst>
              <a:ext uri="{FF2B5EF4-FFF2-40B4-BE49-F238E27FC236}">
                <a16:creationId xmlns:a16="http://schemas.microsoft.com/office/drawing/2014/main" id="{D762ACDA-D814-3C47-9052-912CBFE3EA18}"/>
              </a:ext>
            </a:extLst>
          </p:cNvPr>
          <p:cNvSpPr txBox="1"/>
          <p:nvPr userDrawn="1"/>
        </p:nvSpPr>
        <p:spPr>
          <a:xfrm>
            <a:off x="618744" y="4890266"/>
            <a:ext cx="10963656" cy="1015663"/>
          </a:xfrm>
          <a:prstGeom prst="rect">
            <a:avLst/>
          </a:prstGeom>
          <a:noFill/>
        </p:spPr>
        <p:txBody>
          <a:bodyPr wrap="square" rtlCol="0">
            <a:spAutoFit/>
          </a:bodyPr>
          <a:lstStyle/>
          <a:p>
            <a:pPr algn="ctr"/>
            <a:r>
              <a:rPr lang="en-US" sz="1200" b="0" i="1">
                <a:solidFill>
                  <a:schemeClr val="bg1">
                    <a:lumMod val="50000"/>
                  </a:schemeClr>
                </a:solidFill>
                <a:latin typeface="+mn-lt"/>
                <a:ea typeface="Tahoma" panose="020B0604030504040204" pitchFamily="34" charset="0"/>
                <a:cs typeface="Tahoma" panose="020B0604030504040204" pitchFamily="34" charset="0"/>
              </a:rPr>
              <a:t>The presentation was developed by members of The Council of State Governments Justice Center staff. The statements made reflect the views of the authors, and should not be considered the official position of The Council of State Governments Justice Center, the members of The Council of State Governments, or the funding agency supporting the work.</a:t>
            </a:r>
          </a:p>
          <a:p>
            <a:pPr algn="ctr"/>
            <a:endParaRPr lang="en-US" sz="1200" b="0" i="1">
              <a:solidFill>
                <a:schemeClr val="bg1">
                  <a:lumMod val="50000"/>
                </a:schemeClr>
              </a:solidFill>
              <a:latin typeface="+mn-lt"/>
              <a:ea typeface="Tahoma" panose="020B0604030504040204" pitchFamily="34" charset="0"/>
              <a:cs typeface="Tahoma" panose="020B0604030504040204" pitchFamily="34" charset="0"/>
            </a:endParaRPr>
          </a:p>
          <a:p>
            <a:pPr algn="ctr"/>
            <a:r>
              <a:rPr lang="en-US" sz="1200" b="0" i="0">
                <a:solidFill>
                  <a:schemeClr val="bg1">
                    <a:lumMod val="50000"/>
                  </a:schemeClr>
                </a:solidFill>
                <a:latin typeface="+mn-lt"/>
                <a:ea typeface="Tahoma" panose="020B0604030504040204" pitchFamily="34" charset="0"/>
                <a:cs typeface="Tahoma" panose="020B0604030504040204" pitchFamily="34" charset="0"/>
              </a:rPr>
              <a:t>© 2019 The Council of State Governments Justice Center</a:t>
            </a:r>
          </a:p>
        </p:txBody>
      </p:sp>
      <p:pic>
        <p:nvPicPr>
          <p:cNvPr id="9" name="Picture 8">
            <a:extLst>
              <a:ext uri="{FF2B5EF4-FFF2-40B4-BE49-F238E27FC236}">
                <a16:creationId xmlns:a16="http://schemas.microsoft.com/office/drawing/2014/main" id="{5DE8ACC4-C658-614A-BA55-A74CCBA03B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2040" y="6007608"/>
            <a:ext cx="2142854" cy="512064"/>
          </a:xfrm>
          <a:prstGeom prst="rect">
            <a:avLst/>
          </a:prstGeom>
        </p:spPr>
      </p:pic>
    </p:spTree>
    <p:extLst>
      <p:ext uri="{BB962C8B-B14F-4D97-AF65-F5344CB8AC3E}">
        <p14:creationId xmlns:p14="http://schemas.microsoft.com/office/powerpoint/2010/main" val="10797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344C-566E-6242-BF58-8C24EF1EE9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64082-F943-C34A-B802-B2C596958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D762B4-647A-9440-A583-8EECF2F1B781}"/>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BD73EB44-03AB-AF43-8B5A-7C426B379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F837-680E-9A4A-8F06-6C9E21F51EF6}"/>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782000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F3CAF6-6BEC-4F96-A5FB-134E2FB34F07}"/>
              </a:ext>
            </a:extLst>
          </p:cNvPr>
          <p:cNvSpPr>
            <a:spLocks noGrp="1"/>
          </p:cNvSpPr>
          <p:nvPr>
            <p:ph type="subTitle" idx="1" hasCustomPrompt="1"/>
          </p:nvPr>
        </p:nvSpPr>
        <p:spPr>
          <a:xfrm>
            <a:off x="618744" y="3558565"/>
            <a:ext cx="10959084" cy="749275"/>
          </a:xfrm>
          <a:prstGeom prst="rect">
            <a:avLst/>
          </a:prstGeom>
        </p:spPr>
        <p:txBody>
          <a:bodyPr>
            <a:normAutofit/>
          </a:bodyPr>
          <a:lstStyle>
            <a:lvl1pPr marL="0" indent="0" algn="ctr">
              <a:buNone/>
              <a:defRPr sz="2800">
                <a:solidFill>
                  <a:srgbClr val="44546A"/>
                </a:solidFill>
                <a:latin typeface="Franklin Gothic Medium" panose="020B06030201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For more information please contact NAME at EMAIL </a:t>
            </a:r>
          </a:p>
        </p:txBody>
      </p:sp>
      <p:sp>
        <p:nvSpPr>
          <p:cNvPr id="10" name="TextBox 9">
            <a:extLst>
              <a:ext uri="{FF2B5EF4-FFF2-40B4-BE49-F238E27FC236}">
                <a16:creationId xmlns:a16="http://schemas.microsoft.com/office/drawing/2014/main" id="{1EBDE49E-33DE-471A-9996-0E8ABE2358C7}"/>
              </a:ext>
            </a:extLst>
          </p:cNvPr>
          <p:cNvSpPr txBox="1"/>
          <p:nvPr userDrawn="1"/>
        </p:nvSpPr>
        <p:spPr>
          <a:xfrm>
            <a:off x="618744" y="2132992"/>
            <a:ext cx="10963656" cy="1109535"/>
          </a:xfrm>
          <a:prstGeom prst="rect">
            <a:avLst/>
          </a:prstGeom>
          <a:noFill/>
        </p:spPr>
        <p:txBody>
          <a:bodyPr wrap="square" rtlCol="0">
            <a:spAutoFit/>
          </a:bodyPr>
          <a:lstStyle/>
          <a:p>
            <a:pPr indent="-457200" algn="ctr">
              <a:lnSpc>
                <a:spcPct val="90000"/>
              </a:lnSpc>
              <a:spcBef>
                <a:spcPts val="1000"/>
              </a:spcBef>
              <a:spcAft>
                <a:spcPts val="800"/>
              </a:spcAft>
            </a:pPr>
            <a:r>
              <a:rPr lang="en-US" sz="2800" b="0" i="0">
                <a:solidFill>
                  <a:srgbClr val="44546A"/>
                </a:solidFill>
                <a:latin typeface="Franklin Gothic Medium" panose="020B0603020102020204" pitchFamily="34" charset="0"/>
                <a:ea typeface="Tahoma" panose="020B0604030504040204" pitchFamily="34" charset="0"/>
                <a:cs typeface="Tahoma" panose="020B0604030504040204" pitchFamily="34" charset="0"/>
              </a:rPr>
              <a:t>Join our distribution list to receive updates and announcements: </a:t>
            </a:r>
          </a:p>
          <a:p>
            <a:pPr indent="-457200" algn="ctr">
              <a:lnSpc>
                <a:spcPct val="90000"/>
              </a:lnSpc>
              <a:spcBef>
                <a:spcPts val="1000"/>
              </a:spcBef>
              <a:spcAft>
                <a:spcPts val="800"/>
              </a:spcAft>
            </a:pPr>
            <a:r>
              <a:rPr lang="en-US" sz="2800" b="0" i="0">
                <a:solidFill>
                  <a:srgbClr val="0070C0"/>
                </a:solidFill>
                <a:latin typeface="Franklin Gothic Medium" panose="020B06030201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a:t>
            </a:r>
            <a:r>
              <a:rPr lang="en-US" sz="2800" b="0" i="0" err="1">
                <a:solidFill>
                  <a:srgbClr val="0070C0"/>
                </a:solidFill>
                <a:latin typeface="Franklin Gothic Medium" panose="020B06030201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csgjusticecenter.org</a:t>
            </a:r>
            <a:r>
              <a:rPr lang="en-US" sz="2800" b="0" i="0">
                <a:solidFill>
                  <a:srgbClr val="0070C0"/>
                </a:solidFill>
                <a:latin typeface="Franklin Gothic Medium" panose="020B060302010202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/resources/newsletters/</a:t>
            </a:r>
            <a:r>
              <a:rPr lang="en-US" sz="2800" b="0" i="0">
                <a:solidFill>
                  <a:srgbClr val="00BBFF"/>
                </a:solidFill>
                <a:latin typeface="Franklin Gothic Medium" panose="020B0603020102020204" pitchFamily="34" charset="0"/>
                <a:ea typeface="Tahoma" panose="020B0604030504040204" pitchFamily="34" charset="0"/>
                <a:cs typeface="Tahoma" panose="020B0604030504040204" pitchFamily="34" charset="0"/>
              </a:rPr>
              <a:t>  </a:t>
            </a:r>
          </a:p>
        </p:txBody>
      </p:sp>
      <p:sp>
        <p:nvSpPr>
          <p:cNvPr id="7" name="TextBox 6">
            <a:extLst>
              <a:ext uri="{FF2B5EF4-FFF2-40B4-BE49-F238E27FC236}">
                <a16:creationId xmlns:a16="http://schemas.microsoft.com/office/drawing/2014/main" id="{3B115BD4-89F1-4473-A8B6-A52ADDF8F739}"/>
              </a:ext>
            </a:extLst>
          </p:cNvPr>
          <p:cNvSpPr txBox="1"/>
          <p:nvPr userDrawn="1"/>
        </p:nvSpPr>
        <p:spPr>
          <a:xfrm>
            <a:off x="614172" y="812685"/>
            <a:ext cx="10963656" cy="1015663"/>
          </a:xfrm>
          <a:prstGeom prst="rect">
            <a:avLst/>
          </a:prstGeom>
          <a:noFill/>
        </p:spPr>
        <p:txBody>
          <a:bodyPr wrap="square" rtlCol="0">
            <a:noAutofit/>
          </a:bodyPr>
          <a:lstStyle/>
          <a:p>
            <a:pPr indent="-457200" algn="ctr">
              <a:lnSpc>
                <a:spcPct val="90000"/>
              </a:lnSpc>
              <a:spcBef>
                <a:spcPts val="1000"/>
              </a:spcBef>
              <a:spcAft>
                <a:spcPts val="800"/>
              </a:spcAft>
            </a:pPr>
            <a:r>
              <a:rPr lang="en-US" sz="6000">
                <a:solidFill>
                  <a:srgbClr val="44546A"/>
                </a:solidFill>
                <a:latin typeface="Franklin Gothic Medium" panose="020B0603020102020204" pitchFamily="34" charset="0"/>
                <a:ea typeface="Tahoma" panose="020B0604030504040204" pitchFamily="34" charset="0"/>
                <a:cs typeface="Tahoma" panose="020B0604030504040204" pitchFamily="34" charset="0"/>
              </a:rPr>
              <a:t>Thank You!</a:t>
            </a:r>
          </a:p>
        </p:txBody>
      </p:sp>
      <p:pic>
        <p:nvPicPr>
          <p:cNvPr id="4" name="Picture 3" descr="A close up of a sign&#10;&#10;Description automatically generated">
            <a:extLst>
              <a:ext uri="{FF2B5EF4-FFF2-40B4-BE49-F238E27FC236}">
                <a16:creationId xmlns:a16="http://schemas.microsoft.com/office/drawing/2014/main" id="{054C1F78-B9FE-3B41-B91D-707A7DF0BDAB}"/>
              </a:ext>
            </a:extLst>
          </p:cNvPr>
          <p:cNvPicPr>
            <a:picLocks noChangeAspect="1"/>
          </p:cNvPicPr>
          <p:nvPr userDrawn="1"/>
        </p:nvPicPr>
        <p:blipFill>
          <a:blip r:embed="rId3"/>
          <a:stretch>
            <a:fillRect/>
          </a:stretch>
        </p:blipFill>
        <p:spPr>
          <a:xfrm>
            <a:off x="5249863" y="6144980"/>
            <a:ext cx="914400" cy="406400"/>
          </a:xfrm>
          <a:prstGeom prst="rect">
            <a:avLst/>
          </a:prstGeom>
        </p:spPr>
      </p:pic>
    </p:spTree>
    <p:extLst>
      <p:ext uri="{BB962C8B-B14F-4D97-AF65-F5344CB8AC3E}">
        <p14:creationId xmlns:p14="http://schemas.microsoft.com/office/powerpoint/2010/main" val="4126394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8512F-B3C3-4EC0-A4BE-A7CFB3CD17C2}"/>
              </a:ext>
            </a:extLst>
          </p:cNvPr>
          <p:cNvSpPr>
            <a:spLocks noGrp="1"/>
          </p:cNvSpPr>
          <p:nvPr>
            <p:ph idx="1"/>
          </p:nvPr>
        </p:nvSpPr>
        <p:spPr>
          <a:xfrm>
            <a:off x="612648" y="1837944"/>
            <a:ext cx="10972800" cy="4038421"/>
          </a:xfrm>
          <a:prstGeom prst="rect">
            <a:avLst/>
          </a:prstGeom>
        </p:spPr>
        <p:txBody>
          <a:bodyPr>
            <a:noAutofit/>
          </a:bodyPr>
          <a:lstStyle>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6C1A09-9ECD-49FB-ACA6-D3FD0A1FF120}"/>
              </a:ext>
            </a:extLst>
          </p:cNvPr>
          <p:cNvSpPr>
            <a:spLocks noGrp="1"/>
          </p:cNvSpPr>
          <p:nvPr>
            <p:ph type="ftr" sz="quarter" idx="11"/>
          </p:nvPr>
        </p:nvSpPr>
        <p:spPr>
          <a:xfrm>
            <a:off x="612648" y="6339189"/>
            <a:ext cx="7478923" cy="3657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endParaRPr lang="en-US"/>
          </a:p>
        </p:txBody>
      </p:sp>
      <p:sp>
        <p:nvSpPr>
          <p:cNvPr id="8" name="Title 1">
            <a:extLst>
              <a:ext uri="{FF2B5EF4-FFF2-40B4-BE49-F238E27FC236}">
                <a16:creationId xmlns:a16="http://schemas.microsoft.com/office/drawing/2014/main" id="{27CFD979-B6BC-4555-BF31-1A2D8E00928C}"/>
              </a:ext>
            </a:extLst>
          </p:cNvPr>
          <p:cNvSpPr>
            <a:spLocks noGrp="1"/>
          </p:cNvSpPr>
          <p:nvPr>
            <p:ph type="title"/>
          </p:nvPr>
        </p:nvSpPr>
        <p:spPr>
          <a:xfrm>
            <a:off x="612648" y="457200"/>
            <a:ext cx="10972800" cy="1261872"/>
          </a:xfrm>
        </p:spPr>
        <p:txBody>
          <a:bodyPr/>
          <a:lstStyle/>
          <a:p>
            <a:r>
              <a:rPr lang="en-US"/>
              <a:t>Click to edit Master title style</a:t>
            </a:r>
          </a:p>
        </p:txBody>
      </p:sp>
      <p:sp>
        <p:nvSpPr>
          <p:cNvPr id="10" name="Slide Number Placeholder 6">
            <a:extLst>
              <a:ext uri="{FF2B5EF4-FFF2-40B4-BE49-F238E27FC236}">
                <a16:creationId xmlns:a16="http://schemas.microsoft.com/office/drawing/2014/main" id="{63EDA789-4442-DA4A-AD70-7499154D7436}"/>
              </a:ext>
            </a:extLst>
          </p:cNvPr>
          <p:cNvSpPr txBox="1">
            <a:spLocks/>
          </p:cNvSpPr>
          <p:nvPr userDrawn="1"/>
        </p:nvSpPr>
        <p:spPr>
          <a:xfrm>
            <a:off x="7619999" y="6356350"/>
            <a:ext cx="3733801" cy="365125"/>
          </a:xfrm>
          <a:prstGeom prst="rect">
            <a:avLst/>
          </a:prstGeom>
        </p:spPr>
        <p:txBody>
          <a:bodyPr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The Council of State Governments Justice Center | </a:t>
            </a:r>
            <a:fld id="{9F01B4B1-B3D6-4091-B063-7FC24B4703ED}" type="slidenum">
              <a:rPr lang="en-US" smtClean="0"/>
              <a:pPr/>
              <a:t>‹#›</a:t>
            </a:fld>
            <a:endParaRPr lang="en-US"/>
          </a:p>
        </p:txBody>
      </p:sp>
    </p:spTree>
    <p:extLst>
      <p:ext uri="{BB962C8B-B14F-4D97-AF65-F5344CB8AC3E}">
        <p14:creationId xmlns:p14="http://schemas.microsoft.com/office/powerpoint/2010/main" val="301733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384A-712B-3D45-BD37-AB71A2A8B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EBCE-2E35-F948-A327-1F4177566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C6C790-A8C6-E84E-BF90-A9C13B56C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CE792-0D7A-F44D-A87F-D9BFE6CA5AB0}"/>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6" name="Footer Placeholder 5">
            <a:extLst>
              <a:ext uri="{FF2B5EF4-FFF2-40B4-BE49-F238E27FC236}">
                <a16:creationId xmlns:a16="http://schemas.microsoft.com/office/drawing/2014/main" id="{8348B56E-766D-204C-B85D-337D74FE6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10E36-3629-DA4B-A56F-850D3C1DD737}"/>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99613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384A-712B-3D45-BD37-AB71A2A8B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EBCE-2E35-F948-A327-1F4177566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C6C790-A8C6-E84E-BF90-A9C13B56C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CE792-0D7A-F44D-A87F-D9BFE6CA5AB0}"/>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6" name="Footer Placeholder 5">
            <a:extLst>
              <a:ext uri="{FF2B5EF4-FFF2-40B4-BE49-F238E27FC236}">
                <a16:creationId xmlns:a16="http://schemas.microsoft.com/office/drawing/2014/main" id="{8348B56E-766D-204C-B85D-337D74FE6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10E36-3629-DA4B-A56F-850D3C1DD737}"/>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151200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16E5-041C-854F-980C-046BEA56C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30FE3C-BDFE-C74B-BB91-86A33AE3A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D35EC-0046-7349-A47F-621CE7785C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61825-6AAD-7240-9201-5555BB306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8E85F-04BF-AB4B-8773-9D16264421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6D5C72-E96C-6D44-90E1-DE0F39EF65AF}"/>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8" name="Footer Placeholder 7">
            <a:extLst>
              <a:ext uri="{FF2B5EF4-FFF2-40B4-BE49-F238E27FC236}">
                <a16:creationId xmlns:a16="http://schemas.microsoft.com/office/drawing/2014/main" id="{CDDCC459-96DA-E644-9BDE-79875363A2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F0E04-41D2-8A45-95C0-A7FFA4D953DC}"/>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22728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5D44-8939-5C43-BBF7-7E2C2DD440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C150F4-EE9E-974E-ADC3-DBE788D86037}"/>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4" name="Footer Placeholder 3">
            <a:extLst>
              <a:ext uri="{FF2B5EF4-FFF2-40B4-BE49-F238E27FC236}">
                <a16:creationId xmlns:a16="http://schemas.microsoft.com/office/drawing/2014/main" id="{5FAB83E0-47F6-4D49-A9D2-061F6735E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659B23-C071-F54B-963C-5FF05AF029D1}"/>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282257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F9BC4-EABB-E044-8F48-6DD43984A06C}"/>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3" name="Footer Placeholder 2">
            <a:extLst>
              <a:ext uri="{FF2B5EF4-FFF2-40B4-BE49-F238E27FC236}">
                <a16:creationId xmlns:a16="http://schemas.microsoft.com/office/drawing/2014/main" id="{D3B69746-C766-8842-8C4B-E1FE3FC1D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876DB-E5D1-D747-8318-B466A34D82BE}"/>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31441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68C1-2490-7345-BF9F-FFDFBE297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D54ED-0E67-254F-A285-F274804A9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087DC7-D105-004C-89C3-5959FB1A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20E6E-C7DD-E642-A89D-5430BD15503F}"/>
              </a:ext>
            </a:extLst>
          </p:cNvPr>
          <p:cNvSpPr>
            <a:spLocks noGrp="1"/>
          </p:cNvSpPr>
          <p:nvPr>
            <p:ph type="dt" sz="half" idx="10"/>
          </p:nvPr>
        </p:nvSpPr>
        <p:spPr/>
        <p:txBody>
          <a:bodyPr/>
          <a:lstStyle/>
          <a:p>
            <a:fld id="{7F26D94E-C91C-2E43-BA55-8CC942C18E0D}" type="datetimeFigureOut">
              <a:rPr lang="en-US" smtClean="0"/>
              <a:t>8/2/22</a:t>
            </a:fld>
            <a:endParaRPr lang="en-US"/>
          </a:p>
        </p:txBody>
      </p:sp>
      <p:sp>
        <p:nvSpPr>
          <p:cNvPr id="6" name="Footer Placeholder 5">
            <a:extLst>
              <a:ext uri="{FF2B5EF4-FFF2-40B4-BE49-F238E27FC236}">
                <a16:creationId xmlns:a16="http://schemas.microsoft.com/office/drawing/2014/main" id="{2577EAD3-D41B-484B-9ADA-B2D0731C4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2C560-D870-2F42-BF3F-FC53110194F0}"/>
              </a:ext>
            </a:extLst>
          </p:cNvPr>
          <p:cNvSpPr>
            <a:spLocks noGrp="1"/>
          </p:cNvSpPr>
          <p:nvPr>
            <p:ph type="sldNum" sz="quarter" idx="12"/>
          </p:nvPr>
        </p:nvSpPr>
        <p:spPr/>
        <p:txBody>
          <a:bodyPr/>
          <a:lstStyle/>
          <a:p>
            <a:fld id="{4DB7C0FF-9A5D-2F4D-8EED-5B64CDA3E798}" type="slidenum">
              <a:rPr lang="en-US" smtClean="0"/>
              <a:t>‹#›</a:t>
            </a:fld>
            <a:endParaRPr lang="en-US"/>
          </a:p>
        </p:txBody>
      </p:sp>
    </p:spTree>
    <p:extLst>
      <p:ext uri="{BB962C8B-B14F-4D97-AF65-F5344CB8AC3E}">
        <p14:creationId xmlns:p14="http://schemas.microsoft.com/office/powerpoint/2010/main" val="372846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27FCD-F6FF-614D-B670-B853A98B7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76D3D-BDA5-6541-9C32-DC8CE2550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9A363-A907-2940-9D5F-33EE164AB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6D94E-C91C-2E43-BA55-8CC942C18E0D}" type="datetimeFigureOut">
              <a:rPr lang="en-US" smtClean="0"/>
              <a:t>8/2/22</a:t>
            </a:fld>
            <a:endParaRPr lang="en-US"/>
          </a:p>
        </p:txBody>
      </p:sp>
      <p:sp>
        <p:nvSpPr>
          <p:cNvPr id="5" name="Footer Placeholder 4">
            <a:extLst>
              <a:ext uri="{FF2B5EF4-FFF2-40B4-BE49-F238E27FC236}">
                <a16:creationId xmlns:a16="http://schemas.microsoft.com/office/drawing/2014/main" id="{02E8C7BA-812B-CE48-8BDC-5104B3B8B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2E160-6F7D-7049-B31D-BEF0F85F7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7C0FF-9A5D-2F4D-8EED-5B64CDA3E798}" type="slidenum">
              <a:rPr lang="en-US" smtClean="0"/>
              <a:t>‹#›</a:t>
            </a:fld>
            <a:endParaRPr lang="en-US"/>
          </a:p>
        </p:txBody>
      </p:sp>
    </p:spTree>
    <p:extLst>
      <p:ext uri="{BB962C8B-B14F-4D97-AF65-F5344CB8AC3E}">
        <p14:creationId xmlns:p14="http://schemas.microsoft.com/office/powerpoint/2010/main" val="95077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80"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676D2-6902-8F43-AE7C-D50D7906E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93E6C-4E8D-184C-87B5-B679927CB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9E9178-B4D5-3A4D-815D-18DD24058793}"/>
              </a:ext>
            </a:extLst>
          </p:cNvPr>
          <p:cNvSpPr>
            <a:spLocks noGrp="1"/>
          </p:cNvSpPr>
          <p:nvPr>
            <p:ph type="sldNum" sz="quarter" idx="4"/>
          </p:nvPr>
        </p:nvSpPr>
        <p:spPr>
          <a:xfrm>
            <a:off x="7619999" y="6356350"/>
            <a:ext cx="3733801" cy="365125"/>
          </a:xfrm>
          <a:prstGeom prst="rect">
            <a:avLst/>
          </a:prstGeom>
        </p:spPr>
        <p:txBody>
          <a:bodyPr vert="horz" lIns="91440" tIns="45720" rIns="91440" bIns="45720" rtlCol="0" anchor="ctr"/>
          <a:lstStyle>
            <a:lvl1pPr algn="r">
              <a:defRPr sz="1000">
                <a:solidFill>
                  <a:schemeClr val="tx1">
                    <a:tint val="75000"/>
                  </a:schemeClr>
                </a:solidFill>
                <a:latin typeface="Franklin Gothic Book" panose="020B0503020102020204" pitchFamily="34" charset="0"/>
                <a:ea typeface="Tahoma" panose="020B0604030504040204" pitchFamily="34" charset="0"/>
                <a:cs typeface="Tahoma" panose="020B0604030504040204" pitchFamily="34" charset="0"/>
              </a:defRPr>
            </a:lvl1pPr>
          </a:lstStyle>
          <a:p>
            <a:r>
              <a:rPr lang="en-US"/>
              <a:t>The Council of State Governments Justice Center | </a:t>
            </a:r>
            <a:fld id="{9F01B4B1-B3D6-4091-B063-7FC24B4703ED}" type="slidenum">
              <a:rPr lang="en-US" smtClean="0"/>
              <a:pPr/>
              <a:t>‹#›</a:t>
            </a:fld>
            <a:endParaRPr lang="en-US"/>
          </a:p>
        </p:txBody>
      </p:sp>
    </p:spTree>
    <p:extLst>
      <p:ext uri="{BB962C8B-B14F-4D97-AF65-F5344CB8AC3E}">
        <p14:creationId xmlns:p14="http://schemas.microsoft.com/office/powerpoint/2010/main" val="8867697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mailto:Jeremiah.P.STROMBERG@doc.oregon.gov" TargetMode="External"/><Relationship Id="rId2" Type="http://schemas.openxmlformats.org/officeDocument/2006/relationships/hyperlink" Target="mailto:creynolds@csg.org"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649A-D9D6-4836-A1AE-9ED844D19EB5}"/>
              </a:ext>
            </a:extLst>
          </p:cNvPr>
          <p:cNvSpPr>
            <a:spLocks noGrp="1"/>
          </p:cNvSpPr>
          <p:nvPr>
            <p:ph type="ctrTitle"/>
          </p:nvPr>
        </p:nvSpPr>
        <p:spPr/>
        <p:txBody>
          <a:bodyPr/>
          <a:lstStyle/>
          <a:p>
            <a:r>
              <a:rPr lang="en-US" dirty="0"/>
              <a:t>State Funding for Supervision</a:t>
            </a:r>
          </a:p>
        </p:txBody>
      </p:sp>
      <p:sp>
        <p:nvSpPr>
          <p:cNvPr id="3" name="Subtitle 2">
            <a:extLst>
              <a:ext uri="{FF2B5EF4-FFF2-40B4-BE49-F238E27FC236}">
                <a16:creationId xmlns:a16="http://schemas.microsoft.com/office/drawing/2014/main" id="{0A937450-26DC-4C2B-BD87-2FA282DC2819}"/>
              </a:ext>
            </a:extLst>
          </p:cNvPr>
          <p:cNvSpPr>
            <a:spLocks noGrp="1"/>
          </p:cNvSpPr>
          <p:nvPr>
            <p:ph type="subTitle" idx="1"/>
          </p:nvPr>
        </p:nvSpPr>
        <p:spPr/>
        <p:txBody>
          <a:bodyPr>
            <a:normAutofit lnSpcReduction="10000"/>
          </a:bodyPr>
          <a:lstStyle/>
          <a:p>
            <a:r>
              <a:rPr lang="en-US" dirty="0"/>
              <a:t>National Association of Sentencing Commissions| August 9, 2022</a:t>
            </a:r>
          </a:p>
        </p:txBody>
      </p:sp>
    </p:spTree>
    <p:extLst>
      <p:ext uri="{BB962C8B-B14F-4D97-AF65-F5344CB8AC3E}">
        <p14:creationId xmlns:p14="http://schemas.microsoft.com/office/powerpoint/2010/main" val="200415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716F3-33A4-70A9-3173-2906676A0A51}"/>
              </a:ext>
            </a:extLst>
          </p:cNvPr>
          <p:cNvSpPr>
            <a:spLocks noGrp="1"/>
          </p:cNvSpPr>
          <p:nvPr>
            <p:ph idx="1"/>
          </p:nvPr>
        </p:nvSpPr>
        <p:spPr>
          <a:xfrm>
            <a:off x="612648" y="1837944"/>
            <a:ext cx="7028016" cy="4038421"/>
          </a:xfrm>
        </p:spPr>
        <p:txBody>
          <a:bodyPr/>
          <a:lstStyle/>
          <a:p>
            <a:r>
              <a:rPr lang="en-US" sz="2400" dirty="0">
                <a:solidFill>
                  <a:schemeClr val="tx1">
                    <a:lumMod val="75000"/>
                    <a:lumOff val="25000"/>
                  </a:schemeClr>
                </a:solidFill>
                <a:latin typeface="Franklin Gothic Book" panose="020B0503020102020204" pitchFamily="34" charset="0"/>
              </a:rPr>
              <a:t>Payments are based on reductions in county-level “return to prison” (RPR) rates from people on local supervision with a baseline of 7.9 percent.</a:t>
            </a:r>
          </a:p>
          <a:p>
            <a:r>
              <a:rPr lang="en-US" sz="2400" dirty="0">
                <a:solidFill>
                  <a:schemeClr val="tx1">
                    <a:lumMod val="75000"/>
                    <a:lumOff val="25000"/>
                  </a:schemeClr>
                </a:solidFill>
                <a:latin typeface="Franklin Gothic Book" panose="020B0503020102020204" pitchFamily="34" charset="0"/>
              </a:rPr>
              <a:t>Total state payments in FY2020–21 were $112,514,699.</a:t>
            </a:r>
          </a:p>
          <a:p>
            <a:r>
              <a:rPr lang="en-US" sz="2400" dirty="0">
                <a:solidFill>
                  <a:schemeClr val="tx1">
                    <a:lumMod val="75000"/>
                    <a:lumOff val="25000"/>
                  </a:schemeClr>
                </a:solidFill>
                <a:latin typeface="Franklin Gothic Book" panose="020B0503020102020204" pitchFamily="34" charset="0"/>
              </a:rPr>
              <a:t>An Annual Assessment survey focuses on five practices: (1) use of validated risk and needs assessments; (2) effective supervision practices, including training on EBPs; (3) effective treatment and targeted intervention; (4) effective management practices; and (5) collaboration among justice system partners. </a:t>
            </a:r>
            <a:endParaRPr lang="en-US" dirty="0">
              <a:solidFill>
                <a:schemeClr val="tx1">
                  <a:lumMod val="75000"/>
                  <a:lumOff val="25000"/>
                </a:schemeClr>
              </a:solidFill>
              <a:latin typeface="Franklin Gothic Book" panose="020B0503020102020204" pitchFamily="34" charset="0"/>
            </a:endParaRPr>
          </a:p>
          <a:p>
            <a:endParaRPr lang="en-US" dirty="0"/>
          </a:p>
          <a:p>
            <a:endParaRPr lang="en-US" dirty="0"/>
          </a:p>
        </p:txBody>
      </p:sp>
      <p:sp>
        <p:nvSpPr>
          <p:cNvPr id="3" name="Title 2">
            <a:extLst>
              <a:ext uri="{FF2B5EF4-FFF2-40B4-BE49-F238E27FC236}">
                <a16:creationId xmlns:a16="http://schemas.microsoft.com/office/drawing/2014/main" id="{C689ECF5-2A38-F941-1DAA-F92309032B60}"/>
              </a:ext>
            </a:extLst>
          </p:cNvPr>
          <p:cNvSpPr>
            <a:spLocks noGrp="1"/>
          </p:cNvSpPr>
          <p:nvPr>
            <p:ph type="title"/>
          </p:nvPr>
        </p:nvSpPr>
        <p:spPr/>
        <p:txBody>
          <a:bodyPr>
            <a:normAutofit fontScale="90000"/>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California’s performance incentive funding program is well documented and appears successful at promoting county-level evidence-based practices.</a:t>
            </a:r>
          </a:p>
        </p:txBody>
      </p:sp>
      <p:pic>
        <p:nvPicPr>
          <p:cNvPr id="1026" name="Picture 2">
            <a:extLst>
              <a:ext uri="{FF2B5EF4-FFF2-40B4-BE49-F238E27FC236}">
                <a16:creationId xmlns:a16="http://schemas.microsoft.com/office/drawing/2014/main" id="{CC7C88AB-3B30-8BF0-27E4-E12BA72CD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060" y="1968285"/>
            <a:ext cx="4192292" cy="419229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3431EE43-D2D1-48D1-F9E9-421454FF645A}"/>
              </a:ext>
            </a:extLst>
          </p:cNvPr>
          <p:cNvSpPr>
            <a:spLocks noGrp="1"/>
          </p:cNvSpPr>
          <p:nvPr>
            <p:ph type="ftr" sz="quarter" idx="11"/>
          </p:nvPr>
        </p:nvSpPr>
        <p:spPr>
          <a:xfrm>
            <a:off x="612648" y="6182022"/>
            <a:ext cx="7315200" cy="365125"/>
          </a:xfrm>
          <a:prstGeom prst="rect">
            <a:avLst/>
          </a:prstGeom>
        </p:spPr>
        <p:txBody>
          <a:bodyPr vert="horz" lIns="91440" tIns="45720" rIns="91440" bIns="45720" rtlCol="0" anchor="ctr">
            <a:normAutofit/>
          </a:bodyPr>
          <a:lstStyle>
            <a:lvl1pPr>
              <a:defRPr sz="1000">
                <a:solidFill>
                  <a:schemeClr val="tx1">
                    <a:lumMod val="75000"/>
                    <a:lumOff val="25000"/>
                  </a:schemeClr>
                </a:solidFill>
                <a:latin typeface="Franklin Gothic Book" panose="020B0503020102020204" pitchFamily="34" charset="0"/>
              </a:defRPr>
            </a:lvl1pPr>
          </a:lstStyle>
          <a:p>
            <a:pPr algn="l">
              <a:lnSpc>
                <a:spcPct val="90000"/>
              </a:lnSpc>
              <a:spcAft>
                <a:spcPts val="600"/>
              </a:spcAft>
              <a:defRPr/>
            </a:pPr>
            <a:r>
              <a:rPr lang="en-US" sz="900" kern="1200" dirty="0"/>
              <a:t>California Judicial Council,</a:t>
            </a:r>
            <a:r>
              <a:rPr lang="en-US" sz="900" i="1" dirty="0"/>
              <a:t> “Report on the California Community Corrections Performance Incentives Act of 2009: Findings from the SB 678 Program (2021),” at https://</a:t>
            </a:r>
            <a:r>
              <a:rPr lang="en-US" sz="900" i="1" dirty="0" err="1"/>
              <a:t>www.courts.ca.gov</a:t>
            </a:r>
            <a:r>
              <a:rPr lang="en-US" sz="900" i="1" dirty="0"/>
              <a:t>/documents/lr-2021-CA_Community_Corrections_Performance_Incentives_Act-pc_1232.pdf</a:t>
            </a:r>
            <a:r>
              <a:rPr lang="en-US" sz="900" kern="1200" dirty="0"/>
              <a:t>.</a:t>
            </a:r>
          </a:p>
        </p:txBody>
      </p:sp>
    </p:spTree>
    <p:extLst>
      <p:ext uri="{BB962C8B-B14F-4D97-AF65-F5344CB8AC3E}">
        <p14:creationId xmlns:p14="http://schemas.microsoft.com/office/powerpoint/2010/main" val="107649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BEF5C89-AD1E-434F-91A5-80F23F934195}"/>
              </a:ext>
            </a:extLst>
          </p:cNvPr>
          <p:cNvSpPr>
            <a:spLocks noGrp="1"/>
          </p:cNvSpPr>
          <p:nvPr>
            <p:ph idx="1"/>
          </p:nvPr>
        </p:nvSpPr>
        <p:spPr>
          <a:xfrm>
            <a:off x="838199" y="1825625"/>
            <a:ext cx="4094747" cy="4303464"/>
          </a:xfrm>
        </p:spPr>
        <p:txBody>
          <a:bodyPr vert="horz" lIns="91440" tIns="45720" rIns="91440" bIns="45720" rtlCol="0">
            <a:normAutofit/>
          </a:bodyPr>
          <a:lstStyle/>
          <a:p>
            <a:pPr marL="0" indent="0">
              <a:buNone/>
            </a:pPr>
            <a:r>
              <a:rPr lang="en-US" sz="2400" dirty="0">
                <a:solidFill>
                  <a:schemeClr val="tx1">
                    <a:lumMod val="75000"/>
                    <a:lumOff val="25000"/>
                  </a:schemeClr>
                </a:solidFill>
                <a:latin typeface="Franklin Gothic Book" panose="020B0503020102020204" pitchFamily="34" charset="0"/>
              </a:rPr>
              <a:t>123 “CSCDs” are organized within judicial districts serving 254 counties. </a:t>
            </a:r>
          </a:p>
          <a:p>
            <a:pPr marL="0" indent="0">
              <a:buNone/>
            </a:pPr>
            <a:r>
              <a:rPr lang="en-US" sz="2400" dirty="0">
                <a:solidFill>
                  <a:schemeClr val="tx1">
                    <a:lumMod val="75000"/>
                    <a:lumOff val="25000"/>
                  </a:schemeClr>
                </a:solidFill>
                <a:latin typeface="Franklin Gothic Book" panose="020B0503020102020204" pitchFamily="34" charset="0"/>
              </a:rPr>
              <a:t>Basic supervision funding is based on a county’s share of the state’s overall population and probation population.</a:t>
            </a:r>
          </a:p>
          <a:p>
            <a:pPr marL="0" indent="0">
              <a:buNone/>
            </a:pPr>
            <a:r>
              <a:rPr lang="en-US" sz="2400" dirty="0">
                <a:solidFill>
                  <a:schemeClr val="tx1">
                    <a:lumMod val="75000"/>
                    <a:lumOff val="25000"/>
                  </a:schemeClr>
                </a:solidFill>
                <a:latin typeface="Franklin Gothic Book" panose="020B0503020102020204" pitchFamily="34" charset="0"/>
              </a:rPr>
              <a:t>Additional line items support more specialized programs including alternative facilities.</a:t>
            </a:r>
          </a:p>
        </p:txBody>
      </p:sp>
      <p:sp>
        <p:nvSpPr>
          <p:cNvPr id="5" name="Footer Placeholder 4">
            <a:extLst>
              <a:ext uri="{FF2B5EF4-FFF2-40B4-BE49-F238E27FC236}">
                <a16:creationId xmlns:a16="http://schemas.microsoft.com/office/drawing/2014/main" id="{E0E161C5-2FCB-6A40-A829-33DCB65FD8D8}"/>
              </a:ext>
            </a:extLst>
          </p:cNvPr>
          <p:cNvSpPr>
            <a:spLocks noGrp="1"/>
          </p:cNvSpPr>
          <p:nvPr>
            <p:ph type="ftr" sz="quarter" idx="11"/>
          </p:nvPr>
        </p:nvSpPr>
        <p:spPr>
          <a:xfrm>
            <a:off x="838200" y="6333772"/>
            <a:ext cx="7315200" cy="365125"/>
          </a:xfrm>
          <a:prstGeom prst="rect">
            <a:avLst/>
          </a:prstGeom>
        </p:spPr>
        <p:txBody>
          <a:bodyPr vert="horz" lIns="91440" tIns="45720" rIns="91440" bIns="45720" rtlCol="0" anchor="ctr">
            <a:normAutofit/>
          </a:bodyPr>
          <a:lstStyle>
            <a:lvl1pPr>
              <a:defRPr sz="1000">
                <a:solidFill>
                  <a:schemeClr val="tx1">
                    <a:lumMod val="75000"/>
                    <a:lumOff val="25000"/>
                  </a:schemeClr>
                </a:solidFill>
                <a:latin typeface="Franklin Gothic Book" panose="020B0503020102020204" pitchFamily="34" charset="0"/>
              </a:defRPr>
            </a:lvl1pPr>
          </a:lstStyle>
          <a:p>
            <a:pPr algn="l">
              <a:lnSpc>
                <a:spcPct val="90000"/>
              </a:lnSpc>
              <a:spcAft>
                <a:spcPts val="600"/>
              </a:spcAft>
              <a:defRPr/>
            </a:pPr>
            <a:r>
              <a:rPr lang="en-US" sz="900" dirty="0">
                <a:solidFill>
                  <a:prstClr val="black">
                    <a:tint val="75000"/>
                  </a:prstClr>
                </a:solidFill>
              </a:rPr>
              <a:t>Source: Community Justice Assistance Division, Texas Department of Criminal Justice website, at https://</a:t>
            </a:r>
            <a:r>
              <a:rPr lang="en-US" sz="900" dirty="0" err="1">
                <a:solidFill>
                  <a:prstClr val="black">
                    <a:tint val="75000"/>
                  </a:prstClr>
                </a:solidFill>
              </a:rPr>
              <a:t>www.tdcj.texas.gov</a:t>
            </a:r>
            <a:r>
              <a:rPr lang="en-US" sz="900" dirty="0">
                <a:solidFill>
                  <a:prstClr val="black">
                    <a:tint val="75000"/>
                  </a:prstClr>
                </a:solidFill>
              </a:rPr>
              <a:t>/documents/</a:t>
            </a:r>
            <a:r>
              <a:rPr lang="en-US" sz="900" dirty="0" err="1">
                <a:solidFill>
                  <a:prstClr val="black">
                    <a:tint val="75000"/>
                  </a:prstClr>
                </a:solidFill>
              </a:rPr>
              <a:t>cjad</a:t>
            </a:r>
            <a:r>
              <a:rPr lang="en-US" sz="900" dirty="0">
                <a:solidFill>
                  <a:prstClr val="black">
                    <a:tint val="75000"/>
                  </a:prstClr>
                </a:solidFill>
              </a:rPr>
              <a:t>/FY22_State_Funding_FY20_Local_Fees_Pie_Chart.pdf.</a:t>
            </a:r>
            <a:endParaRPr lang="en-US" sz="900" kern="1200" dirty="0">
              <a:solidFill>
                <a:prstClr val="black">
                  <a:tint val="75000"/>
                </a:prstClr>
              </a:solidFill>
            </a:endParaRPr>
          </a:p>
        </p:txBody>
      </p:sp>
      <p:sp>
        <p:nvSpPr>
          <p:cNvPr id="8" name="Title 2">
            <a:extLst>
              <a:ext uri="{FF2B5EF4-FFF2-40B4-BE49-F238E27FC236}">
                <a16:creationId xmlns:a16="http://schemas.microsoft.com/office/drawing/2014/main" id="{583EA798-8E93-4ED8-CECD-4E729C5A966A}"/>
              </a:ext>
            </a:extLst>
          </p:cNvPr>
          <p:cNvSpPr>
            <a:spLocks noGrp="1"/>
          </p:cNvSpPr>
          <p:nvPr>
            <p:ph type="title"/>
          </p:nvPr>
        </p:nvSpPr>
        <p:spPr>
          <a:xfrm>
            <a:off x="612648" y="457200"/>
            <a:ext cx="10972800" cy="1261872"/>
          </a:xfrm>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Texas provides significant state funding for local departments, and counties have limited financial obligations.</a:t>
            </a:r>
          </a:p>
        </p:txBody>
      </p:sp>
      <p:pic>
        <p:nvPicPr>
          <p:cNvPr id="4" name="Picture 3" descr="Chart, pie chart&#10;&#10;Description automatically generated">
            <a:extLst>
              <a:ext uri="{FF2B5EF4-FFF2-40B4-BE49-F238E27FC236}">
                <a16:creationId xmlns:a16="http://schemas.microsoft.com/office/drawing/2014/main" id="{B8A8C559-17E7-ED37-C1D7-3D9BC1A2B14D}"/>
              </a:ext>
            </a:extLst>
          </p:cNvPr>
          <p:cNvPicPr>
            <a:picLocks noChangeAspect="1"/>
          </p:cNvPicPr>
          <p:nvPr/>
        </p:nvPicPr>
        <p:blipFill>
          <a:blip r:embed="rId3"/>
          <a:stretch>
            <a:fillRect/>
          </a:stretch>
        </p:blipFill>
        <p:spPr>
          <a:xfrm>
            <a:off x="5195047" y="1670007"/>
            <a:ext cx="6384305" cy="4614700"/>
          </a:xfrm>
          <a:prstGeom prst="rect">
            <a:avLst/>
          </a:prstGeom>
        </p:spPr>
      </p:pic>
    </p:spTree>
    <p:extLst>
      <p:ext uri="{BB962C8B-B14F-4D97-AF65-F5344CB8AC3E}">
        <p14:creationId xmlns:p14="http://schemas.microsoft.com/office/powerpoint/2010/main" val="10132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8B78E-8ED0-D04F-A699-6DF82FEFE070}"/>
              </a:ext>
            </a:extLst>
          </p:cNvPr>
          <p:cNvSpPr>
            <a:spLocks noGrp="1"/>
          </p:cNvSpPr>
          <p:nvPr>
            <p:ph idx="1"/>
          </p:nvPr>
        </p:nvSpPr>
        <p:spPr>
          <a:xfrm>
            <a:off x="612649" y="1837944"/>
            <a:ext cx="6705600" cy="4038421"/>
          </a:xfrm>
        </p:spPr>
        <p:txBody>
          <a:bodyPr/>
          <a:lstStyle/>
          <a:p>
            <a:r>
              <a:rPr lang="en-US" sz="2400" dirty="0">
                <a:solidFill>
                  <a:schemeClr val="tx1">
                    <a:lumMod val="75000"/>
                    <a:lumOff val="25000"/>
                  </a:schemeClr>
                </a:solidFill>
                <a:latin typeface="Franklin Gothic Book" panose="020B0503020102020204" pitchFamily="34" charset="0"/>
              </a:rPr>
              <a:t>Under SB 1055 (2011), a local probation department (CSCD) may submit a prison commitment reduction plan to the TDCJ Community Justice Assistance Division. </a:t>
            </a:r>
          </a:p>
          <a:p>
            <a:r>
              <a:rPr lang="en-US" sz="2400" dirty="0">
                <a:solidFill>
                  <a:schemeClr val="tx1">
                    <a:lumMod val="75000"/>
                    <a:lumOff val="25000"/>
                  </a:schemeClr>
                </a:solidFill>
                <a:latin typeface="Franklin Gothic Book" panose="020B0503020102020204" pitchFamily="34" charset="0"/>
              </a:rPr>
              <a:t>The CSCD would receive an initial lump </a:t>
            </a:r>
            <a:r>
              <a:rPr lang="en-US" sz="2400">
                <a:solidFill>
                  <a:schemeClr val="tx1">
                    <a:lumMod val="75000"/>
                    <a:lumOff val="25000"/>
                  </a:schemeClr>
                </a:solidFill>
                <a:latin typeface="Franklin Gothic Book" panose="020B0503020102020204" pitchFamily="34" charset="0"/>
              </a:rPr>
              <a:t>sum of </a:t>
            </a:r>
            <a:r>
              <a:rPr lang="en-US" sz="2400" dirty="0">
                <a:solidFill>
                  <a:schemeClr val="tx1">
                    <a:lumMod val="75000"/>
                    <a:lumOff val="25000"/>
                  </a:schemeClr>
                </a:solidFill>
                <a:latin typeface="Franklin Gothic Book" panose="020B0503020102020204" pitchFamily="34" charset="0"/>
              </a:rPr>
              <a:t>35 percent of state savings described in the plan. Incentive payments would come out of the remaining 65 percent of savings for achieving certain goals. </a:t>
            </a:r>
          </a:p>
          <a:p>
            <a:r>
              <a:rPr lang="en-US" sz="2400" dirty="0">
                <a:solidFill>
                  <a:schemeClr val="tx1">
                    <a:lumMod val="75000"/>
                    <a:lumOff val="25000"/>
                  </a:schemeClr>
                </a:solidFill>
                <a:latin typeface="Franklin Gothic Book" panose="020B0503020102020204" pitchFamily="34" charset="0"/>
              </a:rPr>
              <a:t>A penalty would be assessed if the commitment reduction goal is not met. </a:t>
            </a:r>
          </a:p>
          <a:p>
            <a:endParaRPr lang="en-US" dirty="0"/>
          </a:p>
        </p:txBody>
      </p:sp>
      <p:sp>
        <p:nvSpPr>
          <p:cNvPr id="3" name="Title 2">
            <a:extLst>
              <a:ext uri="{FF2B5EF4-FFF2-40B4-BE49-F238E27FC236}">
                <a16:creationId xmlns:a16="http://schemas.microsoft.com/office/drawing/2014/main" id="{744F1A6A-CA13-E84F-9B96-854C8F066407}"/>
              </a:ext>
            </a:extLst>
          </p:cNvPr>
          <p:cNvSpPr>
            <a:spLocks noGrp="1"/>
          </p:cNvSpPr>
          <p:nvPr>
            <p:ph type="title"/>
          </p:nvPr>
        </p:nvSpPr>
        <p:spPr>
          <a:xfrm>
            <a:off x="612648" y="457200"/>
            <a:ext cx="8621663" cy="1261872"/>
          </a:xfrm>
        </p:spPr>
        <p:txBody>
          <a:bodyPr>
            <a:normAutofit fontScale="90000"/>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In 2011 Texas adopted a “performance incentive funding” approach on top of formula funding, but no agency has applied for PIF.</a:t>
            </a:r>
          </a:p>
        </p:txBody>
      </p:sp>
      <p:sp>
        <p:nvSpPr>
          <p:cNvPr id="6" name="Text Placeholder 10">
            <a:extLst>
              <a:ext uri="{FF2B5EF4-FFF2-40B4-BE49-F238E27FC236}">
                <a16:creationId xmlns:a16="http://schemas.microsoft.com/office/drawing/2014/main" id="{16F8F520-81F0-2CD2-6E07-55CF9527921E}"/>
              </a:ext>
            </a:extLst>
          </p:cNvPr>
          <p:cNvSpPr txBox="1">
            <a:spLocks/>
          </p:cNvSpPr>
          <p:nvPr/>
        </p:nvSpPr>
        <p:spPr>
          <a:xfrm>
            <a:off x="612648" y="5995237"/>
            <a:ext cx="6705600" cy="466281"/>
          </a:xfrm>
          <a:prstGeom prst="rect">
            <a:avLst/>
          </a:prstGeom>
        </p:spPr>
        <p:txBody>
          <a:bodyPr wrap="square" anchor="b">
            <a:sp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50000"/>
                    <a:lumOff val="50000"/>
                  </a:schemeClr>
                </a:solidFill>
              </a:rPr>
              <a:t>Sources: “Performance Incentive Funding,” Vera Institute (2012), accessed March 10, 2021, https://</a:t>
            </a:r>
            <a:r>
              <a:rPr lang="en-US" dirty="0" err="1">
                <a:solidFill>
                  <a:schemeClr val="tx1">
                    <a:lumMod val="50000"/>
                    <a:lumOff val="50000"/>
                  </a:schemeClr>
                </a:solidFill>
              </a:rPr>
              <a:t>www.vera.org</a:t>
            </a:r>
            <a:r>
              <a:rPr lang="en-US" dirty="0">
                <a:solidFill>
                  <a:schemeClr val="tx1">
                    <a:lumMod val="50000"/>
                    <a:lumOff val="50000"/>
                  </a:schemeClr>
                </a:solidFill>
              </a:rPr>
              <a:t>/publications/performance-incentive-funding-aligning-fiscal-and-operational-responsibility-to-produce-more-safety-at-less-cost; </a:t>
            </a:r>
            <a:r>
              <a:rPr lang="en-US" dirty="0">
                <a:solidFill>
                  <a:prstClr val="black">
                    <a:tint val="75000"/>
                  </a:prstClr>
                </a:solidFill>
                <a:latin typeface="Calibri" panose="020F0502020204030204"/>
              </a:rPr>
              <a:t>Interview with Carey Green, Director, Texas Department of Criminal Justice Community Justice Assistance Division, June 2021.</a:t>
            </a:r>
          </a:p>
        </p:txBody>
      </p:sp>
      <p:grpSp>
        <p:nvGrpSpPr>
          <p:cNvPr id="105" name="Group 104" descr="Map of the U.S.">
            <a:extLst>
              <a:ext uri="{FF2B5EF4-FFF2-40B4-BE49-F238E27FC236}">
                <a16:creationId xmlns:a16="http://schemas.microsoft.com/office/drawing/2014/main" id="{27A42520-9466-8144-77B1-0F5C56F808B1}"/>
              </a:ext>
            </a:extLst>
          </p:cNvPr>
          <p:cNvGrpSpPr>
            <a:grpSpLocks noChangeAspect="1"/>
          </p:cNvGrpSpPr>
          <p:nvPr/>
        </p:nvGrpSpPr>
        <p:grpSpPr>
          <a:xfrm>
            <a:off x="7348702" y="2575506"/>
            <a:ext cx="3999283" cy="2678860"/>
            <a:chOff x="385709" y="1327274"/>
            <a:chExt cx="8464231" cy="5107343"/>
          </a:xfrm>
        </p:grpSpPr>
        <p:sp>
          <p:nvSpPr>
            <p:cNvPr id="106" name="Alabama">
              <a:extLst>
                <a:ext uri="{FF2B5EF4-FFF2-40B4-BE49-F238E27FC236}">
                  <a16:creationId xmlns:a16="http://schemas.microsoft.com/office/drawing/2014/main" id="{0BE6E50F-11F0-AB79-E56E-E0A3A7E207FC}"/>
                </a:ext>
              </a:extLst>
            </p:cNvPr>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bg1">
                <a:lumMod val="75000"/>
              </a:schemeClr>
            </a:solidFill>
            <a:ln w="9525">
              <a:solidFill>
                <a:schemeClr val="bg1"/>
              </a:solidFill>
              <a:prstDash val="solid"/>
              <a:round/>
              <a:headEnd/>
              <a:tailEnd/>
            </a:ln>
          </p:spPr>
        </p:sp>
        <p:sp>
          <p:nvSpPr>
            <p:cNvPr id="107" name="Arizona">
              <a:extLst>
                <a:ext uri="{FF2B5EF4-FFF2-40B4-BE49-F238E27FC236}">
                  <a16:creationId xmlns:a16="http://schemas.microsoft.com/office/drawing/2014/main" id="{21578B41-11A1-51F5-EB22-AC1C40E4F686}"/>
                </a:ext>
              </a:extLst>
            </p:cNvPr>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5"/>
            </a:solidFill>
            <a:ln w="9525">
              <a:solidFill>
                <a:schemeClr val="bg1"/>
              </a:solidFill>
              <a:prstDash val="solid"/>
              <a:round/>
              <a:headEnd/>
              <a:tailEnd/>
            </a:ln>
          </p:spPr>
        </p:sp>
        <p:sp>
          <p:nvSpPr>
            <p:cNvPr id="108" name="Arkansas">
              <a:extLst>
                <a:ext uri="{FF2B5EF4-FFF2-40B4-BE49-F238E27FC236}">
                  <a16:creationId xmlns:a16="http://schemas.microsoft.com/office/drawing/2014/main" id="{0B84D502-923E-C1D6-04A1-E7F2335BEC67}"/>
                </a:ext>
              </a:extLst>
            </p:cNvPr>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accent5"/>
            </a:solidFill>
            <a:ln w="9525">
              <a:solidFill>
                <a:schemeClr val="bg1"/>
              </a:solidFill>
              <a:prstDash val="solid"/>
              <a:round/>
              <a:headEnd/>
              <a:tailEnd/>
            </a:ln>
          </p:spPr>
        </p:sp>
        <p:sp>
          <p:nvSpPr>
            <p:cNvPr id="109" name="California">
              <a:extLst>
                <a:ext uri="{FF2B5EF4-FFF2-40B4-BE49-F238E27FC236}">
                  <a16:creationId xmlns:a16="http://schemas.microsoft.com/office/drawing/2014/main" id="{E6A367C0-69D7-1FDE-0BFC-0892496CAA28}"/>
                </a:ext>
              </a:extLst>
            </p:cNvPr>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accent5"/>
            </a:solidFill>
            <a:ln w="9525">
              <a:solidFill>
                <a:schemeClr val="bg1"/>
              </a:solidFill>
              <a:prstDash val="solid"/>
              <a:round/>
              <a:headEnd/>
              <a:tailEnd/>
            </a:ln>
          </p:spPr>
        </p:sp>
        <p:sp>
          <p:nvSpPr>
            <p:cNvPr id="110" name="Colorado">
              <a:extLst>
                <a:ext uri="{FF2B5EF4-FFF2-40B4-BE49-F238E27FC236}">
                  <a16:creationId xmlns:a16="http://schemas.microsoft.com/office/drawing/2014/main" id="{40E2B42E-6296-6357-F1B1-811D7754FD68}"/>
                </a:ext>
              </a:extLst>
            </p:cNvPr>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bg1">
                <a:lumMod val="75000"/>
              </a:schemeClr>
            </a:solidFill>
            <a:ln w="9525">
              <a:solidFill>
                <a:schemeClr val="bg1"/>
              </a:solidFill>
              <a:prstDash val="solid"/>
              <a:round/>
              <a:headEnd/>
              <a:tailEnd/>
            </a:ln>
          </p:spPr>
        </p:sp>
        <p:sp>
          <p:nvSpPr>
            <p:cNvPr id="111" name="Connecticut">
              <a:extLst>
                <a:ext uri="{FF2B5EF4-FFF2-40B4-BE49-F238E27FC236}">
                  <a16:creationId xmlns:a16="http://schemas.microsoft.com/office/drawing/2014/main" id="{1D0D9EC7-5582-52F9-203E-B3392B747812}"/>
                </a:ext>
              </a:extLst>
            </p:cNvPr>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lumMod val="75000"/>
              </a:schemeClr>
            </a:solidFill>
            <a:ln w="9525">
              <a:solidFill>
                <a:schemeClr val="bg1"/>
              </a:solidFill>
              <a:prstDash val="solid"/>
              <a:round/>
              <a:headEnd/>
              <a:tailEnd/>
            </a:ln>
          </p:spPr>
        </p:sp>
        <p:sp>
          <p:nvSpPr>
            <p:cNvPr id="112" name="Delaware">
              <a:extLst>
                <a:ext uri="{FF2B5EF4-FFF2-40B4-BE49-F238E27FC236}">
                  <a16:creationId xmlns:a16="http://schemas.microsoft.com/office/drawing/2014/main" id="{A4998F8D-5479-A18E-8BD0-6D556D3519BC}"/>
                </a:ext>
              </a:extLst>
            </p:cNvPr>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lumMod val="75000"/>
              </a:schemeClr>
            </a:solidFill>
            <a:ln w="9525">
              <a:solidFill>
                <a:schemeClr val="bg1"/>
              </a:solidFill>
              <a:prstDash val="solid"/>
              <a:round/>
              <a:headEnd/>
              <a:tailEnd/>
            </a:ln>
          </p:spPr>
        </p:sp>
        <p:sp>
          <p:nvSpPr>
            <p:cNvPr id="113" name="Florida">
              <a:extLst>
                <a:ext uri="{FF2B5EF4-FFF2-40B4-BE49-F238E27FC236}">
                  <a16:creationId xmlns:a16="http://schemas.microsoft.com/office/drawing/2014/main" id="{81B9D9AC-CF6A-EE0B-A92F-2C4A35467E93}"/>
                </a:ext>
              </a:extLst>
            </p:cNvPr>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75000"/>
              </a:schemeClr>
            </a:solidFill>
            <a:ln w="9525">
              <a:solidFill>
                <a:schemeClr val="bg1"/>
              </a:solidFill>
              <a:prstDash val="solid"/>
              <a:round/>
              <a:headEnd/>
              <a:tailEnd/>
            </a:ln>
          </p:spPr>
        </p:sp>
        <p:sp>
          <p:nvSpPr>
            <p:cNvPr id="114" name="Georgia">
              <a:extLst>
                <a:ext uri="{FF2B5EF4-FFF2-40B4-BE49-F238E27FC236}">
                  <a16:creationId xmlns:a16="http://schemas.microsoft.com/office/drawing/2014/main" id="{B43C13C8-B7F7-D698-8742-676B7E040D4B}"/>
                </a:ext>
              </a:extLst>
            </p:cNvPr>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chemeClr val="bg1"/>
              </a:solidFill>
              <a:prstDash val="solid"/>
              <a:round/>
              <a:headEnd/>
              <a:tailEnd/>
            </a:ln>
          </p:spPr>
        </p:sp>
        <p:sp>
          <p:nvSpPr>
            <p:cNvPr id="115" name="Idaho">
              <a:extLst>
                <a:ext uri="{FF2B5EF4-FFF2-40B4-BE49-F238E27FC236}">
                  <a16:creationId xmlns:a16="http://schemas.microsoft.com/office/drawing/2014/main" id="{16A25ED2-113A-E7BD-9D4D-2559529EAE5A}"/>
                </a:ext>
              </a:extLst>
            </p:cNvPr>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75000"/>
              </a:schemeClr>
            </a:solidFill>
            <a:ln w="9525">
              <a:solidFill>
                <a:schemeClr val="bg1"/>
              </a:solidFill>
              <a:prstDash val="solid"/>
              <a:round/>
              <a:headEnd/>
              <a:tailEnd/>
            </a:ln>
          </p:spPr>
        </p:sp>
        <p:sp>
          <p:nvSpPr>
            <p:cNvPr id="116" name="Illinois">
              <a:extLst>
                <a:ext uri="{FF2B5EF4-FFF2-40B4-BE49-F238E27FC236}">
                  <a16:creationId xmlns:a16="http://schemas.microsoft.com/office/drawing/2014/main" id="{7AC93F13-A3E4-20C6-8FC5-DD3946B07BAE}"/>
                </a:ext>
              </a:extLst>
            </p:cNvPr>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accent5"/>
            </a:solidFill>
            <a:ln w="9525">
              <a:solidFill>
                <a:schemeClr val="bg1"/>
              </a:solidFill>
              <a:prstDash val="solid"/>
              <a:round/>
              <a:headEnd/>
              <a:tailEnd/>
            </a:ln>
          </p:spPr>
        </p:sp>
        <p:sp>
          <p:nvSpPr>
            <p:cNvPr id="117" name="Indiana">
              <a:extLst>
                <a:ext uri="{FF2B5EF4-FFF2-40B4-BE49-F238E27FC236}">
                  <a16:creationId xmlns:a16="http://schemas.microsoft.com/office/drawing/2014/main" id="{1A0D5D5C-4780-4746-5AC2-A103485C79AE}"/>
                </a:ext>
              </a:extLst>
            </p:cNvPr>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bg1">
                <a:lumMod val="75000"/>
              </a:schemeClr>
            </a:solidFill>
            <a:ln w="9525">
              <a:solidFill>
                <a:schemeClr val="bg1"/>
              </a:solidFill>
              <a:prstDash val="solid"/>
              <a:round/>
              <a:headEnd/>
              <a:tailEnd/>
            </a:ln>
          </p:spPr>
        </p:sp>
        <p:sp>
          <p:nvSpPr>
            <p:cNvPr id="118" name="Iowa">
              <a:extLst>
                <a:ext uri="{FF2B5EF4-FFF2-40B4-BE49-F238E27FC236}">
                  <a16:creationId xmlns:a16="http://schemas.microsoft.com/office/drawing/2014/main" id="{1A358F92-066A-6E45-9C08-59B8CF9F51D8}"/>
                </a:ext>
              </a:extLst>
            </p:cNvPr>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bg1">
                <a:lumMod val="75000"/>
              </a:schemeClr>
            </a:solidFill>
            <a:ln w="9525">
              <a:solidFill>
                <a:schemeClr val="bg1"/>
              </a:solidFill>
              <a:prstDash val="solid"/>
              <a:round/>
              <a:headEnd/>
              <a:tailEnd/>
            </a:ln>
          </p:spPr>
        </p:sp>
        <p:sp>
          <p:nvSpPr>
            <p:cNvPr id="119" name="Kansas">
              <a:extLst>
                <a:ext uri="{FF2B5EF4-FFF2-40B4-BE49-F238E27FC236}">
                  <a16:creationId xmlns:a16="http://schemas.microsoft.com/office/drawing/2014/main" id="{ECE0CD66-75CD-2729-849F-E8EC2C6CEED3}"/>
                </a:ext>
              </a:extLst>
            </p:cNvPr>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accent5"/>
            </a:solidFill>
            <a:ln w="9525">
              <a:solidFill>
                <a:schemeClr val="bg1"/>
              </a:solidFill>
              <a:prstDash val="solid"/>
              <a:round/>
              <a:headEnd/>
              <a:tailEnd/>
            </a:ln>
          </p:spPr>
        </p:sp>
        <p:sp>
          <p:nvSpPr>
            <p:cNvPr id="120" name="Louisiana">
              <a:extLst>
                <a:ext uri="{FF2B5EF4-FFF2-40B4-BE49-F238E27FC236}">
                  <a16:creationId xmlns:a16="http://schemas.microsoft.com/office/drawing/2014/main" id="{B1369791-054E-0964-71D4-C43F466222CC}"/>
                </a:ext>
              </a:extLst>
            </p:cNvPr>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75000"/>
              </a:schemeClr>
            </a:solidFill>
            <a:ln w="9525">
              <a:solidFill>
                <a:schemeClr val="bg1"/>
              </a:solidFill>
              <a:prstDash val="solid"/>
              <a:round/>
              <a:headEnd/>
              <a:tailEnd/>
            </a:ln>
          </p:spPr>
        </p:sp>
        <p:sp>
          <p:nvSpPr>
            <p:cNvPr id="121" name="Maine">
              <a:extLst>
                <a:ext uri="{FF2B5EF4-FFF2-40B4-BE49-F238E27FC236}">
                  <a16:creationId xmlns:a16="http://schemas.microsoft.com/office/drawing/2014/main" id="{DDCFED58-0EA0-279D-E4F0-78F1328FAB24}"/>
                </a:ext>
              </a:extLst>
            </p:cNvPr>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75000"/>
              </a:schemeClr>
            </a:solidFill>
            <a:ln w="9525">
              <a:solidFill>
                <a:schemeClr val="bg1"/>
              </a:solidFill>
              <a:prstDash val="solid"/>
              <a:round/>
              <a:headEnd/>
              <a:tailEnd/>
            </a:ln>
          </p:spPr>
        </p:sp>
        <p:sp>
          <p:nvSpPr>
            <p:cNvPr id="122" name="Maryland">
              <a:extLst>
                <a:ext uri="{FF2B5EF4-FFF2-40B4-BE49-F238E27FC236}">
                  <a16:creationId xmlns:a16="http://schemas.microsoft.com/office/drawing/2014/main" id="{C207AE26-896E-FB0C-AFD8-514B2BF1FD1B}"/>
                </a:ext>
              </a:extLst>
            </p:cNvPr>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lumMod val="75000"/>
              </a:schemeClr>
            </a:solidFill>
            <a:ln w="9525">
              <a:solidFill>
                <a:schemeClr val="bg1"/>
              </a:solidFill>
              <a:prstDash val="solid"/>
              <a:round/>
              <a:headEnd/>
              <a:tailEnd/>
            </a:ln>
          </p:spPr>
        </p:sp>
        <p:sp>
          <p:nvSpPr>
            <p:cNvPr id="123" name="Massachusetts">
              <a:extLst>
                <a:ext uri="{FF2B5EF4-FFF2-40B4-BE49-F238E27FC236}">
                  <a16:creationId xmlns:a16="http://schemas.microsoft.com/office/drawing/2014/main" id="{1B671F00-DEF3-E2F8-1D0C-5628729B16EE}"/>
                </a:ext>
              </a:extLst>
            </p:cNvPr>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bg1">
                <a:lumMod val="75000"/>
              </a:schemeClr>
            </a:solidFill>
            <a:ln w="9525">
              <a:solidFill>
                <a:schemeClr val="bg1"/>
              </a:solidFill>
              <a:prstDash val="solid"/>
              <a:round/>
              <a:headEnd/>
              <a:tailEnd/>
            </a:ln>
          </p:spPr>
        </p:sp>
        <p:grpSp>
          <p:nvGrpSpPr>
            <p:cNvPr id="124" name="Michigan">
              <a:extLst>
                <a:ext uri="{FF2B5EF4-FFF2-40B4-BE49-F238E27FC236}">
                  <a16:creationId xmlns:a16="http://schemas.microsoft.com/office/drawing/2014/main" id="{7332F7F6-B83D-EBE5-BD0E-0E00DF46C959}"/>
                </a:ext>
              </a:extLst>
            </p:cNvPr>
            <p:cNvGrpSpPr>
              <a:grpSpLocks/>
            </p:cNvGrpSpPr>
            <p:nvPr/>
          </p:nvGrpSpPr>
          <p:grpSpPr bwMode="auto">
            <a:xfrm>
              <a:off x="5497409" y="1989265"/>
              <a:ext cx="1222871" cy="1040456"/>
              <a:chOff x="19116675" y="3343275"/>
              <a:chExt cx="21690" cy="447"/>
            </a:xfrm>
            <a:solidFill>
              <a:schemeClr val="accent3">
                <a:lumMod val="75000"/>
              </a:schemeClr>
            </a:solidFill>
          </p:grpSpPr>
          <p:sp>
            <p:nvSpPr>
              <p:cNvPr id="201" name="Michigan2">
                <a:extLst>
                  <a:ext uri="{FF2B5EF4-FFF2-40B4-BE49-F238E27FC236}">
                    <a16:creationId xmlns:a16="http://schemas.microsoft.com/office/drawing/2014/main" id="{20094F55-92FE-AA13-495C-E3A2F3680EE0}"/>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bg1">
                  <a:lumMod val="75000"/>
                </a:schemeClr>
              </a:solidFill>
              <a:ln w="9525">
                <a:solidFill>
                  <a:schemeClr val="bg1"/>
                </a:solidFill>
                <a:prstDash val="solid"/>
                <a:round/>
                <a:headEnd/>
                <a:tailEnd/>
              </a:ln>
            </p:spPr>
          </p:sp>
          <p:sp>
            <p:nvSpPr>
              <p:cNvPr id="202" name="Michigan1">
                <a:extLst>
                  <a:ext uri="{FF2B5EF4-FFF2-40B4-BE49-F238E27FC236}">
                    <a16:creationId xmlns:a16="http://schemas.microsoft.com/office/drawing/2014/main" id="{1EEEF5A8-599D-B957-1302-ECD7822B2074}"/>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bg1">
                  <a:lumMod val="75000"/>
                </a:schemeClr>
              </a:solidFill>
              <a:ln w="9525">
                <a:solidFill>
                  <a:schemeClr val="bg1"/>
                </a:solidFill>
                <a:prstDash val="solid"/>
                <a:round/>
                <a:headEnd/>
                <a:tailEnd/>
              </a:ln>
            </p:spPr>
          </p:sp>
        </p:grpSp>
        <p:sp>
          <p:nvSpPr>
            <p:cNvPr id="125" name="Minnesota">
              <a:extLst>
                <a:ext uri="{FF2B5EF4-FFF2-40B4-BE49-F238E27FC236}">
                  <a16:creationId xmlns:a16="http://schemas.microsoft.com/office/drawing/2014/main" id="{47BFEACD-B79C-9563-5E87-9ACB8B5F35C3}"/>
                </a:ext>
              </a:extLst>
            </p:cNvPr>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bg1">
                <a:lumMod val="75000"/>
              </a:schemeClr>
            </a:solidFill>
            <a:ln w="9525">
              <a:solidFill>
                <a:schemeClr val="bg1"/>
              </a:solidFill>
              <a:prstDash val="solid"/>
              <a:round/>
              <a:headEnd/>
              <a:tailEnd/>
            </a:ln>
          </p:spPr>
          <p:txBody>
            <a:bodyPr/>
            <a:lstStyle/>
            <a:p>
              <a:endParaRPr lang="en-US" dirty="0"/>
            </a:p>
          </p:txBody>
        </p:sp>
        <p:sp>
          <p:nvSpPr>
            <p:cNvPr id="126" name="Mississippi">
              <a:extLst>
                <a:ext uri="{FF2B5EF4-FFF2-40B4-BE49-F238E27FC236}">
                  <a16:creationId xmlns:a16="http://schemas.microsoft.com/office/drawing/2014/main" id="{D05C7D26-5A53-2F68-AFDD-E308396EF92F}"/>
                </a:ext>
              </a:extLst>
            </p:cNvPr>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75000"/>
              </a:schemeClr>
            </a:solidFill>
            <a:ln w="9525">
              <a:solidFill>
                <a:schemeClr val="bg1"/>
              </a:solidFill>
              <a:prstDash val="solid"/>
              <a:round/>
              <a:headEnd/>
              <a:tailEnd/>
            </a:ln>
          </p:spPr>
        </p:sp>
        <p:sp>
          <p:nvSpPr>
            <p:cNvPr id="127" name="Missouri">
              <a:extLst>
                <a:ext uri="{FF2B5EF4-FFF2-40B4-BE49-F238E27FC236}">
                  <a16:creationId xmlns:a16="http://schemas.microsoft.com/office/drawing/2014/main" id="{E9980A53-C25E-BD67-AB99-53B2C6FEF344}"/>
                </a:ext>
              </a:extLst>
            </p:cNvPr>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lumMod val="75000"/>
              </a:schemeClr>
            </a:solidFill>
            <a:ln w="9525">
              <a:solidFill>
                <a:schemeClr val="bg1"/>
              </a:solidFill>
              <a:prstDash val="solid"/>
              <a:round/>
              <a:headEnd/>
              <a:tailEnd/>
            </a:ln>
          </p:spPr>
        </p:sp>
        <p:sp>
          <p:nvSpPr>
            <p:cNvPr id="128" name="Montana">
              <a:extLst>
                <a:ext uri="{FF2B5EF4-FFF2-40B4-BE49-F238E27FC236}">
                  <a16:creationId xmlns:a16="http://schemas.microsoft.com/office/drawing/2014/main" id="{F81B30AF-C631-9A12-F225-AD83EA5A4085}"/>
                </a:ext>
              </a:extLst>
            </p:cNvPr>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bg1">
                <a:lumMod val="75000"/>
              </a:schemeClr>
            </a:solidFill>
            <a:ln w="9525">
              <a:solidFill>
                <a:schemeClr val="bg1"/>
              </a:solidFill>
              <a:prstDash val="solid"/>
              <a:round/>
              <a:headEnd/>
              <a:tailEnd/>
            </a:ln>
          </p:spPr>
        </p:sp>
        <p:sp>
          <p:nvSpPr>
            <p:cNvPr id="129" name="Nebraska">
              <a:extLst>
                <a:ext uri="{FF2B5EF4-FFF2-40B4-BE49-F238E27FC236}">
                  <a16:creationId xmlns:a16="http://schemas.microsoft.com/office/drawing/2014/main" id="{A0E4827D-4595-582A-6F8E-58345B151623}"/>
                </a:ext>
              </a:extLst>
            </p:cNvPr>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lumMod val="75000"/>
              </a:schemeClr>
            </a:solidFill>
            <a:ln w="9525">
              <a:solidFill>
                <a:schemeClr val="bg1"/>
              </a:solidFill>
              <a:prstDash val="solid"/>
              <a:round/>
              <a:headEnd/>
              <a:tailEnd/>
            </a:ln>
          </p:spPr>
        </p:sp>
        <p:sp>
          <p:nvSpPr>
            <p:cNvPr id="130" name="Nevada">
              <a:extLst>
                <a:ext uri="{FF2B5EF4-FFF2-40B4-BE49-F238E27FC236}">
                  <a16:creationId xmlns:a16="http://schemas.microsoft.com/office/drawing/2014/main" id="{C3923A38-314F-1000-F18A-443917E3620B}"/>
                </a:ext>
              </a:extLst>
            </p:cNvPr>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bg1">
                <a:lumMod val="75000"/>
              </a:schemeClr>
            </a:solidFill>
            <a:ln w="9525">
              <a:solidFill>
                <a:schemeClr val="bg1"/>
              </a:solidFill>
              <a:prstDash val="solid"/>
              <a:round/>
              <a:headEnd/>
              <a:tailEnd/>
            </a:ln>
          </p:spPr>
        </p:sp>
        <p:sp>
          <p:nvSpPr>
            <p:cNvPr id="131" name="New_Hampshire">
              <a:extLst>
                <a:ext uri="{FF2B5EF4-FFF2-40B4-BE49-F238E27FC236}">
                  <a16:creationId xmlns:a16="http://schemas.microsoft.com/office/drawing/2014/main" id="{29B4723A-5C41-43BD-8090-253CAF913D29}"/>
                </a:ext>
              </a:extLst>
            </p:cNvPr>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75000"/>
              </a:schemeClr>
            </a:solidFill>
            <a:ln w="9525">
              <a:solidFill>
                <a:schemeClr val="bg1"/>
              </a:solidFill>
              <a:prstDash val="solid"/>
              <a:round/>
              <a:headEnd/>
              <a:tailEnd/>
            </a:ln>
          </p:spPr>
        </p:sp>
        <p:sp>
          <p:nvSpPr>
            <p:cNvPr id="132" name="New_Jersey">
              <a:extLst>
                <a:ext uri="{FF2B5EF4-FFF2-40B4-BE49-F238E27FC236}">
                  <a16:creationId xmlns:a16="http://schemas.microsoft.com/office/drawing/2014/main" id="{DC9AD0C2-A65F-17C3-1907-E9F3C80279A2}"/>
                </a:ext>
              </a:extLst>
            </p:cNvPr>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75000"/>
              </a:schemeClr>
            </a:solidFill>
            <a:ln w="9525">
              <a:solidFill>
                <a:schemeClr val="bg1"/>
              </a:solidFill>
              <a:prstDash val="solid"/>
              <a:round/>
              <a:headEnd/>
              <a:tailEnd/>
            </a:ln>
          </p:spPr>
        </p:sp>
        <p:sp>
          <p:nvSpPr>
            <p:cNvPr id="133" name="New_Mexico">
              <a:extLst>
                <a:ext uri="{FF2B5EF4-FFF2-40B4-BE49-F238E27FC236}">
                  <a16:creationId xmlns:a16="http://schemas.microsoft.com/office/drawing/2014/main" id="{43390A69-99BB-14EF-111A-F855A064DCF3}"/>
                </a:ext>
              </a:extLst>
            </p:cNvPr>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bg1">
                <a:lumMod val="75000"/>
              </a:schemeClr>
            </a:solidFill>
            <a:ln w="9525">
              <a:solidFill>
                <a:schemeClr val="bg1"/>
              </a:solidFill>
              <a:prstDash val="solid"/>
              <a:round/>
              <a:headEnd/>
              <a:tailEnd/>
            </a:ln>
          </p:spPr>
        </p:sp>
        <p:grpSp>
          <p:nvGrpSpPr>
            <p:cNvPr id="134" name="New_York">
              <a:extLst>
                <a:ext uri="{FF2B5EF4-FFF2-40B4-BE49-F238E27FC236}">
                  <a16:creationId xmlns:a16="http://schemas.microsoft.com/office/drawing/2014/main" id="{DEF95B91-7EB2-F4B3-6984-C73E703E8369}"/>
                </a:ext>
              </a:extLst>
            </p:cNvPr>
            <p:cNvGrpSpPr>
              <a:grpSpLocks/>
            </p:cNvGrpSpPr>
            <p:nvPr/>
          </p:nvGrpSpPr>
          <p:grpSpPr bwMode="auto">
            <a:xfrm>
              <a:off x="7133740" y="2136950"/>
              <a:ext cx="971664" cy="970614"/>
              <a:chOff x="25155228" y="3914738"/>
              <a:chExt cx="16086" cy="209"/>
            </a:xfrm>
            <a:solidFill>
              <a:srgbClr val="1F497D"/>
            </a:solidFill>
          </p:grpSpPr>
          <p:sp>
            <p:nvSpPr>
              <p:cNvPr id="199" name="ny2">
                <a:extLst>
                  <a:ext uri="{FF2B5EF4-FFF2-40B4-BE49-F238E27FC236}">
                    <a16:creationId xmlns:a16="http://schemas.microsoft.com/office/drawing/2014/main" id="{33A10FE6-3486-1E68-38FD-85E845E85FD1}"/>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200" name="ny4">
                <a:extLst>
                  <a:ext uri="{FF2B5EF4-FFF2-40B4-BE49-F238E27FC236}">
                    <a16:creationId xmlns:a16="http://schemas.microsoft.com/office/drawing/2014/main" id="{4FA1B1E2-F237-696C-EA7A-B102275B4FEC}"/>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bg1">
                  <a:lumMod val="75000"/>
                </a:schemeClr>
              </a:solidFill>
              <a:ln w="9525">
                <a:solidFill>
                  <a:schemeClr val="bg1"/>
                </a:solidFill>
                <a:prstDash val="solid"/>
                <a:round/>
                <a:headEnd/>
                <a:tailEnd/>
              </a:ln>
            </p:spPr>
          </p:sp>
        </p:grpSp>
        <p:sp>
          <p:nvSpPr>
            <p:cNvPr id="135" name="North_Carolina">
              <a:extLst>
                <a:ext uri="{FF2B5EF4-FFF2-40B4-BE49-F238E27FC236}">
                  <a16:creationId xmlns:a16="http://schemas.microsoft.com/office/drawing/2014/main" id="{CBAD6F38-2DFF-A93F-9D78-BC313EA593FC}"/>
                </a:ext>
              </a:extLst>
            </p:cNvPr>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75000"/>
              </a:schemeClr>
            </a:solidFill>
            <a:ln w="9525">
              <a:solidFill>
                <a:schemeClr val="bg1"/>
              </a:solidFill>
              <a:prstDash val="solid"/>
              <a:round/>
              <a:headEnd/>
              <a:tailEnd/>
            </a:ln>
          </p:spPr>
        </p:sp>
        <p:sp>
          <p:nvSpPr>
            <p:cNvPr id="136" name="North_Dakota">
              <a:extLst>
                <a:ext uri="{FF2B5EF4-FFF2-40B4-BE49-F238E27FC236}">
                  <a16:creationId xmlns:a16="http://schemas.microsoft.com/office/drawing/2014/main" id="{9F5ABBD5-7217-692D-AF14-F846A955D139}"/>
                </a:ext>
              </a:extLst>
            </p:cNvPr>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75000"/>
              </a:schemeClr>
            </a:solidFill>
            <a:ln w="9525">
              <a:solidFill>
                <a:schemeClr val="bg1"/>
              </a:solidFill>
              <a:prstDash val="solid"/>
              <a:round/>
              <a:headEnd/>
              <a:tailEnd/>
            </a:ln>
          </p:spPr>
        </p:sp>
        <p:sp>
          <p:nvSpPr>
            <p:cNvPr id="137" name="Ohio">
              <a:extLst>
                <a:ext uri="{FF2B5EF4-FFF2-40B4-BE49-F238E27FC236}">
                  <a16:creationId xmlns:a16="http://schemas.microsoft.com/office/drawing/2014/main" id="{98A67554-A518-D888-D01D-AC5F2F37782E}"/>
                </a:ext>
              </a:extLst>
            </p:cNvPr>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accent5"/>
            </a:solidFill>
            <a:ln w="9525">
              <a:solidFill>
                <a:schemeClr val="bg1"/>
              </a:solidFill>
              <a:prstDash val="solid"/>
              <a:round/>
              <a:headEnd/>
              <a:tailEnd/>
            </a:ln>
          </p:spPr>
        </p:sp>
        <p:sp>
          <p:nvSpPr>
            <p:cNvPr id="138" name="Oklahoma">
              <a:extLst>
                <a:ext uri="{FF2B5EF4-FFF2-40B4-BE49-F238E27FC236}">
                  <a16:creationId xmlns:a16="http://schemas.microsoft.com/office/drawing/2014/main" id="{D75AC457-361A-7F1E-5414-11C222D6A224}"/>
                </a:ext>
              </a:extLst>
            </p:cNvPr>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lumMod val="75000"/>
              </a:schemeClr>
            </a:solidFill>
            <a:ln w="9525">
              <a:solidFill>
                <a:schemeClr val="bg1"/>
              </a:solidFill>
              <a:prstDash val="solid"/>
              <a:round/>
              <a:headEnd/>
              <a:tailEnd/>
            </a:ln>
          </p:spPr>
        </p:sp>
        <p:sp>
          <p:nvSpPr>
            <p:cNvPr id="139" name="Oregon">
              <a:extLst>
                <a:ext uri="{FF2B5EF4-FFF2-40B4-BE49-F238E27FC236}">
                  <a16:creationId xmlns:a16="http://schemas.microsoft.com/office/drawing/2014/main" id="{D232BD83-4FC5-6ACF-4B2F-4939B46A98DD}"/>
                </a:ext>
              </a:extLst>
            </p:cNvPr>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bg1">
                <a:lumMod val="75000"/>
              </a:schemeClr>
            </a:solidFill>
            <a:ln w="9525">
              <a:solidFill>
                <a:schemeClr val="bg1"/>
              </a:solidFill>
              <a:prstDash val="solid"/>
              <a:round/>
              <a:headEnd/>
              <a:tailEnd/>
            </a:ln>
          </p:spPr>
        </p:sp>
        <p:sp>
          <p:nvSpPr>
            <p:cNvPr id="140" name="Pennsylvania">
              <a:extLst>
                <a:ext uri="{FF2B5EF4-FFF2-40B4-BE49-F238E27FC236}">
                  <a16:creationId xmlns:a16="http://schemas.microsoft.com/office/drawing/2014/main" id="{7411C831-7C8C-6073-2052-C1C4CB0EA318}"/>
                </a:ext>
              </a:extLst>
            </p:cNvPr>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bg1">
                <a:lumMod val="75000"/>
              </a:schemeClr>
            </a:solidFill>
            <a:ln w="9525">
              <a:solidFill>
                <a:schemeClr val="bg1"/>
              </a:solidFill>
              <a:prstDash val="solid"/>
              <a:round/>
              <a:headEnd/>
              <a:tailEnd/>
            </a:ln>
          </p:spPr>
        </p:sp>
        <p:sp>
          <p:nvSpPr>
            <p:cNvPr id="141" name="Rhode_Island">
              <a:extLst>
                <a:ext uri="{FF2B5EF4-FFF2-40B4-BE49-F238E27FC236}">
                  <a16:creationId xmlns:a16="http://schemas.microsoft.com/office/drawing/2014/main" id="{3E6AF4CA-3BAD-F840-E646-0E09FB180D84}"/>
                </a:ext>
              </a:extLst>
            </p:cNvPr>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75000"/>
              </a:schemeClr>
            </a:solidFill>
            <a:ln w="9525">
              <a:solidFill>
                <a:schemeClr val="bg1"/>
              </a:solidFill>
              <a:prstDash val="solid"/>
              <a:round/>
              <a:headEnd/>
              <a:tailEnd/>
            </a:ln>
          </p:spPr>
        </p:sp>
        <p:sp>
          <p:nvSpPr>
            <p:cNvPr id="142" name="South_Carolina">
              <a:extLst>
                <a:ext uri="{FF2B5EF4-FFF2-40B4-BE49-F238E27FC236}">
                  <a16:creationId xmlns:a16="http://schemas.microsoft.com/office/drawing/2014/main" id="{C5B1DCC9-87E8-8EFF-671C-FD6F78750AC8}"/>
                </a:ext>
              </a:extLst>
            </p:cNvPr>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accent5"/>
            </a:solidFill>
            <a:ln w="9525">
              <a:solidFill>
                <a:schemeClr val="bg1"/>
              </a:solidFill>
              <a:prstDash val="solid"/>
              <a:round/>
              <a:headEnd/>
              <a:tailEnd/>
            </a:ln>
          </p:spPr>
        </p:sp>
        <p:sp>
          <p:nvSpPr>
            <p:cNvPr id="143" name="South_Dakota">
              <a:extLst>
                <a:ext uri="{FF2B5EF4-FFF2-40B4-BE49-F238E27FC236}">
                  <a16:creationId xmlns:a16="http://schemas.microsoft.com/office/drawing/2014/main" id="{666DAD14-162E-E665-7077-A58F4382BED9}"/>
                </a:ext>
              </a:extLst>
            </p:cNvPr>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75000"/>
              </a:schemeClr>
            </a:solidFill>
            <a:ln w="9525">
              <a:solidFill>
                <a:schemeClr val="bg1"/>
              </a:solidFill>
              <a:prstDash val="solid"/>
              <a:round/>
              <a:headEnd/>
              <a:tailEnd/>
            </a:ln>
          </p:spPr>
        </p:sp>
        <p:sp>
          <p:nvSpPr>
            <p:cNvPr id="144" name="Tennessee">
              <a:extLst>
                <a:ext uri="{FF2B5EF4-FFF2-40B4-BE49-F238E27FC236}">
                  <a16:creationId xmlns:a16="http://schemas.microsoft.com/office/drawing/2014/main" id="{B07D9DB1-7CEB-8FC7-D2C1-03AA987F4DA7}"/>
                </a:ext>
              </a:extLst>
            </p:cNvPr>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bg1">
                <a:lumMod val="75000"/>
              </a:schemeClr>
            </a:solidFill>
            <a:ln w="9525">
              <a:solidFill>
                <a:schemeClr val="bg1"/>
              </a:solidFill>
              <a:prstDash val="solid"/>
              <a:round/>
              <a:headEnd/>
              <a:tailEnd/>
            </a:ln>
          </p:spPr>
        </p:sp>
        <p:sp>
          <p:nvSpPr>
            <p:cNvPr id="145" name="Texas">
              <a:extLst>
                <a:ext uri="{FF2B5EF4-FFF2-40B4-BE49-F238E27FC236}">
                  <a16:creationId xmlns:a16="http://schemas.microsoft.com/office/drawing/2014/main" id="{4804E85A-2ADB-4FDB-6234-C848644EF3B1}"/>
                </a:ext>
              </a:extLst>
            </p:cNvPr>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accent5"/>
            </a:solidFill>
            <a:ln w="9525">
              <a:solidFill>
                <a:schemeClr val="bg1"/>
              </a:solidFill>
              <a:prstDash val="solid"/>
              <a:round/>
              <a:headEnd/>
              <a:tailEnd/>
            </a:ln>
          </p:spPr>
        </p:sp>
        <p:sp>
          <p:nvSpPr>
            <p:cNvPr id="146" name="Utah">
              <a:extLst>
                <a:ext uri="{FF2B5EF4-FFF2-40B4-BE49-F238E27FC236}">
                  <a16:creationId xmlns:a16="http://schemas.microsoft.com/office/drawing/2014/main" id="{E9B03472-B73C-3293-B38E-9AEDC1AD9AD3}"/>
                </a:ext>
              </a:extLst>
            </p:cNvPr>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bg1">
                <a:lumMod val="75000"/>
              </a:schemeClr>
            </a:solidFill>
            <a:ln w="9525">
              <a:solidFill>
                <a:schemeClr val="bg1"/>
              </a:solidFill>
              <a:prstDash val="solid"/>
              <a:round/>
              <a:headEnd/>
              <a:tailEnd/>
            </a:ln>
          </p:spPr>
        </p:sp>
        <p:sp>
          <p:nvSpPr>
            <p:cNvPr id="147" name="Vermont">
              <a:extLst>
                <a:ext uri="{FF2B5EF4-FFF2-40B4-BE49-F238E27FC236}">
                  <a16:creationId xmlns:a16="http://schemas.microsoft.com/office/drawing/2014/main" id="{B6EABAD4-B3CC-2CCC-AB5D-CDDC2EE59F2F}"/>
                </a:ext>
              </a:extLst>
            </p:cNvPr>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75000"/>
              </a:schemeClr>
            </a:solidFill>
            <a:ln w="9525">
              <a:solidFill>
                <a:schemeClr val="bg1"/>
              </a:solidFill>
              <a:prstDash val="solid"/>
              <a:round/>
              <a:headEnd/>
              <a:tailEnd/>
            </a:ln>
          </p:spPr>
        </p:sp>
        <p:sp>
          <p:nvSpPr>
            <p:cNvPr id="148" name="Washington">
              <a:extLst>
                <a:ext uri="{FF2B5EF4-FFF2-40B4-BE49-F238E27FC236}">
                  <a16:creationId xmlns:a16="http://schemas.microsoft.com/office/drawing/2014/main" id="{1FE3AA01-C61A-4C30-2F61-A8C855DFF78C}"/>
                </a:ext>
              </a:extLst>
            </p:cNvPr>
            <p:cNvSpPr>
              <a:spLocks/>
            </p:cNvSpPr>
            <p:nvPr/>
          </p:nvSpPr>
          <p:spPr bwMode="auto">
            <a:xfrm>
              <a:off x="792467" y="1327274"/>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1">
                <a:lumMod val="75000"/>
              </a:schemeClr>
            </a:solidFill>
            <a:ln w="9525">
              <a:solidFill>
                <a:schemeClr val="bg1"/>
              </a:solidFill>
              <a:prstDash val="solid"/>
              <a:round/>
              <a:headEnd/>
              <a:tailEnd/>
            </a:ln>
          </p:spPr>
        </p:sp>
        <p:sp>
          <p:nvSpPr>
            <p:cNvPr id="149" name="West_Virginia">
              <a:extLst>
                <a:ext uri="{FF2B5EF4-FFF2-40B4-BE49-F238E27FC236}">
                  <a16:creationId xmlns:a16="http://schemas.microsoft.com/office/drawing/2014/main" id="{35F91463-3D02-0935-CF15-D809A340FB43}"/>
                </a:ext>
              </a:extLst>
            </p:cNvPr>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bg1">
                <a:lumMod val="75000"/>
              </a:schemeClr>
            </a:solidFill>
            <a:ln w="9525">
              <a:solidFill>
                <a:schemeClr val="bg1"/>
              </a:solidFill>
              <a:prstDash val="solid"/>
              <a:round/>
              <a:headEnd/>
              <a:tailEnd/>
            </a:ln>
          </p:spPr>
        </p:sp>
        <p:sp>
          <p:nvSpPr>
            <p:cNvPr id="150" name="Wisconsin">
              <a:extLst>
                <a:ext uri="{FF2B5EF4-FFF2-40B4-BE49-F238E27FC236}">
                  <a16:creationId xmlns:a16="http://schemas.microsoft.com/office/drawing/2014/main" id="{4C889CA8-8618-B42D-99B5-957A2BBC4F05}"/>
                </a:ext>
              </a:extLst>
            </p:cNvPr>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75000"/>
              </a:schemeClr>
            </a:solidFill>
            <a:ln w="9525">
              <a:solidFill>
                <a:schemeClr val="bg1"/>
              </a:solidFill>
              <a:prstDash val="solid"/>
              <a:round/>
              <a:headEnd/>
              <a:tailEnd/>
            </a:ln>
          </p:spPr>
        </p:sp>
        <p:sp>
          <p:nvSpPr>
            <p:cNvPr id="151" name="Wyoming">
              <a:extLst>
                <a:ext uri="{FF2B5EF4-FFF2-40B4-BE49-F238E27FC236}">
                  <a16:creationId xmlns:a16="http://schemas.microsoft.com/office/drawing/2014/main" id="{0F8FA238-5F62-4894-E5BA-3AE6C9B098EC}"/>
                </a:ext>
              </a:extLst>
            </p:cNvPr>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bg1">
                <a:lumMod val="75000"/>
              </a:schemeClr>
            </a:solidFill>
            <a:ln w="9525">
              <a:solidFill>
                <a:schemeClr val="bg1"/>
              </a:solidFill>
              <a:prstDash val="solid"/>
              <a:round/>
              <a:headEnd/>
              <a:tailEnd/>
            </a:ln>
          </p:spPr>
        </p:sp>
        <p:grpSp>
          <p:nvGrpSpPr>
            <p:cNvPr id="152" name="Virginia">
              <a:extLst>
                <a:ext uri="{FF2B5EF4-FFF2-40B4-BE49-F238E27FC236}">
                  <a16:creationId xmlns:a16="http://schemas.microsoft.com/office/drawing/2014/main" id="{71CDE4C8-4E05-D19B-35DE-B8F57536E14E}"/>
                </a:ext>
              </a:extLst>
            </p:cNvPr>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196" name="D51">
                <a:extLst>
                  <a:ext uri="{FF2B5EF4-FFF2-40B4-BE49-F238E27FC236}">
                    <a16:creationId xmlns:a16="http://schemas.microsoft.com/office/drawing/2014/main" id="{8AF43D6D-D513-534D-0B44-905EAABB3F96}"/>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75000"/>
                </a:schemeClr>
              </a:solidFill>
              <a:ln w="9525">
                <a:solidFill>
                  <a:schemeClr val="bg1"/>
                </a:solidFill>
                <a:prstDash val="solid"/>
                <a:round/>
                <a:headEnd/>
                <a:tailEnd/>
              </a:ln>
            </p:spPr>
          </p:sp>
          <p:sp>
            <p:nvSpPr>
              <p:cNvPr id="197" name="D52">
                <a:extLst>
                  <a:ext uri="{FF2B5EF4-FFF2-40B4-BE49-F238E27FC236}">
                    <a16:creationId xmlns:a16="http://schemas.microsoft.com/office/drawing/2014/main" id="{CC269E6E-5259-4BAF-3920-FFA1AAFE9E05}"/>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198" name="Drawing 49">
                <a:extLst>
                  <a:ext uri="{FF2B5EF4-FFF2-40B4-BE49-F238E27FC236}">
                    <a16:creationId xmlns:a16="http://schemas.microsoft.com/office/drawing/2014/main" id="{24D18DE2-184C-7BF6-9E01-0410ABBE9C9D}"/>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rgbClr val="BFBFBF"/>
              </a:solidFill>
              <a:ln w="9525" cap="flat">
                <a:solidFill>
                  <a:schemeClr val="bg1"/>
                </a:solidFill>
                <a:prstDash val="solid"/>
                <a:round/>
                <a:headEnd/>
                <a:tailEnd/>
              </a:ln>
            </p:spPr>
          </p:sp>
        </p:grpSp>
        <p:sp>
          <p:nvSpPr>
            <p:cNvPr id="153" name="Kentucky">
              <a:extLst>
                <a:ext uri="{FF2B5EF4-FFF2-40B4-BE49-F238E27FC236}">
                  <a16:creationId xmlns:a16="http://schemas.microsoft.com/office/drawing/2014/main" id="{316C7882-2135-A603-BB98-43814843AFDD}"/>
                </a:ext>
              </a:extLst>
            </p:cNvPr>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accent5"/>
            </a:solidFill>
            <a:ln w="9525">
              <a:solidFill>
                <a:schemeClr val="bg1"/>
              </a:solidFill>
              <a:prstDash val="solid"/>
              <a:round/>
              <a:headEnd/>
              <a:tailEnd/>
            </a:ln>
          </p:spPr>
        </p:sp>
        <p:grpSp>
          <p:nvGrpSpPr>
            <p:cNvPr id="154" name="Alaska">
              <a:extLst>
                <a:ext uri="{FF2B5EF4-FFF2-40B4-BE49-F238E27FC236}">
                  <a16:creationId xmlns:a16="http://schemas.microsoft.com/office/drawing/2014/main" id="{1B987EA3-9749-5D11-6C75-1F02F6B62692}"/>
                </a:ext>
              </a:extLst>
            </p:cNvPr>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165" name="Drawing 60">
                <a:extLst>
                  <a:ext uri="{FF2B5EF4-FFF2-40B4-BE49-F238E27FC236}">
                    <a16:creationId xmlns:a16="http://schemas.microsoft.com/office/drawing/2014/main" id="{0867E584-7EAD-09DC-1377-7FFC3571D172}"/>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chemeClr val="bg1">
                  <a:lumMod val="75000"/>
                </a:schemeClr>
              </a:solidFill>
              <a:ln w="9525">
                <a:solidFill>
                  <a:schemeClr val="bg1"/>
                </a:solidFill>
                <a:prstDash val="solid"/>
                <a:round/>
                <a:headEnd/>
                <a:tailEnd/>
              </a:ln>
            </p:spPr>
          </p:sp>
          <p:sp>
            <p:nvSpPr>
              <p:cNvPr id="166" name="Alaska4">
                <a:extLst>
                  <a:ext uri="{FF2B5EF4-FFF2-40B4-BE49-F238E27FC236}">
                    <a16:creationId xmlns:a16="http://schemas.microsoft.com/office/drawing/2014/main" id="{0562A328-359F-7B87-DE14-351B55FF5F5D}"/>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167" name="Alaska5">
                <a:extLst>
                  <a:ext uri="{FF2B5EF4-FFF2-40B4-BE49-F238E27FC236}">
                    <a16:creationId xmlns:a16="http://schemas.microsoft.com/office/drawing/2014/main" id="{5345BA86-C3AB-E35E-1C2F-5D0E2FE7A30D}"/>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168" name="Alaska1">
                <a:extLst>
                  <a:ext uri="{FF2B5EF4-FFF2-40B4-BE49-F238E27FC236}">
                    <a16:creationId xmlns:a16="http://schemas.microsoft.com/office/drawing/2014/main" id="{D5C50FF1-8244-9911-21FE-F7FE2B8301EF}"/>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169" name="Alaska24">
                <a:extLst>
                  <a:ext uri="{FF2B5EF4-FFF2-40B4-BE49-F238E27FC236}">
                    <a16:creationId xmlns:a16="http://schemas.microsoft.com/office/drawing/2014/main" id="{2E84FFC8-506E-E451-22D5-9B57C01688EE}"/>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170" name="Alaska23">
                <a:extLst>
                  <a:ext uri="{FF2B5EF4-FFF2-40B4-BE49-F238E27FC236}">
                    <a16:creationId xmlns:a16="http://schemas.microsoft.com/office/drawing/2014/main" id="{E8E7006F-5703-16E0-EE4E-3B30384F3076}"/>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171" name="Alaska22">
                <a:extLst>
                  <a:ext uri="{FF2B5EF4-FFF2-40B4-BE49-F238E27FC236}">
                    <a16:creationId xmlns:a16="http://schemas.microsoft.com/office/drawing/2014/main" id="{56E80F41-9987-BA2E-4E67-864C36553DB3}"/>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172" name="Alaska21">
                <a:extLst>
                  <a:ext uri="{FF2B5EF4-FFF2-40B4-BE49-F238E27FC236}">
                    <a16:creationId xmlns:a16="http://schemas.microsoft.com/office/drawing/2014/main" id="{235ABCEB-956F-0009-469C-49D09917F0D9}"/>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173" name="Alaska20">
                <a:extLst>
                  <a:ext uri="{FF2B5EF4-FFF2-40B4-BE49-F238E27FC236}">
                    <a16:creationId xmlns:a16="http://schemas.microsoft.com/office/drawing/2014/main" id="{2F6ED320-31B3-95D6-6C83-69804A1A93ED}"/>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174" name="Alaska19">
                <a:extLst>
                  <a:ext uri="{FF2B5EF4-FFF2-40B4-BE49-F238E27FC236}">
                    <a16:creationId xmlns:a16="http://schemas.microsoft.com/office/drawing/2014/main" id="{4D149894-5AE7-0E30-A71D-136789B726FF}"/>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175" name="Alaska18">
                <a:extLst>
                  <a:ext uri="{FF2B5EF4-FFF2-40B4-BE49-F238E27FC236}">
                    <a16:creationId xmlns:a16="http://schemas.microsoft.com/office/drawing/2014/main" id="{C41402CB-E234-24AB-19F5-C5835995508D}"/>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176" name="Alaska17">
                <a:extLst>
                  <a:ext uri="{FF2B5EF4-FFF2-40B4-BE49-F238E27FC236}">
                    <a16:creationId xmlns:a16="http://schemas.microsoft.com/office/drawing/2014/main" id="{897D42F0-59E9-D109-1A99-9955A56DEECC}"/>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177" name="Alaska16">
                <a:extLst>
                  <a:ext uri="{FF2B5EF4-FFF2-40B4-BE49-F238E27FC236}">
                    <a16:creationId xmlns:a16="http://schemas.microsoft.com/office/drawing/2014/main" id="{9B6724FB-1F45-8A1E-FF8B-FB802A8E99BF}"/>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178" name="D121">
                <a:extLst>
                  <a:ext uri="{FF2B5EF4-FFF2-40B4-BE49-F238E27FC236}">
                    <a16:creationId xmlns:a16="http://schemas.microsoft.com/office/drawing/2014/main" id="{F5460FC3-150D-2F6E-97CA-714F71261A09}"/>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179" name="Alaska15">
                <a:extLst>
                  <a:ext uri="{FF2B5EF4-FFF2-40B4-BE49-F238E27FC236}">
                    <a16:creationId xmlns:a16="http://schemas.microsoft.com/office/drawing/2014/main" id="{E2D84847-755B-26B7-1560-38F925614B43}"/>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180" name="Alaska14">
                <a:extLst>
                  <a:ext uri="{FF2B5EF4-FFF2-40B4-BE49-F238E27FC236}">
                    <a16:creationId xmlns:a16="http://schemas.microsoft.com/office/drawing/2014/main" id="{6EE68FDB-DE17-8BA4-99BB-4234E3318834}"/>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181" name="Alaska13">
                <a:extLst>
                  <a:ext uri="{FF2B5EF4-FFF2-40B4-BE49-F238E27FC236}">
                    <a16:creationId xmlns:a16="http://schemas.microsoft.com/office/drawing/2014/main" id="{7B130D35-7289-C70D-A07B-69EE2D26AF52}"/>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182" name="Alaska11">
                <a:extLst>
                  <a:ext uri="{FF2B5EF4-FFF2-40B4-BE49-F238E27FC236}">
                    <a16:creationId xmlns:a16="http://schemas.microsoft.com/office/drawing/2014/main" id="{BC210254-9B7E-F49D-2247-FE6FC3D65D77}"/>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183" name="Alaska12">
                <a:extLst>
                  <a:ext uri="{FF2B5EF4-FFF2-40B4-BE49-F238E27FC236}">
                    <a16:creationId xmlns:a16="http://schemas.microsoft.com/office/drawing/2014/main" id="{40267226-1CD2-2F04-8232-FDB0ECB2EB9A}"/>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184" name="D127">
                <a:extLst>
                  <a:ext uri="{FF2B5EF4-FFF2-40B4-BE49-F238E27FC236}">
                    <a16:creationId xmlns:a16="http://schemas.microsoft.com/office/drawing/2014/main" id="{9705EB67-6C91-6924-EF63-E651EC0582E7}"/>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185" name="Alaska10">
                <a:extLst>
                  <a:ext uri="{FF2B5EF4-FFF2-40B4-BE49-F238E27FC236}">
                    <a16:creationId xmlns:a16="http://schemas.microsoft.com/office/drawing/2014/main" id="{F5B8CBA7-FFEF-794B-463E-563FC5F51F0B}"/>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186" name="D129">
                <a:extLst>
                  <a:ext uri="{FF2B5EF4-FFF2-40B4-BE49-F238E27FC236}">
                    <a16:creationId xmlns:a16="http://schemas.microsoft.com/office/drawing/2014/main" id="{4989C8F4-721C-2911-78FA-27F31732135E}"/>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187" name="Alaska9">
                <a:extLst>
                  <a:ext uri="{FF2B5EF4-FFF2-40B4-BE49-F238E27FC236}">
                    <a16:creationId xmlns:a16="http://schemas.microsoft.com/office/drawing/2014/main" id="{DE3DB84E-4ADA-142C-43F8-83711D523C7C}"/>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188" name="D131">
                <a:extLst>
                  <a:ext uri="{FF2B5EF4-FFF2-40B4-BE49-F238E27FC236}">
                    <a16:creationId xmlns:a16="http://schemas.microsoft.com/office/drawing/2014/main" id="{C9FD62B0-D33E-1B55-0732-E3349366C3C5}"/>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189" name="Alaska8">
                <a:extLst>
                  <a:ext uri="{FF2B5EF4-FFF2-40B4-BE49-F238E27FC236}">
                    <a16:creationId xmlns:a16="http://schemas.microsoft.com/office/drawing/2014/main" id="{B01398E0-65BB-E223-AC6F-2016ECFB4D8A}"/>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190" name="Alaska6">
                <a:extLst>
                  <a:ext uri="{FF2B5EF4-FFF2-40B4-BE49-F238E27FC236}">
                    <a16:creationId xmlns:a16="http://schemas.microsoft.com/office/drawing/2014/main" id="{D11CC9AF-5D59-B3A9-EB26-7112583CC0AB}"/>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191" name="Alaska3">
                <a:extLst>
                  <a:ext uri="{FF2B5EF4-FFF2-40B4-BE49-F238E27FC236}">
                    <a16:creationId xmlns:a16="http://schemas.microsoft.com/office/drawing/2014/main" id="{A6770C6A-6E2F-AF46-4EE1-1ABBD9D72CCB}"/>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192" name="D136">
                <a:extLst>
                  <a:ext uri="{FF2B5EF4-FFF2-40B4-BE49-F238E27FC236}">
                    <a16:creationId xmlns:a16="http://schemas.microsoft.com/office/drawing/2014/main" id="{BAA70D1E-AB2F-AE7F-DB95-5EC490B65086}"/>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193" name="Alaska2">
                <a:extLst>
                  <a:ext uri="{FF2B5EF4-FFF2-40B4-BE49-F238E27FC236}">
                    <a16:creationId xmlns:a16="http://schemas.microsoft.com/office/drawing/2014/main" id="{0D40440A-BB74-E6AD-CA3A-0083E093A306}"/>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194" name="D138">
                <a:extLst>
                  <a:ext uri="{FF2B5EF4-FFF2-40B4-BE49-F238E27FC236}">
                    <a16:creationId xmlns:a16="http://schemas.microsoft.com/office/drawing/2014/main" id="{15B10DD1-D8B7-19BC-D3C8-64770892C808}"/>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195" name="Alaska7">
                <a:extLst>
                  <a:ext uri="{FF2B5EF4-FFF2-40B4-BE49-F238E27FC236}">
                    <a16:creationId xmlns:a16="http://schemas.microsoft.com/office/drawing/2014/main" id="{CAF4D6CB-5F90-A600-DEBC-3FE21358D599}"/>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155" name="Hawaii">
              <a:extLst>
                <a:ext uri="{FF2B5EF4-FFF2-40B4-BE49-F238E27FC236}">
                  <a16:creationId xmlns:a16="http://schemas.microsoft.com/office/drawing/2014/main" id="{AAE99D9E-E5B7-408E-37C5-B068077882F6}"/>
                </a:ext>
              </a:extLst>
            </p:cNvPr>
            <p:cNvGrpSpPr>
              <a:grpSpLocks/>
            </p:cNvGrpSpPr>
            <p:nvPr/>
          </p:nvGrpSpPr>
          <p:grpSpPr bwMode="auto">
            <a:xfrm>
              <a:off x="2243586" y="5502898"/>
              <a:ext cx="1440494" cy="931719"/>
              <a:chOff x="7162800" y="16116300"/>
              <a:chExt cx="19845" cy="400"/>
            </a:xfrm>
            <a:solidFill>
              <a:srgbClr val="C6D9F1"/>
            </a:solidFill>
          </p:grpSpPr>
          <p:sp>
            <p:nvSpPr>
              <p:cNvPr id="159" name="D100">
                <a:extLst>
                  <a:ext uri="{FF2B5EF4-FFF2-40B4-BE49-F238E27FC236}">
                    <a16:creationId xmlns:a16="http://schemas.microsoft.com/office/drawing/2014/main" id="{4F072BE6-599E-0A20-2993-44DDFFEA07B1}"/>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bg1">
                  <a:lumMod val="75000"/>
                </a:schemeClr>
              </a:solidFill>
              <a:ln w="9525">
                <a:solidFill>
                  <a:schemeClr val="bg1"/>
                </a:solidFill>
                <a:prstDash val="solid"/>
                <a:round/>
                <a:headEnd/>
                <a:tailEnd/>
              </a:ln>
            </p:spPr>
          </p:sp>
          <p:sp>
            <p:nvSpPr>
              <p:cNvPr id="160" name="D101">
                <a:extLst>
                  <a:ext uri="{FF2B5EF4-FFF2-40B4-BE49-F238E27FC236}">
                    <a16:creationId xmlns:a16="http://schemas.microsoft.com/office/drawing/2014/main" id="{F8FE3853-46DC-A867-A49C-37FF37BEF5B6}"/>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bg1">
                  <a:lumMod val="75000"/>
                </a:schemeClr>
              </a:solidFill>
              <a:ln w="9525">
                <a:solidFill>
                  <a:schemeClr val="bg1"/>
                </a:solidFill>
                <a:prstDash val="solid"/>
                <a:round/>
                <a:headEnd/>
                <a:tailEnd/>
              </a:ln>
            </p:spPr>
          </p:sp>
          <p:sp>
            <p:nvSpPr>
              <p:cNvPr id="161" name="D102">
                <a:extLst>
                  <a:ext uri="{FF2B5EF4-FFF2-40B4-BE49-F238E27FC236}">
                    <a16:creationId xmlns:a16="http://schemas.microsoft.com/office/drawing/2014/main" id="{4AF8C2F3-5353-4443-55FC-6C9159AB9831}"/>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bg1">
                  <a:lumMod val="75000"/>
                </a:schemeClr>
              </a:solidFill>
              <a:ln w="9525">
                <a:solidFill>
                  <a:schemeClr val="bg1"/>
                </a:solidFill>
                <a:prstDash val="solid"/>
                <a:round/>
                <a:headEnd/>
                <a:tailEnd/>
              </a:ln>
            </p:spPr>
          </p:sp>
          <p:sp>
            <p:nvSpPr>
              <p:cNvPr id="162" name="D103">
                <a:extLst>
                  <a:ext uri="{FF2B5EF4-FFF2-40B4-BE49-F238E27FC236}">
                    <a16:creationId xmlns:a16="http://schemas.microsoft.com/office/drawing/2014/main" id="{5AC7B836-B730-B18F-748F-3695C023BA8D}"/>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bg1">
                  <a:lumMod val="75000"/>
                </a:schemeClr>
              </a:solidFill>
              <a:ln w="9525">
                <a:solidFill>
                  <a:schemeClr val="bg1"/>
                </a:solidFill>
                <a:prstDash val="solid"/>
                <a:round/>
                <a:headEnd/>
                <a:tailEnd/>
              </a:ln>
            </p:spPr>
          </p:sp>
          <p:sp>
            <p:nvSpPr>
              <p:cNvPr id="163" name="D104">
                <a:extLst>
                  <a:ext uri="{FF2B5EF4-FFF2-40B4-BE49-F238E27FC236}">
                    <a16:creationId xmlns:a16="http://schemas.microsoft.com/office/drawing/2014/main" id="{E9D5642D-ECB7-1DB1-7CBA-F2230084FF71}"/>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bg1">
                  <a:lumMod val="75000"/>
                </a:schemeClr>
              </a:solidFill>
              <a:ln w="9525">
                <a:solidFill>
                  <a:schemeClr val="bg1"/>
                </a:solidFill>
                <a:prstDash val="solid"/>
                <a:round/>
                <a:headEnd/>
                <a:tailEnd/>
              </a:ln>
            </p:spPr>
          </p:sp>
          <p:sp>
            <p:nvSpPr>
              <p:cNvPr id="164" name="D105">
                <a:extLst>
                  <a:ext uri="{FF2B5EF4-FFF2-40B4-BE49-F238E27FC236}">
                    <a16:creationId xmlns:a16="http://schemas.microsoft.com/office/drawing/2014/main" id="{4268CB21-9760-CCB4-BE91-F80112992E99}"/>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bg1">
                  <a:lumMod val="75000"/>
                </a:schemeClr>
              </a:solidFill>
              <a:ln w="9525">
                <a:solidFill>
                  <a:schemeClr val="bg1"/>
                </a:solidFill>
                <a:prstDash val="solid"/>
                <a:round/>
                <a:headEnd/>
                <a:tailEnd/>
              </a:ln>
            </p:spPr>
          </p:sp>
        </p:grpSp>
        <p:sp>
          <p:nvSpPr>
            <p:cNvPr id="156" name="District_Of_Columbia">
              <a:extLst>
                <a:ext uri="{FF2B5EF4-FFF2-40B4-BE49-F238E27FC236}">
                  <a16:creationId xmlns:a16="http://schemas.microsoft.com/office/drawing/2014/main" id="{99C51EB2-68E1-B942-6F7B-3CDA7857930B}"/>
                </a:ext>
              </a:extLst>
            </p:cNvPr>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157" name="ny1">
              <a:extLst>
                <a:ext uri="{FF2B5EF4-FFF2-40B4-BE49-F238E27FC236}">
                  <a16:creationId xmlns:a16="http://schemas.microsoft.com/office/drawing/2014/main" id="{7DB13932-9CD7-80B5-026D-D9CE83378599}"/>
                </a:ext>
              </a:extLst>
            </p:cNvPr>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158" name="ny3">
              <a:extLst>
                <a:ext uri="{FF2B5EF4-FFF2-40B4-BE49-F238E27FC236}">
                  <a16:creationId xmlns:a16="http://schemas.microsoft.com/office/drawing/2014/main" id="{B748135A-6DCB-BDE4-3D15-8B0EE70B6D59}"/>
                </a:ext>
              </a:extLst>
            </p:cNvPr>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75000"/>
              </a:schemeClr>
            </a:solidFill>
            <a:ln w="9525">
              <a:solidFill>
                <a:schemeClr val="bg1"/>
              </a:solidFill>
              <a:prstDash val="solid"/>
              <a:round/>
              <a:headEnd/>
              <a:tailEnd/>
            </a:ln>
          </p:spPr>
        </p:sp>
      </p:grpSp>
      <p:sp>
        <p:nvSpPr>
          <p:cNvPr id="4" name="Rectangle 3">
            <a:extLst>
              <a:ext uri="{FF2B5EF4-FFF2-40B4-BE49-F238E27FC236}">
                <a16:creationId xmlns:a16="http://schemas.microsoft.com/office/drawing/2014/main" id="{EC759AF5-E975-2674-7E7B-2666BC6C21C1}"/>
              </a:ext>
            </a:extLst>
          </p:cNvPr>
          <p:cNvSpPr/>
          <p:nvPr/>
        </p:nvSpPr>
        <p:spPr>
          <a:xfrm>
            <a:off x="8063604" y="1502090"/>
            <a:ext cx="2569481" cy="822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States with PIF Legislation</a:t>
            </a:r>
          </a:p>
        </p:txBody>
      </p:sp>
    </p:spTree>
    <p:extLst>
      <p:ext uri="{BB962C8B-B14F-4D97-AF65-F5344CB8AC3E}">
        <p14:creationId xmlns:p14="http://schemas.microsoft.com/office/powerpoint/2010/main" val="85923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AF3739-000E-0741-94F0-FB9A48A1068A}"/>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After Justice Reinvestment legislation, Pennsylvania is revising a deficient grant-in-aid formula tied to salaries. </a:t>
            </a:r>
          </a:p>
        </p:txBody>
      </p:sp>
      <p:sp>
        <p:nvSpPr>
          <p:cNvPr id="202" name="Footer Placeholder 4">
            <a:extLst>
              <a:ext uri="{FF2B5EF4-FFF2-40B4-BE49-F238E27FC236}">
                <a16:creationId xmlns:a16="http://schemas.microsoft.com/office/drawing/2014/main" id="{3482261E-FF4C-5A44-92CF-5BC76F4EBEE5}"/>
              </a:ext>
            </a:extLst>
          </p:cNvPr>
          <p:cNvSpPr>
            <a:spLocks noGrp="1"/>
          </p:cNvSpPr>
          <p:nvPr>
            <p:ph type="ftr" sz="quarter" idx="11"/>
          </p:nvPr>
        </p:nvSpPr>
        <p:spPr>
          <a:xfrm>
            <a:off x="612648" y="6208889"/>
            <a:ext cx="7478923" cy="4960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pPr algn="l"/>
            <a:r>
              <a:rPr lang="en-US" sz="900" dirty="0"/>
              <a:t>Source: Robert Orth, A HISTORIC LOOK AT FORMER-GIA  - IDENTIFYING TRENDS AND THEMES  Presentation to the Funding Subcommittee of the County Adult Probation and Parole Advisory Committee [created by Act 114 in 2019] , Commission on Crime &amp; Delinquency (2021).</a:t>
            </a:r>
          </a:p>
        </p:txBody>
      </p:sp>
      <p:pic>
        <p:nvPicPr>
          <p:cNvPr id="7" name="Content Placeholder 6" descr="Graphical user interface, text, application&#10;&#10;Description automatically generated">
            <a:extLst>
              <a:ext uri="{FF2B5EF4-FFF2-40B4-BE49-F238E27FC236}">
                <a16:creationId xmlns:a16="http://schemas.microsoft.com/office/drawing/2014/main" id="{BBB9A7D5-3313-F344-8412-587E5FEC0983}"/>
              </a:ext>
            </a:extLst>
          </p:cNvPr>
          <p:cNvPicPr>
            <a:picLocks noGrp="1" noChangeAspect="1"/>
          </p:cNvPicPr>
          <p:nvPr>
            <p:ph idx="1"/>
          </p:nvPr>
        </p:nvPicPr>
        <p:blipFill>
          <a:blip r:embed="rId2"/>
          <a:stretch>
            <a:fillRect/>
          </a:stretch>
        </p:blipFill>
        <p:spPr>
          <a:xfrm>
            <a:off x="1240971" y="1719072"/>
            <a:ext cx="9535886" cy="4338827"/>
          </a:xfrm>
          <a:ln>
            <a:solidFill>
              <a:schemeClr val="accent1"/>
            </a:solidFill>
          </a:ln>
        </p:spPr>
      </p:pic>
    </p:spTree>
    <p:extLst>
      <p:ext uri="{BB962C8B-B14F-4D97-AF65-F5344CB8AC3E}">
        <p14:creationId xmlns:p14="http://schemas.microsoft.com/office/powerpoint/2010/main" val="323481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815706-6B89-3944-9EDD-D06B24F55D00}"/>
              </a:ext>
            </a:extLst>
          </p:cNvPr>
          <p:cNvSpPr>
            <a:spLocks noGrp="1"/>
          </p:cNvSpPr>
          <p:nvPr>
            <p:ph idx="1"/>
          </p:nvPr>
        </p:nvSpPr>
        <p:spPr>
          <a:xfrm>
            <a:off x="854528" y="2109895"/>
            <a:ext cx="10515600" cy="1463040"/>
          </a:xfrm>
        </p:spPr>
        <p:txBody>
          <a:bodyPr anchor="ctr"/>
          <a:lstStyle/>
          <a:p>
            <a:pPr marL="0" indent="0" algn="ctr">
              <a:buNone/>
            </a:pPr>
            <a:r>
              <a:rPr lang="en-US" sz="2400" dirty="0">
                <a:solidFill>
                  <a:schemeClr val="tx1">
                    <a:lumMod val="75000"/>
                    <a:lumOff val="25000"/>
                  </a:schemeClr>
                </a:solidFill>
                <a:latin typeface="Franklin Gothic Book" panose="020B0503020102020204" pitchFamily="34" charset="0"/>
              </a:rPr>
              <a:t>The proposed formula for distributing $16.222M will equally use two measures of the </a:t>
            </a:r>
            <a:r>
              <a:rPr lang="en-US" sz="2400" b="1" dirty="0">
                <a:solidFill>
                  <a:schemeClr val="tx1">
                    <a:lumMod val="75000"/>
                    <a:lumOff val="25000"/>
                  </a:schemeClr>
                </a:solidFill>
                <a:latin typeface="Franklin Gothic Book" panose="020B0503020102020204" pitchFamily="34" charset="0"/>
              </a:rPr>
              <a:t>volume of people </a:t>
            </a:r>
            <a:r>
              <a:rPr lang="en-US" sz="2400" dirty="0">
                <a:solidFill>
                  <a:schemeClr val="tx1">
                    <a:lumMod val="75000"/>
                    <a:lumOff val="25000"/>
                  </a:schemeClr>
                </a:solidFill>
                <a:latin typeface="Franklin Gothic Book" panose="020B0503020102020204" pitchFamily="34" charset="0"/>
              </a:rPr>
              <a:t>under supervision, with each </a:t>
            </a:r>
            <a:r>
              <a:rPr lang="en-US" sz="2400" b="1" dirty="0">
                <a:solidFill>
                  <a:schemeClr val="tx1">
                    <a:lumMod val="75000"/>
                    <a:lumOff val="25000"/>
                  </a:schemeClr>
                </a:solidFill>
                <a:latin typeface="Franklin Gothic Book" panose="020B0503020102020204" pitchFamily="34" charset="0"/>
              </a:rPr>
              <a:t>weighted by a measure of the challenges</a:t>
            </a:r>
            <a:r>
              <a:rPr lang="en-US" sz="2400" dirty="0">
                <a:solidFill>
                  <a:schemeClr val="tx1">
                    <a:lumMod val="75000"/>
                    <a:lumOff val="25000"/>
                  </a:schemeClr>
                </a:solidFill>
                <a:latin typeface="Franklin Gothic Book" panose="020B0503020102020204" pitchFamily="34" charset="0"/>
              </a:rPr>
              <a:t> represented by the people under supervision. </a:t>
            </a:r>
          </a:p>
          <a:p>
            <a:pPr marL="0" indent="0" algn="ctr">
              <a:buNone/>
            </a:pPr>
            <a:r>
              <a:rPr lang="en-US" sz="2400" dirty="0">
                <a:solidFill>
                  <a:schemeClr val="tx1">
                    <a:lumMod val="75000"/>
                    <a:lumOff val="25000"/>
                  </a:schemeClr>
                </a:solidFill>
                <a:latin typeface="Franklin Gothic Book" panose="020B0503020102020204" pitchFamily="34" charset="0"/>
              </a:rPr>
              <a:t>JRI 2.0 savings will be used to help “hold harmless” the counties that otherwise lose funding under the new formula.</a:t>
            </a:r>
          </a:p>
          <a:p>
            <a:pPr marL="0" indent="0" algn="ctr">
              <a:buNone/>
            </a:pPr>
            <a:endParaRPr lang="en-US" sz="2400" dirty="0">
              <a:solidFill>
                <a:schemeClr val="tx1"/>
              </a:solidFill>
              <a:latin typeface="Franklin Gothic Book" panose="020B0503020102020204" pitchFamily="34" charset="0"/>
            </a:endParaRPr>
          </a:p>
        </p:txBody>
      </p:sp>
      <p:sp>
        <p:nvSpPr>
          <p:cNvPr id="3" name="Title 2">
            <a:extLst>
              <a:ext uri="{FF2B5EF4-FFF2-40B4-BE49-F238E27FC236}">
                <a16:creationId xmlns:a16="http://schemas.microsoft.com/office/drawing/2014/main" id="{33AF3739-000E-0741-94F0-FB9A48A1068A}"/>
              </a:ext>
            </a:extLst>
          </p:cNvPr>
          <p:cNvSpPr>
            <a:spLocks noGrp="1"/>
          </p:cNvSpPr>
          <p:nvPr>
            <p:ph type="title"/>
          </p:nvPr>
        </p:nvSpPr>
        <p:spPr/>
        <p:txBody>
          <a:bodyPr>
            <a:no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Pennsylvania is moving to a “supervised population” model (that is still underfunded).</a:t>
            </a:r>
          </a:p>
        </p:txBody>
      </p:sp>
      <p:graphicFrame>
        <p:nvGraphicFramePr>
          <p:cNvPr id="6" name="Table 5">
            <a:extLst>
              <a:ext uri="{FF2B5EF4-FFF2-40B4-BE49-F238E27FC236}">
                <a16:creationId xmlns:a16="http://schemas.microsoft.com/office/drawing/2014/main" id="{1032CC86-F684-D64C-B17F-9C8CB3B08C16}"/>
              </a:ext>
            </a:extLst>
          </p:cNvPr>
          <p:cNvGraphicFramePr>
            <a:graphicFrameLocks noGrp="1"/>
          </p:cNvGraphicFramePr>
          <p:nvPr>
            <p:extLst>
              <p:ext uri="{D42A27DB-BD31-4B8C-83A1-F6EECF244321}">
                <p14:modId xmlns:p14="http://schemas.microsoft.com/office/powerpoint/2010/main" val="2279882643"/>
              </p:ext>
            </p:extLst>
          </p:nvPr>
        </p:nvGraphicFramePr>
        <p:xfrm>
          <a:off x="854529" y="3637543"/>
          <a:ext cx="10515600" cy="2194560"/>
        </p:xfrm>
        <a:graphic>
          <a:graphicData uri="http://schemas.openxmlformats.org/drawingml/2006/table">
            <a:tbl>
              <a:tblPr firstRow="1" firstCol="1" bandRow="1">
                <a:tableStyleId>{5940675A-B579-460E-94D1-54222C63F5DA}</a:tableStyleId>
              </a:tblPr>
              <a:tblGrid>
                <a:gridCol w="5476525">
                  <a:extLst>
                    <a:ext uri="{9D8B030D-6E8A-4147-A177-3AD203B41FA5}">
                      <a16:colId xmlns:a16="http://schemas.microsoft.com/office/drawing/2014/main" val="2537474949"/>
                    </a:ext>
                  </a:extLst>
                </a:gridCol>
                <a:gridCol w="5039075">
                  <a:extLst>
                    <a:ext uri="{9D8B030D-6E8A-4147-A177-3AD203B41FA5}">
                      <a16:colId xmlns:a16="http://schemas.microsoft.com/office/drawing/2014/main" val="1453973376"/>
                    </a:ext>
                  </a:extLst>
                </a:gridCol>
              </a:tblGrid>
              <a:tr h="868680">
                <a:tc>
                  <a:txBody>
                    <a:bodyPr/>
                    <a:lstStyle/>
                    <a:p>
                      <a:pPr marL="0" marR="0" algn="ctr">
                        <a:spcBef>
                          <a:spcPts val="0"/>
                        </a:spcBef>
                        <a:spcAft>
                          <a:spcPts val="0"/>
                        </a:spcAft>
                      </a:pPr>
                      <a:r>
                        <a:rPr lang="en-US" sz="2400" b="1" dirty="0">
                          <a:solidFill>
                            <a:schemeClr val="tx1"/>
                          </a:solidFill>
                          <a:effectLst/>
                          <a:latin typeface="Franklin Gothic Book" panose="020B0503020102020204" pitchFamily="34" charset="0"/>
                        </a:rPr>
                        <a:t>Step 1:  </a:t>
                      </a:r>
                    </a:p>
                    <a:p>
                      <a:pPr marL="0" marR="0" algn="ctr">
                        <a:spcBef>
                          <a:spcPts val="0"/>
                        </a:spcBef>
                        <a:spcAft>
                          <a:spcPts val="0"/>
                        </a:spcAft>
                      </a:pPr>
                      <a:r>
                        <a:rPr lang="en-US" sz="2400" b="1" dirty="0">
                          <a:solidFill>
                            <a:schemeClr val="tx1"/>
                          </a:solidFill>
                          <a:effectLst/>
                          <a:latin typeface="Franklin Gothic Book" panose="020B0503020102020204" pitchFamily="34" charset="0"/>
                        </a:rPr>
                        <a:t>[Probation Sentences] x [Sentencing Severity Index]</a:t>
                      </a:r>
                      <a:endParaRPr lang="en-US" sz="24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53" marR="68553" marT="0" marB="0" anchor="ctr">
                    <a:solidFill>
                      <a:schemeClr val="accent5">
                        <a:lumMod val="20000"/>
                        <a:lumOff val="80000"/>
                      </a:schemeClr>
                    </a:solidFill>
                  </a:tcPr>
                </a:tc>
                <a:tc>
                  <a:txBody>
                    <a:bodyPr/>
                    <a:lstStyle/>
                    <a:p>
                      <a:pPr marL="0" marR="0" algn="ctr">
                        <a:spcBef>
                          <a:spcPts val="0"/>
                        </a:spcBef>
                        <a:spcAft>
                          <a:spcPts val="0"/>
                        </a:spcAft>
                      </a:pPr>
                      <a:r>
                        <a:rPr lang="en-US" sz="2400" b="1" dirty="0">
                          <a:solidFill>
                            <a:schemeClr val="tx1"/>
                          </a:solidFill>
                          <a:effectLst/>
                          <a:latin typeface="Franklin Gothic Book" panose="020B0503020102020204" pitchFamily="34" charset="0"/>
                        </a:rPr>
                        <a:t>Step 2: </a:t>
                      </a:r>
                    </a:p>
                    <a:p>
                      <a:pPr marL="0" marR="0" algn="ctr">
                        <a:spcBef>
                          <a:spcPts val="0"/>
                        </a:spcBef>
                        <a:spcAft>
                          <a:spcPts val="0"/>
                        </a:spcAft>
                      </a:pPr>
                      <a:r>
                        <a:rPr lang="en-US" sz="2400" b="1" dirty="0">
                          <a:solidFill>
                            <a:schemeClr val="tx1"/>
                          </a:solidFill>
                          <a:effectLst/>
                          <a:latin typeface="Franklin Gothic Book" panose="020B0503020102020204" pitchFamily="34" charset="0"/>
                        </a:rPr>
                        <a:t>[Active Caseload] x [Risk Index]</a:t>
                      </a:r>
                      <a:endParaRPr lang="en-US" sz="24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53" marR="68553" marT="0" marB="0" anchor="ctr">
                    <a:solidFill>
                      <a:schemeClr val="accent3">
                        <a:lumMod val="40000"/>
                        <a:lumOff val="60000"/>
                      </a:schemeClr>
                    </a:solidFill>
                  </a:tcPr>
                </a:tc>
                <a:extLst>
                  <a:ext uri="{0D108BD9-81ED-4DB2-BD59-A6C34878D82A}">
                    <a16:rowId xmlns:a16="http://schemas.microsoft.com/office/drawing/2014/main" val="2965676386"/>
                  </a:ext>
                </a:extLst>
              </a:tr>
              <a:tr h="868680">
                <a:tc>
                  <a:txBody>
                    <a:bodyPr/>
                    <a:lstStyle/>
                    <a:p>
                      <a:pPr marL="0" marR="0" algn="ctr">
                        <a:spcBef>
                          <a:spcPts val="0"/>
                        </a:spcBef>
                        <a:spcAft>
                          <a:spcPts val="0"/>
                        </a:spcAft>
                      </a:pPr>
                      <a:r>
                        <a:rPr lang="en-US" sz="2400" b="1">
                          <a:solidFill>
                            <a:schemeClr val="tx1"/>
                          </a:solidFill>
                          <a:effectLst/>
                          <a:latin typeface="Franklin Gothic Book" panose="020B0503020102020204" pitchFamily="34" charset="0"/>
                        </a:rPr>
                        <a:t>Step 3: </a:t>
                      </a:r>
                    </a:p>
                    <a:p>
                      <a:pPr marL="0" marR="0" algn="ctr">
                        <a:spcBef>
                          <a:spcPts val="0"/>
                        </a:spcBef>
                        <a:spcAft>
                          <a:spcPts val="0"/>
                        </a:spcAft>
                      </a:pPr>
                      <a:r>
                        <a:rPr lang="en-US" sz="2400" b="1">
                          <a:solidFill>
                            <a:schemeClr val="tx1"/>
                          </a:solidFill>
                          <a:effectLst/>
                          <a:latin typeface="Franklin Gothic Book" panose="020B0503020102020204" pitchFamily="34" charset="0"/>
                        </a:rPr>
                        <a:t>Weight Percentages in </a:t>
                      </a:r>
                    </a:p>
                    <a:p>
                      <a:pPr marL="0" marR="0" algn="ctr">
                        <a:spcBef>
                          <a:spcPts val="0"/>
                        </a:spcBef>
                        <a:spcAft>
                          <a:spcPts val="0"/>
                        </a:spcAft>
                      </a:pPr>
                      <a:r>
                        <a:rPr lang="en-US" sz="2400" b="1">
                          <a:solidFill>
                            <a:schemeClr val="tx1"/>
                          </a:solidFill>
                          <a:effectLst/>
                          <a:latin typeface="Franklin Gothic Book" panose="020B0503020102020204" pitchFamily="34" charset="0"/>
                        </a:rPr>
                        <a:t>Steps 1 &amp; 2 50% Each</a:t>
                      </a:r>
                      <a:endParaRPr lang="en-US" sz="240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2400" b="1" dirty="0">
                          <a:solidFill>
                            <a:schemeClr val="tx1"/>
                          </a:solidFill>
                          <a:effectLst/>
                          <a:latin typeface="Franklin Gothic Book" panose="020B0503020102020204" pitchFamily="34" charset="0"/>
                        </a:rPr>
                        <a:t>Step 4:</a:t>
                      </a:r>
                    </a:p>
                    <a:p>
                      <a:pPr marL="0" marR="0" algn="ctr">
                        <a:spcBef>
                          <a:spcPts val="0"/>
                        </a:spcBef>
                        <a:spcAft>
                          <a:spcPts val="0"/>
                        </a:spcAft>
                      </a:pPr>
                      <a:r>
                        <a:rPr lang="en-US" sz="2400" b="1" dirty="0">
                          <a:solidFill>
                            <a:schemeClr val="tx1"/>
                          </a:solidFill>
                          <a:effectLst/>
                          <a:latin typeface="Franklin Gothic Book" panose="020B0503020102020204" pitchFamily="34" charset="0"/>
                        </a:rPr>
                        <a:t>Total “Score” x </a:t>
                      </a:r>
                      <a:r>
                        <a:rPr lang="en-US" sz="2400" b="1">
                          <a:solidFill>
                            <a:schemeClr val="tx1"/>
                          </a:solidFill>
                          <a:effectLst/>
                          <a:latin typeface="Franklin Gothic Book" panose="020B0503020102020204" pitchFamily="34" charset="0"/>
                        </a:rPr>
                        <a:t>$16,222,000</a:t>
                      </a:r>
                      <a:endParaRPr lang="en-US" sz="240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solidFill>
                      <a:srgbClr val="FFFD78"/>
                    </a:solidFill>
                  </a:tcPr>
                </a:tc>
                <a:extLst>
                  <a:ext uri="{0D108BD9-81ED-4DB2-BD59-A6C34878D82A}">
                    <a16:rowId xmlns:a16="http://schemas.microsoft.com/office/drawing/2014/main" val="4275073747"/>
                  </a:ext>
                </a:extLst>
              </a:tr>
            </a:tbl>
          </a:graphicData>
        </a:graphic>
      </p:graphicFrame>
    </p:spTree>
    <p:extLst>
      <p:ext uri="{BB962C8B-B14F-4D97-AF65-F5344CB8AC3E}">
        <p14:creationId xmlns:p14="http://schemas.microsoft.com/office/powerpoint/2010/main" val="30880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2083EB-6BE6-FF45-A342-4EF8CE0614F1}"/>
              </a:ext>
            </a:extLst>
          </p:cNvPr>
          <p:cNvSpPr>
            <a:spLocks noGrp="1"/>
          </p:cNvSpPr>
          <p:nvPr>
            <p:ph idx="1"/>
          </p:nvPr>
        </p:nvSpPr>
        <p:spPr>
          <a:xfrm>
            <a:off x="612648" y="1750794"/>
            <a:ext cx="7502652" cy="4038421"/>
          </a:xfrm>
        </p:spPr>
        <p:txBody>
          <a:bodyPr/>
          <a:lstStyle/>
          <a:p>
            <a:r>
              <a:rPr lang="en-US" sz="2400" dirty="0">
                <a:solidFill>
                  <a:schemeClr val="tx1">
                    <a:lumMod val="75000"/>
                    <a:lumOff val="25000"/>
                  </a:schemeClr>
                </a:solidFill>
                <a:latin typeface="Franklin Gothic Book" panose="020B0503020102020204" pitchFamily="34" charset="0"/>
              </a:rPr>
              <a:t>Pennsylvania’s County Intermediate Punishment (CIP) Act of 1990 was the state’s first community corrections act for the adult population. </a:t>
            </a:r>
          </a:p>
          <a:p>
            <a:r>
              <a:rPr lang="en-US" sz="2400" dirty="0">
                <a:solidFill>
                  <a:schemeClr val="tx1">
                    <a:lumMod val="75000"/>
                    <a:lumOff val="25000"/>
                  </a:schemeClr>
                </a:solidFill>
                <a:latin typeface="Franklin Gothic Book" panose="020B0503020102020204" pitchFamily="34" charset="0"/>
              </a:rPr>
              <a:t>Rules governing the CIP program include typical CCA requirements for local collaboration and planning and target people who would otherwise be sentenced to confinement. </a:t>
            </a:r>
          </a:p>
          <a:p>
            <a:r>
              <a:rPr lang="en-US" sz="2400" dirty="0">
                <a:solidFill>
                  <a:schemeClr val="tx1">
                    <a:lumMod val="75000"/>
                    <a:lumOff val="25000"/>
                  </a:schemeClr>
                </a:solidFill>
                <a:latin typeface="Franklin Gothic Book" panose="020B0503020102020204" pitchFamily="34" charset="0"/>
              </a:rPr>
              <a:t>The Pennsylvania Commission on Sentencing (PCS) sentencing guidelines have been used to further target appropriate populations for the use of more restrictive conditions.</a:t>
            </a:r>
          </a:p>
          <a:p>
            <a:pPr marL="0" indent="0">
              <a:buNone/>
            </a:pPr>
            <a:endParaRPr lang="en-US" dirty="0"/>
          </a:p>
        </p:txBody>
      </p:sp>
      <p:sp>
        <p:nvSpPr>
          <p:cNvPr id="3" name="Title 2">
            <a:extLst>
              <a:ext uri="{FF2B5EF4-FFF2-40B4-BE49-F238E27FC236}">
                <a16:creationId xmlns:a16="http://schemas.microsoft.com/office/drawing/2014/main" id="{DF008091-411B-F545-B438-052456A1FAD8}"/>
              </a:ext>
            </a:extLst>
          </p:cNvPr>
          <p:cNvSpPr>
            <a:spLocks noGrp="1"/>
          </p:cNvSpPr>
          <p:nvPr>
            <p:ph type="title"/>
          </p:nvPr>
        </p:nvSpPr>
        <p:spPr/>
        <p:txBody>
          <a:bodyPr>
            <a:no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Pennsylvania also has state funding for specific programs in a CCA approach that uses the sentencing guidelines. </a:t>
            </a:r>
          </a:p>
        </p:txBody>
      </p:sp>
      <p:pic>
        <p:nvPicPr>
          <p:cNvPr id="4" name="Picture 2">
            <a:extLst>
              <a:ext uri="{FF2B5EF4-FFF2-40B4-BE49-F238E27FC236}">
                <a16:creationId xmlns:a16="http://schemas.microsoft.com/office/drawing/2014/main" id="{D74A4E0A-71F7-404A-952E-E098E5F302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36278" y="1837944"/>
            <a:ext cx="3319272" cy="405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D7E905D-FD2E-C628-433D-821F6D911EAD}"/>
              </a:ext>
            </a:extLst>
          </p:cNvPr>
          <p:cNvSpPr txBox="1"/>
          <p:nvPr/>
        </p:nvSpPr>
        <p:spPr>
          <a:xfrm>
            <a:off x="612648" y="6285384"/>
            <a:ext cx="8297464" cy="230832"/>
          </a:xfrm>
          <a:prstGeom prst="rect">
            <a:avLst/>
          </a:prstGeom>
          <a:noFill/>
        </p:spPr>
        <p:txBody>
          <a:bodyPr wrap="none" rtlCol="0">
            <a:spAutoFit/>
          </a:bodyPr>
          <a:lstStyle/>
          <a:p>
            <a:r>
              <a:rPr lang="en-US" sz="900" dirty="0">
                <a:latin typeface="Franklin Gothic Book" panose="020B0503020102020204" pitchFamily="34" charset="0"/>
              </a:rPr>
              <a:t>Pennsylvania Code, </a:t>
            </a:r>
            <a:r>
              <a:rPr lang="en-US" sz="900" dirty="0">
                <a:solidFill>
                  <a:schemeClr val="tx1">
                    <a:lumMod val="75000"/>
                    <a:lumOff val="25000"/>
                  </a:schemeClr>
                </a:solidFill>
                <a:latin typeface="Franklin Gothic Book" panose="020B0503020102020204" pitchFamily="34" charset="0"/>
              </a:rPr>
              <a:t>Title</a:t>
            </a:r>
            <a:r>
              <a:rPr lang="en-US" sz="900" dirty="0">
                <a:latin typeface="Franklin Gothic Book" panose="020B0503020102020204" pitchFamily="34" charset="0"/>
              </a:rPr>
              <a:t> 37 Chapter 451, at https://</a:t>
            </a:r>
            <a:r>
              <a:rPr lang="en-US" sz="900" dirty="0" err="1">
                <a:latin typeface="Franklin Gothic Book" panose="020B0503020102020204" pitchFamily="34" charset="0"/>
              </a:rPr>
              <a:t>www.pacodeandbulletin.gov</a:t>
            </a:r>
            <a:r>
              <a:rPr lang="en-US" sz="900" dirty="0">
                <a:latin typeface="Franklin Gothic Book" panose="020B0503020102020204" pitchFamily="34" charset="0"/>
              </a:rPr>
              <a:t>/Display/</a:t>
            </a:r>
            <a:r>
              <a:rPr lang="en-US" sz="900" dirty="0" err="1">
                <a:latin typeface="Franklin Gothic Book" panose="020B0503020102020204" pitchFamily="34" charset="0"/>
              </a:rPr>
              <a:t>pacode?file</a:t>
            </a:r>
            <a:r>
              <a:rPr lang="en-US" sz="900" dirty="0">
                <a:latin typeface="Franklin Gothic Book" panose="020B0503020102020204" pitchFamily="34" charset="0"/>
              </a:rPr>
              <a:t>=/secure/</a:t>
            </a:r>
            <a:r>
              <a:rPr lang="en-US" sz="900" dirty="0" err="1">
                <a:latin typeface="Franklin Gothic Book" panose="020B0503020102020204" pitchFamily="34" charset="0"/>
              </a:rPr>
              <a:t>pacode</a:t>
            </a:r>
            <a:r>
              <a:rPr lang="en-US" sz="900" dirty="0">
                <a:latin typeface="Franklin Gothic Book" panose="020B0503020102020204" pitchFamily="34" charset="0"/>
              </a:rPr>
              <a:t>/data/037/chapter451/chap451toc.html&amp;d=</a:t>
            </a:r>
          </a:p>
        </p:txBody>
      </p:sp>
    </p:spTree>
    <p:extLst>
      <p:ext uri="{BB962C8B-B14F-4D97-AF65-F5344CB8AC3E}">
        <p14:creationId xmlns:p14="http://schemas.microsoft.com/office/powerpoint/2010/main" val="294253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2A7FB-8C17-4F44-834E-C2EA542B749B}"/>
              </a:ext>
            </a:extLst>
          </p:cNvPr>
          <p:cNvSpPr>
            <a:spLocks noGrp="1"/>
          </p:cNvSpPr>
          <p:nvPr>
            <p:ph type="title"/>
          </p:nvPr>
        </p:nvSpPr>
        <p:spPr/>
        <p:txBody>
          <a:bodyPr>
            <a:no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JRI in Minnesota focused on funding and supervision practices for its three supervision systems. </a:t>
            </a:r>
          </a:p>
        </p:txBody>
      </p:sp>
      <p:sp>
        <p:nvSpPr>
          <p:cNvPr id="2" name="Rectangle 1">
            <a:extLst>
              <a:ext uri="{FF2B5EF4-FFF2-40B4-BE49-F238E27FC236}">
                <a16:creationId xmlns:a16="http://schemas.microsoft.com/office/drawing/2014/main" id="{7AA9D023-300A-5346-B99E-D3481E2D7F82}"/>
              </a:ext>
            </a:extLst>
          </p:cNvPr>
          <p:cNvSpPr/>
          <p:nvPr/>
        </p:nvSpPr>
        <p:spPr>
          <a:xfrm>
            <a:off x="603188" y="1473269"/>
            <a:ext cx="6178732"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50000"/>
                  </a:schemeClr>
                </a:solidFill>
                <a:latin typeface="Franklin Gothic Book" panose="020B0503020102020204" pitchFamily="34" charset="0"/>
              </a:rPr>
              <a:t>Minnesota Counties by Probation Delivery System and Judicial District, 2021</a:t>
            </a:r>
          </a:p>
        </p:txBody>
      </p:sp>
      <p:sp>
        <p:nvSpPr>
          <p:cNvPr id="14" name="Title 4">
            <a:extLst>
              <a:ext uri="{FF2B5EF4-FFF2-40B4-BE49-F238E27FC236}">
                <a16:creationId xmlns:a16="http://schemas.microsoft.com/office/drawing/2014/main" id="{81CAAF87-0978-6941-AF55-A8930F81676F}"/>
              </a:ext>
            </a:extLst>
          </p:cNvPr>
          <p:cNvSpPr txBox="1">
            <a:spLocks/>
          </p:cNvSpPr>
          <p:nvPr/>
        </p:nvSpPr>
        <p:spPr>
          <a:xfrm>
            <a:off x="7995195" y="2352195"/>
            <a:ext cx="3381830" cy="1910302"/>
          </a:xfrm>
          <a:prstGeom prst="rect">
            <a:avLst/>
          </a:prstGeom>
          <a:ln w="50800">
            <a:solidFill>
              <a:schemeClr val="accent5"/>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defRPr>
            </a:lvl1pPr>
          </a:lstStyle>
          <a:p>
            <a:pPr algn="ctr"/>
            <a:r>
              <a:rPr lang="en-US" sz="2400" dirty="0">
                <a:solidFill>
                  <a:schemeClr val="accent5"/>
                </a:solidFill>
              </a:rPr>
              <a:t>Judges in 7 of 10 judicial districts encounter two or three supervision systems.</a:t>
            </a:r>
          </a:p>
        </p:txBody>
      </p:sp>
      <p:pic>
        <p:nvPicPr>
          <p:cNvPr id="4" name="Picture 3" descr="Diagram&#10;&#10;Description automatically generated">
            <a:extLst>
              <a:ext uri="{FF2B5EF4-FFF2-40B4-BE49-F238E27FC236}">
                <a16:creationId xmlns:a16="http://schemas.microsoft.com/office/drawing/2014/main" id="{1E6C869C-9D73-42FE-A129-7E7BE8750E38}"/>
              </a:ext>
            </a:extLst>
          </p:cNvPr>
          <p:cNvPicPr>
            <a:picLocks noChangeAspect="1"/>
          </p:cNvPicPr>
          <p:nvPr/>
        </p:nvPicPr>
        <p:blipFill>
          <a:blip r:embed="rId3"/>
          <a:stretch>
            <a:fillRect/>
          </a:stretch>
        </p:blipFill>
        <p:spPr>
          <a:xfrm>
            <a:off x="881343" y="1664113"/>
            <a:ext cx="4206416" cy="4807333"/>
          </a:xfrm>
          <a:prstGeom prst="rect">
            <a:avLst/>
          </a:prstGeom>
        </p:spPr>
      </p:pic>
      <p:sp>
        <p:nvSpPr>
          <p:cNvPr id="9" name="TextBox 8">
            <a:extLst>
              <a:ext uri="{FF2B5EF4-FFF2-40B4-BE49-F238E27FC236}">
                <a16:creationId xmlns:a16="http://schemas.microsoft.com/office/drawing/2014/main" id="{7E92FA2E-C012-7DFF-3F44-1A5F86DAA924}"/>
              </a:ext>
            </a:extLst>
          </p:cNvPr>
          <p:cNvSpPr txBox="1"/>
          <p:nvPr/>
        </p:nvSpPr>
        <p:spPr>
          <a:xfrm>
            <a:off x="612648" y="6461924"/>
            <a:ext cx="7944330" cy="369332"/>
          </a:xfrm>
          <a:prstGeom prst="rect">
            <a:avLst/>
          </a:prstGeom>
          <a:noFill/>
        </p:spPr>
        <p:txBody>
          <a:bodyPr wrap="square" rtlCol="0">
            <a:spAutoFit/>
          </a:bodyPr>
          <a:lstStyle/>
          <a:p>
            <a:r>
              <a:rPr lang="en-US" sz="900" dirty="0">
                <a:solidFill>
                  <a:schemeClr val="tx1">
                    <a:lumMod val="50000"/>
                    <a:lumOff val="50000"/>
                  </a:schemeClr>
                </a:solidFill>
                <a:latin typeface="Franklin Gothic Book" panose="020B0503020102020204" pitchFamily="34" charset="0"/>
              </a:rPr>
              <a:t>Council of State Governments Justice Center, “Justice Reinvestment in Minnesota, Second Presentation to the Governor’s Council on Justice Reinvestment,” (2022) at https://</a:t>
            </a:r>
            <a:r>
              <a:rPr lang="en-US" sz="900" dirty="0" err="1">
                <a:solidFill>
                  <a:schemeClr val="tx1">
                    <a:lumMod val="50000"/>
                    <a:lumOff val="50000"/>
                  </a:schemeClr>
                </a:solidFill>
                <a:latin typeface="Franklin Gothic Book" panose="020B0503020102020204" pitchFamily="34" charset="0"/>
              </a:rPr>
              <a:t>csgjusticecenter.org</a:t>
            </a:r>
            <a:r>
              <a:rPr lang="en-US" sz="900" dirty="0">
                <a:solidFill>
                  <a:schemeClr val="tx1">
                    <a:lumMod val="50000"/>
                    <a:lumOff val="50000"/>
                  </a:schemeClr>
                </a:solidFill>
                <a:latin typeface="Franklin Gothic Book" panose="020B0503020102020204" pitchFamily="34" charset="0"/>
              </a:rPr>
              <a:t>/wp-content/uploads/2022/02/Governors-Council-on-Justice-Reinvestment_January-21_final.pdf.</a:t>
            </a:r>
          </a:p>
        </p:txBody>
      </p:sp>
      <p:sp>
        <p:nvSpPr>
          <p:cNvPr id="3" name="Rectangle 2">
            <a:extLst>
              <a:ext uri="{FF2B5EF4-FFF2-40B4-BE49-F238E27FC236}">
                <a16:creationId xmlns:a16="http://schemas.microsoft.com/office/drawing/2014/main" id="{B3A2B83B-D8A2-4342-A5C0-94BB8058A414}"/>
              </a:ext>
            </a:extLst>
          </p:cNvPr>
          <p:cNvSpPr/>
          <p:nvPr/>
        </p:nvSpPr>
        <p:spPr>
          <a:xfrm>
            <a:off x="5497689" y="4665182"/>
            <a:ext cx="327378" cy="293511"/>
          </a:xfrm>
          <a:prstGeom prst="rect">
            <a:avLst/>
          </a:prstGeom>
          <a:solidFill>
            <a:srgbClr val="1D8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65C630-E090-FDB2-9021-E65A6E989746}"/>
              </a:ext>
            </a:extLst>
          </p:cNvPr>
          <p:cNvSpPr/>
          <p:nvPr/>
        </p:nvSpPr>
        <p:spPr>
          <a:xfrm>
            <a:off x="5497689" y="5033246"/>
            <a:ext cx="327378" cy="29351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D908A1-7A9B-CAF0-CAE7-375F55AA10FD}"/>
              </a:ext>
            </a:extLst>
          </p:cNvPr>
          <p:cNvSpPr/>
          <p:nvPr/>
        </p:nvSpPr>
        <p:spPr>
          <a:xfrm>
            <a:off x="5497689" y="5412598"/>
            <a:ext cx="327378" cy="2935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78ECF7-9310-58EC-583F-0E0432AA4B5F}"/>
              </a:ext>
            </a:extLst>
          </p:cNvPr>
          <p:cNvSpPr txBox="1"/>
          <p:nvPr/>
        </p:nvSpPr>
        <p:spPr>
          <a:xfrm>
            <a:off x="5941017" y="4595225"/>
            <a:ext cx="1687385" cy="1169551"/>
          </a:xfrm>
          <a:prstGeom prst="rect">
            <a:avLst/>
          </a:prstGeom>
          <a:noFill/>
        </p:spPr>
        <p:txBody>
          <a:bodyPr wrap="square" rtlCol="0">
            <a:spAutoFit/>
          </a:bodyPr>
          <a:lstStyle/>
          <a:p>
            <a:pPr>
              <a:spcAft>
                <a:spcPts val="600"/>
              </a:spcAft>
            </a:pPr>
            <a:r>
              <a:rPr lang="en-US" sz="2000" dirty="0">
                <a:latin typeface="Franklin Gothic Book" panose="020B0503020102020204" pitchFamily="34" charset="0"/>
              </a:rPr>
              <a:t>CCA Counties</a:t>
            </a:r>
          </a:p>
          <a:p>
            <a:pPr>
              <a:spcAft>
                <a:spcPts val="600"/>
              </a:spcAft>
            </a:pPr>
            <a:r>
              <a:rPr lang="en-US" sz="2000" dirty="0">
                <a:latin typeface="Franklin Gothic Book" panose="020B0503020102020204" pitchFamily="34" charset="0"/>
              </a:rPr>
              <a:t>CPO Counties</a:t>
            </a:r>
          </a:p>
          <a:p>
            <a:r>
              <a:rPr lang="en-US" sz="2000" dirty="0">
                <a:latin typeface="Franklin Gothic Book" panose="020B0503020102020204" pitchFamily="34" charset="0"/>
              </a:rPr>
              <a:t>DOC Counties</a:t>
            </a:r>
          </a:p>
        </p:txBody>
      </p:sp>
    </p:spTree>
    <p:extLst>
      <p:ext uri="{BB962C8B-B14F-4D97-AF65-F5344CB8AC3E}">
        <p14:creationId xmlns:p14="http://schemas.microsoft.com/office/powerpoint/2010/main" val="428731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94ADB-E9D0-4E37-B6DC-06ABADC4D713}"/>
              </a:ext>
            </a:extLst>
          </p:cNvPr>
          <p:cNvSpPr>
            <a:spLocks noGrp="1"/>
          </p:cNvSpPr>
          <p:nvPr>
            <p:ph type="title"/>
          </p:nvPr>
        </p:nvSpPr>
        <p:spPr/>
        <p:txBody>
          <a:bodyPr>
            <a:normAutofit/>
          </a:bodyPr>
          <a:lstStyle/>
          <a:p>
            <a:r>
              <a:rPr lang="en-US" sz="3600" dirty="0">
                <a:solidFill>
                  <a:schemeClr val="tx1">
                    <a:lumMod val="75000"/>
                    <a:lumOff val="25000"/>
                  </a:schemeClr>
                </a:solidFill>
                <a:latin typeface="Franklin Gothic Medium"/>
                <a:ea typeface="Tahoma"/>
                <a:cs typeface="Tahoma"/>
              </a:rPr>
              <a:t>In 2020, Minnesota spent the lowest proportion of state general funds on corrections. </a:t>
            </a:r>
          </a:p>
        </p:txBody>
      </p:sp>
      <p:sp>
        <p:nvSpPr>
          <p:cNvPr id="8" name="Footer Placeholder 4">
            <a:extLst>
              <a:ext uri="{FF2B5EF4-FFF2-40B4-BE49-F238E27FC236}">
                <a16:creationId xmlns:a16="http://schemas.microsoft.com/office/drawing/2014/main" id="{FA118463-E649-43BC-AF16-2F9920FD39AE}"/>
              </a:ext>
            </a:extLst>
          </p:cNvPr>
          <p:cNvSpPr>
            <a:spLocks noGrp="1"/>
          </p:cNvSpPr>
          <p:nvPr>
            <p:ph type="ftr" sz="quarter" idx="11"/>
          </p:nvPr>
        </p:nvSpPr>
        <p:spPr>
          <a:xfrm>
            <a:off x="612648" y="6212189"/>
            <a:ext cx="7807452" cy="3657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Franklin Gothic Book" panose="020B0503020102020204" pitchFamily="34" charset="0"/>
                <a:ea typeface="+mn-ea"/>
                <a:cs typeface="+mn-cs"/>
              </a:rPr>
              <a:t>State Spending by Function as a Percent of Total State Expenditures, Fiscal 2020, (Washington, DC: NASBO, 2020), https://higherlogicdownload.s3.amazonaws.com/NASBO/9d2d2db1-c943-4f1b-b750-0fca152d64c2/</a:t>
            </a:r>
            <a:r>
              <a:rPr kumimoji="0" lang="en-US" sz="900" b="0" i="0" u="none" strike="noStrike" kern="1200" cap="none" spc="0" normalizeH="0" baseline="0" noProof="0" dirty="0" err="1">
                <a:ln>
                  <a:noFill/>
                </a:ln>
                <a:solidFill>
                  <a:schemeClr val="tx1">
                    <a:lumMod val="50000"/>
                    <a:lumOff val="50000"/>
                  </a:schemeClr>
                </a:solidFill>
                <a:effectLst/>
                <a:uLnTx/>
                <a:uFillTx/>
                <a:latin typeface="Franklin Gothic Book" panose="020B0503020102020204" pitchFamily="34" charset="0"/>
                <a:ea typeface="+mn-ea"/>
                <a:cs typeface="+mn-cs"/>
              </a:rPr>
              <a:t>UploadedImages</a:t>
            </a:r>
            <a:r>
              <a:rPr kumimoji="0" lang="en-US" sz="900" b="0" i="0" u="none" strike="noStrike" kern="1200" cap="none" spc="0" normalizeH="0" baseline="0" noProof="0" dirty="0">
                <a:ln>
                  <a:noFill/>
                </a:ln>
                <a:solidFill>
                  <a:schemeClr val="tx1">
                    <a:lumMod val="50000"/>
                    <a:lumOff val="50000"/>
                  </a:schemeClr>
                </a:solidFill>
                <a:effectLst/>
                <a:uLnTx/>
                <a:uFillTx/>
                <a:latin typeface="Franklin Gothic Book" panose="020B0503020102020204" pitchFamily="34" charset="0"/>
                <a:ea typeface="+mn-ea"/>
                <a:cs typeface="+mn-cs"/>
              </a:rPr>
              <a:t>/SER%20Archive/2020_State_Expenditure_Report_S.pdf.</a:t>
            </a:r>
          </a:p>
        </p:txBody>
      </p:sp>
      <p:pic>
        <p:nvPicPr>
          <p:cNvPr id="5" name="Picture 4">
            <a:extLst>
              <a:ext uri="{FF2B5EF4-FFF2-40B4-BE49-F238E27FC236}">
                <a16:creationId xmlns:a16="http://schemas.microsoft.com/office/drawing/2014/main" id="{648B3876-22C8-0066-0167-DAD800711AB2}"/>
              </a:ext>
            </a:extLst>
          </p:cNvPr>
          <p:cNvPicPr>
            <a:picLocks noChangeAspect="1"/>
          </p:cNvPicPr>
          <p:nvPr/>
        </p:nvPicPr>
        <p:blipFill>
          <a:blip r:embed="rId3"/>
          <a:stretch>
            <a:fillRect/>
          </a:stretch>
        </p:blipFill>
        <p:spPr>
          <a:xfrm>
            <a:off x="609600" y="1308100"/>
            <a:ext cx="10972800" cy="4241800"/>
          </a:xfrm>
          <a:prstGeom prst="rect">
            <a:avLst/>
          </a:prstGeom>
        </p:spPr>
      </p:pic>
    </p:spTree>
    <p:extLst>
      <p:ext uri="{BB962C8B-B14F-4D97-AF65-F5344CB8AC3E}">
        <p14:creationId xmlns:p14="http://schemas.microsoft.com/office/powerpoint/2010/main" val="15576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447028-2D61-DB40-BFAC-D8B08A9B8CAD}"/>
              </a:ext>
            </a:extLst>
          </p:cNvPr>
          <p:cNvSpPr/>
          <p:nvPr/>
        </p:nvSpPr>
        <p:spPr>
          <a:xfrm>
            <a:off x="858981" y="5762938"/>
            <a:ext cx="1822150" cy="236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B027592-CC35-5D49-B8B3-F822E11A7EE7}"/>
              </a:ext>
            </a:extLst>
          </p:cNvPr>
          <p:cNvSpPr>
            <a:spLocks noGrp="1"/>
          </p:cNvSpPr>
          <p:nvPr>
            <p:ph type="sldNum" sz="quarter" idx="12"/>
          </p:nvPr>
        </p:nvSpPr>
        <p:spPr>
          <a:xfrm>
            <a:off x="7318248" y="6356350"/>
            <a:ext cx="4035552" cy="365125"/>
          </a:xfrm>
        </p:spPr>
        <p:txBody>
          <a:bodyPr/>
          <a:lstStyle/>
          <a:p>
            <a:r>
              <a:rPr lang="en-US" dirty="0"/>
              <a:t>The Council of State Governments Justice Center | </a:t>
            </a:r>
            <a:fld id="{9F01B4B1-B3D6-4091-B063-7FC24B4703ED}" type="slidenum">
              <a:rPr lang="en-US" smtClean="0"/>
              <a:pPr/>
              <a:t>18</a:t>
            </a:fld>
            <a:endParaRPr lang="en-US" dirty="0"/>
          </a:p>
        </p:txBody>
      </p:sp>
      <p:sp>
        <p:nvSpPr>
          <p:cNvPr id="5" name="Text Placeholder 4">
            <a:extLst>
              <a:ext uri="{FF2B5EF4-FFF2-40B4-BE49-F238E27FC236}">
                <a16:creationId xmlns:a16="http://schemas.microsoft.com/office/drawing/2014/main" id="{58475DDB-AF33-DA43-9B2B-1B646605D5F6}"/>
              </a:ext>
            </a:extLst>
          </p:cNvPr>
          <p:cNvSpPr>
            <a:spLocks noGrp="1"/>
          </p:cNvSpPr>
          <p:nvPr>
            <p:ph type="body" sz="quarter" idx="14"/>
          </p:nvPr>
        </p:nvSpPr>
        <p:spPr>
          <a:xfrm>
            <a:off x="612648" y="6321065"/>
            <a:ext cx="6705600" cy="216982"/>
          </a:xfrm>
        </p:spPr>
        <p:txBody>
          <a:bodyPr/>
          <a:lstStyle/>
          <a:p>
            <a:r>
              <a:rPr lang="en-US" dirty="0"/>
              <a:t>Communication from MN DOC to the CSG Justice Center on 10/08/2021.</a:t>
            </a:r>
          </a:p>
        </p:txBody>
      </p:sp>
      <p:graphicFrame>
        <p:nvGraphicFramePr>
          <p:cNvPr id="6" name="Table 8">
            <a:extLst>
              <a:ext uri="{FF2B5EF4-FFF2-40B4-BE49-F238E27FC236}">
                <a16:creationId xmlns:a16="http://schemas.microsoft.com/office/drawing/2014/main" id="{8D6D3483-1F68-454E-B16B-5BBFF8E2D074}"/>
              </a:ext>
            </a:extLst>
          </p:cNvPr>
          <p:cNvGraphicFramePr>
            <a:graphicFrameLocks noGrp="1"/>
          </p:cNvGraphicFramePr>
          <p:nvPr>
            <p:extLst>
              <p:ext uri="{D42A27DB-BD31-4B8C-83A1-F6EECF244321}">
                <p14:modId xmlns:p14="http://schemas.microsoft.com/office/powerpoint/2010/main" val="3068210606"/>
              </p:ext>
            </p:extLst>
          </p:nvPr>
        </p:nvGraphicFramePr>
        <p:xfrm>
          <a:off x="7859221" y="1583150"/>
          <a:ext cx="3959630" cy="4098944"/>
        </p:xfrm>
        <a:graphic>
          <a:graphicData uri="http://schemas.openxmlformats.org/drawingml/2006/table">
            <a:tbl>
              <a:tblPr firstRow="1" bandRow="1">
                <a:tableStyleId>{5C22544A-7EE6-4342-B048-85BDC9FD1C3A}</a:tableStyleId>
              </a:tblPr>
              <a:tblGrid>
                <a:gridCol w="300576">
                  <a:extLst>
                    <a:ext uri="{9D8B030D-6E8A-4147-A177-3AD203B41FA5}">
                      <a16:colId xmlns:a16="http://schemas.microsoft.com/office/drawing/2014/main" val="1805972862"/>
                    </a:ext>
                  </a:extLst>
                </a:gridCol>
                <a:gridCol w="2439854">
                  <a:extLst>
                    <a:ext uri="{9D8B030D-6E8A-4147-A177-3AD203B41FA5}">
                      <a16:colId xmlns:a16="http://schemas.microsoft.com/office/drawing/2014/main" val="870763245"/>
                    </a:ext>
                  </a:extLst>
                </a:gridCol>
                <a:gridCol w="1219200">
                  <a:extLst>
                    <a:ext uri="{9D8B030D-6E8A-4147-A177-3AD203B41FA5}">
                      <a16:colId xmlns:a16="http://schemas.microsoft.com/office/drawing/2014/main" val="2188952475"/>
                    </a:ext>
                  </a:extLst>
                </a:gridCol>
              </a:tblGrid>
              <a:tr h="3828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75000"/>
                              <a:lumOff val="25000"/>
                            </a:schemeClr>
                          </a:solidFill>
                        </a:rPr>
                        <a:t>FY2020 DOC Funding Streams</a:t>
                      </a:r>
                    </a:p>
                  </a:txBody>
                  <a:tcPr>
                    <a:lnB w="3175" cap="flat" cmpd="sng" algn="ctr">
                      <a:solidFill>
                        <a:schemeClr val="accent2"/>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3958955"/>
                  </a:ext>
                </a:extLst>
              </a:tr>
              <a:tr h="382828">
                <a:tc rowSpan="5">
                  <a:txBody>
                    <a:bodyPr/>
                    <a:lstStyle/>
                    <a:p>
                      <a:pPr algn="ctr"/>
                      <a:r>
                        <a:rPr lang="en-US" sz="1600" b="1" dirty="0">
                          <a:solidFill>
                            <a:schemeClr val="bg1"/>
                          </a:solidFill>
                        </a:rPr>
                        <a:t>CCA</a:t>
                      </a:r>
                      <a:endParaRPr lang="en-US" sz="1800" b="1" dirty="0">
                        <a:solidFill>
                          <a:schemeClr val="bg1"/>
                        </a:solidFill>
                      </a:endParaRPr>
                    </a:p>
                  </a:txBody>
                  <a:tcPr vert="vert27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 CCA Subsidy</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$61,006,999</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4052359"/>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Alternative to Incarceration Grant </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$160,000</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32997439"/>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Reentry HWH Grant </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$300,000</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63032641"/>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 Intensive Supervision ISR Grant </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$3,869,000</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579583994"/>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5a. REAM Grant </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$417,500</a:t>
                      </a:r>
                    </a:p>
                  </a:txBody>
                  <a:tcPr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061779849"/>
                  </a:ext>
                </a:extLst>
              </a:tr>
              <a:tr h="382828">
                <a:tc>
                  <a:txBody>
                    <a:bodyPr/>
                    <a:lstStyle/>
                    <a:p>
                      <a:endParaRPr lang="en-US" dirty="0"/>
                    </a:p>
                  </a:txBody>
                  <a:tcPr>
                    <a:lnT w="3175" cap="flat" cmpd="sng" algn="ctr">
                      <a:solidFill>
                        <a:schemeClr val="accent2"/>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bg1"/>
                    </a:solidFill>
                  </a:tcPr>
                </a:tc>
                <a:tc>
                  <a:txBody>
                    <a:bodyPr/>
                    <a:lstStyle/>
                    <a:p>
                      <a:endParaRPr lang="en-US" dirty="0"/>
                    </a:p>
                  </a:txBody>
                  <a:tcPr>
                    <a:lnT w="3175" cap="flat" cmpd="sng" algn="ctr">
                      <a:solidFill>
                        <a:schemeClr val="accent2"/>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bg1"/>
                    </a:solidFill>
                  </a:tcPr>
                </a:tc>
                <a:tc>
                  <a:txBody>
                    <a:bodyPr/>
                    <a:lstStyle/>
                    <a:p>
                      <a:endParaRPr lang="en-US" dirty="0"/>
                    </a:p>
                  </a:txBody>
                  <a:tcPr>
                    <a:lnT w="3175" cap="flat" cmpd="sng" algn="ctr">
                      <a:solidFill>
                        <a:schemeClr val="accent2"/>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940667840"/>
                  </a:ext>
                </a:extLst>
              </a:tr>
              <a:tr h="382828">
                <a:tc rowSpan="3">
                  <a:txBody>
                    <a:bodyPr/>
                    <a:lstStyle/>
                    <a:p>
                      <a:pPr algn="ctr"/>
                      <a:r>
                        <a:rPr lang="en-US" sz="1600" b="1" dirty="0">
                          <a:solidFill>
                            <a:schemeClr val="bg1"/>
                          </a:solidFill>
                        </a:rPr>
                        <a:t>CPO</a:t>
                      </a:r>
                    </a:p>
                  </a:txBody>
                  <a:tcPr vert="vert27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5b. REAM Grant </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$185,500</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01079840"/>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6. CL/WL Reduction Grant </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$1,314,812</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03564753"/>
                  </a:ext>
                </a:extLst>
              </a:tr>
              <a:tr h="38282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7. CPO Reimbursement </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$5,043,000</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78780815"/>
                  </a:ext>
                </a:extLst>
              </a:tr>
            </a:tbl>
          </a:graphicData>
        </a:graphic>
      </p:graphicFrame>
      <p:graphicFrame>
        <p:nvGraphicFramePr>
          <p:cNvPr id="14" name="Content Placeholder 13">
            <a:extLst>
              <a:ext uri="{FF2B5EF4-FFF2-40B4-BE49-F238E27FC236}">
                <a16:creationId xmlns:a16="http://schemas.microsoft.com/office/drawing/2014/main" id="{B656B924-F186-1146-9D16-AD8A4E600666}"/>
              </a:ext>
            </a:extLst>
          </p:cNvPr>
          <p:cNvGraphicFramePr>
            <a:graphicFrameLocks noGrp="1"/>
          </p:cNvGraphicFramePr>
          <p:nvPr>
            <p:ph sz="half" idx="2"/>
          </p:nvPr>
        </p:nvGraphicFramePr>
        <p:xfrm>
          <a:off x="879764" y="1856365"/>
          <a:ext cx="6961908" cy="425132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a:extLst>
              <a:ext uri="{FF2B5EF4-FFF2-40B4-BE49-F238E27FC236}">
                <a16:creationId xmlns:a16="http://schemas.microsoft.com/office/drawing/2014/main" id="{002A5FBE-3317-854B-8460-80C65FCB76C7}"/>
              </a:ext>
            </a:extLst>
          </p:cNvPr>
          <p:cNvCxnSpPr>
            <a:cxnSpLocks/>
          </p:cNvCxnSpPr>
          <p:nvPr/>
        </p:nvCxnSpPr>
        <p:spPr>
          <a:xfrm>
            <a:off x="7055708" y="3886200"/>
            <a:ext cx="62525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38BEC3-0F47-D44C-AD7F-E592EFEBA32D}"/>
              </a:ext>
            </a:extLst>
          </p:cNvPr>
          <p:cNvCxnSpPr>
            <a:cxnSpLocks/>
          </p:cNvCxnSpPr>
          <p:nvPr/>
        </p:nvCxnSpPr>
        <p:spPr>
          <a:xfrm>
            <a:off x="2014151" y="5135880"/>
            <a:ext cx="5633558"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834AAAE-6EBF-064E-8EB7-B0FEFE87AECE}"/>
              </a:ext>
            </a:extLst>
          </p:cNvPr>
          <p:cNvSpPr/>
          <p:nvPr/>
        </p:nvSpPr>
        <p:spPr>
          <a:xfrm>
            <a:off x="1385634" y="3336059"/>
            <a:ext cx="1405537" cy="31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50000"/>
                  </a:schemeClr>
                </a:solidFill>
              </a:rPr>
              <a:t>$65,753,499</a:t>
            </a:r>
          </a:p>
        </p:txBody>
      </p:sp>
      <p:sp>
        <p:nvSpPr>
          <p:cNvPr id="21" name="Rectangle 20">
            <a:extLst>
              <a:ext uri="{FF2B5EF4-FFF2-40B4-BE49-F238E27FC236}">
                <a16:creationId xmlns:a16="http://schemas.microsoft.com/office/drawing/2014/main" id="{11505D03-ABA1-664B-8CF0-8B98872C253D}"/>
              </a:ext>
            </a:extLst>
          </p:cNvPr>
          <p:cNvSpPr/>
          <p:nvPr/>
        </p:nvSpPr>
        <p:spPr>
          <a:xfrm>
            <a:off x="1385634" y="4549345"/>
            <a:ext cx="2661313" cy="31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50000"/>
                  </a:schemeClr>
                </a:solidFill>
              </a:rPr>
              <a:t>$6,543,312</a:t>
            </a:r>
          </a:p>
        </p:txBody>
      </p:sp>
      <p:sp>
        <p:nvSpPr>
          <p:cNvPr id="22" name="Rectangle 21">
            <a:extLst>
              <a:ext uri="{FF2B5EF4-FFF2-40B4-BE49-F238E27FC236}">
                <a16:creationId xmlns:a16="http://schemas.microsoft.com/office/drawing/2014/main" id="{F383AFFE-ED09-A341-93D6-8D12BF45AAAF}"/>
              </a:ext>
            </a:extLst>
          </p:cNvPr>
          <p:cNvSpPr/>
          <p:nvPr/>
        </p:nvSpPr>
        <p:spPr>
          <a:xfrm>
            <a:off x="1385634" y="2057583"/>
            <a:ext cx="1580865" cy="29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50000"/>
                  </a:schemeClr>
                </a:solidFill>
              </a:rPr>
              <a:t>$30,512,000</a:t>
            </a:r>
          </a:p>
        </p:txBody>
      </p:sp>
      <p:sp>
        <p:nvSpPr>
          <p:cNvPr id="15" name="Title 4">
            <a:extLst>
              <a:ext uri="{FF2B5EF4-FFF2-40B4-BE49-F238E27FC236}">
                <a16:creationId xmlns:a16="http://schemas.microsoft.com/office/drawing/2014/main" id="{3BD171F0-B410-0C81-9709-B243D58EE952}"/>
              </a:ext>
            </a:extLst>
          </p:cNvPr>
          <p:cNvSpPr>
            <a:spLocks noGrp="1"/>
          </p:cNvSpPr>
          <p:nvPr>
            <p:ph type="title"/>
          </p:nvPr>
        </p:nvSpPr>
        <p:spPr>
          <a:xfrm>
            <a:off x="612648" y="457200"/>
            <a:ext cx="10972800" cy="1261872"/>
          </a:xfrm>
        </p:spPr>
        <p:txBody>
          <a:bodyPr>
            <a:no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State funding to Minnesota counties has evolved to include seven line items, dominated by CCA formula funding. </a:t>
            </a:r>
          </a:p>
        </p:txBody>
      </p:sp>
    </p:spTree>
    <p:extLst>
      <p:ext uri="{BB962C8B-B14F-4D97-AF65-F5344CB8AC3E}">
        <p14:creationId xmlns:p14="http://schemas.microsoft.com/office/powerpoint/2010/main" val="110133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926E-57E9-2B44-9770-539FE8CB56D2}"/>
              </a:ext>
            </a:extLst>
          </p:cNvPr>
          <p:cNvSpPr>
            <a:spLocks noGrp="1"/>
          </p:cNvSpPr>
          <p:nvPr>
            <p:ph type="title"/>
          </p:nvPr>
        </p:nvSpPr>
        <p:spPr>
          <a:xfrm>
            <a:off x="679317" y="2111022"/>
            <a:ext cx="4592593" cy="3635022"/>
          </a:xfrm>
        </p:spPr>
        <p:txBody>
          <a:bodyPr>
            <a:noAutofit/>
          </a:bodyPr>
          <a:lstStyle/>
          <a:p>
            <a:pPr>
              <a:lnSpc>
                <a:spcPct val="100000"/>
              </a:lnSpc>
              <a:spcAft>
                <a:spcPts val="1200"/>
              </a:spcAft>
            </a:pPr>
            <a:r>
              <a:rPr lang="en-US" sz="2400" dirty="0">
                <a:solidFill>
                  <a:schemeClr val="tx1">
                    <a:lumMod val="75000"/>
                    <a:lumOff val="25000"/>
                  </a:schemeClr>
                </a:solidFill>
                <a:latin typeface="Franklin Gothic Book" panose="020B0503020102020204" pitchFamily="34" charset="0"/>
                <a:ea typeface="+mn-ea"/>
                <a:cs typeface="+mn-cs"/>
              </a:rPr>
              <a:t>Minnesota’s state contribution ranges from $1.00 to $4.00 per diem, while counties are making up the difference.</a:t>
            </a:r>
            <a:br>
              <a:rPr lang="en-US" sz="2400" dirty="0">
                <a:solidFill>
                  <a:schemeClr val="tx1">
                    <a:lumMod val="75000"/>
                    <a:lumOff val="25000"/>
                  </a:schemeClr>
                </a:solidFill>
                <a:latin typeface="Franklin Gothic Book" panose="020B0503020102020204" pitchFamily="34" charset="0"/>
                <a:ea typeface="+mn-ea"/>
                <a:cs typeface="+mn-cs"/>
              </a:rPr>
            </a:br>
            <a:br>
              <a:rPr lang="en-US" sz="2400" dirty="0">
                <a:solidFill>
                  <a:schemeClr val="tx1">
                    <a:lumMod val="75000"/>
                    <a:lumOff val="25000"/>
                  </a:schemeClr>
                </a:solidFill>
                <a:latin typeface="Franklin Gothic Book" panose="020B0503020102020204" pitchFamily="34" charset="0"/>
                <a:ea typeface="+mn-ea"/>
                <a:cs typeface="+mn-cs"/>
              </a:rPr>
            </a:br>
            <a:r>
              <a:rPr lang="en-US" sz="2400" dirty="0">
                <a:solidFill>
                  <a:schemeClr val="tx1">
                    <a:lumMod val="75000"/>
                    <a:lumOff val="25000"/>
                  </a:schemeClr>
                </a:solidFill>
                <a:latin typeface="Franklin Gothic Book" panose="020B0503020102020204" pitchFamily="34" charset="0"/>
                <a:ea typeface="+mn-ea"/>
                <a:cs typeface="+mn-cs"/>
              </a:rPr>
              <a:t>This funding does not account for the state’s contributions to the other two (smaller) delivery systems—CPO and DOC.</a:t>
            </a:r>
            <a:br>
              <a:rPr lang="en-US" sz="2400" dirty="0">
                <a:solidFill>
                  <a:schemeClr val="tx1">
                    <a:lumMod val="75000"/>
                    <a:lumOff val="25000"/>
                  </a:schemeClr>
                </a:solidFill>
                <a:latin typeface="Franklin Gothic Book" panose="020B0503020102020204" pitchFamily="34" charset="0"/>
                <a:ea typeface="+mn-ea"/>
                <a:cs typeface="+mn-cs"/>
              </a:rPr>
            </a:br>
            <a:r>
              <a:rPr lang="en-US" sz="2400" dirty="0">
                <a:latin typeface="Franklin Gothic Book" panose="020B0503020102020204" pitchFamily="34" charset="0"/>
                <a:ea typeface="+mn-ea"/>
                <a:cs typeface="+mn-cs"/>
              </a:rPr>
              <a:t> </a:t>
            </a:r>
          </a:p>
        </p:txBody>
      </p:sp>
      <p:sp>
        <p:nvSpPr>
          <p:cNvPr id="3" name="Slide Number Placeholder 2">
            <a:extLst>
              <a:ext uri="{FF2B5EF4-FFF2-40B4-BE49-F238E27FC236}">
                <a16:creationId xmlns:a16="http://schemas.microsoft.com/office/drawing/2014/main" id="{AE2603BB-ABA2-2E4D-800F-677E44CAC1CD}"/>
              </a:ext>
            </a:extLst>
          </p:cNvPr>
          <p:cNvSpPr>
            <a:spLocks noGrp="1"/>
          </p:cNvSpPr>
          <p:nvPr>
            <p:ph type="sldNum" sz="quarter" idx="12"/>
          </p:nvPr>
        </p:nvSpPr>
        <p:spPr>
          <a:xfrm>
            <a:off x="7690338" y="6356350"/>
            <a:ext cx="3663462" cy="365125"/>
          </a:xfrm>
        </p:spPr>
        <p:txBody>
          <a:bodyPr/>
          <a:lstStyle/>
          <a:p>
            <a:r>
              <a:rPr lang="en-US" dirty="0"/>
              <a:t>The Council of State Governments Justice Center | </a:t>
            </a:r>
            <a:fld id="{9F01B4B1-B3D6-4091-B063-7FC24B4703ED}" type="slidenum">
              <a:rPr lang="en-US" smtClean="0"/>
              <a:pPr/>
              <a:t>19</a:t>
            </a:fld>
            <a:endParaRPr lang="en-US" dirty="0"/>
          </a:p>
        </p:txBody>
      </p:sp>
      <p:sp>
        <p:nvSpPr>
          <p:cNvPr id="5" name="Text Placeholder 4">
            <a:extLst>
              <a:ext uri="{FF2B5EF4-FFF2-40B4-BE49-F238E27FC236}">
                <a16:creationId xmlns:a16="http://schemas.microsoft.com/office/drawing/2014/main" id="{EE464A38-A642-BE4A-9E4C-3D7CE51C6C03}"/>
              </a:ext>
            </a:extLst>
          </p:cNvPr>
          <p:cNvSpPr>
            <a:spLocks noGrp="1"/>
          </p:cNvSpPr>
          <p:nvPr>
            <p:ph type="body" sz="quarter" idx="14"/>
          </p:nvPr>
        </p:nvSpPr>
        <p:spPr>
          <a:xfrm>
            <a:off x="679317" y="6311347"/>
            <a:ext cx="6705600" cy="216982"/>
          </a:xfrm>
        </p:spPr>
        <p:txBody>
          <a:bodyPr/>
          <a:lstStyle/>
          <a:p>
            <a:r>
              <a:rPr lang="en-US" dirty="0"/>
              <a:t>CSG Justice Center analysis of CCA Agency Comprehensive Plan Budgets, 2020–2021; Minnesota Probation Survey, 2020.</a:t>
            </a:r>
          </a:p>
        </p:txBody>
      </p:sp>
      <p:pic>
        <p:nvPicPr>
          <p:cNvPr id="18" name="Picture 17" descr="Chart&#10;&#10;Description automatically generated">
            <a:extLst>
              <a:ext uri="{FF2B5EF4-FFF2-40B4-BE49-F238E27FC236}">
                <a16:creationId xmlns:a16="http://schemas.microsoft.com/office/drawing/2014/main" id="{C2893A68-0AD6-4261-A05A-C17DA4182E49}"/>
              </a:ext>
            </a:extLst>
          </p:cNvPr>
          <p:cNvPicPr>
            <a:picLocks noChangeAspect="1"/>
          </p:cNvPicPr>
          <p:nvPr/>
        </p:nvPicPr>
        <p:blipFill>
          <a:blip r:embed="rId3"/>
          <a:stretch>
            <a:fillRect/>
          </a:stretch>
        </p:blipFill>
        <p:spPr>
          <a:xfrm>
            <a:off x="5697221" y="1689744"/>
            <a:ext cx="5743516" cy="4666606"/>
          </a:xfrm>
          <a:prstGeom prst="rect">
            <a:avLst/>
          </a:prstGeom>
        </p:spPr>
      </p:pic>
      <p:sp>
        <p:nvSpPr>
          <p:cNvPr id="7" name="Title 4">
            <a:extLst>
              <a:ext uri="{FF2B5EF4-FFF2-40B4-BE49-F238E27FC236}">
                <a16:creationId xmlns:a16="http://schemas.microsoft.com/office/drawing/2014/main" id="{1A73997F-1EFC-6779-9C31-99FCC31A8F23}"/>
              </a:ext>
            </a:extLst>
          </p:cNvPr>
          <p:cNvSpPr txBox="1">
            <a:spLocks/>
          </p:cNvSpPr>
          <p:nvPr/>
        </p:nvSpPr>
        <p:spPr>
          <a:xfrm>
            <a:off x="612648" y="457200"/>
            <a:ext cx="10972800" cy="1261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In Minnesota, per diem expenditures for CCA agencies range from 3 to 13 dollars per person under supervision, depending on the county’s level of funding.</a:t>
            </a:r>
            <a:endParaRPr lang="en-US" sz="3200" dirty="0"/>
          </a:p>
        </p:txBody>
      </p:sp>
    </p:spTree>
    <p:extLst>
      <p:ext uri="{BB962C8B-B14F-4D97-AF65-F5344CB8AC3E}">
        <p14:creationId xmlns:p14="http://schemas.microsoft.com/office/powerpoint/2010/main" val="38608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id="{6E1B238F-635F-DF29-EE00-D147441F6FD5}"/>
              </a:ext>
            </a:extLst>
          </p:cNvPr>
          <p:cNvPicPr>
            <a:picLocks noChangeAspect="1"/>
          </p:cNvPicPr>
          <p:nvPr/>
        </p:nvPicPr>
        <p:blipFill>
          <a:blip r:embed="rId2"/>
          <a:stretch>
            <a:fillRect/>
          </a:stretch>
        </p:blipFill>
        <p:spPr>
          <a:xfrm>
            <a:off x="5331416" y="1960198"/>
            <a:ext cx="6070258" cy="3793911"/>
          </a:xfrm>
          <a:prstGeom prst="rect">
            <a:avLst/>
          </a:prstGeom>
          <a:ln>
            <a:solidFill>
              <a:schemeClr val="accent1"/>
            </a:solidFill>
          </a:ln>
        </p:spPr>
      </p:pic>
      <p:sp>
        <p:nvSpPr>
          <p:cNvPr id="2" name="Content Placeholder 1">
            <a:extLst>
              <a:ext uri="{FF2B5EF4-FFF2-40B4-BE49-F238E27FC236}">
                <a16:creationId xmlns:a16="http://schemas.microsoft.com/office/drawing/2014/main" id="{71B76849-2DE4-5AC5-FE9E-F68DC1BC8038}"/>
              </a:ext>
            </a:extLst>
          </p:cNvPr>
          <p:cNvSpPr>
            <a:spLocks noGrp="1"/>
          </p:cNvSpPr>
          <p:nvPr>
            <p:ph idx="1"/>
          </p:nvPr>
        </p:nvSpPr>
        <p:spPr>
          <a:xfrm>
            <a:off x="612649" y="1837944"/>
            <a:ext cx="4718767" cy="4038421"/>
          </a:xfrm>
        </p:spPr>
        <p:txBody>
          <a:bodyPr/>
          <a:lstStyle/>
          <a:p>
            <a:pPr marL="0" indent="0">
              <a:buNone/>
            </a:pPr>
            <a:r>
              <a:rPr lang="en-US" sz="2200" dirty="0"/>
              <a:t>In every state, the biggest volume in the corrections system is people on probation at the “front end.” </a:t>
            </a:r>
          </a:p>
          <a:p>
            <a:pPr marL="0" indent="0">
              <a:buNone/>
            </a:pPr>
            <a:r>
              <a:rPr lang="en-US" sz="2200" dirty="0"/>
              <a:t>Shrinking mass supervision is important, but ensuring supervision works well is also crucial.</a:t>
            </a:r>
          </a:p>
          <a:p>
            <a:pPr marL="0" indent="0">
              <a:buNone/>
            </a:pPr>
            <a:r>
              <a:rPr lang="en-US" sz="2200" dirty="0"/>
              <a:t>Holding people accountable and providing programming in the community has the greatest potential for reducing recidivism, but attention to and funding for the front end rarely matches its potential. </a:t>
            </a:r>
          </a:p>
        </p:txBody>
      </p:sp>
      <p:sp>
        <p:nvSpPr>
          <p:cNvPr id="3" name="Title 2">
            <a:extLst>
              <a:ext uri="{FF2B5EF4-FFF2-40B4-BE49-F238E27FC236}">
                <a16:creationId xmlns:a16="http://schemas.microsoft.com/office/drawing/2014/main" id="{F8D3D146-4551-E6C8-A9AB-6E8493338941}"/>
              </a:ext>
            </a:extLst>
          </p:cNvPr>
          <p:cNvSpPr>
            <a:spLocks noGrp="1"/>
          </p:cNvSpPr>
          <p:nvPr>
            <p:ph type="title"/>
          </p:nvPr>
        </p:nvSpPr>
        <p:spPr/>
        <p:txBody>
          <a:bodyPr/>
          <a:lstStyle/>
          <a:p>
            <a:r>
              <a:rPr lang="en-US" dirty="0"/>
              <a:t>State funding for supervision is really important!</a:t>
            </a:r>
          </a:p>
        </p:txBody>
      </p:sp>
    </p:spTree>
    <p:extLst>
      <p:ext uri="{BB962C8B-B14F-4D97-AF65-F5344CB8AC3E}">
        <p14:creationId xmlns:p14="http://schemas.microsoft.com/office/powerpoint/2010/main" val="175977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8692C-EB46-B242-9A53-890EC5D64E66}"/>
              </a:ext>
            </a:extLst>
          </p:cNvPr>
          <p:cNvSpPr>
            <a:spLocks noGrp="1"/>
          </p:cNvSpPr>
          <p:nvPr>
            <p:ph type="title"/>
          </p:nvPr>
        </p:nvSpPr>
        <p:spPr>
          <a:xfrm>
            <a:off x="612648" y="457199"/>
            <a:ext cx="10972800" cy="1306733"/>
          </a:xfrm>
        </p:spPr>
        <p:txBody>
          <a:bodyPr>
            <a:normAutofit/>
          </a:bodyPr>
          <a:lstStyle/>
          <a:p>
            <a:r>
              <a:rPr lang="en-US" sz="29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In county-run probation states, per diem </a:t>
            </a:r>
            <a:r>
              <a:rPr lang="en-US" sz="2900" u="sng"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state</a:t>
            </a:r>
            <a:r>
              <a:rPr lang="en-US" sz="29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 funding ranges from 50 cents to over 12 dollars, similar to the range found in Minnesota CCA counties.</a:t>
            </a:r>
          </a:p>
        </p:txBody>
      </p:sp>
      <p:graphicFrame>
        <p:nvGraphicFramePr>
          <p:cNvPr id="106" name="Table 106">
            <a:extLst>
              <a:ext uri="{FF2B5EF4-FFF2-40B4-BE49-F238E27FC236}">
                <a16:creationId xmlns:a16="http://schemas.microsoft.com/office/drawing/2014/main" id="{AC4AF030-82C7-C54B-87CF-2DE5EEC62684}"/>
              </a:ext>
            </a:extLst>
          </p:cNvPr>
          <p:cNvGraphicFramePr>
            <a:graphicFrameLocks noGrp="1"/>
          </p:cNvGraphicFramePr>
          <p:nvPr>
            <p:extLst>
              <p:ext uri="{D42A27DB-BD31-4B8C-83A1-F6EECF244321}">
                <p14:modId xmlns:p14="http://schemas.microsoft.com/office/powerpoint/2010/main" val="427460712"/>
              </p:ext>
            </p:extLst>
          </p:nvPr>
        </p:nvGraphicFramePr>
        <p:xfrm>
          <a:off x="3048000" y="1961208"/>
          <a:ext cx="6445955" cy="3917039"/>
        </p:xfrm>
        <a:graphic>
          <a:graphicData uri="http://schemas.openxmlformats.org/drawingml/2006/table">
            <a:tbl>
              <a:tblPr firstRow="1" bandRow="1">
                <a:tableStyleId>{5940675A-B579-460E-94D1-54222C63F5DA}</a:tableStyleId>
              </a:tblPr>
              <a:tblGrid>
                <a:gridCol w="1571501">
                  <a:extLst>
                    <a:ext uri="{9D8B030D-6E8A-4147-A177-3AD203B41FA5}">
                      <a16:colId xmlns:a16="http://schemas.microsoft.com/office/drawing/2014/main" val="2196849489"/>
                    </a:ext>
                  </a:extLst>
                </a:gridCol>
                <a:gridCol w="2536077">
                  <a:extLst>
                    <a:ext uri="{9D8B030D-6E8A-4147-A177-3AD203B41FA5}">
                      <a16:colId xmlns:a16="http://schemas.microsoft.com/office/drawing/2014/main" val="500476209"/>
                    </a:ext>
                  </a:extLst>
                </a:gridCol>
                <a:gridCol w="2338377">
                  <a:extLst>
                    <a:ext uri="{9D8B030D-6E8A-4147-A177-3AD203B41FA5}">
                      <a16:colId xmlns:a16="http://schemas.microsoft.com/office/drawing/2014/main" val="2858463187"/>
                    </a:ext>
                  </a:extLst>
                </a:gridCol>
              </a:tblGrid>
              <a:tr h="854183">
                <a:tc>
                  <a:txBody>
                    <a:bodyPr/>
                    <a:lstStyle/>
                    <a:p>
                      <a:pPr algn="ctr"/>
                      <a:r>
                        <a:rPr lang="en-US" b="1" dirty="0">
                          <a:latin typeface="Franklin Gothic Book" panose="020B0503020102020204" pitchFamily="34" charset="0"/>
                        </a:rPr>
                        <a:t>State</a:t>
                      </a:r>
                    </a:p>
                  </a:txBody>
                  <a:tcPr anchor="ctr"/>
                </a:tc>
                <a:tc>
                  <a:txBody>
                    <a:bodyPr/>
                    <a:lstStyle/>
                    <a:p>
                      <a:pPr algn="ctr"/>
                      <a:r>
                        <a:rPr lang="en-US" b="1">
                          <a:latin typeface="Franklin Gothic Book" panose="020B0503020102020204" pitchFamily="34" charset="0"/>
                        </a:rPr>
                        <a:t>Annual Funding</a:t>
                      </a:r>
                    </a:p>
                  </a:txBody>
                  <a:tcPr anchor="ctr"/>
                </a:tc>
                <a:tc>
                  <a:txBody>
                    <a:bodyPr/>
                    <a:lstStyle/>
                    <a:p>
                      <a:pPr algn="ctr"/>
                      <a:r>
                        <a:rPr lang="en-US" b="1">
                          <a:latin typeface="Franklin Gothic Book" panose="020B0503020102020204" pitchFamily="34" charset="0"/>
                        </a:rPr>
                        <a:t>Per Capita Per Diem</a:t>
                      </a:r>
                    </a:p>
                  </a:txBody>
                  <a:tcPr anchor="ctr"/>
                </a:tc>
                <a:extLst>
                  <a:ext uri="{0D108BD9-81ED-4DB2-BD59-A6C34878D82A}">
                    <a16:rowId xmlns:a16="http://schemas.microsoft.com/office/drawing/2014/main" val="3643794690"/>
                  </a:ext>
                </a:extLst>
              </a:tr>
              <a:tr h="756562">
                <a:tc>
                  <a:txBody>
                    <a:bodyPr/>
                    <a:lstStyle/>
                    <a:p>
                      <a:pPr algn="ctr"/>
                      <a:r>
                        <a:rPr lang="en-US" b="1" dirty="0">
                          <a:solidFill>
                            <a:schemeClr val="tx1"/>
                          </a:solidFill>
                          <a:latin typeface="Franklin Gothic Book" panose="020B0503020102020204" pitchFamily="34" charset="0"/>
                        </a:rPr>
                        <a:t>Pennsylvania</a:t>
                      </a:r>
                    </a:p>
                  </a:txBody>
                  <a:tcPr anchor="ctr"/>
                </a:tc>
                <a:tc>
                  <a:txBody>
                    <a:bodyPr/>
                    <a:lstStyle/>
                    <a:p>
                      <a:pPr algn="ctr"/>
                      <a:r>
                        <a:rPr lang="en-US" b="1" dirty="0">
                          <a:solidFill>
                            <a:schemeClr val="tx1"/>
                          </a:solidFill>
                          <a:latin typeface="Franklin Gothic Book" panose="020B0503020102020204" pitchFamily="34" charset="0"/>
                        </a:rPr>
                        <a:t>$33 million</a:t>
                      </a:r>
                    </a:p>
                  </a:txBody>
                  <a:tcPr anchor="ctr"/>
                </a:tc>
                <a:tc>
                  <a:txBody>
                    <a:bodyPr/>
                    <a:lstStyle/>
                    <a:p>
                      <a:pPr algn="ctr"/>
                      <a:r>
                        <a:rPr lang="en-US" b="1" dirty="0">
                          <a:solidFill>
                            <a:schemeClr val="tx1"/>
                          </a:solidFill>
                          <a:latin typeface="Franklin Gothic Book" panose="020B0503020102020204" pitchFamily="34" charset="0"/>
                        </a:rPr>
                        <a:t>$.50</a:t>
                      </a:r>
                    </a:p>
                  </a:txBody>
                  <a:tcPr anchor="ctr"/>
                </a:tc>
                <a:extLst>
                  <a:ext uri="{0D108BD9-81ED-4DB2-BD59-A6C34878D82A}">
                    <a16:rowId xmlns:a16="http://schemas.microsoft.com/office/drawing/2014/main" val="3677830149"/>
                  </a:ext>
                </a:extLst>
              </a:tr>
              <a:tr h="854183">
                <a:tc>
                  <a:txBody>
                    <a:bodyPr/>
                    <a:lstStyle/>
                    <a:p>
                      <a:pPr algn="ctr"/>
                      <a:r>
                        <a:rPr lang="en-US" b="1" dirty="0">
                          <a:latin typeface="Franklin Gothic Book" panose="020B0503020102020204" pitchFamily="34" charset="0"/>
                        </a:rPr>
                        <a:t>Texas</a:t>
                      </a:r>
                    </a:p>
                  </a:txBody>
                  <a:tcPr anchor="ctr"/>
                </a:tc>
                <a:tc>
                  <a:txBody>
                    <a:bodyPr/>
                    <a:lstStyle/>
                    <a:p>
                      <a:pPr algn="ctr"/>
                      <a:r>
                        <a:rPr lang="en-US" b="1" dirty="0">
                          <a:latin typeface="Franklin Gothic Book" panose="020B0503020102020204" pitchFamily="34" charset="0"/>
                        </a:rPr>
                        <a:t>$238 million</a:t>
                      </a:r>
                    </a:p>
                  </a:txBody>
                  <a:tcPr anchor="ctr"/>
                </a:tc>
                <a:tc>
                  <a:txBody>
                    <a:bodyPr/>
                    <a:lstStyle/>
                    <a:p>
                      <a:pPr algn="ctr"/>
                      <a:r>
                        <a:rPr lang="en-US" b="1" dirty="0">
                          <a:solidFill>
                            <a:schemeClr val="tx1"/>
                          </a:solidFill>
                          <a:latin typeface="Franklin Gothic Book" panose="020B0503020102020204" pitchFamily="34" charset="0"/>
                        </a:rPr>
                        <a:t>$2.13</a:t>
                      </a:r>
                    </a:p>
                  </a:txBody>
                  <a:tcPr anchor="ctr"/>
                </a:tc>
                <a:extLst>
                  <a:ext uri="{0D108BD9-81ED-4DB2-BD59-A6C34878D82A}">
                    <a16:rowId xmlns:a16="http://schemas.microsoft.com/office/drawing/2014/main" val="3229725942"/>
                  </a:ext>
                </a:extLst>
              </a:tr>
              <a:tr h="719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Franklin Gothic Book" panose="020B0503020102020204" pitchFamily="34" charset="0"/>
                        </a:rPr>
                        <a:t>Kansas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a:latin typeface="Franklin Gothic Book" panose="020B0503020102020204" pitchFamily="34" charset="0"/>
                        </a:rPr>
                        <a:t>$17 million</a:t>
                      </a:r>
                    </a:p>
                  </a:txBody>
                  <a:tcPr anchor="ctr"/>
                </a:tc>
                <a:tc>
                  <a:txBody>
                    <a:bodyPr/>
                    <a:lstStyle/>
                    <a:p>
                      <a:pPr algn="ctr"/>
                      <a:r>
                        <a:rPr lang="en-US" b="1" dirty="0">
                          <a:solidFill>
                            <a:schemeClr val="tx1"/>
                          </a:solidFill>
                          <a:latin typeface="Franklin Gothic Book" panose="020B0503020102020204" pitchFamily="34" charset="0"/>
                        </a:rPr>
                        <a:t>$6.40</a:t>
                      </a:r>
                    </a:p>
                  </a:txBody>
                  <a:tcPr anchor="ctr"/>
                </a:tc>
                <a:extLst>
                  <a:ext uri="{0D108BD9-81ED-4DB2-BD59-A6C34878D82A}">
                    <a16:rowId xmlns:a16="http://schemas.microsoft.com/office/drawing/2014/main" val="1247224523"/>
                  </a:ext>
                </a:extLst>
              </a:tr>
              <a:tr h="732156">
                <a:tc>
                  <a:txBody>
                    <a:bodyPr/>
                    <a:lstStyle/>
                    <a:p>
                      <a:pPr algn="ctr"/>
                      <a:r>
                        <a:rPr lang="en-US" b="1" dirty="0">
                          <a:latin typeface="Franklin Gothic Book" panose="020B0503020102020204" pitchFamily="34" charset="0"/>
                        </a:rPr>
                        <a:t>Oregon</a:t>
                      </a:r>
                    </a:p>
                  </a:txBody>
                  <a:tcPr anchor="ctr"/>
                </a:tc>
                <a:tc>
                  <a:txBody>
                    <a:bodyPr/>
                    <a:lstStyle/>
                    <a:p>
                      <a:pPr algn="ctr"/>
                      <a:r>
                        <a:rPr lang="en-US" b="1">
                          <a:latin typeface="Franklin Gothic Book" panose="020B0503020102020204" pitchFamily="34" charset="0"/>
                        </a:rPr>
                        <a:t>$234 million</a:t>
                      </a:r>
                    </a:p>
                  </a:txBody>
                  <a:tcPr anchor="ctr"/>
                </a:tc>
                <a:tc>
                  <a:txBody>
                    <a:bodyPr/>
                    <a:lstStyle/>
                    <a:p>
                      <a:pPr algn="ctr"/>
                      <a:r>
                        <a:rPr lang="en-US" b="1" dirty="0">
                          <a:solidFill>
                            <a:schemeClr val="tx1"/>
                          </a:solidFill>
                          <a:latin typeface="Franklin Gothic Book" panose="020B0503020102020204" pitchFamily="34" charset="0"/>
                        </a:rPr>
                        <a:t>$12.42</a:t>
                      </a:r>
                    </a:p>
                  </a:txBody>
                  <a:tcPr anchor="ctr"/>
                </a:tc>
                <a:extLst>
                  <a:ext uri="{0D108BD9-81ED-4DB2-BD59-A6C34878D82A}">
                    <a16:rowId xmlns:a16="http://schemas.microsoft.com/office/drawing/2014/main" val="3343143487"/>
                  </a:ext>
                </a:extLst>
              </a:tr>
            </a:tbl>
          </a:graphicData>
        </a:graphic>
      </p:graphicFrame>
      <p:pic>
        <p:nvPicPr>
          <p:cNvPr id="1026" name="Picture 2">
            <a:extLst>
              <a:ext uri="{FF2B5EF4-FFF2-40B4-BE49-F238E27FC236}">
                <a16:creationId xmlns:a16="http://schemas.microsoft.com/office/drawing/2014/main" id="{1EC61EAC-CD29-5098-5A42-1E289FEB2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78" y="3400437"/>
            <a:ext cx="1083711" cy="10318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C782BFA5-5DC9-CD7E-DC9D-A28B10AD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177" y="4432318"/>
            <a:ext cx="979412" cy="528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056BF4-4AF7-8714-A711-59409AB98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825" y="2786083"/>
            <a:ext cx="943764" cy="56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B5493F-237C-733E-C416-F21F3D55E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177" y="5094067"/>
            <a:ext cx="979412" cy="74025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CB1FCBF4-616A-60A4-94E7-E09C9891F46D}"/>
              </a:ext>
            </a:extLst>
          </p:cNvPr>
          <p:cNvSpPr>
            <a:spLocks noGrp="1"/>
          </p:cNvSpPr>
          <p:nvPr>
            <p:ph type="ftr" sz="quarter" idx="11"/>
          </p:nvPr>
        </p:nvSpPr>
        <p:spPr>
          <a:xfrm>
            <a:off x="612648" y="5986078"/>
            <a:ext cx="7604920" cy="561070"/>
          </a:xfrm>
          <a:prstGeom prst="rect">
            <a:avLst/>
          </a:prstGeom>
        </p:spPr>
        <p:txBody>
          <a:bodyPr vert="horz" lIns="91440" tIns="45720" rIns="91440" bIns="45720" rtlCol="0" anchor="ctr">
            <a:normAutofit/>
          </a:bodyPr>
          <a:lstStyle>
            <a:lvl1pPr>
              <a:defRPr sz="1000">
                <a:solidFill>
                  <a:schemeClr val="tx1">
                    <a:lumMod val="75000"/>
                    <a:lumOff val="25000"/>
                  </a:schemeClr>
                </a:solidFill>
                <a:latin typeface="Franklin Gothic Book" panose="020B0503020102020204" pitchFamily="34" charset="0"/>
              </a:defRPr>
            </a:lvl1pPr>
          </a:lstStyle>
          <a:p>
            <a:pPr algn="l">
              <a:lnSpc>
                <a:spcPct val="90000"/>
              </a:lnSpc>
              <a:spcAft>
                <a:spcPts val="600"/>
              </a:spcAft>
              <a:defRPr/>
            </a:pPr>
            <a:r>
              <a:rPr lang="en-US" sz="900" kern="1200" dirty="0"/>
              <a:t>Sources: (Texas) Legislative Budget Board, “Criminal and Juvenile Justice Uniform Cost Report,” (2021); (Pennsylvania and Kansas) CSG Justice Center analysis of 2020 state funding and target populations in </a:t>
            </a:r>
            <a:r>
              <a:rPr lang="en-US" sz="900" dirty="0"/>
              <a:t>Pennsylvania and Kansas; (Oregon) interview with Jeremiah Stromberg, Oregon Department of Corrections, August 2021.</a:t>
            </a:r>
            <a:endParaRPr lang="en-US" sz="900" kern="1200" dirty="0"/>
          </a:p>
        </p:txBody>
      </p:sp>
    </p:spTree>
    <p:extLst>
      <p:ext uri="{BB962C8B-B14F-4D97-AF65-F5344CB8AC3E}">
        <p14:creationId xmlns:p14="http://schemas.microsoft.com/office/powerpoint/2010/main" val="13454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AE226-E8B2-3145-B021-DA7E7590A773}"/>
              </a:ext>
            </a:extLst>
          </p:cNvPr>
          <p:cNvSpPr>
            <a:spLocks noGrp="1"/>
          </p:cNvSpPr>
          <p:nvPr>
            <p:ph idx="1"/>
          </p:nvPr>
        </p:nvSpPr>
        <p:spPr>
          <a:xfrm>
            <a:off x="612648" y="1837944"/>
            <a:ext cx="7029930" cy="4038421"/>
          </a:xfrm>
        </p:spPr>
        <p:txBody>
          <a:bodyPr/>
          <a:lstStyle/>
          <a:p>
            <a:r>
              <a:rPr lang="en-US" dirty="0">
                <a:solidFill>
                  <a:schemeClr val="tx1">
                    <a:lumMod val="75000"/>
                    <a:lumOff val="25000"/>
                  </a:schemeClr>
                </a:solidFill>
                <a:latin typeface="Franklin Gothic Book" panose="020B0503020102020204" pitchFamily="34" charset="0"/>
              </a:rPr>
              <a:t>The 2021–2023 capitated rate is $12.42 and the budget is $284.1M, which incorporates the following:</a:t>
            </a:r>
            <a:endParaRPr lang="en-US" sz="2800" dirty="0">
              <a:solidFill>
                <a:schemeClr val="tx1">
                  <a:lumMod val="75000"/>
                  <a:lumOff val="25000"/>
                </a:schemeClr>
              </a:solidFill>
              <a:latin typeface="Franklin Gothic Book" panose="020B0503020102020204" pitchFamily="34" charset="0"/>
            </a:endParaRPr>
          </a:p>
          <a:p>
            <a:pPr lvl="1"/>
            <a:r>
              <a:rPr lang="en-US" sz="2400" dirty="0">
                <a:solidFill>
                  <a:schemeClr val="tx1">
                    <a:lumMod val="75000"/>
                    <a:lumOff val="25000"/>
                  </a:schemeClr>
                </a:solidFill>
                <a:latin typeface="Franklin Gothic Book" panose="020B0503020102020204" pitchFamily="34" charset="0"/>
              </a:rPr>
              <a:t>$234.4M based on the forecasted population (CSL)</a:t>
            </a:r>
          </a:p>
          <a:p>
            <a:pPr lvl="1"/>
            <a:r>
              <a:rPr lang="en-US" sz="2400" dirty="0">
                <a:solidFill>
                  <a:schemeClr val="tx1">
                    <a:lumMod val="75000"/>
                    <a:lumOff val="25000"/>
                  </a:schemeClr>
                </a:solidFill>
                <a:latin typeface="Franklin Gothic Book" panose="020B0503020102020204" pitchFamily="34" charset="0"/>
              </a:rPr>
              <a:t>Thre</a:t>
            </a:r>
            <a:r>
              <a:rPr lang="en-US" dirty="0">
                <a:solidFill>
                  <a:schemeClr val="tx1">
                    <a:lumMod val="75000"/>
                    <a:lumOff val="25000"/>
                  </a:schemeClr>
                </a:solidFill>
                <a:latin typeface="Franklin Gothic Book" panose="020B0503020102020204" pitchFamily="34" charset="0"/>
              </a:rPr>
              <a:t>e additional line items totaling about </a:t>
            </a:r>
            <a:r>
              <a:rPr lang="en-US" sz="2400" dirty="0">
                <a:solidFill>
                  <a:schemeClr val="tx1">
                    <a:lumMod val="75000"/>
                    <a:lumOff val="25000"/>
                  </a:schemeClr>
                </a:solidFill>
                <a:latin typeface="Franklin Gothic Book" panose="020B0503020102020204" pitchFamily="34" charset="0"/>
              </a:rPr>
              <a:t>$</a:t>
            </a:r>
            <a:r>
              <a:rPr lang="en-US" dirty="0">
                <a:solidFill>
                  <a:schemeClr val="tx1">
                    <a:lumMod val="75000"/>
                    <a:lumOff val="25000"/>
                  </a:schemeClr>
                </a:solidFill>
                <a:latin typeface="Franklin Gothic Book" panose="020B0503020102020204" pitchFamily="34" charset="0"/>
              </a:rPr>
              <a:t>50</a:t>
            </a:r>
            <a:r>
              <a:rPr lang="en-US" sz="2400" dirty="0">
                <a:solidFill>
                  <a:schemeClr val="tx1">
                    <a:lumMod val="75000"/>
                    <a:lumOff val="25000"/>
                  </a:schemeClr>
                </a:solidFill>
                <a:latin typeface="Franklin Gothic Book" panose="020B0503020102020204" pitchFamily="34" charset="0"/>
              </a:rPr>
              <a:t>M </a:t>
            </a:r>
          </a:p>
          <a:p>
            <a:r>
              <a:rPr lang="en-US" dirty="0">
                <a:solidFill>
                  <a:schemeClr val="tx1">
                    <a:lumMod val="75000"/>
                    <a:lumOff val="25000"/>
                  </a:schemeClr>
                </a:solidFill>
                <a:latin typeface="Franklin Gothic Book" panose="020B0503020102020204" pitchFamily="34" charset="0"/>
              </a:rPr>
              <a:t>Counties also receive $53M from Justice Reinvestment grants via the Criminal Justice Commission for diverting prison-eligible property and drug cases.</a:t>
            </a:r>
          </a:p>
        </p:txBody>
      </p:sp>
      <p:sp>
        <p:nvSpPr>
          <p:cNvPr id="3" name="Title 2">
            <a:extLst>
              <a:ext uri="{FF2B5EF4-FFF2-40B4-BE49-F238E27FC236}">
                <a16:creationId xmlns:a16="http://schemas.microsoft.com/office/drawing/2014/main" id="{AFA4F873-2A32-684C-A535-172590D7A21C}"/>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Oregon provides remarkably generous supervision funding to counties.</a:t>
            </a:r>
          </a:p>
        </p:txBody>
      </p:sp>
      <p:sp>
        <p:nvSpPr>
          <p:cNvPr id="102" name="Footer Placeholder 4">
            <a:extLst>
              <a:ext uri="{FF2B5EF4-FFF2-40B4-BE49-F238E27FC236}">
                <a16:creationId xmlns:a16="http://schemas.microsoft.com/office/drawing/2014/main" id="{27F13024-B539-494A-B851-484DAC3DA241}"/>
              </a:ext>
            </a:extLst>
          </p:cNvPr>
          <p:cNvSpPr>
            <a:spLocks noGrp="1"/>
          </p:cNvSpPr>
          <p:nvPr>
            <p:ph type="ftr" sz="quarter" idx="11"/>
          </p:nvPr>
        </p:nvSpPr>
        <p:spPr>
          <a:xfrm>
            <a:off x="612648" y="6198912"/>
            <a:ext cx="7478923" cy="3657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pPr algn="l"/>
            <a:r>
              <a:rPr lang="en-US" sz="900" dirty="0"/>
              <a:t>Interviews with Denise </a:t>
            </a:r>
            <a:r>
              <a:rPr lang="en-US" sz="900" dirty="0" err="1"/>
              <a:t>Sitler</a:t>
            </a:r>
            <a:r>
              <a:rPr lang="en-US" sz="900" dirty="0"/>
              <a:t>, Deputy Director, Community Corrections Division, Oregon Department of Corrections and Ken </a:t>
            </a:r>
            <a:r>
              <a:rPr lang="en-US" sz="900" dirty="0" err="1"/>
              <a:t>Sanchagriin</a:t>
            </a:r>
            <a:r>
              <a:rPr lang="en-US" sz="900" dirty="0"/>
              <a:t>, Director, Oregon Criminal  Justice Commission.</a:t>
            </a:r>
          </a:p>
        </p:txBody>
      </p:sp>
      <p:pic>
        <p:nvPicPr>
          <p:cNvPr id="3074" name="Picture 2">
            <a:extLst>
              <a:ext uri="{FF2B5EF4-FFF2-40B4-BE49-F238E27FC236}">
                <a16:creationId xmlns:a16="http://schemas.microsoft.com/office/drawing/2014/main" id="{ECC833E5-98FB-98F3-AD55-BFEC2965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29688-72C8-41C8-BA8F-AF2BB757486E}"/>
              </a:ext>
            </a:extLst>
          </p:cNvPr>
          <p:cNvSpPr>
            <a:spLocks noGrp="1"/>
          </p:cNvSpPr>
          <p:nvPr>
            <p:ph idx="1"/>
          </p:nvPr>
        </p:nvSpPr>
        <p:spPr>
          <a:xfrm>
            <a:off x="838200" y="1825625"/>
            <a:ext cx="6477000" cy="4351338"/>
          </a:xfrm>
        </p:spPr>
        <p:txBody>
          <a:bodyPr>
            <a:normAutofit fontScale="92500" lnSpcReduction="10000"/>
          </a:bodyPr>
          <a:lstStyle/>
          <a:p>
            <a:r>
              <a:rPr lang="en-US" dirty="0">
                <a:latin typeface="Franklin Gothic Book" panose="020B0503020102020204" pitchFamily="34" charset="0"/>
              </a:rPr>
              <a:t>Every 6 years the DOC is required to submit an Actual Cost to the Legislature.</a:t>
            </a:r>
          </a:p>
          <a:p>
            <a:r>
              <a:rPr lang="en-US" dirty="0">
                <a:latin typeface="Franklin Gothic Book" panose="020B0503020102020204" pitchFamily="34" charset="0"/>
              </a:rPr>
              <a:t>Purpose is to give Legislature information to reset or adjust Community Corrections Funding.</a:t>
            </a:r>
          </a:p>
          <a:p>
            <a:r>
              <a:rPr lang="en-US" dirty="0">
                <a:latin typeface="Franklin Gothic Book" panose="020B0503020102020204" pitchFamily="34" charset="0"/>
              </a:rPr>
              <a:t>DOC historically has conducted a Time Study in conjunction with the actual financial impact of providing supervision, sanctions and services.</a:t>
            </a:r>
          </a:p>
          <a:p>
            <a:r>
              <a:rPr lang="en-US" dirty="0">
                <a:latin typeface="Franklin Gothic Book" panose="020B0503020102020204" pitchFamily="34" charset="0"/>
              </a:rPr>
              <a:t>CJC provided significant support to create and present the Time Study.</a:t>
            </a:r>
          </a:p>
        </p:txBody>
      </p:sp>
      <p:pic>
        <p:nvPicPr>
          <p:cNvPr id="4" name="Picture 2">
            <a:extLst>
              <a:ext uri="{FF2B5EF4-FFF2-40B4-BE49-F238E27FC236}">
                <a16:creationId xmlns:a16="http://schemas.microsoft.com/office/drawing/2014/main" id="{0034E2A2-F80E-D954-F875-7CF467B0D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249F60AA-6FF3-7E22-A621-511BBBCB3599}"/>
              </a:ext>
            </a:extLst>
          </p:cNvPr>
          <p:cNvSpPr>
            <a:spLocks noGrp="1"/>
          </p:cNvSpPr>
          <p:nvPr>
            <p:ph type="title"/>
          </p:nvPr>
        </p:nvSpPr>
        <p:spPr>
          <a:xfrm>
            <a:off x="612648" y="457200"/>
            <a:ext cx="10972800" cy="1261872"/>
          </a:xfrm>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Oregon’s funding approach is based on the Actual Cost Study.</a:t>
            </a:r>
          </a:p>
        </p:txBody>
      </p:sp>
    </p:spTree>
    <p:extLst>
      <p:ext uri="{BB962C8B-B14F-4D97-AF65-F5344CB8AC3E}">
        <p14:creationId xmlns:p14="http://schemas.microsoft.com/office/powerpoint/2010/main" val="343000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AE226-E8B2-3145-B021-DA7E7590A773}"/>
              </a:ext>
            </a:extLst>
          </p:cNvPr>
          <p:cNvSpPr>
            <a:spLocks noGrp="1"/>
          </p:cNvSpPr>
          <p:nvPr>
            <p:ph idx="1"/>
          </p:nvPr>
        </p:nvSpPr>
        <p:spPr>
          <a:xfrm>
            <a:off x="612648" y="2020267"/>
            <a:ext cx="7029930" cy="2845244"/>
          </a:xfrm>
        </p:spPr>
        <p:txBody>
          <a:bodyPr/>
          <a:lstStyle/>
          <a:p>
            <a:pPr marL="514350" indent="-514350">
              <a:spcAft>
                <a:spcPts val="1200"/>
              </a:spcAft>
              <a:buFont typeface="+mj-lt"/>
              <a:buAutoNum type="arabicPeriod"/>
            </a:pPr>
            <a:r>
              <a:rPr lang="en-US" sz="4000" dirty="0">
                <a:solidFill>
                  <a:schemeClr val="tx1">
                    <a:lumMod val="75000"/>
                    <a:lumOff val="25000"/>
                  </a:schemeClr>
                </a:solidFill>
                <a:latin typeface="Franklin Gothic Book" panose="020B0503020102020204" pitchFamily="34" charset="0"/>
              </a:rPr>
              <a:t>Short Term Transitional Leave</a:t>
            </a:r>
          </a:p>
          <a:p>
            <a:pPr marL="514350" indent="-514350">
              <a:spcAft>
                <a:spcPts val="1200"/>
              </a:spcAft>
              <a:buFont typeface="+mj-lt"/>
              <a:buAutoNum type="arabicPeriod"/>
            </a:pPr>
            <a:r>
              <a:rPr lang="en-US" sz="4000" dirty="0">
                <a:solidFill>
                  <a:schemeClr val="tx1">
                    <a:lumMod val="75000"/>
                    <a:lumOff val="25000"/>
                  </a:schemeClr>
                </a:solidFill>
                <a:latin typeface="Franklin Gothic Book" panose="020B0503020102020204" pitchFamily="34" charset="0"/>
              </a:rPr>
              <a:t>Earned Discharge</a:t>
            </a:r>
          </a:p>
          <a:p>
            <a:pPr marL="514350" indent="-514350">
              <a:buFont typeface="+mj-lt"/>
              <a:buAutoNum type="arabicPeriod"/>
            </a:pPr>
            <a:r>
              <a:rPr lang="en-US" sz="4000" dirty="0">
                <a:solidFill>
                  <a:schemeClr val="tx1">
                    <a:lumMod val="75000"/>
                    <a:lumOff val="25000"/>
                  </a:schemeClr>
                </a:solidFill>
                <a:latin typeface="Franklin Gothic Book" panose="020B0503020102020204" pitchFamily="34" charset="0"/>
              </a:rPr>
              <a:t>Eliminating Supervision Fees</a:t>
            </a:r>
          </a:p>
        </p:txBody>
      </p:sp>
      <p:sp>
        <p:nvSpPr>
          <p:cNvPr id="3" name="Title 2">
            <a:extLst>
              <a:ext uri="{FF2B5EF4-FFF2-40B4-BE49-F238E27FC236}">
                <a16:creationId xmlns:a16="http://schemas.microsoft.com/office/drawing/2014/main" id="{AFA4F873-2A32-684C-A535-172590D7A21C}"/>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Oregon’s funding approach has incorporated three promising policy changes.</a:t>
            </a:r>
          </a:p>
        </p:txBody>
      </p:sp>
      <p:pic>
        <p:nvPicPr>
          <p:cNvPr id="3074" name="Picture 2">
            <a:extLst>
              <a:ext uri="{FF2B5EF4-FFF2-40B4-BE49-F238E27FC236}">
                <a16:creationId xmlns:a16="http://schemas.microsoft.com/office/drawing/2014/main" id="{ECC833E5-98FB-98F3-AD55-BFEC2965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AE226-E8B2-3145-B021-DA7E7590A773}"/>
              </a:ext>
            </a:extLst>
          </p:cNvPr>
          <p:cNvSpPr>
            <a:spLocks noGrp="1"/>
          </p:cNvSpPr>
          <p:nvPr>
            <p:ph idx="1"/>
          </p:nvPr>
        </p:nvSpPr>
        <p:spPr>
          <a:xfrm>
            <a:off x="612648" y="1837944"/>
            <a:ext cx="7029930" cy="4038421"/>
          </a:xfrm>
        </p:spPr>
        <p:txBody>
          <a:bodyPr/>
          <a:lstStyle/>
          <a:p>
            <a:r>
              <a:rPr lang="en-US" dirty="0">
                <a:latin typeface="Franklin Gothic Book" panose="020B0503020102020204" pitchFamily="34" charset="0"/>
              </a:rPr>
              <a:t>JRI initiatives saw early release from custody expand from 30 to 120 days</a:t>
            </a:r>
          </a:p>
          <a:p>
            <a:r>
              <a:rPr lang="en-US" dirty="0">
                <a:latin typeface="Franklin Gothic Book" panose="020B0503020102020204" pitchFamily="34" charset="0"/>
              </a:rPr>
              <a:t>More than 1/3 of DOC population releases to STTL</a:t>
            </a:r>
          </a:p>
          <a:p>
            <a:r>
              <a:rPr lang="en-US" dirty="0">
                <a:latin typeface="Franklin Gothic Book" panose="020B0503020102020204" pitchFamily="34" charset="0"/>
              </a:rPr>
              <a:t>Counties are fully funded to supervise this population</a:t>
            </a:r>
          </a:p>
          <a:p>
            <a:r>
              <a:rPr lang="en-US" dirty="0">
                <a:latin typeface="Franklin Gothic Book" panose="020B0503020102020204" pitchFamily="34" charset="0"/>
              </a:rPr>
              <a:t>CJC: Recidivism Study showing slightly better results than those who serve their full sentence</a:t>
            </a:r>
          </a:p>
          <a:p>
            <a:pPr marL="0" indent="0">
              <a:buNone/>
            </a:pPr>
            <a:endParaRPr lang="en-US" dirty="0">
              <a:solidFill>
                <a:schemeClr val="tx1">
                  <a:lumMod val="75000"/>
                  <a:lumOff val="25000"/>
                </a:schemeClr>
              </a:solidFill>
              <a:latin typeface="Franklin Gothic Book" panose="020B0503020102020204" pitchFamily="34" charset="0"/>
            </a:endParaRPr>
          </a:p>
        </p:txBody>
      </p:sp>
      <p:sp>
        <p:nvSpPr>
          <p:cNvPr id="3" name="Title 2">
            <a:extLst>
              <a:ext uri="{FF2B5EF4-FFF2-40B4-BE49-F238E27FC236}">
                <a16:creationId xmlns:a16="http://schemas.microsoft.com/office/drawing/2014/main" id="{AFA4F873-2A32-684C-A535-172590D7A21C}"/>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Short Term Transitional Leave (STTL) is designed to improve reentry from the Department of Corrections.</a:t>
            </a:r>
          </a:p>
        </p:txBody>
      </p:sp>
      <p:pic>
        <p:nvPicPr>
          <p:cNvPr id="3074" name="Picture 2">
            <a:extLst>
              <a:ext uri="{FF2B5EF4-FFF2-40B4-BE49-F238E27FC236}">
                <a16:creationId xmlns:a16="http://schemas.microsoft.com/office/drawing/2014/main" id="{ECC833E5-98FB-98F3-AD55-BFEC2965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AE226-E8B2-3145-B021-DA7E7590A773}"/>
              </a:ext>
            </a:extLst>
          </p:cNvPr>
          <p:cNvSpPr>
            <a:spLocks noGrp="1"/>
          </p:cNvSpPr>
          <p:nvPr>
            <p:ph idx="1"/>
          </p:nvPr>
        </p:nvSpPr>
        <p:spPr>
          <a:xfrm>
            <a:off x="612648" y="1837944"/>
            <a:ext cx="7029930" cy="4038421"/>
          </a:xfrm>
        </p:spPr>
        <p:txBody>
          <a:bodyPr/>
          <a:lstStyle/>
          <a:p>
            <a:r>
              <a:rPr lang="en-US" dirty="0">
                <a:latin typeface="Franklin Gothic Book" panose="020B0503020102020204" pitchFamily="34" charset="0"/>
              </a:rPr>
              <a:t>Most probation sentences are eligible to be terminated at the 50% mark if certain criteria/milestones are met.</a:t>
            </a:r>
          </a:p>
          <a:p>
            <a:r>
              <a:rPr lang="en-US" dirty="0">
                <a:latin typeface="Franklin Gothic Book" panose="020B0503020102020204" pitchFamily="34" charset="0"/>
              </a:rPr>
              <a:t>Effective July 2022, many post-prison sentences are also eligible.</a:t>
            </a:r>
          </a:p>
          <a:p>
            <a:r>
              <a:rPr lang="en-US" dirty="0">
                <a:latin typeface="Franklin Gothic Book" panose="020B0503020102020204" pitchFamily="34" charset="0"/>
              </a:rPr>
              <a:t>CC has full authority to discharge </a:t>
            </a:r>
            <a:r>
              <a:rPr lang="en-US">
                <a:latin typeface="Franklin Gothic Book" panose="020B0503020102020204" pitchFamily="34" charset="0"/>
              </a:rPr>
              <a:t>without court or parole </a:t>
            </a:r>
            <a:r>
              <a:rPr lang="en-US" dirty="0">
                <a:latin typeface="Franklin Gothic Book" panose="020B0503020102020204" pitchFamily="34" charset="0"/>
              </a:rPr>
              <a:t>b</a:t>
            </a:r>
            <a:r>
              <a:rPr lang="en-US">
                <a:latin typeface="Franklin Gothic Book" panose="020B0503020102020204" pitchFamily="34" charset="0"/>
              </a:rPr>
              <a:t>oard </a:t>
            </a:r>
            <a:r>
              <a:rPr lang="en-US" dirty="0">
                <a:latin typeface="Franklin Gothic Book" panose="020B0503020102020204" pitchFamily="34" charset="0"/>
              </a:rPr>
              <a:t>approval and are funded through the original (max) term of supervision.</a:t>
            </a:r>
          </a:p>
          <a:p>
            <a:r>
              <a:rPr lang="en-US" dirty="0">
                <a:latin typeface="Franklin Gothic Book" panose="020B0503020102020204" pitchFamily="34" charset="0"/>
              </a:rPr>
              <a:t>CJC: Recidivism Study showing slightly better results for those discharged early.</a:t>
            </a:r>
          </a:p>
          <a:p>
            <a:pPr marL="0" indent="0">
              <a:buNone/>
            </a:pPr>
            <a:endParaRPr lang="en-US" dirty="0">
              <a:solidFill>
                <a:schemeClr val="tx1">
                  <a:lumMod val="75000"/>
                  <a:lumOff val="25000"/>
                </a:schemeClr>
              </a:solidFill>
              <a:latin typeface="Franklin Gothic Book" panose="020B0503020102020204" pitchFamily="34" charset="0"/>
            </a:endParaRPr>
          </a:p>
        </p:txBody>
      </p:sp>
      <p:sp>
        <p:nvSpPr>
          <p:cNvPr id="3" name="Title 2">
            <a:extLst>
              <a:ext uri="{FF2B5EF4-FFF2-40B4-BE49-F238E27FC236}">
                <a16:creationId xmlns:a16="http://schemas.microsoft.com/office/drawing/2014/main" id="{AFA4F873-2A32-684C-A535-172590D7A21C}"/>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An earned discharge from supervision does not diminish per capita funding for the year of the discharge. </a:t>
            </a:r>
          </a:p>
        </p:txBody>
      </p:sp>
      <p:pic>
        <p:nvPicPr>
          <p:cNvPr id="3074" name="Picture 2">
            <a:extLst>
              <a:ext uri="{FF2B5EF4-FFF2-40B4-BE49-F238E27FC236}">
                <a16:creationId xmlns:a16="http://schemas.microsoft.com/office/drawing/2014/main" id="{ECC833E5-98FB-98F3-AD55-BFEC2965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2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AE226-E8B2-3145-B021-DA7E7590A773}"/>
              </a:ext>
            </a:extLst>
          </p:cNvPr>
          <p:cNvSpPr>
            <a:spLocks noGrp="1"/>
          </p:cNvSpPr>
          <p:nvPr>
            <p:ph idx="1"/>
          </p:nvPr>
        </p:nvSpPr>
        <p:spPr>
          <a:xfrm>
            <a:off x="612648" y="1837944"/>
            <a:ext cx="7029930" cy="4038421"/>
          </a:xfrm>
        </p:spPr>
        <p:txBody>
          <a:bodyPr/>
          <a:lstStyle/>
          <a:p>
            <a:r>
              <a:rPr lang="en-US" dirty="0">
                <a:latin typeface="Franklin Gothic Book" panose="020B0503020102020204" pitchFamily="34" charset="0"/>
              </a:rPr>
              <a:t>As of January 2022, Oregon has eliminated supervision fees, including any past due amounts.</a:t>
            </a:r>
          </a:p>
          <a:p>
            <a:r>
              <a:rPr lang="en-US" dirty="0">
                <a:latin typeface="Franklin Gothic Book" panose="020B0503020102020204" pitchFamily="34" charset="0"/>
              </a:rPr>
              <a:t>Positive feedback and results from officers (who had to collect) and those on supervision (who had to pay)</a:t>
            </a:r>
          </a:p>
          <a:p>
            <a:r>
              <a:rPr lang="en-US" dirty="0">
                <a:latin typeface="Franklin Gothic Book" panose="020B0503020102020204" pitchFamily="34" charset="0"/>
              </a:rPr>
              <a:t>Legislative backfill to offset loss of fee collection</a:t>
            </a:r>
          </a:p>
          <a:p>
            <a:pPr marL="0" indent="0">
              <a:buNone/>
            </a:pPr>
            <a:endParaRPr lang="en-US" dirty="0">
              <a:solidFill>
                <a:schemeClr val="tx1">
                  <a:lumMod val="75000"/>
                  <a:lumOff val="25000"/>
                </a:schemeClr>
              </a:solidFill>
              <a:latin typeface="Franklin Gothic Book" panose="020B0503020102020204" pitchFamily="34" charset="0"/>
            </a:endParaRPr>
          </a:p>
        </p:txBody>
      </p:sp>
      <p:sp>
        <p:nvSpPr>
          <p:cNvPr id="3" name="Title 2">
            <a:extLst>
              <a:ext uri="{FF2B5EF4-FFF2-40B4-BE49-F238E27FC236}">
                <a16:creationId xmlns:a16="http://schemas.microsoft.com/office/drawing/2014/main" id="{AFA4F873-2A32-684C-A535-172590D7A21C}"/>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Oregon is the first state to eliminate supervision fees statewide.</a:t>
            </a:r>
          </a:p>
        </p:txBody>
      </p:sp>
      <p:pic>
        <p:nvPicPr>
          <p:cNvPr id="3074" name="Picture 2">
            <a:extLst>
              <a:ext uri="{FF2B5EF4-FFF2-40B4-BE49-F238E27FC236}">
                <a16:creationId xmlns:a16="http://schemas.microsoft.com/office/drawing/2014/main" id="{ECC833E5-98FB-98F3-AD55-BFEC2965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696" y="2020267"/>
            <a:ext cx="3764475" cy="28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0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ACCB5-FE04-3683-6EAD-171CDAF26BBB}"/>
              </a:ext>
            </a:extLst>
          </p:cNvPr>
          <p:cNvSpPr>
            <a:spLocks noGrp="1"/>
          </p:cNvSpPr>
          <p:nvPr>
            <p:ph idx="1"/>
          </p:nvPr>
        </p:nvSpPr>
        <p:spPr/>
        <p:txBody>
          <a:bodyPr/>
          <a:lstStyle/>
          <a:p>
            <a:r>
              <a:rPr lang="en-US" dirty="0"/>
              <a:t>Inadequate attention and funding for the community corrections function</a:t>
            </a:r>
          </a:p>
          <a:p>
            <a:r>
              <a:rPr lang="en-US" dirty="0"/>
              <a:t>Organizational challenges based on variations in governance, e.g.,</a:t>
            </a:r>
          </a:p>
          <a:p>
            <a:pPr lvl="0"/>
            <a:r>
              <a:rPr lang="en-US" dirty="0"/>
              <a:t>Policy tensions between funding that rewards desirable practices versus funding to “lift up” the communities with less desirable performance</a:t>
            </a:r>
          </a:p>
          <a:p>
            <a:pPr lvl="0"/>
            <a:r>
              <a:rPr lang="en-US" dirty="0"/>
              <a:t>Multiple approaches in a single state</a:t>
            </a:r>
          </a:p>
          <a:p>
            <a:pPr lvl="0"/>
            <a:r>
              <a:rPr lang="en-US" dirty="0"/>
              <a:t>Potential for sentencing guideline states to leverage data for a funding model </a:t>
            </a:r>
          </a:p>
          <a:p>
            <a:pPr lvl="0"/>
            <a:r>
              <a:rPr lang="en-US"/>
              <a:t>Oregon: </a:t>
            </a:r>
            <a:endParaRPr lang="en-US" dirty="0"/>
          </a:p>
          <a:p>
            <a:pPr lvl="1"/>
            <a:r>
              <a:rPr lang="en-US" dirty="0"/>
              <a:t>STTL</a:t>
            </a:r>
          </a:p>
          <a:p>
            <a:pPr lvl="1"/>
            <a:r>
              <a:rPr lang="en-US" dirty="0"/>
              <a:t>Earned Discharge</a:t>
            </a:r>
          </a:p>
          <a:p>
            <a:pPr lvl="1"/>
            <a:r>
              <a:rPr lang="en-US" dirty="0"/>
              <a:t>Elimination of Fees</a:t>
            </a:r>
          </a:p>
          <a:p>
            <a:pPr marL="0" indent="0">
              <a:buNone/>
            </a:pPr>
            <a:endParaRPr lang="en-US" dirty="0"/>
          </a:p>
        </p:txBody>
      </p:sp>
      <p:sp>
        <p:nvSpPr>
          <p:cNvPr id="3" name="Title 2">
            <a:extLst>
              <a:ext uri="{FF2B5EF4-FFF2-40B4-BE49-F238E27FC236}">
                <a16:creationId xmlns:a16="http://schemas.microsoft.com/office/drawing/2014/main" id="{CED34F89-3D95-D055-4652-B773BB708C41}"/>
              </a:ext>
            </a:extLst>
          </p:cNvPr>
          <p:cNvSpPr>
            <a:spLocks noGrp="1"/>
          </p:cNvSpPr>
          <p:nvPr>
            <p:ph type="title"/>
          </p:nvPr>
        </p:nvSpPr>
        <p:spPr/>
        <p:txBody>
          <a:bodyPr/>
          <a:lstStyle/>
          <a:p>
            <a:r>
              <a:rPr lang="en-US" dirty="0"/>
              <a:t>Do these themes resonate in your state? </a:t>
            </a:r>
            <a:br>
              <a:rPr lang="en-US" dirty="0"/>
            </a:br>
            <a:r>
              <a:rPr lang="en-US" dirty="0"/>
              <a:t>Do Oregon’s reforms?</a:t>
            </a:r>
          </a:p>
        </p:txBody>
      </p:sp>
    </p:spTree>
    <p:extLst>
      <p:ext uri="{BB962C8B-B14F-4D97-AF65-F5344CB8AC3E}">
        <p14:creationId xmlns:p14="http://schemas.microsoft.com/office/powerpoint/2010/main" val="15280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B90D87-7393-BC58-832B-65136EE705C1}"/>
              </a:ext>
            </a:extLst>
          </p:cNvPr>
          <p:cNvSpPr>
            <a:spLocks noGrp="1"/>
          </p:cNvSpPr>
          <p:nvPr>
            <p:ph type="subTitle" idx="1"/>
          </p:nvPr>
        </p:nvSpPr>
        <p:spPr/>
        <p:txBody>
          <a:bodyPr>
            <a:normAutofit fontScale="85000" lnSpcReduction="20000"/>
          </a:bodyPr>
          <a:lstStyle/>
          <a:p>
            <a:r>
              <a:rPr lang="en-US" dirty="0"/>
              <a:t>For more information, please contact </a:t>
            </a:r>
          </a:p>
          <a:p>
            <a:r>
              <a:rPr lang="en-US" dirty="0"/>
              <a:t>Carl at </a:t>
            </a:r>
            <a:r>
              <a:rPr lang="en-US" dirty="0">
                <a:hlinkClick r:id="rId2"/>
              </a:rPr>
              <a:t>creynolds@csg.org</a:t>
            </a:r>
            <a:r>
              <a:rPr lang="en-US" dirty="0"/>
              <a:t> or Jeremiah at </a:t>
            </a:r>
            <a:r>
              <a:rPr lang="en-US" u="sng" dirty="0">
                <a:hlinkClick r:id="rId3" tooltip="mailto:Jeremiah.P.STROMBERG@doc.oregon.gov"/>
              </a:rPr>
              <a:t>Jeremiah.P.STROMBERG@doc.oregon</a:t>
            </a:r>
            <a:r>
              <a:rPr lang="en-US" u="sng">
                <a:hlinkClick r:id="rId3" tooltip="mailto:Jeremiah.P.STROMBERG@doc.oregon.gov"/>
              </a:rPr>
              <a:t>.gov</a:t>
            </a:r>
            <a:endParaRPr lang="en-US" dirty="0"/>
          </a:p>
        </p:txBody>
      </p:sp>
    </p:spTree>
    <p:extLst>
      <p:ext uri="{BB962C8B-B14F-4D97-AF65-F5344CB8AC3E}">
        <p14:creationId xmlns:p14="http://schemas.microsoft.com/office/powerpoint/2010/main" val="19442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26381-40E5-E358-22F2-3E7A04B37C3B}"/>
              </a:ext>
            </a:extLst>
          </p:cNvPr>
          <p:cNvSpPr>
            <a:spLocks noGrp="1"/>
          </p:cNvSpPr>
          <p:nvPr>
            <p:ph type="title"/>
          </p:nvPr>
        </p:nvSpPr>
        <p:spPr/>
        <p:txBody>
          <a:bodyPr/>
          <a:lstStyle/>
          <a:p>
            <a:r>
              <a:rPr lang="en-US" dirty="0"/>
              <a:t>For reference: states with sentencing guidelines or a commission (or something like a commission).</a:t>
            </a:r>
          </a:p>
        </p:txBody>
      </p:sp>
      <p:grpSp>
        <p:nvGrpSpPr>
          <p:cNvPr id="4" name="Group 3" descr="Map of the U.S.">
            <a:extLst>
              <a:ext uri="{FF2B5EF4-FFF2-40B4-BE49-F238E27FC236}">
                <a16:creationId xmlns:a16="http://schemas.microsoft.com/office/drawing/2014/main" id="{71CD16D3-6880-38FE-1A09-03F8B1C048F0}"/>
              </a:ext>
            </a:extLst>
          </p:cNvPr>
          <p:cNvGrpSpPr>
            <a:grpSpLocks noChangeAspect="1"/>
          </p:cNvGrpSpPr>
          <p:nvPr/>
        </p:nvGrpSpPr>
        <p:grpSpPr>
          <a:xfrm>
            <a:off x="3669632" y="1719072"/>
            <a:ext cx="5289557" cy="3543131"/>
            <a:chOff x="385709" y="1327274"/>
            <a:chExt cx="8464231" cy="5107343"/>
          </a:xfrm>
        </p:grpSpPr>
        <p:sp>
          <p:nvSpPr>
            <p:cNvPr id="5" name="Alabama">
              <a:extLst>
                <a:ext uri="{FF2B5EF4-FFF2-40B4-BE49-F238E27FC236}">
                  <a16:creationId xmlns:a16="http://schemas.microsoft.com/office/drawing/2014/main" id="{9FE5473B-1618-4683-6A8E-9B0BC0BD9678}"/>
                </a:ext>
              </a:extLst>
            </p:cNvPr>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accent5"/>
            </a:solidFill>
            <a:ln w="9525">
              <a:solidFill>
                <a:schemeClr val="bg1"/>
              </a:solidFill>
              <a:prstDash val="solid"/>
              <a:round/>
              <a:headEnd/>
              <a:tailEnd/>
            </a:ln>
          </p:spPr>
        </p:sp>
        <p:sp>
          <p:nvSpPr>
            <p:cNvPr id="6" name="Arizona">
              <a:extLst>
                <a:ext uri="{FF2B5EF4-FFF2-40B4-BE49-F238E27FC236}">
                  <a16:creationId xmlns:a16="http://schemas.microsoft.com/office/drawing/2014/main" id="{0E0DF83F-28A5-B543-4DB1-0264AFE53298}"/>
                </a:ext>
              </a:extLst>
            </p:cNvPr>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bg1">
                <a:lumMod val="75000"/>
              </a:schemeClr>
            </a:solidFill>
            <a:ln w="9525">
              <a:solidFill>
                <a:schemeClr val="bg1"/>
              </a:solidFill>
              <a:prstDash val="solid"/>
              <a:round/>
              <a:headEnd/>
              <a:tailEnd/>
            </a:ln>
          </p:spPr>
        </p:sp>
        <p:sp>
          <p:nvSpPr>
            <p:cNvPr id="7" name="Arkansas">
              <a:extLst>
                <a:ext uri="{FF2B5EF4-FFF2-40B4-BE49-F238E27FC236}">
                  <a16:creationId xmlns:a16="http://schemas.microsoft.com/office/drawing/2014/main" id="{22796FA0-A637-632E-B81E-989067D36B54}"/>
                </a:ext>
              </a:extLst>
            </p:cNvPr>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accent5"/>
            </a:solidFill>
            <a:ln w="9525">
              <a:solidFill>
                <a:schemeClr val="bg1"/>
              </a:solidFill>
              <a:prstDash val="solid"/>
              <a:round/>
              <a:headEnd/>
              <a:tailEnd/>
            </a:ln>
          </p:spPr>
        </p:sp>
        <p:sp>
          <p:nvSpPr>
            <p:cNvPr id="8" name="California">
              <a:extLst>
                <a:ext uri="{FF2B5EF4-FFF2-40B4-BE49-F238E27FC236}">
                  <a16:creationId xmlns:a16="http://schemas.microsoft.com/office/drawing/2014/main" id="{D6C844EA-5ED6-526F-151F-DDDE29B7654B}"/>
                </a:ext>
              </a:extLst>
            </p:cNvPr>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accent5">
                <a:lumMod val="20000"/>
                <a:lumOff val="80000"/>
              </a:schemeClr>
            </a:solidFill>
            <a:ln w="9525">
              <a:solidFill>
                <a:schemeClr val="bg1"/>
              </a:solidFill>
              <a:prstDash val="solid"/>
              <a:round/>
              <a:headEnd/>
              <a:tailEnd/>
            </a:ln>
          </p:spPr>
        </p:sp>
        <p:sp>
          <p:nvSpPr>
            <p:cNvPr id="9" name="Colorado">
              <a:extLst>
                <a:ext uri="{FF2B5EF4-FFF2-40B4-BE49-F238E27FC236}">
                  <a16:creationId xmlns:a16="http://schemas.microsoft.com/office/drawing/2014/main" id="{228C491D-FB7B-195E-9448-B684818F03A9}"/>
                </a:ext>
              </a:extLst>
            </p:cNvPr>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accent5">
                <a:lumMod val="20000"/>
                <a:lumOff val="80000"/>
              </a:schemeClr>
            </a:solidFill>
            <a:ln w="9525">
              <a:solidFill>
                <a:schemeClr val="bg1"/>
              </a:solidFill>
              <a:prstDash val="solid"/>
              <a:round/>
              <a:headEnd/>
              <a:tailEnd/>
            </a:ln>
          </p:spPr>
        </p:sp>
        <p:sp>
          <p:nvSpPr>
            <p:cNvPr id="10" name="Connecticut">
              <a:extLst>
                <a:ext uri="{FF2B5EF4-FFF2-40B4-BE49-F238E27FC236}">
                  <a16:creationId xmlns:a16="http://schemas.microsoft.com/office/drawing/2014/main" id="{9C58CDCD-1190-9264-206A-8881CBF8A91E}"/>
                </a:ext>
              </a:extLst>
            </p:cNvPr>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accent5">
                <a:lumMod val="20000"/>
                <a:lumOff val="80000"/>
              </a:schemeClr>
            </a:solidFill>
            <a:ln w="9525">
              <a:solidFill>
                <a:schemeClr val="bg1"/>
              </a:solidFill>
              <a:prstDash val="solid"/>
              <a:round/>
              <a:headEnd/>
              <a:tailEnd/>
            </a:ln>
          </p:spPr>
        </p:sp>
        <p:sp>
          <p:nvSpPr>
            <p:cNvPr id="11" name="Delaware">
              <a:extLst>
                <a:ext uri="{FF2B5EF4-FFF2-40B4-BE49-F238E27FC236}">
                  <a16:creationId xmlns:a16="http://schemas.microsoft.com/office/drawing/2014/main" id="{47B7F406-497E-FA6C-E395-3273BB40287F}"/>
                </a:ext>
              </a:extLst>
            </p:cNvPr>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accent5"/>
            </a:solidFill>
            <a:ln w="9525">
              <a:solidFill>
                <a:schemeClr val="bg1"/>
              </a:solidFill>
              <a:prstDash val="solid"/>
              <a:round/>
              <a:headEnd/>
              <a:tailEnd/>
            </a:ln>
          </p:spPr>
        </p:sp>
        <p:sp>
          <p:nvSpPr>
            <p:cNvPr id="12" name="Florida">
              <a:extLst>
                <a:ext uri="{FF2B5EF4-FFF2-40B4-BE49-F238E27FC236}">
                  <a16:creationId xmlns:a16="http://schemas.microsoft.com/office/drawing/2014/main" id="{E8C6F56D-7A10-28C4-D6AB-829DCC8D61B8}"/>
                </a:ext>
              </a:extLst>
            </p:cNvPr>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75000"/>
              </a:schemeClr>
            </a:solidFill>
            <a:ln w="9525">
              <a:solidFill>
                <a:schemeClr val="bg1"/>
              </a:solidFill>
              <a:prstDash val="solid"/>
              <a:round/>
              <a:headEnd/>
              <a:tailEnd/>
            </a:ln>
          </p:spPr>
        </p:sp>
        <p:sp>
          <p:nvSpPr>
            <p:cNvPr id="13" name="Georgia">
              <a:extLst>
                <a:ext uri="{FF2B5EF4-FFF2-40B4-BE49-F238E27FC236}">
                  <a16:creationId xmlns:a16="http://schemas.microsoft.com/office/drawing/2014/main" id="{5F8800EA-20E2-553E-B760-3B370FB22B08}"/>
                </a:ext>
              </a:extLst>
            </p:cNvPr>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chemeClr val="bg1"/>
              </a:solidFill>
              <a:prstDash val="solid"/>
              <a:round/>
              <a:headEnd/>
              <a:tailEnd/>
            </a:ln>
          </p:spPr>
        </p:sp>
        <p:sp>
          <p:nvSpPr>
            <p:cNvPr id="14" name="Idaho">
              <a:extLst>
                <a:ext uri="{FF2B5EF4-FFF2-40B4-BE49-F238E27FC236}">
                  <a16:creationId xmlns:a16="http://schemas.microsoft.com/office/drawing/2014/main" id="{011AD703-2B55-277A-920B-65AE39714A0D}"/>
                </a:ext>
              </a:extLst>
            </p:cNvPr>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75000"/>
              </a:schemeClr>
            </a:solidFill>
            <a:ln w="9525">
              <a:solidFill>
                <a:schemeClr val="bg1"/>
              </a:solidFill>
              <a:prstDash val="solid"/>
              <a:round/>
              <a:headEnd/>
              <a:tailEnd/>
            </a:ln>
          </p:spPr>
        </p:sp>
        <p:sp>
          <p:nvSpPr>
            <p:cNvPr id="15" name="Illinois">
              <a:extLst>
                <a:ext uri="{FF2B5EF4-FFF2-40B4-BE49-F238E27FC236}">
                  <a16:creationId xmlns:a16="http://schemas.microsoft.com/office/drawing/2014/main" id="{48A54CB5-CE76-FBBC-A0BA-9F648DE8AD9C}"/>
                </a:ext>
              </a:extLst>
            </p:cNvPr>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accent5">
                <a:lumMod val="20000"/>
                <a:lumOff val="80000"/>
              </a:schemeClr>
            </a:solidFill>
            <a:ln w="9525">
              <a:solidFill>
                <a:schemeClr val="bg1"/>
              </a:solidFill>
              <a:prstDash val="solid"/>
              <a:round/>
              <a:headEnd/>
              <a:tailEnd/>
            </a:ln>
          </p:spPr>
        </p:sp>
        <p:sp>
          <p:nvSpPr>
            <p:cNvPr id="16" name="Indiana">
              <a:extLst>
                <a:ext uri="{FF2B5EF4-FFF2-40B4-BE49-F238E27FC236}">
                  <a16:creationId xmlns:a16="http://schemas.microsoft.com/office/drawing/2014/main" id="{A0558DB3-D37B-0F7B-E2CC-36295ED64B14}"/>
                </a:ext>
              </a:extLst>
            </p:cNvPr>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bg1">
                <a:lumMod val="75000"/>
              </a:schemeClr>
            </a:solidFill>
            <a:ln w="9525">
              <a:solidFill>
                <a:schemeClr val="bg1"/>
              </a:solidFill>
              <a:prstDash val="solid"/>
              <a:round/>
              <a:headEnd/>
              <a:tailEnd/>
            </a:ln>
          </p:spPr>
        </p:sp>
        <p:sp>
          <p:nvSpPr>
            <p:cNvPr id="17" name="Iowa">
              <a:extLst>
                <a:ext uri="{FF2B5EF4-FFF2-40B4-BE49-F238E27FC236}">
                  <a16:creationId xmlns:a16="http://schemas.microsoft.com/office/drawing/2014/main" id="{DF635ABB-561E-11FF-C49B-A354E4BB7AE8}"/>
                </a:ext>
              </a:extLst>
            </p:cNvPr>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bg1">
                <a:lumMod val="75000"/>
              </a:schemeClr>
            </a:solidFill>
            <a:ln w="9525">
              <a:solidFill>
                <a:schemeClr val="bg1"/>
              </a:solidFill>
              <a:prstDash val="solid"/>
              <a:round/>
              <a:headEnd/>
              <a:tailEnd/>
            </a:ln>
          </p:spPr>
        </p:sp>
        <p:sp>
          <p:nvSpPr>
            <p:cNvPr id="18" name="Kansas">
              <a:extLst>
                <a:ext uri="{FF2B5EF4-FFF2-40B4-BE49-F238E27FC236}">
                  <a16:creationId xmlns:a16="http://schemas.microsoft.com/office/drawing/2014/main" id="{BEC7E279-C82B-D703-B5DD-557ADADA68EA}"/>
                </a:ext>
              </a:extLst>
            </p:cNvPr>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accent5"/>
            </a:solidFill>
            <a:ln w="9525">
              <a:solidFill>
                <a:schemeClr val="bg1"/>
              </a:solidFill>
              <a:prstDash val="solid"/>
              <a:round/>
              <a:headEnd/>
              <a:tailEnd/>
            </a:ln>
          </p:spPr>
        </p:sp>
        <p:sp>
          <p:nvSpPr>
            <p:cNvPr id="19" name="Louisiana">
              <a:extLst>
                <a:ext uri="{FF2B5EF4-FFF2-40B4-BE49-F238E27FC236}">
                  <a16:creationId xmlns:a16="http://schemas.microsoft.com/office/drawing/2014/main" id="{7878BDDC-2F5D-DC09-F0C0-1ED5A757CAF6}"/>
                </a:ext>
              </a:extLst>
            </p:cNvPr>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75000"/>
              </a:schemeClr>
            </a:solidFill>
            <a:ln w="9525">
              <a:solidFill>
                <a:schemeClr val="bg1"/>
              </a:solidFill>
              <a:prstDash val="solid"/>
              <a:round/>
              <a:headEnd/>
              <a:tailEnd/>
            </a:ln>
          </p:spPr>
        </p:sp>
        <p:sp>
          <p:nvSpPr>
            <p:cNvPr id="20" name="Maine">
              <a:extLst>
                <a:ext uri="{FF2B5EF4-FFF2-40B4-BE49-F238E27FC236}">
                  <a16:creationId xmlns:a16="http://schemas.microsoft.com/office/drawing/2014/main" id="{38DE66BC-F8A4-DDD0-0B23-C564406FC57F}"/>
                </a:ext>
              </a:extLst>
            </p:cNvPr>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75000"/>
              </a:schemeClr>
            </a:solidFill>
            <a:ln w="9525">
              <a:solidFill>
                <a:schemeClr val="bg1"/>
              </a:solidFill>
              <a:prstDash val="solid"/>
              <a:round/>
              <a:headEnd/>
              <a:tailEnd/>
            </a:ln>
          </p:spPr>
        </p:sp>
        <p:sp>
          <p:nvSpPr>
            <p:cNvPr id="21" name="Maryland">
              <a:extLst>
                <a:ext uri="{FF2B5EF4-FFF2-40B4-BE49-F238E27FC236}">
                  <a16:creationId xmlns:a16="http://schemas.microsoft.com/office/drawing/2014/main" id="{267A84A9-7E31-7B44-6FF3-EC4BE4EDA8A0}"/>
                </a:ext>
              </a:extLst>
            </p:cNvPr>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accent5"/>
            </a:solidFill>
            <a:ln w="9525">
              <a:solidFill>
                <a:schemeClr val="bg1"/>
              </a:solidFill>
              <a:prstDash val="solid"/>
              <a:round/>
              <a:headEnd/>
              <a:tailEnd/>
            </a:ln>
          </p:spPr>
        </p:sp>
        <p:sp>
          <p:nvSpPr>
            <p:cNvPr id="22" name="Massachusetts">
              <a:extLst>
                <a:ext uri="{FF2B5EF4-FFF2-40B4-BE49-F238E27FC236}">
                  <a16:creationId xmlns:a16="http://schemas.microsoft.com/office/drawing/2014/main" id="{E5E99C78-5BE6-0A78-6677-68DC95AD298E}"/>
                </a:ext>
              </a:extLst>
            </p:cNvPr>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accent5"/>
            </a:solidFill>
            <a:ln w="9525">
              <a:solidFill>
                <a:schemeClr val="bg1"/>
              </a:solidFill>
              <a:prstDash val="solid"/>
              <a:round/>
              <a:headEnd/>
              <a:tailEnd/>
            </a:ln>
          </p:spPr>
        </p:sp>
        <p:grpSp>
          <p:nvGrpSpPr>
            <p:cNvPr id="23" name="Michigan">
              <a:extLst>
                <a:ext uri="{FF2B5EF4-FFF2-40B4-BE49-F238E27FC236}">
                  <a16:creationId xmlns:a16="http://schemas.microsoft.com/office/drawing/2014/main" id="{4942A1EF-CB32-57D5-6EFC-10B257228DFF}"/>
                </a:ext>
              </a:extLst>
            </p:cNvPr>
            <p:cNvGrpSpPr>
              <a:grpSpLocks/>
            </p:cNvGrpSpPr>
            <p:nvPr/>
          </p:nvGrpSpPr>
          <p:grpSpPr bwMode="auto">
            <a:xfrm>
              <a:off x="5497409" y="1989265"/>
              <a:ext cx="1222871" cy="1040456"/>
              <a:chOff x="19116675" y="3343275"/>
              <a:chExt cx="21690" cy="447"/>
            </a:xfrm>
            <a:solidFill>
              <a:schemeClr val="accent3">
                <a:lumMod val="75000"/>
              </a:schemeClr>
            </a:solidFill>
          </p:grpSpPr>
          <p:sp>
            <p:nvSpPr>
              <p:cNvPr id="100" name="Michigan2">
                <a:extLst>
                  <a:ext uri="{FF2B5EF4-FFF2-40B4-BE49-F238E27FC236}">
                    <a16:creationId xmlns:a16="http://schemas.microsoft.com/office/drawing/2014/main" id="{927EABDF-7FE6-76B0-EF59-5E1A5E567731}"/>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accent5"/>
              </a:solidFill>
              <a:ln w="9525">
                <a:solidFill>
                  <a:schemeClr val="bg1"/>
                </a:solidFill>
                <a:prstDash val="solid"/>
                <a:round/>
                <a:headEnd/>
                <a:tailEnd/>
              </a:ln>
            </p:spPr>
          </p:sp>
          <p:sp>
            <p:nvSpPr>
              <p:cNvPr id="101" name="Michigan1">
                <a:extLst>
                  <a:ext uri="{FF2B5EF4-FFF2-40B4-BE49-F238E27FC236}">
                    <a16:creationId xmlns:a16="http://schemas.microsoft.com/office/drawing/2014/main" id="{6FB90921-8B90-33DB-4B77-49E06C30F054}"/>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accent5"/>
              </a:solidFill>
              <a:ln w="9525">
                <a:solidFill>
                  <a:schemeClr val="bg1"/>
                </a:solidFill>
                <a:prstDash val="solid"/>
                <a:round/>
                <a:headEnd/>
                <a:tailEnd/>
              </a:ln>
            </p:spPr>
          </p:sp>
        </p:grpSp>
        <p:sp>
          <p:nvSpPr>
            <p:cNvPr id="24" name="Minnesota">
              <a:extLst>
                <a:ext uri="{FF2B5EF4-FFF2-40B4-BE49-F238E27FC236}">
                  <a16:creationId xmlns:a16="http://schemas.microsoft.com/office/drawing/2014/main" id="{E8120737-5262-C906-763A-E596E9803FC2}"/>
                </a:ext>
              </a:extLst>
            </p:cNvPr>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accent5"/>
            </a:solidFill>
            <a:ln w="9525">
              <a:solidFill>
                <a:schemeClr val="bg1"/>
              </a:solidFill>
              <a:prstDash val="solid"/>
              <a:round/>
              <a:headEnd/>
              <a:tailEnd/>
            </a:ln>
          </p:spPr>
          <p:txBody>
            <a:bodyPr/>
            <a:lstStyle/>
            <a:p>
              <a:endParaRPr lang="en-US" dirty="0"/>
            </a:p>
          </p:txBody>
        </p:sp>
        <p:sp>
          <p:nvSpPr>
            <p:cNvPr id="25" name="Mississippi">
              <a:extLst>
                <a:ext uri="{FF2B5EF4-FFF2-40B4-BE49-F238E27FC236}">
                  <a16:creationId xmlns:a16="http://schemas.microsoft.com/office/drawing/2014/main" id="{56CA87A5-D023-EB83-D147-D6A1E7116CF9}"/>
                </a:ext>
              </a:extLst>
            </p:cNvPr>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75000"/>
              </a:schemeClr>
            </a:solidFill>
            <a:ln w="9525">
              <a:solidFill>
                <a:schemeClr val="bg1"/>
              </a:solidFill>
              <a:prstDash val="solid"/>
              <a:round/>
              <a:headEnd/>
              <a:tailEnd/>
            </a:ln>
          </p:spPr>
        </p:sp>
        <p:sp>
          <p:nvSpPr>
            <p:cNvPr id="26" name="Missouri">
              <a:extLst>
                <a:ext uri="{FF2B5EF4-FFF2-40B4-BE49-F238E27FC236}">
                  <a16:creationId xmlns:a16="http://schemas.microsoft.com/office/drawing/2014/main" id="{B9970427-3A88-2251-C936-AA8DE17AD5E7}"/>
                </a:ext>
              </a:extLst>
            </p:cNvPr>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accent5">
                <a:lumMod val="20000"/>
                <a:lumOff val="80000"/>
              </a:schemeClr>
            </a:solidFill>
            <a:ln w="9525">
              <a:solidFill>
                <a:schemeClr val="bg1"/>
              </a:solidFill>
              <a:prstDash val="solid"/>
              <a:round/>
              <a:headEnd/>
              <a:tailEnd/>
            </a:ln>
          </p:spPr>
        </p:sp>
        <p:sp>
          <p:nvSpPr>
            <p:cNvPr id="27" name="Montana">
              <a:extLst>
                <a:ext uri="{FF2B5EF4-FFF2-40B4-BE49-F238E27FC236}">
                  <a16:creationId xmlns:a16="http://schemas.microsoft.com/office/drawing/2014/main" id="{B1C2999E-56E2-D877-A007-343EEDCC63EB}"/>
                </a:ext>
              </a:extLst>
            </p:cNvPr>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bg1">
                <a:lumMod val="75000"/>
              </a:schemeClr>
            </a:solidFill>
            <a:ln w="9525">
              <a:solidFill>
                <a:schemeClr val="bg1"/>
              </a:solidFill>
              <a:prstDash val="solid"/>
              <a:round/>
              <a:headEnd/>
              <a:tailEnd/>
            </a:ln>
          </p:spPr>
        </p:sp>
        <p:sp>
          <p:nvSpPr>
            <p:cNvPr id="28" name="Nebraska">
              <a:extLst>
                <a:ext uri="{FF2B5EF4-FFF2-40B4-BE49-F238E27FC236}">
                  <a16:creationId xmlns:a16="http://schemas.microsoft.com/office/drawing/2014/main" id="{9AC00750-8FBD-637C-486C-29F34935F7B9}"/>
                </a:ext>
              </a:extLst>
            </p:cNvPr>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lumMod val="75000"/>
              </a:schemeClr>
            </a:solidFill>
            <a:ln w="9525">
              <a:solidFill>
                <a:schemeClr val="bg1"/>
              </a:solidFill>
              <a:prstDash val="solid"/>
              <a:round/>
              <a:headEnd/>
              <a:tailEnd/>
            </a:ln>
          </p:spPr>
        </p:sp>
        <p:sp>
          <p:nvSpPr>
            <p:cNvPr id="29" name="Nevada">
              <a:extLst>
                <a:ext uri="{FF2B5EF4-FFF2-40B4-BE49-F238E27FC236}">
                  <a16:creationId xmlns:a16="http://schemas.microsoft.com/office/drawing/2014/main" id="{0444767E-195C-0F43-D373-BC09371D127E}"/>
                </a:ext>
              </a:extLst>
            </p:cNvPr>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accent5">
                <a:lumMod val="20000"/>
                <a:lumOff val="80000"/>
              </a:schemeClr>
            </a:solidFill>
            <a:ln w="9525">
              <a:solidFill>
                <a:schemeClr val="bg1"/>
              </a:solidFill>
              <a:prstDash val="solid"/>
              <a:round/>
              <a:headEnd/>
              <a:tailEnd/>
            </a:ln>
          </p:spPr>
        </p:sp>
        <p:sp>
          <p:nvSpPr>
            <p:cNvPr id="30" name="New_Hampshire">
              <a:extLst>
                <a:ext uri="{FF2B5EF4-FFF2-40B4-BE49-F238E27FC236}">
                  <a16:creationId xmlns:a16="http://schemas.microsoft.com/office/drawing/2014/main" id="{AFF048A5-1D03-70EC-6296-341B667CEB6B}"/>
                </a:ext>
              </a:extLst>
            </p:cNvPr>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75000"/>
              </a:schemeClr>
            </a:solidFill>
            <a:ln w="9525">
              <a:solidFill>
                <a:schemeClr val="bg1"/>
              </a:solidFill>
              <a:prstDash val="solid"/>
              <a:round/>
              <a:headEnd/>
              <a:tailEnd/>
            </a:ln>
          </p:spPr>
        </p:sp>
        <p:sp>
          <p:nvSpPr>
            <p:cNvPr id="31" name="New_Jersey">
              <a:extLst>
                <a:ext uri="{FF2B5EF4-FFF2-40B4-BE49-F238E27FC236}">
                  <a16:creationId xmlns:a16="http://schemas.microsoft.com/office/drawing/2014/main" id="{5F8A68D0-8990-5613-A197-5C48B4DB7D79}"/>
                </a:ext>
              </a:extLst>
            </p:cNvPr>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75000"/>
              </a:schemeClr>
            </a:solidFill>
            <a:ln w="9525">
              <a:solidFill>
                <a:schemeClr val="bg1"/>
              </a:solidFill>
              <a:prstDash val="solid"/>
              <a:round/>
              <a:headEnd/>
              <a:tailEnd/>
            </a:ln>
          </p:spPr>
        </p:sp>
        <p:sp>
          <p:nvSpPr>
            <p:cNvPr id="32" name="New_Mexico">
              <a:extLst>
                <a:ext uri="{FF2B5EF4-FFF2-40B4-BE49-F238E27FC236}">
                  <a16:creationId xmlns:a16="http://schemas.microsoft.com/office/drawing/2014/main" id="{2321DEAC-96F4-084B-E446-D542592705E3}"/>
                </a:ext>
              </a:extLst>
            </p:cNvPr>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accent5">
                <a:lumMod val="20000"/>
                <a:lumOff val="80000"/>
              </a:schemeClr>
            </a:solidFill>
            <a:ln w="9525">
              <a:solidFill>
                <a:schemeClr val="bg1"/>
              </a:solidFill>
              <a:prstDash val="solid"/>
              <a:round/>
              <a:headEnd/>
              <a:tailEnd/>
            </a:ln>
          </p:spPr>
        </p:sp>
        <p:grpSp>
          <p:nvGrpSpPr>
            <p:cNvPr id="33" name="New_York">
              <a:extLst>
                <a:ext uri="{FF2B5EF4-FFF2-40B4-BE49-F238E27FC236}">
                  <a16:creationId xmlns:a16="http://schemas.microsoft.com/office/drawing/2014/main" id="{D817C283-5171-615B-CFEC-F4697514B35F}"/>
                </a:ext>
              </a:extLst>
            </p:cNvPr>
            <p:cNvGrpSpPr>
              <a:grpSpLocks/>
            </p:cNvGrpSpPr>
            <p:nvPr/>
          </p:nvGrpSpPr>
          <p:grpSpPr bwMode="auto">
            <a:xfrm>
              <a:off x="7133740" y="2136950"/>
              <a:ext cx="971664" cy="970614"/>
              <a:chOff x="25155228" y="3914738"/>
              <a:chExt cx="16086" cy="209"/>
            </a:xfrm>
            <a:solidFill>
              <a:srgbClr val="1F497D"/>
            </a:solidFill>
          </p:grpSpPr>
          <p:sp>
            <p:nvSpPr>
              <p:cNvPr id="98" name="ny2">
                <a:extLst>
                  <a:ext uri="{FF2B5EF4-FFF2-40B4-BE49-F238E27FC236}">
                    <a16:creationId xmlns:a16="http://schemas.microsoft.com/office/drawing/2014/main" id="{377C820E-83A1-6E79-B662-51275C531BDD}"/>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99" name="ny4">
                <a:extLst>
                  <a:ext uri="{FF2B5EF4-FFF2-40B4-BE49-F238E27FC236}">
                    <a16:creationId xmlns:a16="http://schemas.microsoft.com/office/drawing/2014/main" id="{B90FA4C6-B031-5F5B-36EB-9837BDCB5889}"/>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bg1">
                  <a:lumMod val="75000"/>
                </a:schemeClr>
              </a:solidFill>
              <a:ln w="9525">
                <a:solidFill>
                  <a:schemeClr val="bg1"/>
                </a:solidFill>
                <a:prstDash val="solid"/>
                <a:round/>
                <a:headEnd/>
                <a:tailEnd/>
              </a:ln>
            </p:spPr>
          </p:sp>
        </p:grpSp>
        <p:sp>
          <p:nvSpPr>
            <p:cNvPr id="34" name="North_Carolina">
              <a:extLst>
                <a:ext uri="{FF2B5EF4-FFF2-40B4-BE49-F238E27FC236}">
                  <a16:creationId xmlns:a16="http://schemas.microsoft.com/office/drawing/2014/main" id="{358DBFF9-E677-4C9F-420C-6DFD7CCEEE02}"/>
                </a:ext>
              </a:extLst>
            </p:cNvPr>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accent5"/>
            </a:solidFill>
            <a:ln w="9525">
              <a:solidFill>
                <a:schemeClr val="bg1"/>
              </a:solidFill>
              <a:prstDash val="solid"/>
              <a:round/>
              <a:headEnd/>
              <a:tailEnd/>
            </a:ln>
          </p:spPr>
        </p:sp>
        <p:sp>
          <p:nvSpPr>
            <p:cNvPr id="35" name="North_Dakota">
              <a:extLst>
                <a:ext uri="{FF2B5EF4-FFF2-40B4-BE49-F238E27FC236}">
                  <a16:creationId xmlns:a16="http://schemas.microsoft.com/office/drawing/2014/main" id="{17B6D5E2-EE77-8ADA-3430-08C94353FF49}"/>
                </a:ext>
              </a:extLst>
            </p:cNvPr>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75000"/>
              </a:schemeClr>
            </a:solidFill>
            <a:ln w="9525">
              <a:solidFill>
                <a:schemeClr val="bg1"/>
              </a:solidFill>
              <a:prstDash val="solid"/>
              <a:round/>
              <a:headEnd/>
              <a:tailEnd/>
            </a:ln>
          </p:spPr>
        </p:sp>
        <p:sp>
          <p:nvSpPr>
            <p:cNvPr id="36" name="Ohio">
              <a:extLst>
                <a:ext uri="{FF2B5EF4-FFF2-40B4-BE49-F238E27FC236}">
                  <a16:creationId xmlns:a16="http://schemas.microsoft.com/office/drawing/2014/main" id="{57C4C523-840E-B898-315C-818B6FDDE1E9}"/>
                </a:ext>
              </a:extLst>
            </p:cNvPr>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accent5">
                <a:lumMod val="20000"/>
                <a:lumOff val="80000"/>
              </a:schemeClr>
            </a:solidFill>
            <a:ln w="9525">
              <a:solidFill>
                <a:schemeClr val="bg1"/>
              </a:solidFill>
              <a:prstDash val="solid"/>
              <a:round/>
              <a:headEnd/>
              <a:tailEnd/>
            </a:ln>
          </p:spPr>
        </p:sp>
        <p:sp>
          <p:nvSpPr>
            <p:cNvPr id="37" name="Oklahoma">
              <a:extLst>
                <a:ext uri="{FF2B5EF4-FFF2-40B4-BE49-F238E27FC236}">
                  <a16:creationId xmlns:a16="http://schemas.microsoft.com/office/drawing/2014/main" id="{2C582EF2-0F75-42B1-9C3B-1D8672E5A165}"/>
                </a:ext>
              </a:extLst>
            </p:cNvPr>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lumMod val="75000"/>
              </a:schemeClr>
            </a:solidFill>
            <a:ln w="9525">
              <a:solidFill>
                <a:schemeClr val="bg1"/>
              </a:solidFill>
              <a:prstDash val="solid"/>
              <a:round/>
              <a:headEnd/>
              <a:tailEnd/>
            </a:ln>
          </p:spPr>
        </p:sp>
        <p:sp>
          <p:nvSpPr>
            <p:cNvPr id="38" name="Oregon">
              <a:extLst>
                <a:ext uri="{FF2B5EF4-FFF2-40B4-BE49-F238E27FC236}">
                  <a16:creationId xmlns:a16="http://schemas.microsoft.com/office/drawing/2014/main" id="{A7A0322F-A30C-5707-F261-EE09B757660A}"/>
                </a:ext>
              </a:extLst>
            </p:cNvPr>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accent5"/>
            </a:solidFill>
            <a:ln w="9525">
              <a:solidFill>
                <a:schemeClr val="bg1"/>
              </a:solidFill>
              <a:prstDash val="solid"/>
              <a:round/>
              <a:headEnd/>
              <a:tailEnd/>
            </a:ln>
          </p:spPr>
        </p:sp>
        <p:sp>
          <p:nvSpPr>
            <p:cNvPr id="39" name="Pennsylvania">
              <a:extLst>
                <a:ext uri="{FF2B5EF4-FFF2-40B4-BE49-F238E27FC236}">
                  <a16:creationId xmlns:a16="http://schemas.microsoft.com/office/drawing/2014/main" id="{0394DD61-B680-FE2C-9F23-BC5C86E37A67}"/>
                </a:ext>
              </a:extLst>
            </p:cNvPr>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accent5"/>
            </a:solidFill>
            <a:ln w="9525">
              <a:solidFill>
                <a:schemeClr val="bg1"/>
              </a:solidFill>
              <a:prstDash val="solid"/>
              <a:round/>
              <a:headEnd/>
              <a:tailEnd/>
            </a:ln>
          </p:spPr>
        </p:sp>
        <p:sp>
          <p:nvSpPr>
            <p:cNvPr id="40" name="Rhode_Island">
              <a:extLst>
                <a:ext uri="{FF2B5EF4-FFF2-40B4-BE49-F238E27FC236}">
                  <a16:creationId xmlns:a16="http://schemas.microsoft.com/office/drawing/2014/main" id="{3AC90AD4-8D64-FAAB-CD48-E821F5BE7338}"/>
                </a:ext>
              </a:extLst>
            </p:cNvPr>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75000"/>
              </a:schemeClr>
            </a:solidFill>
            <a:ln w="9525">
              <a:solidFill>
                <a:schemeClr val="bg1"/>
              </a:solidFill>
              <a:prstDash val="solid"/>
              <a:round/>
              <a:headEnd/>
              <a:tailEnd/>
            </a:ln>
          </p:spPr>
        </p:sp>
        <p:sp>
          <p:nvSpPr>
            <p:cNvPr id="41" name="South_Carolina">
              <a:extLst>
                <a:ext uri="{FF2B5EF4-FFF2-40B4-BE49-F238E27FC236}">
                  <a16:creationId xmlns:a16="http://schemas.microsoft.com/office/drawing/2014/main" id="{CBC007C5-4273-FFA6-DEFD-B310E958ED62}"/>
                </a:ext>
              </a:extLst>
            </p:cNvPr>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bg1">
                <a:lumMod val="75000"/>
              </a:schemeClr>
            </a:solidFill>
            <a:ln w="9525">
              <a:solidFill>
                <a:schemeClr val="bg1"/>
              </a:solidFill>
              <a:prstDash val="solid"/>
              <a:round/>
              <a:headEnd/>
              <a:tailEnd/>
            </a:ln>
          </p:spPr>
        </p:sp>
        <p:sp>
          <p:nvSpPr>
            <p:cNvPr id="42" name="South_Dakota">
              <a:extLst>
                <a:ext uri="{FF2B5EF4-FFF2-40B4-BE49-F238E27FC236}">
                  <a16:creationId xmlns:a16="http://schemas.microsoft.com/office/drawing/2014/main" id="{C29A01FC-28A7-D6FE-BD50-AA9587BBDAF3}"/>
                </a:ext>
              </a:extLst>
            </p:cNvPr>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75000"/>
              </a:schemeClr>
            </a:solidFill>
            <a:ln w="9525">
              <a:solidFill>
                <a:schemeClr val="bg1"/>
              </a:solidFill>
              <a:prstDash val="solid"/>
              <a:round/>
              <a:headEnd/>
              <a:tailEnd/>
            </a:ln>
          </p:spPr>
        </p:sp>
        <p:sp>
          <p:nvSpPr>
            <p:cNvPr id="43" name="Tennessee">
              <a:extLst>
                <a:ext uri="{FF2B5EF4-FFF2-40B4-BE49-F238E27FC236}">
                  <a16:creationId xmlns:a16="http://schemas.microsoft.com/office/drawing/2014/main" id="{D4A70562-4C0C-B925-6408-63BAD37BB0C0}"/>
                </a:ext>
              </a:extLst>
            </p:cNvPr>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accent5"/>
            </a:solidFill>
            <a:ln w="9525">
              <a:solidFill>
                <a:schemeClr val="bg1"/>
              </a:solidFill>
              <a:prstDash val="solid"/>
              <a:round/>
              <a:headEnd/>
              <a:tailEnd/>
            </a:ln>
          </p:spPr>
        </p:sp>
        <p:sp>
          <p:nvSpPr>
            <p:cNvPr id="44" name="Texas">
              <a:extLst>
                <a:ext uri="{FF2B5EF4-FFF2-40B4-BE49-F238E27FC236}">
                  <a16:creationId xmlns:a16="http://schemas.microsoft.com/office/drawing/2014/main" id="{A71D1D53-5A5E-211F-353A-3A0926A8649E}"/>
                </a:ext>
              </a:extLst>
            </p:cNvPr>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bg1">
                <a:lumMod val="75000"/>
              </a:schemeClr>
            </a:solidFill>
            <a:ln w="9525">
              <a:solidFill>
                <a:schemeClr val="bg1"/>
              </a:solidFill>
              <a:prstDash val="solid"/>
              <a:round/>
              <a:headEnd/>
              <a:tailEnd/>
            </a:ln>
          </p:spPr>
        </p:sp>
        <p:sp>
          <p:nvSpPr>
            <p:cNvPr id="45" name="Utah">
              <a:extLst>
                <a:ext uri="{FF2B5EF4-FFF2-40B4-BE49-F238E27FC236}">
                  <a16:creationId xmlns:a16="http://schemas.microsoft.com/office/drawing/2014/main" id="{BA72BC52-C5C7-AF37-7E2A-04FE4A805551}"/>
                </a:ext>
              </a:extLst>
            </p:cNvPr>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accent5"/>
            </a:solidFill>
            <a:ln w="9525">
              <a:solidFill>
                <a:schemeClr val="bg1"/>
              </a:solidFill>
              <a:prstDash val="solid"/>
              <a:round/>
              <a:headEnd/>
              <a:tailEnd/>
            </a:ln>
          </p:spPr>
        </p:sp>
        <p:sp>
          <p:nvSpPr>
            <p:cNvPr id="46" name="Vermont">
              <a:extLst>
                <a:ext uri="{FF2B5EF4-FFF2-40B4-BE49-F238E27FC236}">
                  <a16:creationId xmlns:a16="http://schemas.microsoft.com/office/drawing/2014/main" id="{0B91AB1C-4569-CD59-BB20-20E243C814C4}"/>
                </a:ext>
              </a:extLst>
            </p:cNvPr>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75000"/>
              </a:schemeClr>
            </a:solidFill>
            <a:ln w="9525">
              <a:solidFill>
                <a:schemeClr val="bg1"/>
              </a:solidFill>
              <a:prstDash val="solid"/>
              <a:round/>
              <a:headEnd/>
              <a:tailEnd/>
            </a:ln>
          </p:spPr>
        </p:sp>
        <p:sp>
          <p:nvSpPr>
            <p:cNvPr id="47" name="Washington">
              <a:extLst>
                <a:ext uri="{FF2B5EF4-FFF2-40B4-BE49-F238E27FC236}">
                  <a16:creationId xmlns:a16="http://schemas.microsoft.com/office/drawing/2014/main" id="{931541A8-DD59-E4A0-D22A-7201DBB7FF15}"/>
                </a:ext>
              </a:extLst>
            </p:cNvPr>
            <p:cNvSpPr>
              <a:spLocks/>
            </p:cNvSpPr>
            <p:nvPr/>
          </p:nvSpPr>
          <p:spPr bwMode="auto">
            <a:xfrm>
              <a:off x="792467" y="1327274"/>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accent5"/>
            </a:solidFill>
            <a:ln w="9525">
              <a:solidFill>
                <a:schemeClr val="bg1"/>
              </a:solidFill>
              <a:prstDash val="solid"/>
              <a:round/>
              <a:headEnd/>
              <a:tailEnd/>
            </a:ln>
          </p:spPr>
        </p:sp>
        <p:sp>
          <p:nvSpPr>
            <p:cNvPr id="48" name="West_Virginia">
              <a:extLst>
                <a:ext uri="{FF2B5EF4-FFF2-40B4-BE49-F238E27FC236}">
                  <a16:creationId xmlns:a16="http://schemas.microsoft.com/office/drawing/2014/main" id="{C465F15F-0C94-5CCE-435B-F210C62D02A7}"/>
                </a:ext>
              </a:extLst>
            </p:cNvPr>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accent5">
                <a:lumMod val="20000"/>
                <a:lumOff val="80000"/>
              </a:schemeClr>
            </a:solidFill>
            <a:ln w="9525">
              <a:solidFill>
                <a:schemeClr val="bg1"/>
              </a:solidFill>
              <a:prstDash val="solid"/>
              <a:round/>
              <a:headEnd/>
              <a:tailEnd/>
            </a:ln>
          </p:spPr>
        </p:sp>
        <p:sp>
          <p:nvSpPr>
            <p:cNvPr id="49" name="Wisconsin">
              <a:extLst>
                <a:ext uri="{FF2B5EF4-FFF2-40B4-BE49-F238E27FC236}">
                  <a16:creationId xmlns:a16="http://schemas.microsoft.com/office/drawing/2014/main" id="{178A20E3-5C5B-1DCA-2735-EE07AE2C0FB3}"/>
                </a:ext>
              </a:extLst>
            </p:cNvPr>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75000"/>
              </a:schemeClr>
            </a:solidFill>
            <a:ln w="9525">
              <a:solidFill>
                <a:schemeClr val="bg1"/>
              </a:solidFill>
              <a:prstDash val="solid"/>
              <a:round/>
              <a:headEnd/>
              <a:tailEnd/>
            </a:ln>
          </p:spPr>
        </p:sp>
        <p:sp>
          <p:nvSpPr>
            <p:cNvPr id="50" name="Wyoming">
              <a:extLst>
                <a:ext uri="{FF2B5EF4-FFF2-40B4-BE49-F238E27FC236}">
                  <a16:creationId xmlns:a16="http://schemas.microsoft.com/office/drawing/2014/main" id="{8B248EB7-0F88-7BC0-5DF9-C7BB644A1A28}"/>
                </a:ext>
              </a:extLst>
            </p:cNvPr>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bg1">
                <a:lumMod val="75000"/>
              </a:schemeClr>
            </a:solidFill>
            <a:ln w="9525">
              <a:solidFill>
                <a:schemeClr val="bg1"/>
              </a:solidFill>
              <a:prstDash val="solid"/>
              <a:round/>
              <a:headEnd/>
              <a:tailEnd/>
            </a:ln>
          </p:spPr>
        </p:sp>
        <p:grpSp>
          <p:nvGrpSpPr>
            <p:cNvPr id="51" name="Virginia">
              <a:extLst>
                <a:ext uri="{FF2B5EF4-FFF2-40B4-BE49-F238E27FC236}">
                  <a16:creationId xmlns:a16="http://schemas.microsoft.com/office/drawing/2014/main" id="{E20A6081-C62B-A411-4210-107F82D6FB94}"/>
                </a:ext>
              </a:extLst>
            </p:cNvPr>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95" name="D51">
                <a:extLst>
                  <a:ext uri="{FF2B5EF4-FFF2-40B4-BE49-F238E27FC236}">
                    <a16:creationId xmlns:a16="http://schemas.microsoft.com/office/drawing/2014/main" id="{242462AE-EE1F-F2A3-6DF5-073F46D08029}"/>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75000"/>
                </a:schemeClr>
              </a:solidFill>
              <a:ln w="9525">
                <a:solidFill>
                  <a:schemeClr val="bg1"/>
                </a:solidFill>
                <a:prstDash val="solid"/>
                <a:round/>
                <a:headEnd/>
                <a:tailEnd/>
              </a:ln>
            </p:spPr>
          </p:sp>
          <p:sp>
            <p:nvSpPr>
              <p:cNvPr id="96" name="D52">
                <a:extLst>
                  <a:ext uri="{FF2B5EF4-FFF2-40B4-BE49-F238E27FC236}">
                    <a16:creationId xmlns:a16="http://schemas.microsoft.com/office/drawing/2014/main" id="{BEF2668B-05F7-3B39-6593-341002DADD24}"/>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97" name="Drawing 49">
                <a:extLst>
                  <a:ext uri="{FF2B5EF4-FFF2-40B4-BE49-F238E27FC236}">
                    <a16:creationId xmlns:a16="http://schemas.microsoft.com/office/drawing/2014/main" id="{A38E834C-E383-2BF7-E604-5BD440C73ED8}"/>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chemeClr val="accent5"/>
              </a:solidFill>
              <a:ln w="9525">
                <a:solidFill>
                  <a:schemeClr val="bg1"/>
                </a:solidFill>
                <a:prstDash val="solid"/>
                <a:round/>
                <a:headEnd/>
                <a:tailEnd/>
              </a:ln>
            </p:spPr>
          </p:sp>
        </p:grpSp>
        <p:sp>
          <p:nvSpPr>
            <p:cNvPr id="52" name="Kentucky">
              <a:extLst>
                <a:ext uri="{FF2B5EF4-FFF2-40B4-BE49-F238E27FC236}">
                  <a16:creationId xmlns:a16="http://schemas.microsoft.com/office/drawing/2014/main" id="{CF327A05-3919-3565-67D2-E896EAF50627}"/>
                </a:ext>
              </a:extLst>
            </p:cNvPr>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bg1">
                <a:lumMod val="75000"/>
              </a:schemeClr>
            </a:solidFill>
            <a:ln w="9525">
              <a:solidFill>
                <a:schemeClr val="bg1"/>
              </a:solidFill>
              <a:prstDash val="solid"/>
              <a:round/>
              <a:headEnd/>
              <a:tailEnd/>
            </a:ln>
          </p:spPr>
        </p:sp>
        <p:grpSp>
          <p:nvGrpSpPr>
            <p:cNvPr id="53" name="Alaska">
              <a:extLst>
                <a:ext uri="{FF2B5EF4-FFF2-40B4-BE49-F238E27FC236}">
                  <a16:creationId xmlns:a16="http://schemas.microsoft.com/office/drawing/2014/main" id="{5D5893E4-C3B3-87ED-C5D3-DE82705700C2}"/>
                </a:ext>
              </a:extLst>
            </p:cNvPr>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64" name="Drawing 60">
                <a:extLst>
                  <a:ext uri="{FF2B5EF4-FFF2-40B4-BE49-F238E27FC236}">
                    <a16:creationId xmlns:a16="http://schemas.microsoft.com/office/drawing/2014/main" id="{0F0A82AC-AA42-8F4F-A27C-D28770C073B4}"/>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chemeClr val="accent5">
                  <a:lumMod val="20000"/>
                  <a:lumOff val="80000"/>
                </a:schemeClr>
              </a:solidFill>
              <a:ln w="9525">
                <a:solidFill>
                  <a:schemeClr val="bg1"/>
                </a:solidFill>
                <a:prstDash val="solid"/>
                <a:round/>
                <a:headEnd/>
                <a:tailEnd/>
              </a:ln>
            </p:spPr>
          </p:sp>
          <p:sp>
            <p:nvSpPr>
              <p:cNvPr id="65" name="Alaska4">
                <a:extLst>
                  <a:ext uri="{FF2B5EF4-FFF2-40B4-BE49-F238E27FC236}">
                    <a16:creationId xmlns:a16="http://schemas.microsoft.com/office/drawing/2014/main" id="{DF653FCB-27F1-6EA4-3E66-29971CE9EFF5}"/>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66" name="Alaska5">
                <a:extLst>
                  <a:ext uri="{FF2B5EF4-FFF2-40B4-BE49-F238E27FC236}">
                    <a16:creationId xmlns:a16="http://schemas.microsoft.com/office/drawing/2014/main" id="{2E9A6267-B83C-27CF-0A4C-D26D88DB0F00}"/>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67" name="Alaska1">
                <a:extLst>
                  <a:ext uri="{FF2B5EF4-FFF2-40B4-BE49-F238E27FC236}">
                    <a16:creationId xmlns:a16="http://schemas.microsoft.com/office/drawing/2014/main" id="{F93BCD8A-3090-9502-EFF8-1E86FD060F66}"/>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68" name="Alaska24">
                <a:extLst>
                  <a:ext uri="{FF2B5EF4-FFF2-40B4-BE49-F238E27FC236}">
                    <a16:creationId xmlns:a16="http://schemas.microsoft.com/office/drawing/2014/main" id="{BCFF05A8-4024-FEFA-DF03-55F98A1AE7C3}"/>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69" name="Alaska23">
                <a:extLst>
                  <a:ext uri="{FF2B5EF4-FFF2-40B4-BE49-F238E27FC236}">
                    <a16:creationId xmlns:a16="http://schemas.microsoft.com/office/drawing/2014/main" id="{FE0036E8-A72C-9967-C978-E561AE95DEA1}"/>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70" name="Alaska22">
                <a:extLst>
                  <a:ext uri="{FF2B5EF4-FFF2-40B4-BE49-F238E27FC236}">
                    <a16:creationId xmlns:a16="http://schemas.microsoft.com/office/drawing/2014/main" id="{684C6DB7-EAE3-A041-62CF-263F838B0928}"/>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71" name="Alaska21">
                <a:extLst>
                  <a:ext uri="{FF2B5EF4-FFF2-40B4-BE49-F238E27FC236}">
                    <a16:creationId xmlns:a16="http://schemas.microsoft.com/office/drawing/2014/main" id="{A1194BAE-91D6-38BE-50CE-8F8CAC13EB5B}"/>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72" name="Alaska20">
                <a:extLst>
                  <a:ext uri="{FF2B5EF4-FFF2-40B4-BE49-F238E27FC236}">
                    <a16:creationId xmlns:a16="http://schemas.microsoft.com/office/drawing/2014/main" id="{66FEAE0B-276F-B578-229A-94D60A8BF963}"/>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73" name="Alaska19">
                <a:extLst>
                  <a:ext uri="{FF2B5EF4-FFF2-40B4-BE49-F238E27FC236}">
                    <a16:creationId xmlns:a16="http://schemas.microsoft.com/office/drawing/2014/main" id="{A4C3A900-3230-9025-71CB-2654D497796D}"/>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74" name="Alaska18">
                <a:extLst>
                  <a:ext uri="{FF2B5EF4-FFF2-40B4-BE49-F238E27FC236}">
                    <a16:creationId xmlns:a16="http://schemas.microsoft.com/office/drawing/2014/main" id="{3D99F028-A3F4-00F5-71EC-7E4D0C189748}"/>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75" name="Alaska17">
                <a:extLst>
                  <a:ext uri="{FF2B5EF4-FFF2-40B4-BE49-F238E27FC236}">
                    <a16:creationId xmlns:a16="http://schemas.microsoft.com/office/drawing/2014/main" id="{070281F3-695B-01DF-5B09-3E77FB6B760A}"/>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76" name="Alaska16">
                <a:extLst>
                  <a:ext uri="{FF2B5EF4-FFF2-40B4-BE49-F238E27FC236}">
                    <a16:creationId xmlns:a16="http://schemas.microsoft.com/office/drawing/2014/main" id="{B8C27C49-4E9B-0C3C-CDBF-86D77E6FBB13}"/>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77" name="D121">
                <a:extLst>
                  <a:ext uri="{FF2B5EF4-FFF2-40B4-BE49-F238E27FC236}">
                    <a16:creationId xmlns:a16="http://schemas.microsoft.com/office/drawing/2014/main" id="{8A808099-CAA9-9DA9-00FC-F3A6BD13612E}"/>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78" name="Alaska15">
                <a:extLst>
                  <a:ext uri="{FF2B5EF4-FFF2-40B4-BE49-F238E27FC236}">
                    <a16:creationId xmlns:a16="http://schemas.microsoft.com/office/drawing/2014/main" id="{EF972044-DB05-74B3-CD70-590DC2C28EAB}"/>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79" name="Alaska14">
                <a:extLst>
                  <a:ext uri="{FF2B5EF4-FFF2-40B4-BE49-F238E27FC236}">
                    <a16:creationId xmlns:a16="http://schemas.microsoft.com/office/drawing/2014/main" id="{2422C130-C395-C2E0-5024-AEBC162E55EA}"/>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80" name="Alaska13">
                <a:extLst>
                  <a:ext uri="{FF2B5EF4-FFF2-40B4-BE49-F238E27FC236}">
                    <a16:creationId xmlns:a16="http://schemas.microsoft.com/office/drawing/2014/main" id="{FE111B87-7951-7080-A743-13D8C94F8E94}"/>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81" name="Alaska11">
                <a:extLst>
                  <a:ext uri="{FF2B5EF4-FFF2-40B4-BE49-F238E27FC236}">
                    <a16:creationId xmlns:a16="http://schemas.microsoft.com/office/drawing/2014/main" id="{819D5FE8-AFCE-C5B0-AF4D-8AFA7C277C5B}"/>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82" name="Alaska12">
                <a:extLst>
                  <a:ext uri="{FF2B5EF4-FFF2-40B4-BE49-F238E27FC236}">
                    <a16:creationId xmlns:a16="http://schemas.microsoft.com/office/drawing/2014/main" id="{D2A0B11D-3FC8-59DF-F3A2-DE3073EFA276}"/>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83" name="D127">
                <a:extLst>
                  <a:ext uri="{FF2B5EF4-FFF2-40B4-BE49-F238E27FC236}">
                    <a16:creationId xmlns:a16="http://schemas.microsoft.com/office/drawing/2014/main" id="{503A8867-A99E-8E44-F10D-93855C302AC2}"/>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84" name="Alaska10">
                <a:extLst>
                  <a:ext uri="{FF2B5EF4-FFF2-40B4-BE49-F238E27FC236}">
                    <a16:creationId xmlns:a16="http://schemas.microsoft.com/office/drawing/2014/main" id="{51F5D476-0102-DB82-EBAE-391379FF269E}"/>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85" name="D129">
                <a:extLst>
                  <a:ext uri="{FF2B5EF4-FFF2-40B4-BE49-F238E27FC236}">
                    <a16:creationId xmlns:a16="http://schemas.microsoft.com/office/drawing/2014/main" id="{EDDEA746-52A7-C513-6671-04146758721F}"/>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86" name="Alaska9">
                <a:extLst>
                  <a:ext uri="{FF2B5EF4-FFF2-40B4-BE49-F238E27FC236}">
                    <a16:creationId xmlns:a16="http://schemas.microsoft.com/office/drawing/2014/main" id="{FDF300EC-D582-39B3-6FB3-E45AAB2E108A}"/>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87" name="D131">
                <a:extLst>
                  <a:ext uri="{FF2B5EF4-FFF2-40B4-BE49-F238E27FC236}">
                    <a16:creationId xmlns:a16="http://schemas.microsoft.com/office/drawing/2014/main" id="{53B2E409-15E9-AB5B-FA3F-AFB6A132DDB5}"/>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88" name="Alaska8">
                <a:extLst>
                  <a:ext uri="{FF2B5EF4-FFF2-40B4-BE49-F238E27FC236}">
                    <a16:creationId xmlns:a16="http://schemas.microsoft.com/office/drawing/2014/main" id="{E5858316-70E7-460F-DA86-D9832E3E80A5}"/>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89" name="Alaska6">
                <a:extLst>
                  <a:ext uri="{FF2B5EF4-FFF2-40B4-BE49-F238E27FC236}">
                    <a16:creationId xmlns:a16="http://schemas.microsoft.com/office/drawing/2014/main" id="{F00984E6-AF76-ED15-9E20-04544DC109FD}"/>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90" name="Alaska3">
                <a:extLst>
                  <a:ext uri="{FF2B5EF4-FFF2-40B4-BE49-F238E27FC236}">
                    <a16:creationId xmlns:a16="http://schemas.microsoft.com/office/drawing/2014/main" id="{7B765740-234B-D241-3B61-D3BDCBC8CD13}"/>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91" name="D136">
                <a:extLst>
                  <a:ext uri="{FF2B5EF4-FFF2-40B4-BE49-F238E27FC236}">
                    <a16:creationId xmlns:a16="http://schemas.microsoft.com/office/drawing/2014/main" id="{127CC9D6-210D-3722-9EB0-75A35AF7C462}"/>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92" name="Alaska2">
                <a:extLst>
                  <a:ext uri="{FF2B5EF4-FFF2-40B4-BE49-F238E27FC236}">
                    <a16:creationId xmlns:a16="http://schemas.microsoft.com/office/drawing/2014/main" id="{99141FF8-9F52-DF4A-E405-AD824F61ED68}"/>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93" name="D138">
                <a:extLst>
                  <a:ext uri="{FF2B5EF4-FFF2-40B4-BE49-F238E27FC236}">
                    <a16:creationId xmlns:a16="http://schemas.microsoft.com/office/drawing/2014/main" id="{49D73927-8B0A-A05B-3F36-C9F10AA06DB0}"/>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94" name="Alaska7">
                <a:extLst>
                  <a:ext uri="{FF2B5EF4-FFF2-40B4-BE49-F238E27FC236}">
                    <a16:creationId xmlns:a16="http://schemas.microsoft.com/office/drawing/2014/main" id="{946A5EDA-0769-37B0-0EED-29DAEC09D8C7}"/>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54" name="Hawaii">
              <a:extLst>
                <a:ext uri="{FF2B5EF4-FFF2-40B4-BE49-F238E27FC236}">
                  <a16:creationId xmlns:a16="http://schemas.microsoft.com/office/drawing/2014/main" id="{E51A8EBD-A125-3625-E55E-E2CB70BB81A1}"/>
                </a:ext>
              </a:extLst>
            </p:cNvPr>
            <p:cNvGrpSpPr>
              <a:grpSpLocks/>
            </p:cNvGrpSpPr>
            <p:nvPr/>
          </p:nvGrpSpPr>
          <p:grpSpPr bwMode="auto">
            <a:xfrm>
              <a:off x="2243586" y="5502898"/>
              <a:ext cx="1440494" cy="931719"/>
              <a:chOff x="7162800" y="16116300"/>
              <a:chExt cx="19845" cy="400"/>
            </a:xfrm>
            <a:solidFill>
              <a:srgbClr val="C6D9F1"/>
            </a:solidFill>
          </p:grpSpPr>
          <p:sp>
            <p:nvSpPr>
              <p:cNvPr id="58" name="D100">
                <a:extLst>
                  <a:ext uri="{FF2B5EF4-FFF2-40B4-BE49-F238E27FC236}">
                    <a16:creationId xmlns:a16="http://schemas.microsoft.com/office/drawing/2014/main" id="{471956B1-9876-3717-9FF5-136884D8EAF0}"/>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bg1">
                  <a:lumMod val="75000"/>
                </a:schemeClr>
              </a:solidFill>
              <a:ln w="9525">
                <a:solidFill>
                  <a:schemeClr val="bg1"/>
                </a:solidFill>
                <a:prstDash val="solid"/>
                <a:round/>
                <a:headEnd/>
                <a:tailEnd/>
              </a:ln>
            </p:spPr>
          </p:sp>
          <p:sp>
            <p:nvSpPr>
              <p:cNvPr id="59" name="D101">
                <a:extLst>
                  <a:ext uri="{FF2B5EF4-FFF2-40B4-BE49-F238E27FC236}">
                    <a16:creationId xmlns:a16="http://schemas.microsoft.com/office/drawing/2014/main" id="{FC0D1127-9671-0DF2-B40B-02D5B8B6F625}"/>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bg1">
                  <a:lumMod val="75000"/>
                </a:schemeClr>
              </a:solidFill>
              <a:ln w="9525">
                <a:solidFill>
                  <a:schemeClr val="bg1"/>
                </a:solidFill>
                <a:prstDash val="solid"/>
                <a:round/>
                <a:headEnd/>
                <a:tailEnd/>
              </a:ln>
            </p:spPr>
          </p:sp>
          <p:sp>
            <p:nvSpPr>
              <p:cNvPr id="60" name="D102">
                <a:extLst>
                  <a:ext uri="{FF2B5EF4-FFF2-40B4-BE49-F238E27FC236}">
                    <a16:creationId xmlns:a16="http://schemas.microsoft.com/office/drawing/2014/main" id="{FCB5FE8F-469E-A5D0-BDB1-30DA455CDC7B}"/>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bg1">
                  <a:lumMod val="75000"/>
                </a:schemeClr>
              </a:solidFill>
              <a:ln w="9525">
                <a:solidFill>
                  <a:schemeClr val="bg1"/>
                </a:solidFill>
                <a:prstDash val="solid"/>
                <a:round/>
                <a:headEnd/>
                <a:tailEnd/>
              </a:ln>
            </p:spPr>
          </p:sp>
          <p:sp>
            <p:nvSpPr>
              <p:cNvPr id="61" name="D103">
                <a:extLst>
                  <a:ext uri="{FF2B5EF4-FFF2-40B4-BE49-F238E27FC236}">
                    <a16:creationId xmlns:a16="http://schemas.microsoft.com/office/drawing/2014/main" id="{E7A7287D-168C-C5BF-C200-274E064E1953}"/>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bg1">
                  <a:lumMod val="75000"/>
                </a:schemeClr>
              </a:solidFill>
              <a:ln w="9525">
                <a:solidFill>
                  <a:schemeClr val="bg1"/>
                </a:solidFill>
                <a:prstDash val="solid"/>
                <a:round/>
                <a:headEnd/>
                <a:tailEnd/>
              </a:ln>
            </p:spPr>
          </p:sp>
          <p:sp>
            <p:nvSpPr>
              <p:cNvPr id="62" name="D104">
                <a:extLst>
                  <a:ext uri="{FF2B5EF4-FFF2-40B4-BE49-F238E27FC236}">
                    <a16:creationId xmlns:a16="http://schemas.microsoft.com/office/drawing/2014/main" id="{CFA7DDC4-91AF-1735-A165-909647DD6D85}"/>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bg1">
                  <a:lumMod val="75000"/>
                </a:schemeClr>
              </a:solidFill>
              <a:ln w="9525">
                <a:solidFill>
                  <a:schemeClr val="bg1"/>
                </a:solidFill>
                <a:prstDash val="solid"/>
                <a:round/>
                <a:headEnd/>
                <a:tailEnd/>
              </a:ln>
            </p:spPr>
          </p:sp>
          <p:sp>
            <p:nvSpPr>
              <p:cNvPr id="63" name="D105">
                <a:extLst>
                  <a:ext uri="{FF2B5EF4-FFF2-40B4-BE49-F238E27FC236}">
                    <a16:creationId xmlns:a16="http://schemas.microsoft.com/office/drawing/2014/main" id="{A4E7026B-52D8-3E52-4A6B-0C91BB82877D}"/>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bg1">
                  <a:lumMod val="75000"/>
                </a:schemeClr>
              </a:solidFill>
              <a:ln w="9525">
                <a:solidFill>
                  <a:schemeClr val="bg1"/>
                </a:solidFill>
                <a:prstDash val="solid"/>
                <a:round/>
                <a:headEnd/>
                <a:tailEnd/>
              </a:ln>
            </p:spPr>
          </p:sp>
        </p:grpSp>
        <p:sp>
          <p:nvSpPr>
            <p:cNvPr id="55" name="District_Of_Columbia">
              <a:extLst>
                <a:ext uri="{FF2B5EF4-FFF2-40B4-BE49-F238E27FC236}">
                  <a16:creationId xmlns:a16="http://schemas.microsoft.com/office/drawing/2014/main" id="{ED72C95B-3652-C108-35D4-8B51B287E465}"/>
                </a:ext>
              </a:extLst>
            </p:cNvPr>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56" name="ny1">
              <a:extLst>
                <a:ext uri="{FF2B5EF4-FFF2-40B4-BE49-F238E27FC236}">
                  <a16:creationId xmlns:a16="http://schemas.microsoft.com/office/drawing/2014/main" id="{AE38EC0A-6910-93AB-862E-886812EC7740}"/>
                </a:ext>
              </a:extLst>
            </p:cNvPr>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57" name="ny3">
              <a:extLst>
                <a:ext uri="{FF2B5EF4-FFF2-40B4-BE49-F238E27FC236}">
                  <a16:creationId xmlns:a16="http://schemas.microsoft.com/office/drawing/2014/main" id="{592CB986-0752-BDE5-047A-97443B174534}"/>
                </a:ext>
              </a:extLst>
            </p:cNvPr>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75000"/>
              </a:schemeClr>
            </a:solidFill>
            <a:ln w="9525">
              <a:solidFill>
                <a:schemeClr val="bg1"/>
              </a:solidFill>
              <a:prstDash val="solid"/>
              <a:round/>
              <a:headEnd/>
              <a:tailEnd/>
            </a:ln>
          </p:spPr>
        </p:sp>
      </p:grpSp>
      <p:sp>
        <p:nvSpPr>
          <p:cNvPr id="102" name="Rectangle 101">
            <a:extLst>
              <a:ext uri="{FF2B5EF4-FFF2-40B4-BE49-F238E27FC236}">
                <a16:creationId xmlns:a16="http://schemas.microsoft.com/office/drawing/2014/main" id="{26F3261F-7E17-10CD-A407-2B81346291DE}"/>
              </a:ext>
            </a:extLst>
          </p:cNvPr>
          <p:cNvSpPr/>
          <p:nvPr/>
        </p:nvSpPr>
        <p:spPr>
          <a:xfrm>
            <a:off x="612648" y="2436456"/>
            <a:ext cx="349253" cy="296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2D2D968F-6FF9-AE34-606B-48E196337176}"/>
              </a:ext>
            </a:extLst>
          </p:cNvPr>
          <p:cNvSpPr txBox="1"/>
          <p:nvPr/>
        </p:nvSpPr>
        <p:spPr>
          <a:xfrm>
            <a:off x="1175575" y="2400147"/>
            <a:ext cx="1215397" cy="369332"/>
          </a:xfrm>
          <a:prstGeom prst="rect">
            <a:avLst/>
          </a:prstGeom>
          <a:noFill/>
        </p:spPr>
        <p:txBody>
          <a:bodyPr wrap="none" rtlCol="0">
            <a:spAutoFit/>
          </a:bodyPr>
          <a:lstStyle/>
          <a:p>
            <a:r>
              <a:rPr lang="en-US" dirty="0"/>
              <a:t>Guidelines</a:t>
            </a:r>
          </a:p>
        </p:txBody>
      </p:sp>
      <p:sp>
        <p:nvSpPr>
          <p:cNvPr id="104" name="Rectangle 103">
            <a:extLst>
              <a:ext uri="{FF2B5EF4-FFF2-40B4-BE49-F238E27FC236}">
                <a16:creationId xmlns:a16="http://schemas.microsoft.com/office/drawing/2014/main" id="{FF498B86-9B0D-898A-7F2C-7D6EE08787D6}"/>
              </a:ext>
            </a:extLst>
          </p:cNvPr>
          <p:cNvSpPr/>
          <p:nvPr/>
        </p:nvSpPr>
        <p:spPr>
          <a:xfrm>
            <a:off x="610669" y="2945115"/>
            <a:ext cx="349253" cy="2967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2D41AC61-3F9B-E323-3D2B-C52C8C7FCB17}"/>
              </a:ext>
            </a:extLst>
          </p:cNvPr>
          <p:cNvSpPr txBox="1"/>
          <p:nvPr/>
        </p:nvSpPr>
        <p:spPr>
          <a:xfrm>
            <a:off x="1163611" y="2920660"/>
            <a:ext cx="1378904" cy="369332"/>
          </a:xfrm>
          <a:prstGeom prst="rect">
            <a:avLst/>
          </a:prstGeom>
          <a:noFill/>
        </p:spPr>
        <p:txBody>
          <a:bodyPr wrap="none" rtlCol="0">
            <a:spAutoFit/>
          </a:bodyPr>
          <a:lstStyle/>
          <a:p>
            <a:r>
              <a:rPr lang="en-US" dirty="0"/>
              <a:t>Commission</a:t>
            </a:r>
          </a:p>
        </p:txBody>
      </p:sp>
      <p:sp>
        <p:nvSpPr>
          <p:cNvPr id="106" name="TextBox 105">
            <a:extLst>
              <a:ext uri="{FF2B5EF4-FFF2-40B4-BE49-F238E27FC236}">
                <a16:creationId xmlns:a16="http://schemas.microsoft.com/office/drawing/2014/main" id="{690E83CA-D81D-9201-0D73-1BD77AA39756}"/>
              </a:ext>
            </a:extLst>
          </p:cNvPr>
          <p:cNvSpPr txBox="1"/>
          <p:nvPr/>
        </p:nvSpPr>
        <p:spPr>
          <a:xfrm>
            <a:off x="535726" y="5447886"/>
            <a:ext cx="7734704" cy="1200329"/>
          </a:xfrm>
          <a:prstGeom prst="rect">
            <a:avLst/>
          </a:prstGeom>
          <a:noFill/>
        </p:spPr>
        <p:txBody>
          <a:bodyPr wrap="square" rtlCol="0">
            <a:spAutoFit/>
          </a:bodyPr>
          <a:lstStyle/>
          <a:p>
            <a:r>
              <a:rPr lang="en-US" sz="1200" dirty="0"/>
              <a:t>Sources: Robina Institute Sentencing Guidelines Resource Center at: </a:t>
            </a:r>
          </a:p>
          <a:p>
            <a:r>
              <a:rPr lang="en-US" sz="1200" dirty="0"/>
              <a:t>https://robinainstitute.umn.edu/publications/sentencing-guidelines-resource-center-depth-jurisdiction-profiles; </a:t>
            </a:r>
          </a:p>
          <a:p>
            <a:r>
              <a:rPr lang="en-US" sz="1200" dirty="0"/>
              <a:t>Colorado included per current work of the Commission on Criminal and Juvenile Justice - Sentencing Reform Task Force, see https://</a:t>
            </a:r>
            <a:r>
              <a:rPr lang="en-US" sz="1200" dirty="0" err="1"/>
              <a:t>ccjj.colorado.gov</a:t>
            </a:r>
            <a:r>
              <a:rPr lang="en-US" sz="1200" dirty="0"/>
              <a:t>/</a:t>
            </a:r>
            <a:r>
              <a:rPr lang="en-US" sz="1200" dirty="0" err="1"/>
              <a:t>ccjj-srtf</a:t>
            </a:r>
            <a:r>
              <a:rPr lang="en-US" sz="1200" dirty="0"/>
              <a:t>; </a:t>
            </a:r>
          </a:p>
          <a:p>
            <a:r>
              <a:rPr lang="en-US" sz="1200" dirty="0"/>
              <a:t>California included per current work of the Commission on Revision of the Penal Code, see http://</a:t>
            </a:r>
            <a:r>
              <a:rPr lang="en-US" sz="1200" dirty="0" err="1"/>
              <a:t>www.clrc.ca.gov</a:t>
            </a:r>
            <a:r>
              <a:rPr lang="en-US" sz="1200" dirty="0"/>
              <a:t>/</a:t>
            </a:r>
            <a:r>
              <a:rPr lang="en-US" sz="1200" dirty="0" err="1"/>
              <a:t>CRPC.html</a:t>
            </a:r>
            <a:r>
              <a:rPr lang="en-US" sz="1200" dirty="0"/>
              <a:t>.</a:t>
            </a:r>
          </a:p>
        </p:txBody>
      </p:sp>
    </p:spTree>
    <p:extLst>
      <p:ext uri="{BB962C8B-B14F-4D97-AF65-F5344CB8AC3E}">
        <p14:creationId xmlns:p14="http://schemas.microsoft.com/office/powerpoint/2010/main" val="130772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ACCB5-FE04-3683-6EAD-171CDAF26BBB}"/>
              </a:ext>
            </a:extLst>
          </p:cNvPr>
          <p:cNvSpPr>
            <a:spLocks noGrp="1"/>
          </p:cNvSpPr>
          <p:nvPr>
            <p:ph idx="1"/>
          </p:nvPr>
        </p:nvSpPr>
        <p:spPr/>
        <p:txBody>
          <a:bodyPr/>
          <a:lstStyle/>
          <a:p>
            <a:r>
              <a:rPr lang="en-US" dirty="0"/>
              <a:t>Inadequate attention and funding for the community corrections function</a:t>
            </a:r>
          </a:p>
          <a:p>
            <a:r>
              <a:rPr lang="en-US" dirty="0"/>
              <a:t>Organizational challenges based on variations in governance, e.g.,</a:t>
            </a:r>
          </a:p>
          <a:p>
            <a:pPr lvl="1"/>
            <a:r>
              <a:rPr lang="en-US" dirty="0"/>
              <a:t>State versus county employees</a:t>
            </a:r>
          </a:p>
          <a:p>
            <a:pPr lvl="1"/>
            <a:r>
              <a:rPr lang="en-US" dirty="0"/>
              <a:t>Judicial branch versus executive branch governance </a:t>
            </a:r>
          </a:p>
          <a:p>
            <a:pPr lvl="1"/>
            <a:r>
              <a:rPr lang="en-US" dirty="0"/>
              <a:t>“Community corrections” versus “regular probation” where they are not the same thing</a:t>
            </a:r>
          </a:p>
          <a:p>
            <a:pPr lvl="0"/>
            <a:r>
              <a:rPr lang="en-US" dirty="0"/>
              <a:t>Policy tensions between, e.g.,</a:t>
            </a:r>
          </a:p>
          <a:p>
            <a:pPr lvl="1"/>
            <a:r>
              <a:rPr lang="en-US" dirty="0"/>
              <a:t>Funding that rewards desirable practices versus </a:t>
            </a:r>
          </a:p>
          <a:p>
            <a:pPr lvl="1"/>
            <a:r>
              <a:rPr lang="en-US" dirty="0"/>
              <a:t>Funding to “lift up” the communities with less desirable performance</a:t>
            </a:r>
          </a:p>
          <a:p>
            <a:pPr lvl="0"/>
            <a:r>
              <a:rPr lang="en-US" dirty="0"/>
              <a:t>Multiple approaches in a single state</a:t>
            </a:r>
          </a:p>
          <a:p>
            <a:pPr lvl="0"/>
            <a:r>
              <a:rPr lang="en-US" dirty="0"/>
              <a:t>Potential for sentencing guideline states to leverage data for a funding model </a:t>
            </a:r>
          </a:p>
          <a:p>
            <a:pPr marL="0" indent="0">
              <a:buNone/>
            </a:pPr>
            <a:endParaRPr lang="en-US" dirty="0"/>
          </a:p>
        </p:txBody>
      </p:sp>
      <p:sp>
        <p:nvSpPr>
          <p:cNvPr id="3" name="Title 2">
            <a:extLst>
              <a:ext uri="{FF2B5EF4-FFF2-40B4-BE49-F238E27FC236}">
                <a16:creationId xmlns:a16="http://schemas.microsoft.com/office/drawing/2014/main" id="{CED34F89-3D95-D055-4652-B773BB708C41}"/>
              </a:ext>
            </a:extLst>
          </p:cNvPr>
          <p:cNvSpPr>
            <a:spLocks noGrp="1"/>
          </p:cNvSpPr>
          <p:nvPr>
            <p:ph type="title"/>
          </p:nvPr>
        </p:nvSpPr>
        <p:spPr/>
        <p:txBody>
          <a:bodyPr/>
          <a:lstStyle/>
          <a:p>
            <a:r>
              <a:rPr lang="en-US" dirty="0"/>
              <a:t>Some common themes appear across state approaches to funding supervision. </a:t>
            </a:r>
          </a:p>
        </p:txBody>
      </p:sp>
    </p:spTree>
    <p:extLst>
      <p:ext uri="{BB962C8B-B14F-4D97-AF65-F5344CB8AC3E}">
        <p14:creationId xmlns:p14="http://schemas.microsoft.com/office/powerpoint/2010/main" val="309015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3921E4-99DD-5DF8-737A-45DD30890B9A}"/>
              </a:ext>
            </a:extLst>
          </p:cNvPr>
          <p:cNvSpPr>
            <a:spLocks noGrp="1"/>
          </p:cNvSpPr>
          <p:nvPr>
            <p:ph idx="1"/>
          </p:nvPr>
        </p:nvSpPr>
        <p:spPr/>
        <p:txBody>
          <a:bodyPr/>
          <a:lstStyle/>
          <a:p>
            <a:pPr marL="0" indent="0">
              <a:buNone/>
            </a:pPr>
            <a:r>
              <a:rPr lang="en-US" dirty="0"/>
              <a:t>State “CCAs” have these common features:</a:t>
            </a:r>
          </a:p>
          <a:p>
            <a:pPr marL="914400" lvl="1" indent="-457200">
              <a:buAutoNum type="arabicParenR"/>
            </a:pPr>
            <a:r>
              <a:rPr lang="en-US" dirty="0"/>
              <a:t>A subsidy with restrictions on its use; </a:t>
            </a:r>
          </a:p>
          <a:p>
            <a:pPr marL="914400" lvl="1" indent="-457200">
              <a:buAutoNum type="arabicParenR"/>
            </a:pPr>
            <a:r>
              <a:rPr lang="en-US" dirty="0"/>
              <a:t>Local participation, collaboration, and planning; </a:t>
            </a:r>
          </a:p>
          <a:p>
            <a:pPr marL="914400" lvl="1" indent="-457200">
              <a:buAutoNum type="arabicParenR"/>
            </a:pPr>
            <a:r>
              <a:rPr lang="en-US" dirty="0"/>
              <a:t>A target population and performance target(s); </a:t>
            </a:r>
          </a:p>
          <a:p>
            <a:pPr marL="914400" lvl="1" indent="-457200">
              <a:buAutoNum type="arabicParenR"/>
            </a:pPr>
            <a:r>
              <a:rPr lang="en-US" dirty="0"/>
              <a:t>A funding formula or other form of grant-making or subsidy. </a:t>
            </a:r>
          </a:p>
          <a:p>
            <a:pPr marL="0" indent="0">
              <a:buNone/>
            </a:pPr>
            <a:r>
              <a:rPr lang="en-US" dirty="0"/>
              <a:t>Fourteen states have an explicit version of a CCA in statute, and it appears that most or all have an approach by another name but with these features.</a:t>
            </a:r>
          </a:p>
          <a:p>
            <a:pPr marL="0" indent="0">
              <a:buNone/>
            </a:pPr>
            <a:r>
              <a:rPr lang="en-US" dirty="0"/>
              <a:t>Twelve states have county or district-level probation supervision, while most states use a statewide agency (usually the DOC) that may or may not include parole supervision.</a:t>
            </a:r>
          </a:p>
        </p:txBody>
      </p:sp>
      <p:sp>
        <p:nvSpPr>
          <p:cNvPr id="3" name="Title 2">
            <a:extLst>
              <a:ext uri="{FF2B5EF4-FFF2-40B4-BE49-F238E27FC236}">
                <a16:creationId xmlns:a16="http://schemas.microsoft.com/office/drawing/2014/main" id="{43144485-8C35-1B41-04D6-8F36C16E1638}"/>
              </a:ext>
            </a:extLst>
          </p:cNvPr>
          <p:cNvSpPr>
            <a:spLocks noGrp="1"/>
          </p:cNvSpPr>
          <p:nvPr>
            <p:ph type="title"/>
          </p:nvPr>
        </p:nvSpPr>
        <p:spPr/>
        <p:txBody>
          <a:bodyPr/>
          <a:lstStyle/>
          <a:p>
            <a:r>
              <a:rPr lang="en-US" dirty="0"/>
              <a:t>Most states have a “community corrections act” approach to providing funding for local correctional engagement.</a:t>
            </a:r>
          </a:p>
        </p:txBody>
      </p:sp>
    </p:spTree>
    <p:extLst>
      <p:ext uri="{BB962C8B-B14F-4D97-AF65-F5344CB8AC3E}">
        <p14:creationId xmlns:p14="http://schemas.microsoft.com/office/powerpoint/2010/main" val="307740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8E924-E8F2-374C-A1B3-0CB67B076E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tint val="75000"/>
                  </a:srgbClr>
                </a:solidFill>
                <a:effectLst/>
                <a:uLnTx/>
                <a:uFillTx/>
                <a:latin typeface="Franklin Gothic Book" panose="020B0503020102020204" pitchFamily="34" charset="0"/>
                <a:ea typeface="Tahoma" panose="020B0604030504040204" pitchFamily="34" charset="0"/>
                <a:cs typeface="Tahoma" panose="020B0604030504040204" pitchFamily="34" charset="0"/>
              </a:rPr>
              <a:t>The Council of State Governments Justice Center | </a:t>
            </a:r>
            <a:fld id="{9F01B4B1-B3D6-4091-B063-7FC24B4703ED}" type="slidenum">
              <a:rPr kumimoji="0" lang="en-US" sz="1000" b="0" i="0" u="none" strike="noStrike" kern="1200" cap="none" spc="0" normalizeH="0" baseline="0" noProof="0" smtClean="0">
                <a:ln>
                  <a:noFill/>
                </a:ln>
                <a:solidFill>
                  <a:srgbClr val="000000">
                    <a:tint val="75000"/>
                  </a:srgbClr>
                </a:solidFill>
                <a:effectLst/>
                <a:uLnTx/>
                <a:uFillTx/>
                <a:latin typeface="Franklin Gothic Book" panose="020B050302010202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tint val="75000"/>
                </a:srgbClr>
              </a:solidFill>
              <a:effectLst/>
              <a:uLnTx/>
              <a:uFillTx/>
              <a:latin typeface="Franklin Gothic Book" panose="020B050302010202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id="{99EAEB78-1FF3-B943-BE03-11AF863E6084}"/>
              </a:ext>
            </a:extLst>
          </p:cNvPr>
          <p:cNvSpPr>
            <a:spLocks noGrp="1"/>
          </p:cNvSpPr>
          <p:nvPr>
            <p:ph type="body" sz="quarter" idx="14"/>
          </p:nvPr>
        </p:nvSpPr>
        <p:spPr>
          <a:xfrm>
            <a:off x="838199" y="6251586"/>
            <a:ext cx="6705600" cy="341632"/>
          </a:xfrm>
        </p:spPr>
        <p:txBody>
          <a:bodyPr/>
          <a:lstStyle/>
          <a:p>
            <a:r>
              <a:rPr lang="en-US" dirty="0"/>
              <a:t>American Probation and Parole Association Adult and Juvenile Probation and Parole National Firearm Survey, Second Edition, October 2006; Lexis search of 50 states for “community corrections act” in statute.</a:t>
            </a:r>
          </a:p>
        </p:txBody>
      </p:sp>
      <p:grpSp>
        <p:nvGrpSpPr>
          <p:cNvPr id="5" name="Group 4">
            <a:extLst>
              <a:ext uri="{FF2B5EF4-FFF2-40B4-BE49-F238E27FC236}">
                <a16:creationId xmlns:a16="http://schemas.microsoft.com/office/drawing/2014/main" id="{A1B8618C-2CA0-DF4C-9C80-6792ED7DD890}"/>
              </a:ext>
            </a:extLst>
          </p:cNvPr>
          <p:cNvGrpSpPr>
            <a:grpSpLocks noChangeAspect="1"/>
          </p:cNvGrpSpPr>
          <p:nvPr/>
        </p:nvGrpSpPr>
        <p:grpSpPr>
          <a:xfrm>
            <a:off x="1867443" y="1690688"/>
            <a:ext cx="6637752" cy="4446198"/>
            <a:chOff x="385709" y="1327274"/>
            <a:chExt cx="8464231" cy="5107343"/>
          </a:xfrm>
        </p:grpSpPr>
        <p:sp>
          <p:nvSpPr>
            <p:cNvPr id="6" name="Alabama">
              <a:extLst>
                <a:ext uri="{FF2B5EF4-FFF2-40B4-BE49-F238E27FC236}">
                  <a16:creationId xmlns:a16="http://schemas.microsoft.com/office/drawing/2014/main" id="{843707B5-D894-DC49-86D7-2966B2E7C1C0}"/>
                </a:ext>
              </a:extLst>
            </p:cNvPr>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bg1">
                <a:lumMod val="75000"/>
              </a:schemeClr>
            </a:solidFill>
            <a:ln w="9525">
              <a:solidFill>
                <a:schemeClr val="bg1"/>
              </a:solidFill>
              <a:prstDash val="solid"/>
              <a:round/>
              <a:headEnd/>
              <a:tailEnd/>
            </a:ln>
          </p:spPr>
        </p:sp>
        <p:sp>
          <p:nvSpPr>
            <p:cNvPr id="7" name="Arizona">
              <a:extLst>
                <a:ext uri="{FF2B5EF4-FFF2-40B4-BE49-F238E27FC236}">
                  <a16:creationId xmlns:a16="http://schemas.microsoft.com/office/drawing/2014/main" id="{2B255C05-3564-2A43-A31B-E75571A3430B}"/>
                </a:ext>
              </a:extLst>
            </p:cNvPr>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2"/>
            </a:solidFill>
            <a:ln w="9525">
              <a:solidFill>
                <a:schemeClr val="bg1"/>
              </a:solidFill>
              <a:prstDash val="solid"/>
              <a:round/>
              <a:headEnd/>
              <a:tailEnd/>
            </a:ln>
          </p:spPr>
        </p:sp>
        <p:sp>
          <p:nvSpPr>
            <p:cNvPr id="8" name="Arkansas">
              <a:extLst>
                <a:ext uri="{FF2B5EF4-FFF2-40B4-BE49-F238E27FC236}">
                  <a16:creationId xmlns:a16="http://schemas.microsoft.com/office/drawing/2014/main" id="{89CF2D60-C26E-0A4D-ACFD-FFB370037A66}"/>
                </a:ext>
              </a:extLst>
            </p:cNvPr>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bg1">
                <a:lumMod val="75000"/>
              </a:schemeClr>
            </a:solidFill>
            <a:ln w="9525">
              <a:solidFill>
                <a:schemeClr val="bg1"/>
              </a:solidFill>
              <a:prstDash val="solid"/>
              <a:round/>
              <a:headEnd/>
              <a:tailEnd/>
            </a:ln>
          </p:spPr>
        </p:sp>
        <p:sp>
          <p:nvSpPr>
            <p:cNvPr id="9" name="California">
              <a:extLst>
                <a:ext uri="{FF2B5EF4-FFF2-40B4-BE49-F238E27FC236}">
                  <a16:creationId xmlns:a16="http://schemas.microsoft.com/office/drawing/2014/main" id="{0386DA2D-5A37-3A43-9B71-666CDC9C0220}"/>
                </a:ext>
              </a:extLst>
            </p:cNvPr>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accent2"/>
            </a:solidFill>
            <a:ln w="9525">
              <a:solidFill>
                <a:schemeClr val="bg1"/>
              </a:solidFill>
              <a:prstDash val="solid"/>
              <a:round/>
              <a:headEnd/>
              <a:tailEnd/>
            </a:ln>
          </p:spPr>
        </p:sp>
        <p:sp>
          <p:nvSpPr>
            <p:cNvPr id="10" name="Colorado">
              <a:extLst>
                <a:ext uri="{FF2B5EF4-FFF2-40B4-BE49-F238E27FC236}">
                  <a16:creationId xmlns:a16="http://schemas.microsoft.com/office/drawing/2014/main" id="{CA196C11-4944-F74E-9098-F5AC52E5B61D}"/>
                </a:ext>
              </a:extLst>
            </p:cNvPr>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11" name="Connecticut">
              <a:extLst>
                <a:ext uri="{FF2B5EF4-FFF2-40B4-BE49-F238E27FC236}">
                  <a16:creationId xmlns:a16="http://schemas.microsoft.com/office/drawing/2014/main" id="{F5316480-76D4-B944-BC31-DFB035FFDE4F}"/>
                </a:ext>
              </a:extLst>
            </p:cNvPr>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lumMod val="75000"/>
              </a:schemeClr>
            </a:solidFill>
            <a:ln w="9525">
              <a:solidFill>
                <a:schemeClr val="bg1"/>
              </a:solidFill>
              <a:prstDash val="solid"/>
              <a:round/>
              <a:headEnd/>
              <a:tailEnd/>
            </a:ln>
          </p:spPr>
        </p:sp>
        <p:sp>
          <p:nvSpPr>
            <p:cNvPr id="12" name="Delaware">
              <a:extLst>
                <a:ext uri="{FF2B5EF4-FFF2-40B4-BE49-F238E27FC236}">
                  <a16:creationId xmlns:a16="http://schemas.microsoft.com/office/drawing/2014/main" id="{44E7416A-9E17-804A-80CB-D833735212C4}"/>
                </a:ext>
              </a:extLst>
            </p:cNvPr>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lumMod val="75000"/>
              </a:schemeClr>
            </a:solidFill>
            <a:ln w="9525">
              <a:solidFill>
                <a:schemeClr val="bg1"/>
              </a:solidFill>
              <a:prstDash val="solid"/>
              <a:round/>
              <a:headEnd/>
              <a:tailEnd/>
            </a:ln>
          </p:spPr>
        </p:sp>
        <p:sp>
          <p:nvSpPr>
            <p:cNvPr id="13" name="Florida">
              <a:extLst>
                <a:ext uri="{FF2B5EF4-FFF2-40B4-BE49-F238E27FC236}">
                  <a16:creationId xmlns:a16="http://schemas.microsoft.com/office/drawing/2014/main" id="{68732DC5-74D5-264A-BEF1-63CA9947B503}"/>
                </a:ext>
              </a:extLst>
            </p:cNvPr>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75000"/>
              </a:schemeClr>
            </a:solidFill>
            <a:ln w="9525">
              <a:solidFill>
                <a:schemeClr val="bg1"/>
              </a:solidFill>
              <a:prstDash val="solid"/>
              <a:round/>
              <a:headEnd/>
              <a:tailEnd/>
            </a:ln>
          </p:spPr>
        </p:sp>
        <p:sp>
          <p:nvSpPr>
            <p:cNvPr id="14" name="Georgia">
              <a:extLst>
                <a:ext uri="{FF2B5EF4-FFF2-40B4-BE49-F238E27FC236}">
                  <a16:creationId xmlns:a16="http://schemas.microsoft.com/office/drawing/2014/main" id="{2DD3512F-07AA-2B49-8F59-EA0AC83C3EB0}"/>
                </a:ext>
              </a:extLst>
            </p:cNvPr>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chemeClr val="bg1"/>
              </a:solidFill>
              <a:prstDash val="solid"/>
              <a:round/>
              <a:headEnd/>
              <a:tailEnd/>
            </a:ln>
          </p:spPr>
        </p:sp>
        <p:sp>
          <p:nvSpPr>
            <p:cNvPr id="15" name="Idaho">
              <a:extLst>
                <a:ext uri="{FF2B5EF4-FFF2-40B4-BE49-F238E27FC236}">
                  <a16:creationId xmlns:a16="http://schemas.microsoft.com/office/drawing/2014/main" id="{4860F46B-7751-B543-AB79-6273CA75CBEA}"/>
                </a:ext>
              </a:extLst>
            </p:cNvPr>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75000"/>
              </a:schemeClr>
            </a:solidFill>
            <a:ln w="9525">
              <a:solidFill>
                <a:schemeClr val="bg1"/>
              </a:solidFill>
              <a:prstDash val="solid"/>
              <a:round/>
              <a:headEnd/>
              <a:tailEnd/>
            </a:ln>
          </p:spPr>
        </p:sp>
        <p:sp>
          <p:nvSpPr>
            <p:cNvPr id="16" name="Illinois">
              <a:extLst>
                <a:ext uri="{FF2B5EF4-FFF2-40B4-BE49-F238E27FC236}">
                  <a16:creationId xmlns:a16="http://schemas.microsoft.com/office/drawing/2014/main" id="{6BBDAAF7-EAA6-BE42-819A-62A6A1906A81}"/>
                </a:ext>
              </a:extLst>
            </p:cNvPr>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accent2"/>
            </a:solidFill>
            <a:ln w="9525">
              <a:solidFill>
                <a:schemeClr val="bg1"/>
              </a:solidFill>
              <a:prstDash val="solid"/>
              <a:round/>
              <a:headEnd/>
              <a:tailEnd/>
            </a:ln>
          </p:spPr>
        </p:sp>
        <p:sp>
          <p:nvSpPr>
            <p:cNvPr id="17" name="Indiana">
              <a:extLst>
                <a:ext uri="{FF2B5EF4-FFF2-40B4-BE49-F238E27FC236}">
                  <a16:creationId xmlns:a16="http://schemas.microsoft.com/office/drawing/2014/main" id="{2550EC42-2853-5A4D-A01D-163F2BD64F09}"/>
                </a:ext>
              </a:extLst>
            </p:cNvPr>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pattFill prst="wdDnDiag">
              <a:fgClr>
                <a:schemeClr val="accent2"/>
              </a:fgClr>
              <a:bgClr>
                <a:schemeClr val="bg1"/>
              </a:bgClr>
            </a:pattFill>
            <a:ln w="9525">
              <a:solidFill>
                <a:schemeClr val="bg1"/>
              </a:solidFill>
              <a:prstDash val="solid"/>
              <a:round/>
              <a:headEnd/>
              <a:tailEnd/>
            </a:ln>
          </p:spPr>
        </p:sp>
        <p:sp>
          <p:nvSpPr>
            <p:cNvPr id="18" name="Iowa">
              <a:extLst>
                <a:ext uri="{FF2B5EF4-FFF2-40B4-BE49-F238E27FC236}">
                  <a16:creationId xmlns:a16="http://schemas.microsoft.com/office/drawing/2014/main" id="{D7B43BCB-63B2-B24A-8EB5-D2DE2B371B5E}"/>
                </a:ext>
              </a:extLst>
            </p:cNvPr>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accent2"/>
            </a:solidFill>
            <a:ln w="9525">
              <a:solidFill>
                <a:schemeClr val="bg1"/>
              </a:solidFill>
              <a:prstDash val="solid"/>
              <a:round/>
              <a:headEnd/>
              <a:tailEnd/>
            </a:ln>
          </p:spPr>
        </p:sp>
        <p:sp>
          <p:nvSpPr>
            <p:cNvPr id="19" name="Kansas">
              <a:extLst>
                <a:ext uri="{FF2B5EF4-FFF2-40B4-BE49-F238E27FC236}">
                  <a16:creationId xmlns:a16="http://schemas.microsoft.com/office/drawing/2014/main" id="{FD59DFCF-DF37-6948-84E1-5FC3BD58D6FF}"/>
                </a:ext>
              </a:extLst>
            </p:cNvPr>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pattFill prst="wdDnDiag">
              <a:fgClr>
                <a:schemeClr val="accent2"/>
              </a:fgClr>
              <a:bgClr>
                <a:schemeClr val="bg1"/>
              </a:bgClr>
            </a:pattFill>
            <a:ln w="9525">
              <a:solidFill>
                <a:schemeClr val="bg1"/>
              </a:solidFill>
              <a:prstDash val="solid"/>
              <a:round/>
              <a:headEnd/>
              <a:tailEnd/>
            </a:ln>
          </p:spPr>
        </p:sp>
        <p:sp>
          <p:nvSpPr>
            <p:cNvPr id="20" name="Louisiana">
              <a:extLst>
                <a:ext uri="{FF2B5EF4-FFF2-40B4-BE49-F238E27FC236}">
                  <a16:creationId xmlns:a16="http://schemas.microsoft.com/office/drawing/2014/main" id="{12E22517-A999-7849-8EE0-C7545716469E}"/>
                </a:ext>
              </a:extLst>
            </p:cNvPr>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75000"/>
              </a:schemeClr>
            </a:solidFill>
            <a:ln w="9525">
              <a:solidFill>
                <a:schemeClr val="bg1"/>
              </a:solidFill>
              <a:prstDash val="solid"/>
              <a:round/>
              <a:headEnd/>
              <a:tailEnd/>
            </a:ln>
          </p:spPr>
        </p:sp>
        <p:sp>
          <p:nvSpPr>
            <p:cNvPr id="21" name="Maine">
              <a:extLst>
                <a:ext uri="{FF2B5EF4-FFF2-40B4-BE49-F238E27FC236}">
                  <a16:creationId xmlns:a16="http://schemas.microsoft.com/office/drawing/2014/main" id="{0F956169-2C8E-8D4D-9C7A-04260A96E7D6}"/>
                </a:ext>
              </a:extLst>
            </p:cNvPr>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75000"/>
              </a:schemeClr>
            </a:solidFill>
            <a:ln w="9525">
              <a:solidFill>
                <a:schemeClr val="bg1"/>
              </a:solidFill>
              <a:prstDash val="solid"/>
              <a:round/>
              <a:headEnd/>
              <a:tailEnd/>
            </a:ln>
          </p:spPr>
        </p:sp>
        <p:sp>
          <p:nvSpPr>
            <p:cNvPr id="22" name="Maryland">
              <a:extLst>
                <a:ext uri="{FF2B5EF4-FFF2-40B4-BE49-F238E27FC236}">
                  <a16:creationId xmlns:a16="http://schemas.microsoft.com/office/drawing/2014/main" id="{CF3121F8-A0E5-AD4F-AA86-82F41E019D40}"/>
                </a:ext>
              </a:extLst>
            </p:cNvPr>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lumMod val="75000"/>
              </a:schemeClr>
            </a:solidFill>
            <a:ln w="9525">
              <a:solidFill>
                <a:schemeClr val="bg1"/>
              </a:solidFill>
              <a:prstDash val="solid"/>
              <a:round/>
              <a:headEnd/>
              <a:tailEnd/>
            </a:ln>
          </p:spPr>
        </p:sp>
        <p:sp>
          <p:nvSpPr>
            <p:cNvPr id="23" name="Massachusetts">
              <a:extLst>
                <a:ext uri="{FF2B5EF4-FFF2-40B4-BE49-F238E27FC236}">
                  <a16:creationId xmlns:a16="http://schemas.microsoft.com/office/drawing/2014/main" id="{5F41BD3E-62F0-A143-9805-FEF7B652F7C7}"/>
                </a:ext>
              </a:extLst>
            </p:cNvPr>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bg1">
                <a:lumMod val="75000"/>
              </a:schemeClr>
            </a:solidFill>
            <a:ln w="9525">
              <a:solidFill>
                <a:schemeClr val="bg1"/>
              </a:solidFill>
              <a:prstDash val="solid"/>
              <a:round/>
              <a:headEnd/>
              <a:tailEnd/>
            </a:ln>
          </p:spPr>
        </p:sp>
        <p:grpSp>
          <p:nvGrpSpPr>
            <p:cNvPr id="24" name="Michigan">
              <a:extLst>
                <a:ext uri="{FF2B5EF4-FFF2-40B4-BE49-F238E27FC236}">
                  <a16:creationId xmlns:a16="http://schemas.microsoft.com/office/drawing/2014/main" id="{357EF226-4727-1F44-A754-1DC9B5FF5DA8}"/>
                </a:ext>
              </a:extLst>
            </p:cNvPr>
            <p:cNvGrpSpPr>
              <a:grpSpLocks/>
            </p:cNvGrpSpPr>
            <p:nvPr/>
          </p:nvGrpSpPr>
          <p:grpSpPr bwMode="auto">
            <a:xfrm>
              <a:off x="5497409" y="1989265"/>
              <a:ext cx="1222871" cy="1040456"/>
              <a:chOff x="19116675" y="3343275"/>
              <a:chExt cx="21690" cy="447"/>
            </a:xfrm>
            <a:solidFill>
              <a:schemeClr val="accent3">
                <a:lumMod val="75000"/>
              </a:schemeClr>
            </a:solidFill>
          </p:grpSpPr>
          <p:sp>
            <p:nvSpPr>
              <p:cNvPr id="101" name="Michigan2">
                <a:extLst>
                  <a:ext uri="{FF2B5EF4-FFF2-40B4-BE49-F238E27FC236}">
                    <a16:creationId xmlns:a16="http://schemas.microsoft.com/office/drawing/2014/main" id="{08D43615-94D1-AE47-A288-6DBE7DC9AC87}"/>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102" name="Michigan1">
                <a:extLst>
                  <a:ext uri="{FF2B5EF4-FFF2-40B4-BE49-F238E27FC236}">
                    <a16:creationId xmlns:a16="http://schemas.microsoft.com/office/drawing/2014/main" id="{4DCBB0C9-E8DE-4E47-A9CF-EB70A5D70AD2}"/>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pattFill prst="wdDnDiag">
                <a:fgClr>
                  <a:schemeClr val="bg1">
                    <a:lumMod val="75000"/>
                  </a:schemeClr>
                </a:fgClr>
                <a:bgClr>
                  <a:schemeClr val="bg1"/>
                </a:bgClr>
              </a:pattFill>
              <a:ln w="9525">
                <a:solidFill>
                  <a:schemeClr val="bg1"/>
                </a:solidFill>
                <a:prstDash val="solid"/>
                <a:round/>
                <a:headEnd/>
                <a:tailEnd/>
              </a:ln>
            </p:spPr>
          </p:sp>
        </p:grpSp>
        <p:sp>
          <p:nvSpPr>
            <p:cNvPr id="25" name="Minnesota">
              <a:extLst>
                <a:ext uri="{FF2B5EF4-FFF2-40B4-BE49-F238E27FC236}">
                  <a16:creationId xmlns:a16="http://schemas.microsoft.com/office/drawing/2014/main" id="{246FB39C-132C-8140-817D-7347A742CCF4}"/>
                </a:ext>
              </a:extLst>
            </p:cNvPr>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pattFill prst="wdDnDiag">
              <a:fgClr>
                <a:schemeClr val="accent2"/>
              </a:fgClr>
              <a:bgClr>
                <a:schemeClr val="bg1"/>
              </a:bgClr>
            </a:pattFill>
            <a:ln w="9525">
              <a:solidFill>
                <a:schemeClr val="bg1"/>
              </a:solidFill>
              <a:prstDash val="solid"/>
              <a:round/>
              <a:headEnd/>
              <a:tailEnd/>
            </a:ln>
          </p:spPr>
        </p:sp>
        <p:sp>
          <p:nvSpPr>
            <p:cNvPr id="26" name="Mississippi">
              <a:extLst>
                <a:ext uri="{FF2B5EF4-FFF2-40B4-BE49-F238E27FC236}">
                  <a16:creationId xmlns:a16="http://schemas.microsoft.com/office/drawing/2014/main" id="{DCEB6756-3E89-034C-AAB9-43FEFDB3BF9A}"/>
                </a:ext>
              </a:extLst>
            </p:cNvPr>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75000"/>
              </a:schemeClr>
            </a:solidFill>
            <a:ln w="9525">
              <a:solidFill>
                <a:schemeClr val="bg1"/>
              </a:solidFill>
              <a:prstDash val="solid"/>
              <a:round/>
              <a:headEnd/>
              <a:tailEnd/>
            </a:ln>
          </p:spPr>
        </p:sp>
        <p:sp>
          <p:nvSpPr>
            <p:cNvPr id="27" name="Missouri">
              <a:extLst>
                <a:ext uri="{FF2B5EF4-FFF2-40B4-BE49-F238E27FC236}">
                  <a16:creationId xmlns:a16="http://schemas.microsoft.com/office/drawing/2014/main" id="{7FE13FBF-DA99-0744-A0C7-764D6A932ED8}"/>
                </a:ext>
              </a:extLst>
            </p:cNvPr>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lumMod val="75000"/>
              </a:schemeClr>
            </a:solidFill>
            <a:ln w="9525">
              <a:solidFill>
                <a:schemeClr val="bg1"/>
              </a:solidFill>
              <a:prstDash val="solid"/>
              <a:round/>
              <a:headEnd/>
              <a:tailEnd/>
            </a:ln>
          </p:spPr>
        </p:sp>
        <p:sp>
          <p:nvSpPr>
            <p:cNvPr id="28" name="Montana">
              <a:extLst>
                <a:ext uri="{FF2B5EF4-FFF2-40B4-BE49-F238E27FC236}">
                  <a16:creationId xmlns:a16="http://schemas.microsoft.com/office/drawing/2014/main" id="{4C0B7A2F-1F1D-A442-82BD-6C6C1DC42023}"/>
                </a:ext>
              </a:extLst>
            </p:cNvPr>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29" name="Nebraska">
              <a:extLst>
                <a:ext uri="{FF2B5EF4-FFF2-40B4-BE49-F238E27FC236}">
                  <a16:creationId xmlns:a16="http://schemas.microsoft.com/office/drawing/2014/main" id="{FD48FA93-1DAB-0743-B29C-ECADFDECDD92}"/>
                </a:ext>
              </a:extLst>
            </p:cNvPr>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30" name="Nevada">
              <a:extLst>
                <a:ext uri="{FF2B5EF4-FFF2-40B4-BE49-F238E27FC236}">
                  <a16:creationId xmlns:a16="http://schemas.microsoft.com/office/drawing/2014/main" id="{AE499CCE-D710-D146-9AC3-D2E51280E357}"/>
                </a:ext>
              </a:extLst>
            </p:cNvPr>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bg1">
                <a:lumMod val="75000"/>
              </a:schemeClr>
            </a:solidFill>
            <a:ln w="9525">
              <a:solidFill>
                <a:schemeClr val="bg1"/>
              </a:solidFill>
              <a:prstDash val="solid"/>
              <a:round/>
              <a:headEnd/>
              <a:tailEnd/>
            </a:ln>
          </p:spPr>
        </p:sp>
        <p:sp>
          <p:nvSpPr>
            <p:cNvPr id="31" name="New_Hampshire">
              <a:extLst>
                <a:ext uri="{FF2B5EF4-FFF2-40B4-BE49-F238E27FC236}">
                  <a16:creationId xmlns:a16="http://schemas.microsoft.com/office/drawing/2014/main" id="{89CDDB77-2556-9049-968C-93FA326EDDB6}"/>
                </a:ext>
              </a:extLst>
            </p:cNvPr>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75000"/>
              </a:schemeClr>
            </a:solidFill>
            <a:ln w="9525">
              <a:solidFill>
                <a:schemeClr val="bg1"/>
              </a:solidFill>
              <a:prstDash val="solid"/>
              <a:round/>
              <a:headEnd/>
              <a:tailEnd/>
            </a:ln>
          </p:spPr>
        </p:sp>
        <p:sp>
          <p:nvSpPr>
            <p:cNvPr id="32" name="New_Jersey">
              <a:extLst>
                <a:ext uri="{FF2B5EF4-FFF2-40B4-BE49-F238E27FC236}">
                  <a16:creationId xmlns:a16="http://schemas.microsoft.com/office/drawing/2014/main" id="{BC9C3772-F8E7-7D4D-85C4-C14F2DD106A3}"/>
                </a:ext>
              </a:extLst>
            </p:cNvPr>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75000"/>
              </a:schemeClr>
            </a:solidFill>
            <a:ln w="9525">
              <a:solidFill>
                <a:schemeClr val="bg1"/>
              </a:solidFill>
              <a:prstDash val="solid"/>
              <a:round/>
              <a:headEnd/>
              <a:tailEnd/>
            </a:ln>
          </p:spPr>
        </p:sp>
        <p:sp>
          <p:nvSpPr>
            <p:cNvPr id="33" name="New_Mexico">
              <a:extLst>
                <a:ext uri="{FF2B5EF4-FFF2-40B4-BE49-F238E27FC236}">
                  <a16:creationId xmlns:a16="http://schemas.microsoft.com/office/drawing/2014/main" id="{60D880FC-C1CB-F041-8950-578B5894DB41}"/>
                </a:ext>
              </a:extLst>
            </p:cNvPr>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pattFill prst="wdDnDiag">
              <a:fgClr>
                <a:schemeClr val="bg1">
                  <a:lumMod val="75000"/>
                </a:schemeClr>
              </a:fgClr>
              <a:bgClr>
                <a:schemeClr val="bg1"/>
              </a:bgClr>
            </a:pattFill>
            <a:ln w="9525">
              <a:solidFill>
                <a:schemeClr val="bg1"/>
              </a:solidFill>
              <a:prstDash val="solid"/>
              <a:round/>
              <a:headEnd/>
              <a:tailEnd/>
            </a:ln>
          </p:spPr>
        </p:sp>
        <p:grpSp>
          <p:nvGrpSpPr>
            <p:cNvPr id="34" name="New_York">
              <a:extLst>
                <a:ext uri="{FF2B5EF4-FFF2-40B4-BE49-F238E27FC236}">
                  <a16:creationId xmlns:a16="http://schemas.microsoft.com/office/drawing/2014/main" id="{65EE37EA-7EC9-1949-A80F-299BFF8708D3}"/>
                </a:ext>
              </a:extLst>
            </p:cNvPr>
            <p:cNvGrpSpPr>
              <a:grpSpLocks/>
            </p:cNvGrpSpPr>
            <p:nvPr/>
          </p:nvGrpSpPr>
          <p:grpSpPr bwMode="auto">
            <a:xfrm>
              <a:off x="7133740" y="2136950"/>
              <a:ext cx="971664" cy="970614"/>
              <a:chOff x="25155228" y="3914738"/>
              <a:chExt cx="16086" cy="209"/>
            </a:xfrm>
            <a:solidFill>
              <a:srgbClr val="1F497D"/>
            </a:solidFill>
          </p:grpSpPr>
          <p:sp>
            <p:nvSpPr>
              <p:cNvPr id="99" name="ny2">
                <a:extLst>
                  <a:ext uri="{FF2B5EF4-FFF2-40B4-BE49-F238E27FC236}">
                    <a16:creationId xmlns:a16="http://schemas.microsoft.com/office/drawing/2014/main" id="{ED11CD46-17D4-734C-B173-156CE54786B4}"/>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100" name="ny4">
                <a:extLst>
                  <a:ext uri="{FF2B5EF4-FFF2-40B4-BE49-F238E27FC236}">
                    <a16:creationId xmlns:a16="http://schemas.microsoft.com/office/drawing/2014/main" id="{B2907A14-DDA4-9C47-A74C-9060A77BAB6A}"/>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accent2"/>
              </a:solidFill>
              <a:ln w="9525">
                <a:solidFill>
                  <a:schemeClr val="bg1"/>
                </a:solidFill>
                <a:prstDash val="solid"/>
                <a:round/>
                <a:headEnd/>
                <a:tailEnd/>
              </a:ln>
            </p:spPr>
          </p:sp>
        </p:grpSp>
        <p:sp>
          <p:nvSpPr>
            <p:cNvPr id="35" name="North_Carolina">
              <a:extLst>
                <a:ext uri="{FF2B5EF4-FFF2-40B4-BE49-F238E27FC236}">
                  <a16:creationId xmlns:a16="http://schemas.microsoft.com/office/drawing/2014/main" id="{EF40616D-833B-724C-9354-D3E2AB97C75B}"/>
                </a:ext>
              </a:extLst>
            </p:cNvPr>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75000"/>
              </a:schemeClr>
            </a:solidFill>
            <a:ln w="9525">
              <a:solidFill>
                <a:schemeClr val="bg1"/>
              </a:solidFill>
              <a:prstDash val="solid"/>
              <a:round/>
              <a:headEnd/>
              <a:tailEnd/>
            </a:ln>
          </p:spPr>
        </p:sp>
        <p:sp>
          <p:nvSpPr>
            <p:cNvPr id="36" name="North_Dakota">
              <a:extLst>
                <a:ext uri="{FF2B5EF4-FFF2-40B4-BE49-F238E27FC236}">
                  <a16:creationId xmlns:a16="http://schemas.microsoft.com/office/drawing/2014/main" id="{4B7F097D-E22F-554C-AD64-B10A5A4C7F2F}"/>
                </a:ext>
              </a:extLst>
            </p:cNvPr>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75000"/>
              </a:schemeClr>
            </a:solidFill>
            <a:ln w="9525">
              <a:solidFill>
                <a:schemeClr val="bg1"/>
              </a:solidFill>
              <a:prstDash val="solid"/>
              <a:round/>
              <a:headEnd/>
              <a:tailEnd/>
            </a:ln>
          </p:spPr>
        </p:sp>
        <p:sp>
          <p:nvSpPr>
            <p:cNvPr id="37" name="Ohio">
              <a:extLst>
                <a:ext uri="{FF2B5EF4-FFF2-40B4-BE49-F238E27FC236}">
                  <a16:creationId xmlns:a16="http://schemas.microsoft.com/office/drawing/2014/main" id="{997A2F11-A1BE-564C-8789-4D69AFFB866B}"/>
                </a:ext>
              </a:extLst>
            </p:cNvPr>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pattFill prst="wdDnDiag">
              <a:fgClr>
                <a:schemeClr val="accent2"/>
              </a:fgClr>
              <a:bgClr>
                <a:schemeClr val="bg1"/>
              </a:bgClr>
            </a:pattFill>
            <a:ln w="9525">
              <a:solidFill>
                <a:schemeClr val="bg1"/>
              </a:solidFill>
              <a:prstDash val="solid"/>
              <a:round/>
              <a:headEnd/>
              <a:tailEnd/>
            </a:ln>
          </p:spPr>
        </p:sp>
        <p:sp>
          <p:nvSpPr>
            <p:cNvPr id="38" name="Oklahoma">
              <a:extLst>
                <a:ext uri="{FF2B5EF4-FFF2-40B4-BE49-F238E27FC236}">
                  <a16:creationId xmlns:a16="http://schemas.microsoft.com/office/drawing/2014/main" id="{45898F73-4B9C-294F-84E6-984CDEA6933F}"/>
                </a:ext>
              </a:extLst>
            </p:cNvPr>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39" name="Oregon">
              <a:extLst>
                <a:ext uri="{FF2B5EF4-FFF2-40B4-BE49-F238E27FC236}">
                  <a16:creationId xmlns:a16="http://schemas.microsoft.com/office/drawing/2014/main" id="{BD9A4951-D0D2-EE4C-A1C5-2F0EED0D9283}"/>
                </a:ext>
              </a:extLst>
            </p:cNvPr>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accent2"/>
            </a:solidFill>
            <a:ln w="9525">
              <a:solidFill>
                <a:schemeClr val="bg1"/>
              </a:solidFill>
              <a:prstDash val="solid"/>
              <a:round/>
              <a:headEnd/>
              <a:tailEnd/>
            </a:ln>
          </p:spPr>
        </p:sp>
        <p:sp>
          <p:nvSpPr>
            <p:cNvPr id="40" name="Pennsylvania">
              <a:extLst>
                <a:ext uri="{FF2B5EF4-FFF2-40B4-BE49-F238E27FC236}">
                  <a16:creationId xmlns:a16="http://schemas.microsoft.com/office/drawing/2014/main" id="{55593074-F900-BF46-9729-15747C72AEDD}"/>
                </a:ext>
              </a:extLst>
            </p:cNvPr>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accent2"/>
            </a:solidFill>
            <a:ln w="9525">
              <a:solidFill>
                <a:schemeClr val="bg1"/>
              </a:solidFill>
              <a:prstDash val="solid"/>
              <a:round/>
              <a:headEnd/>
              <a:tailEnd/>
            </a:ln>
          </p:spPr>
        </p:sp>
        <p:sp>
          <p:nvSpPr>
            <p:cNvPr id="41" name="Rhode_Island">
              <a:extLst>
                <a:ext uri="{FF2B5EF4-FFF2-40B4-BE49-F238E27FC236}">
                  <a16:creationId xmlns:a16="http://schemas.microsoft.com/office/drawing/2014/main" id="{F4B538D0-7EE4-F941-BCE2-5782692EC274}"/>
                </a:ext>
              </a:extLst>
            </p:cNvPr>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75000"/>
              </a:schemeClr>
            </a:solidFill>
            <a:ln w="9525">
              <a:solidFill>
                <a:schemeClr val="bg1"/>
              </a:solidFill>
              <a:prstDash val="solid"/>
              <a:round/>
              <a:headEnd/>
              <a:tailEnd/>
            </a:ln>
          </p:spPr>
        </p:sp>
        <p:sp>
          <p:nvSpPr>
            <p:cNvPr id="42" name="South_Carolina">
              <a:extLst>
                <a:ext uri="{FF2B5EF4-FFF2-40B4-BE49-F238E27FC236}">
                  <a16:creationId xmlns:a16="http://schemas.microsoft.com/office/drawing/2014/main" id="{68FC8549-9714-5345-A070-ED7741023921}"/>
                </a:ext>
              </a:extLst>
            </p:cNvPr>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bg1">
                <a:lumMod val="75000"/>
              </a:schemeClr>
            </a:solidFill>
            <a:ln w="9525">
              <a:solidFill>
                <a:schemeClr val="bg1"/>
              </a:solidFill>
              <a:prstDash val="solid"/>
              <a:round/>
              <a:headEnd/>
              <a:tailEnd/>
            </a:ln>
          </p:spPr>
        </p:sp>
        <p:sp>
          <p:nvSpPr>
            <p:cNvPr id="43" name="South_Dakota">
              <a:extLst>
                <a:ext uri="{FF2B5EF4-FFF2-40B4-BE49-F238E27FC236}">
                  <a16:creationId xmlns:a16="http://schemas.microsoft.com/office/drawing/2014/main" id="{53218C0E-6302-574F-839D-E4E5E6EE2655}"/>
                </a:ext>
              </a:extLst>
            </p:cNvPr>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75000"/>
              </a:schemeClr>
            </a:solidFill>
            <a:ln w="9525">
              <a:solidFill>
                <a:schemeClr val="bg1"/>
              </a:solidFill>
              <a:prstDash val="solid"/>
              <a:round/>
              <a:headEnd/>
              <a:tailEnd/>
            </a:ln>
          </p:spPr>
        </p:sp>
        <p:sp>
          <p:nvSpPr>
            <p:cNvPr id="44" name="Tennessee">
              <a:extLst>
                <a:ext uri="{FF2B5EF4-FFF2-40B4-BE49-F238E27FC236}">
                  <a16:creationId xmlns:a16="http://schemas.microsoft.com/office/drawing/2014/main" id="{20C21932-2119-D84F-A4A7-44A0B03BECF2}"/>
                </a:ext>
              </a:extLst>
            </p:cNvPr>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bg1">
                <a:lumMod val="75000"/>
              </a:schemeClr>
            </a:solidFill>
            <a:ln w="9525">
              <a:solidFill>
                <a:schemeClr val="bg1"/>
              </a:solidFill>
              <a:prstDash val="solid"/>
              <a:round/>
              <a:headEnd/>
              <a:tailEnd/>
            </a:ln>
          </p:spPr>
        </p:sp>
        <p:sp>
          <p:nvSpPr>
            <p:cNvPr id="45" name="Texas">
              <a:extLst>
                <a:ext uri="{FF2B5EF4-FFF2-40B4-BE49-F238E27FC236}">
                  <a16:creationId xmlns:a16="http://schemas.microsoft.com/office/drawing/2014/main" id="{3A147F50-AA60-774F-82A9-AD16C4E10ED3}"/>
                </a:ext>
              </a:extLst>
            </p:cNvPr>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pattFill prst="wdDnDiag">
              <a:fgClr>
                <a:schemeClr val="accent2"/>
              </a:fgClr>
              <a:bgClr>
                <a:schemeClr val="bg1"/>
              </a:bgClr>
            </a:pattFill>
            <a:ln w="9525">
              <a:solidFill>
                <a:schemeClr val="bg1"/>
              </a:solidFill>
              <a:prstDash val="solid"/>
              <a:round/>
              <a:headEnd/>
              <a:tailEnd/>
            </a:ln>
          </p:spPr>
        </p:sp>
        <p:sp>
          <p:nvSpPr>
            <p:cNvPr id="46" name="Utah">
              <a:extLst>
                <a:ext uri="{FF2B5EF4-FFF2-40B4-BE49-F238E27FC236}">
                  <a16:creationId xmlns:a16="http://schemas.microsoft.com/office/drawing/2014/main" id="{ACDD1CBC-0F31-DE40-B1CC-F67B820A2576}"/>
                </a:ext>
              </a:extLst>
            </p:cNvPr>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bg1">
                <a:lumMod val="75000"/>
              </a:schemeClr>
            </a:solidFill>
            <a:ln w="9525">
              <a:solidFill>
                <a:schemeClr val="bg1"/>
              </a:solidFill>
              <a:prstDash val="solid"/>
              <a:round/>
              <a:headEnd/>
              <a:tailEnd/>
            </a:ln>
          </p:spPr>
        </p:sp>
        <p:sp>
          <p:nvSpPr>
            <p:cNvPr id="47" name="Vermont">
              <a:extLst>
                <a:ext uri="{FF2B5EF4-FFF2-40B4-BE49-F238E27FC236}">
                  <a16:creationId xmlns:a16="http://schemas.microsoft.com/office/drawing/2014/main" id="{7D152CEC-6A88-C44F-9E85-350DB40A7576}"/>
                </a:ext>
              </a:extLst>
            </p:cNvPr>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75000"/>
              </a:schemeClr>
            </a:solidFill>
            <a:ln w="9525">
              <a:solidFill>
                <a:schemeClr val="bg1"/>
              </a:solidFill>
              <a:prstDash val="solid"/>
              <a:round/>
              <a:headEnd/>
              <a:tailEnd/>
            </a:ln>
          </p:spPr>
        </p:sp>
        <p:sp>
          <p:nvSpPr>
            <p:cNvPr id="48" name="Washington">
              <a:extLst>
                <a:ext uri="{FF2B5EF4-FFF2-40B4-BE49-F238E27FC236}">
                  <a16:creationId xmlns:a16="http://schemas.microsoft.com/office/drawing/2014/main" id="{43DDE5A9-A5D7-6045-BAE7-EA001F1D748F}"/>
                </a:ext>
              </a:extLst>
            </p:cNvPr>
            <p:cNvSpPr>
              <a:spLocks/>
            </p:cNvSpPr>
            <p:nvPr/>
          </p:nvSpPr>
          <p:spPr bwMode="auto">
            <a:xfrm>
              <a:off x="792467" y="1327274"/>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1">
                <a:lumMod val="75000"/>
              </a:schemeClr>
            </a:solidFill>
            <a:ln w="9525">
              <a:solidFill>
                <a:schemeClr val="bg1"/>
              </a:solidFill>
              <a:prstDash val="solid"/>
              <a:round/>
              <a:headEnd/>
              <a:tailEnd/>
            </a:ln>
          </p:spPr>
        </p:sp>
        <p:sp>
          <p:nvSpPr>
            <p:cNvPr id="49" name="West_Virginia">
              <a:extLst>
                <a:ext uri="{FF2B5EF4-FFF2-40B4-BE49-F238E27FC236}">
                  <a16:creationId xmlns:a16="http://schemas.microsoft.com/office/drawing/2014/main" id="{C7327FE1-C183-1342-B0D2-5FA239B1BC2D}"/>
                </a:ext>
              </a:extLst>
            </p:cNvPr>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pattFill prst="wdDnDiag">
              <a:fgClr>
                <a:schemeClr val="bg1">
                  <a:lumMod val="75000"/>
                </a:schemeClr>
              </a:fgClr>
              <a:bgClr>
                <a:schemeClr val="bg1"/>
              </a:bgClr>
            </a:pattFill>
            <a:ln w="9525">
              <a:solidFill>
                <a:schemeClr val="bg1"/>
              </a:solidFill>
              <a:prstDash val="solid"/>
              <a:round/>
              <a:headEnd/>
              <a:tailEnd/>
            </a:ln>
          </p:spPr>
        </p:sp>
        <p:sp>
          <p:nvSpPr>
            <p:cNvPr id="50" name="Wisconsin">
              <a:extLst>
                <a:ext uri="{FF2B5EF4-FFF2-40B4-BE49-F238E27FC236}">
                  <a16:creationId xmlns:a16="http://schemas.microsoft.com/office/drawing/2014/main" id="{5D7041A9-FE29-F240-A106-F4EF57FA2C3F}"/>
                </a:ext>
              </a:extLst>
            </p:cNvPr>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75000"/>
              </a:schemeClr>
            </a:solidFill>
            <a:ln w="9525">
              <a:solidFill>
                <a:schemeClr val="bg1"/>
              </a:solidFill>
              <a:prstDash val="solid"/>
              <a:round/>
              <a:headEnd/>
              <a:tailEnd/>
            </a:ln>
          </p:spPr>
        </p:sp>
        <p:sp>
          <p:nvSpPr>
            <p:cNvPr id="51" name="Wyoming">
              <a:extLst>
                <a:ext uri="{FF2B5EF4-FFF2-40B4-BE49-F238E27FC236}">
                  <a16:creationId xmlns:a16="http://schemas.microsoft.com/office/drawing/2014/main" id="{FAE0A395-D76A-7348-BEDB-70C91908D3F0}"/>
                </a:ext>
              </a:extLst>
            </p:cNvPr>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pattFill prst="wdDnDiag">
              <a:fgClr>
                <a:schemeClr val="bg1">
                  <a:lumMod val="75000"/>
                </a:schemeClr>
              </a:fgClr>
              <a:bgClr>
                <a:schemeClr val="bg1"/>
              </a:bgClr>
            </a:pattFill>
            <a:ln w="9525">
              <a:solidFill>
                <a:schemeClr val="bg1"/>
              </a:solidFill>
              <a:prstDash val="solid"/>
              <a:round/>
              <a:headEnd/>
              <a:tailEnd/>
            </a:ln>
          </p:spPr>
        </p:sp>
        <p:grpSp>
          <p:nvGrpSpPr>
            <p:cNvPr id="52" name="Virginia">
              <a:extLst>
                <a:ext uri="{FF2B5EF4-FFF2-40B4-BE49-F238E27FC236}">
                  <a16:creationId xmlns:a16="http://schemas.microsoft.com/office/drawing/2014/main" id="{B8A42592-0B8D-0140-8DDB-2F5EEB97138C}"/>
                </a:ext>
              </a:extLst>
            </p:cNvPr>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96" name="D51">
                <a:extLst>
                  <a:ext uri="{FF2B5EF4-FFF2-40B4-BE49-F238E27FC236}">
                    <a16:creationId xmlns:a16="http://schemas.microsoft.com/office/drawing/2014/main" id="{CB7C645A-C7B3-5248-9443-338F1CB9DD2B}"/>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75000"/>
                </a:schemeClr>
              </a:solidFill>
              <a:ln w="9525">
                <a:solidFill>
                  <a:schemeClr val="bg1"/>
                </a:solidFill>
                <a:prstDash val="solid"/>
                <a:round/>
                <a:headEnd/>
                <a:tailEnd/>
              </a:ln>
            </p:spPr>
          </p:sp>
          <p:sp>
            <p:nvSpPr>
              <p:cNvPr id="97" name="D52">
                <a:extLst>
                  <a:ext uri="{FF2B5EF4-FFF2-40B4-BE49-F238E27FC236}">
                    <a16:creationId xmlns:a16="http://schemas.microsoft.com/office/drawing/2014/main" id="{74556242-35D5-CA46-9399-A23493D29BDC}"/>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98" name="Drawing 49">
                <a:extLst>
                  <a:ext uri="{FF2B5EF4-FFF2-40B4-BE49-F238E27FC236}">
                    <a16:creationId xmlns:a16="http://schemas.microsoft.com/office/drawing/2014/main" id="{99AA2A97-F3E3-7E4E-AE31-BF1DAB476A7F}"/>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pattFill prst="wdDnDiag">
                <a:fgClr>
                  <a:schemeClr val="bg1">
                    <a:lumMod val="75000"/>
                  </a:schemeClr>
                </a:fgClr>
                <a:bgClr>
                  <a:schemeClr val="bg1"/>
                </a:bgClr>
              </a:pattFill>
              <a:ln w="9525">
                <a:solidFill>
                  <a:schemeClr val="bg1"/>
                </a:solidFill>
                <a:prstDash val="solid"/>
                <a:round/>
                <a:headEnd/>
                <a:tailEnd/>
              </a:ln>
            </p:spPr>
          </p:sp>
        </p:grpSp>
        <p:sp>
          <p:nvSpPr>
            <p:cNvPr id="53" name="Kentucky">
              <a:extLst>
                <a:ext uri="{FF2B5EF4-FFF2-40B4-BE49-F238E27FC236}">
                  <a16:creationId xmlns:a16="http://schemas.microsoft.com/office/drawing/2014/main" id="{27BF2881-D9CA-CC40-9E7E-17C7B883E187}"/>
                </a:ext>
              </a:extLst>
            </p:cNvPr>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bg1">
                <a:lumMod val="75000"/>
              </a:schemeClr>
            </a:solidFill>
            <a:ln w="9525">
              <a:solidFill>
                <a:schemeClr val="bg1"/>
              </a:solidFill>
              <a:prstDash val="solid"/>
              <a:round/>
              <a:headEnd/>
              <a:tailEnd/>
            </a:ln>
          </p:spPr>
        </p:sp>
        <p:grpSp>
          <p:nvGrpSpPr>
            <p:cNvPr id="54" name="Alaska">
              <a:extLst>
                <a:ext uri="{FF2B5EF4-FFF2-40B4-BE49-F238E27FC236}">
                  <a16:creationId xmlns:a16="http://schemas.microsoft.com/office/drawing/2014/main" id="{C5DF8C54-1F88-0D4F-AD5E-6BF9F2DC7783}"/>
                </a:ext>
              </a:extLst>
            </p:cNvPr>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65" name="Drawing 60">
                <a:extLst>
                  <a:ext uri="{FF2B5EF4-FFF2-40B4-BE49-F238E27FC236}">
                    <a16:creationId xmlns:a16="http://schemas.microsoft.com/office/drawing/2014/main" id="{53C0CB53-7A91-394F-B072-2409DB256612}"/>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chemeClr val="bg1">
                  <a:lumMod val="75000"/>
                </a:schemeClr>
              </a:solidFill>
              <a:ln w="9525">
                <a:solidFill>
                  <a:schemeClr val="bg1"/>
                </a:solidFill>
                <a:prstDash val="solid"/>
                <a:round/>
                <a:headEnd/>
                <a:tailEnd/>
              </a:ln>
            </p:spPr>
          </p:sp>
          <p:sp>
            <p:nvSpPr>
              <p:cNvPr id="66" name="Alaska4">
                <a:extLst>
                  <a:ext uri="{FF2B5EF4-FFF2-40B4-BE49-F238E27FC236}">
                    <a16:creationId xmlns:a16="http://schemas.microsoft.com/office/drawing/2014/main" id="{FC0AC5BB-A768-CE47-9588-3BA811AE8075}"/>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67" name="Alaska5">
                <a:extLst>
                  <a:ext uri="{FF2B5EF4-FFF2-40B4-BE49-F238E27FC236}">
                    <a16:creationId xmlns:a16="http://schemas.microsoft.com/office/drawing/2014/main" id="{1AD875A3-5A23-E546-813C-D19A79CDC23D}"/>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68" name="Alaska1">
                <a:extLst>
                  <a:ext uri="{FF2B5EF4-FFF2-40B4-BE49-F238E27FC236}">
                    <a16:creationId xmlns:a16="http://schemas.microsoft.com/office/drawing/2014/main" id="{0E3487CA-0F3A-B246-A5D3-5F8C2BAE98E6}"/>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69" name="Alaska24">
                <a:extLst>
                  <a:ext uri="{FF2B5EF4-FFF2-40B4-BE49-F238E27FC236}">
                    <a16:creationId xmlns:a16="http://schemas.microsoft.com/office/drawing/2014/main" id="{82C1AC15-0030-A04D-8F49-46B82D99806B}"/>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70" name="Alaska23">
                <a:extLst>
                  <a:ext uri="{FF2B5EF4-FFF2-40B4-BE49-F238E27FC236}">
                    <a16:creationId xmlns:a16="http://schemas.microsoft.com/office/drawing/2014/main" id="{62AAC55A-8AE8-E147-8961-375FD7F9F1C6}"/>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71" name="Alaska22">
                <a:extLst>
                  <a:ext uri="{FF2B5EF4-FFF2-40B4-BE49-F238E27FC236}">
                    <a16:creationId xmlns:a16="http://schemas.microsoft.com/office/drawing/2014/main" id="{89DE4F91-BEFB-E444-A12C-D2B7E91EE859}"/>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72" name="Alaska21">
                <a:extLst>
                  <a:ext uri="{FF2B5EF4-FFF2-40B4-BE49-F238E27FC236}">
                    <a16:creationId xmlns:a16="http://schemas.microsoft.com/office/drawing/2014/main" id="{26986C9F-8742-CC47-B82F-7161B346916A}"/>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73" name="Alaska20">
                <a:extLst>
                  <a:ext uri="{FF2B5EF4-FFF2-40B4-BE49-F238E27FC236}">
                    <a16:creationId xmlns:a16="http://schemas.microsoft.com/office/drawing/2014/main" id="{23ECBC51-E958-E349-8161-FA28FA555B20}"/>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74" name="Alaska19">
                <a:extLst>
                  <a:ext uri="{FF2B5EF4-FFF2-40B4-BE49-F238E27FC236}">
                    <a16:creationId xmlns:a16="http://schemas.microsoft.com/office/drawing/2014/main" id="{3FF43915-A5BA-2C4B-8ECA-41FCB9895EA9}"/>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75" name="Alaska18">
                <a:extLst>
                  <a:ext uri="{FF2B5EF4-FFF2-40B4-BE49-F238E27FC236}">
                    <a16:creationId xmlns:a16="http://schemas.microsoft.com/office/drawing/2014/main" id="{0FBE8C91-2BFF-BA48-B870-E4B35C025F1B}"/>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76" name="Alaska17">
                <a:extLst>
                  <a:ext uri="{FF2B5EF4-FFF2-40B4-BE49-F238E27FC236}">
                    <a16:creationId xmlns:a16="http://schemas.microsoft.com/office/drawing/2014/main" id="{8C57B0EF-2B37-EC41-8230-205CD261D2C7}"/>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77" name="Alaska16">
                <a:extLst>
                  <a:ext uri="{FF2B5EF4-FFF2-40B4-BE49-F238E27FC236}">
                    <a16:creationId xmlns:a16="http://schemas.microsoft.com/office/drawing/2014/main" id="{DA21AC40-38CB-4D4D-9651-013DD50DF4D9}"/>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78" name="D121">
                <a:extLst>
                  <a:ext uri="{FF2B5EF4-FFF2-40B4-BE49-F238E27FC236}">
                    <a16:creationId xmlns:a16="http://schemas.microsoft.com/office/drawing/2014/main" id="{6182F8EB-730D-F84F-B7E1-4A7C4AD13F8C}"/>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79" name="Alaska15">
                <a:extLst>
                  <a:ext uri="{FF2B5EF4-FFF2-40B4-BE49-F238E27FC236}">
                    <a16:creationId xmlns:a16="http://schemas.microsoft.com/office/drawing/2014/main" id="{F10E9767-C055-0642-8B84-5E6A33BDB308}"/>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80" name="Alaska14">
                <a:extLst>
                  <a:ext uri="{FF2B5EF4-FFF2-40B4-BE49-F238E27FC236}">
                    <a16:creationId xmlns:a16="http://schemas.microsoft.com/office/drawing/2014/main" id="{71E6A343-B2D0-B14E-A59E-C9B17311367A}"/>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81" name="Alaska13">
                <a:extLst>
                  <a:ext uri="{FF2B5EF4-FFF2-40B4-BE49-F238E27FC236}">
                    <a16:creationId xmlns:a16="http://schemas.microsoft.com/office/drawing/2014/main" id="{8BE7056B-C58B-DE47-8C2C-A0CDB531295D}"/>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82" name="Alaska11">
                <a:extLst>
                  <a:ext uri="{FF2B5EF4-FFF2-40B4-BE49-F238E27FC236}">
                    <a16:creationId xmlns:a16="http://schemas.microsoft.com/office/drawing/2014/main" id="{1194B05D-9E08-1848-8E63-202E24633D8F}"/>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83" name="Alaska12">
                <a:extLst>
                  <a:ext uri="{FF2B5EF4-FFF2-40B4-BE49-F238E27FC236}">
                    <a16:creationId xmlns:a16="http://schemas.microsoft.com/office/drawing/2014/main" id="{D1532EA2-F236-2A4B-885D-E130D8E0442D}"/>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84" name="D127">
                <a:extLst>
                  <a:ext uri="{FF2B5EF4-FFF2-40B4-BE49-F238E27FC236}">
                    <a16:creationId xmlns:a16="http://schemas.microsoft.com/office/drawing/2014/main" id="{F948F8B9-2080-9D49-B23D-7DF8672FE996}"/>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85" name="Alaska10">
                <a:extLst>
                  <a:ext uri="{FF2B5EF4-FFF2-40B4-BE49-F238E27FC236}">
                    <a16:creationId xmlns:a16="http://schemas.microsoft.com/office/drawing/2014/main" id="{BADF1552-E188-254B-9B7D-37BC5F494128}"/>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86" name="D129">
                <a:extLst>
                  <a:ext uri="{FF2B5EF4-FFF2-40B4-BE49-F238E27FC236}">
                    <a16:creationId xmlns:a16="http://schemas.microsoft.com/office/drawing/2014/main" id="{755A8A67-40A4-9F48-A2BA-7786B2B8FD5D}"/>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87" name="Alaska9">
                <a:extLst>
                  <a:ext uri="{FF2B5EF4-FFF2-40B4-BE49-F238E27FC236}">
                    <a16:creationId xmlns:a16="http://schemas.microsoft.com/office/drawing/2014/main" id="{F10AE9FD-D1D1-4146-BB7C-C3D463B701BB}"/>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88" name="D131">
                <a:extLst>
                  <a:ext uri="{FF2B5EF4-FFF2-40B4-BE49-F238E27FC236}">
                    <a16:creationId xmlns:a16="http://schemas.microsoft.com/office/drawing/2014/main" id="{EF3D1C52-9140-1343-BA9A-009B2BDAF048}"/>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89" name="Alaska8">
                <a:extLst>
                  <a:ext uri="{FF2B5EF4-FFF2-40B4-BE49-F238E27FC236}">
                    <a16:creationId xmlns:a16="http://schemas.microsoft.com/office/drawing/2014/main" id="{017A7008-2645-D649-B2A1-2A1C7A9E6C4D}"/>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90" name="Alaska6">
                <a:extLst>
                  <a:ext uri="{FF2B5EF4-FFF2-40B4-BE49-F238E27FC236}">
                    <a16:creationId xmlns:a16="http://schemas.microsoft.com/office/drawing/2014/main" id="{298892DB-5F30-1443-8BF4-FE8B51FC408A}"/>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91" name="Alaska3">
                <a:extLst>
                  <a:ext uri="{FF2B5EF4-FFF2-40B4-BE49-F238E27FC236}">
                    <a16:creationId xmlns:a16="http://schemas.microsoft.com/office/drawing/2014/main" id="{E24FC6F2-1618-6B4F-918E-CEC1454873DC}"/>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92" name="D136">
                <a:extLst>
                  <a:ext uri="{FF2B5EF4-FFF2-40B4-BE49-F238E27FC236}">
                    <a16:creationId xmlns:a16="http://schemas.microsoft.com/office/drawing/2014/main" id="{B7A97747-93D3-5F44-80DE-B9891AA87182}"/>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93" name="Alaska2">
                <a:extLst>
                  <a:ext uri="{FF2B5EF4-FFF2-40B4-BE49-F238E27FC236}">
                    <a16:creationId xmlns:a16="http://schemas.microsoft.com/office/drawing/2014/main" id="{9939693C-73D8-6144-9648-95640EF000B0}"/>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94" name="D138">
                <a:extLst>
                  <a:ext uri="{FF2B5EF4-FFF2-40B4-BE49-F238E27FC236}">
                    <a16:creationId xmlns:a16="http://schemas.microsoft.com/office/drawing/2014/main" id="{D0E025CE-CAC2-134D-9F33-DC1A9F250AE7}"/>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95" name="Alaska7">
                <a:extLst>
                  <a:ext uri="{FF2B5EF4-FFF2-40B4-BE49-F238E27FC236}">
                    <a16:creationId xmlns:a16="http://schemas.microsoft.com/office/drawing/2014/main" id="{02C716A7-5557-C946-9DDF-F3A4354F0615}"/>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55" name="Hawaii">
              <a:extLst>
                <a:ext uri="{FF2B5EF4-FFF2-40B4-BE49-F238E27FC236}">
                  <a16:creationId xmlns:a16="http://schemas.microsoft.com/office/drawing/2014/main" id="{95E1E084-AEB3-8945-B34D-2682A6F51B8D}"/>
                </a:ext>
              </a:extLst>
            </p:cNvPr>
            <p:cNvGrpSpPr>
              <a:grpSpLocks/>
            </p:cNvGrpSpPr>
            <p:nvPr/>
          </p:nvGrpSpPr>
          <p:grpSpPr bwMode="auto">
            <a:xfrm>
              <a:off x="2243586" y="5502898"/>
              <a:ext cx="1440494" cy="931719"/>
              <a:chOff x="7162800" y="16116300"/>
              <a:chExt cx="19845" cy="400"/>
            </a:xfrm>
            <a:solidFill>
              <a:srgbClr val="C6D9F1"/>
            </a:solidFill>
          </p:grpSpPr>
          <p:sp>
            <p:nvSpPr>
              <p:cNvPr id="59" name="D100">
                <a:extLst>
                  <a:ext uri="{FF2B5EF4-FFF2-40B4-BE49-F238E27FC236}">
                    <a16:creationId xmlns:a16="http://schemas.microsoft.com/office/drawing/2014/main" id="{97B368DF-D8C4-3944-8A34-8588669648D1}"/>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bg1">
                  <a:lumMod val="75000"/>
                </a:schemeClr>
              </a:solidFill>
              <a:ln w="9525">
                <a:solidFill>
                  <a:schemeClr val="bg1"/>
                </a:solidFill>
                <a:prstDash val="solid"/>
                <a:round/>
                <a:headEnd/>
                <a:tailEnd/>
              </a:ln>
            </p:spPr>
          </p:sp>
          <p:sp>
            <p:nvSpPr>
              <p:cNvPr id="60" name="D101">
                <a:extLst>
                  <a:ext uri="{FF2B5EF4-FFF2-40B4-BE49-F238E27FC236}">
                    <a16:creationId xmlns:a16="http://schemas.microsoft.com/office/drawing/2014/main" id="{C1118BC1-A292-1D42-9A97-E2DCDE9CAC93}"/>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bg1">
                  <a:lumMod val="75000"/>
                </a:schemeClr>
              </a:solidFill>
              <a:ln w="9525">
                <a:solidFill>
                  <a:schemeClr val="bg1"/>
                </a:solidFill>
                <a:prstDash val="solid"/>
                <a:round/>
                <a:headEnd/>
                <a:tailEnd/>
              </a:ln>
            </p:spPr>
          </p:sp>
          <p:sp>
            <p:nvSpPr>
              <p:cNvPr id="61" name="D102">
                <a:extLst>
                  <a:ext uri="{FF2B5EF4-FFF2-40B4-BE49-F238E27FC236}">
                    <a16:creationId xmlns:a16="http://schemas.microsoft.com/office/drawing/2014/main" id="{BE401ABC-E49C-0240-917A-FE9699921F75}"/>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bg1">
                  <a:lumMod val="75000"/>
                </a:schemeClr>
              </a:solidFill>
              <a:ln w="9525">
                <a:solidFill>
                  <a:schemeClr val="bg1"/>
                </a:solidFill>
                <a:prstDash val="solid"/>
                <a:round/>
                <a:headEnd/>
                <a:tailEnd/>
              </a:ln>
            </p:spPr>
          </p:sp>
          <p:sp>
            <p:nvSpPr>
              <p:cNvPr id="62" name="D103">
                <a:extLst>
                  <a:ext uri="{FF2B5EF4-FFF2-40B4-BE49-F238E27FC236}">
                    <a16:creationId xmlns:a16="http://schemas.microsoft.com/office/drawing/2014/main" id="{AF4BAE04-8859-A74F-8AAB-0323DAF868ED}"/>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bg1">
                  <a:lumMod val="75000"/>
                </a:schemeClr>
              </a:solidFill>
              <a:ln w="9525">
                <a:solidFill>
                  <a:schemeClr val="bg1"/>
                </a:solidFill>
                <a:prstDash val="solid"/>
                <a:round/>
                <a:headEnd/>
                <a:tailEnd/>
              </a:ln>
            </p:spPr>
          </p:sp>
          <p:sp>
            <p:nvSpPr>
              <p:cNvPr id="63" name="D104">
                <a:extLst>
                  <a:ext uri="{FF2B5EF4-FFF2-40B4-BE49-F238E27FC236}">
                    <a16:creationId xmlns:a16="http://schemas.microsoft.com/office/drawing/2014/main" id="{01ECB66E-7BF2-3742-8769-3C0352ABD4BD}"/>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bg1">
                  <a:lumMod val="75000"/>
                </a:schemeClr>
              </a:solidFill>
              <a:ln w="9525">
                <a:solidFill>
                  <a:schemeClr val="bg1"/>
                </a:solidFill>
                <a:prstDash val="solid"/>
                <a:round/>
                <a:headEnd/>
                <a:tailEnd/>
              </a:ln>
            </p:spPr>
          </p:sp>
          <p:sp>
            <p:nvSpPr>
              <p:cNvPr id="64" name="D105">
                <a:extLst>
                  <a:ext uri="{FF2B5EF4-FFF2-40B4-BE49-F238E27FC236}">
                    <a16:creationId xmlns:a16="http://schemas.microsoft.com/office/drawing/2014/main" id="{2A5F1CBF-363B-244B-86EB-50011DEB514C}"/>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bg1">
                  <a:lumMod val="75000"/>
                </a:schemeClr>
              </a:solidFill>
              <a:ln w="9525">
                <a:solidFill>
                  <a:schemeClr val="bg1"/>
                </a:solidFill>
                <a:prstDash val="solid"/>
                <a:round/>
                <a:headEnd/>
                <a:tailEnd/>
              </a:ln>
            </p:spPr>
          </p:sp>
        </p:grpSp>
        <p:sp>
          <p:nvSpPr>
            <p:cNvPr id="56" name="District_Of_Columbia">
              <a:extLst>
                <a:ext uri="{FF2B5EF4-FFF2-40B4-BE49-F238E27FC236}">
                  <a16:creationId xmlns:a16="http://schemas.microsoft.com/office/drawing/2014/main" id="{620BA595-4605-3B48-9809-A71A895BA41B}"/>
                </a:ext>
              </a:extLst>
            </p:cNvPr>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57" name="ny1">
              <a:extLst>
                <a:ext uri="{FF2B5EF4-FFF2-40B4-BE49-F238E27FC236}">
                  <a16:creationId xmlns:a16="http://schemas.microsoft.com/office/drawing/2014/main" id="{C310E649-C2FE-3A4C-A8E4-4033338C572D}"/>
                </a:ext>
              </a:extLst>
            </p:cNvPr>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58" name="ny3">
              <a:extLst>
                <a:ext uri="{FF2B5EF4-FFF2-40B4-BE49-F238E27FC236}">
                  <a16:creationId xmlns:a16="http://schemas.microsoft.com/office/drawing/2014/main" id="{D72C09FA-6DE9-1E45-A20D-AD62B719BE14}"/>
                </a:ext>
              </a:extLst>
            </p:cNvPr>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75000"/>
              </a:schemeClr>
            </a:solidFill>
            <a:ln w="9525">
              <a:solidFill>
                <a:schemeClr val="bg1"/>
              </a:solidFill>
              <a:prstDash val="solid"/>
              <a:round/>
              <a:headEnd/>
              <a:tailEnd/>
            </a:ln>
          </p:spPr>
        </p:sp>
      </p:grpSp>
      <p:sp>
        <p:nvSpPr>
          <p:cNvPr id="103" name="Rectangle 102">
            <a:extLst>
              <a:ext uri="{FF2B5EF4-FFF2-40B4-BE49-F238E27FC236}">
                <a16:creationId xmlns:a16="http://schemas.microsoft.com/office/drawing/2014/main" id="{E332A59F-D767-DB42-A806-93B411DDA274}"/>
              </a:ext>
            </a:extLst>
          </p:cNvPr>
          <p:cNvSpPr/>
          <p:nvPr/>
        </p:nvSpPr>
        <p:spPr>
          <a:xfrm>
            <a:off x="8726906" y="3146283"/>
            <a:ext cx="2792764" cy="2939266"/>
          </a:xfrm>
          <a:prstGeom prst="rect">
            <a:avLst/>
          </a:prstGeom>
          <a:ln w="38100" cmpd="sng">
            <a:noFill/>
          </a:ln>
          <a:effectLst/>
        </p:spPr>
        <p:style>
          <a:lnRef idx="2">
            <a:schemeClr val="accent1"/>
          </a:lnRef>
          <a:fillRef idx="0">
            <a:schemeClr val="accent1"/>
          </a:fillRef>
          <a:effectRef idx="1">
            <a:schemeClr val="accent1"/>
          </a:effectRef>
          <a:fontRef idx="minor">
            <a:schemeClr val="tx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Franklin Gothic Book" panose="020B0503020102020204"/>
                <a:ea typeface="+mn-ea"/>
                <a:cs typeface="+mn-cs"/>
              </a:rPr>
              <a:t>Even in </a:t>
            </a:r>
            <a:r>
              <a:rPr lang="en-US" sz="2000" dirty="0">
                <a:solidFill>
                  <a:srgbClr val="000000">
                    <a:lumMod val="65000"/>
                    <a:lumOff val="35000"/>
                  </a:srgbClr>
                </a:solidFill>
                <a:latin typeface="Franklin Gothic Book" panose="020B0503020102020204"/>
              </a:rPr>
              <a:t>locally run </a:t>
            </a:r>
            <a:r>
              <a:rPr kumimoji="0" lang="en-US" sz="2000" b="0" i="0" u="none" strike="noStrike" kern="1200" cap="none" spc="0" normalizeH="0" baseline="0" noProof="0" dirty="0">
                <a:ln>
                  <a:noFill/>
                </a:ln>
                <a:solidFill>
                  <a:srgbClr val="000000">
                    <a:lumMod val="65000"/>
                    <a:lumOff val="35000"/>
                  </a:srgbClr>
                </a:solidFill>
                <a:effectLst/>
                <a:uLnTx/>
                <a:uFillTx/>
                <a:latin typeface="Franklin Gothic Book" panose="020B0503020102020204"/>
                <a:ea typeface="+mn-ea"/>
                <a:cs typeface="+mn-cs"/>
              </a:rPr>
              <a:t>states, the state provides supervision in some counties.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Franklin Gothic Book" panose="020B0503020102020204"/>
                <a:ea typeface="+mn-ea"/>
                <a:cs typeface="+mn-cs"/>
              </a:rPr>
              <a:t>At both the state and county levels, probation systems are in the executive or judicial branch.</a:t>
            </a:r>
          </a:p>
        </p:txBody>
      </p:sp>
      <p:sp>
        <p:nvSpPr>
          <p:cNvPr id="104" name="TextBox 103">
            <a:extLst>
              <a:ext uri="{FF2B5EF4-FFF2-40B4-BE49-F238E27FC236}">
                <a16:creationId xmlns:a16="http://schemas.microsoft.com/office/drawing/2014/main" id="{7A4EBD5C-B394-1746-8852-1AD00785ECEF}"/>
              </a:ext>
            </a:extLst>
          </p:cNvPr>
          <p:cNvSpPr txBox="1"/>
          <p:nvPr/>
        </p:nvSpPr>
        <p:spPr>
          <a:xfrm>
            <a:off x="8726907" y="2279318"/>
            <a:ext cx="2770995" cy="400110"/>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State-Run Probation</a:t>
            </a:r>
          </a:p>
        </p:txBody>
      </p:sp>
      <p:sp>
        <p:nvSpPr>
          <p:cNvPr id="105" name="TextBox 104">
            <a:extLst>
              <a:ext uri="{FF2B5EF4-FFF2-40B4-BE49-F238E27FC236}">
                <a16:creationId xmlns:a16="http://schemas.microsoft.com/office/drawing/2014/main" id="{DE5EB86E-64CA-344A-B163-BC92CE9DD58B}"/>
              </a:ext>
            </a:extLst>
          </p:cNvPr>
          <p:cNvSpPr txBox="1"/>
          <p:nvPr/>
        </p:nvSpPr>
        <p:spPr>
          <a:xfrm>
            <a:off x="8726906" y="1879009"/>
            <a:ext cx="2770997" cy="40011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Calibri"/>
              </a:rPr>
              <a:t>Locally </a:t>
            </a:r>
            <a:r>
              <a:rPr kumimoji="0" lang="en-US" sz="2000" b="1" i="0" u="none" strike="noStrike" kern="1200" cap="none" spc="0" normalizeH="0" baseline="0" noProof="0" dirty="0">
                <a:ln>
                  <a:noFill/>
                </a:ln>
                <a:solidFill>
                  <a:srgbClr val="000000"/>
                </a:solidFill>
                <a:effectLst/>
                <a:uLnTx/>
                <a:uFillTx/>
                <a:latin typeface="Calibri"/>
                <a:ea typeface="+mn-ea"/>
                <a:cs typeface="+mn-cs"/>
              </a:rPr>
              <a:t>Run Probation</a:t>
            </a:r>
          </a:p>
        </p:txBody>
      </p:sp>
      <p:sp>
        <p:nvSpPr>
          <p:cNvPr id="107" name="TextBox 106">
            <a:extLst>
              <a:ext uri="{FF2B5EF4-FFF2-40B4-BE49-F238E27FC236}">
                <a16:creationId xmlns:a16="http://schemas.microsoft.com/office/drawing/2014/main" id="{FB3B1138-C1E3-B4E9-0658-295831733370}"/>
              </a:ext>
            </a:extLst>
          </p:cNvPr>
          <p:cNvSpPr txBox="1"/>
          <p:nvPr/>
        </p:nvSpPr>
        <p:spPr>
          <a:xfrm>
            <a:off x="8726905" y="2679900"/>
            <a:ext cx="2770995" cy="400110"/>
          </a:xfrm>
          <a:prstGeom prst="rect">
            <a:avLst/>
          </a:prstGeom>
          <a:pattFill prst="wdDnDiag">
            <a:fgClr>
              <a:schemeClr val="bg1">
                <a:lumMod val="75000"/>
              </a:schemeClr>
            </a:fgClr>
            <a:bgClr>
              <a:schemeClr val="bg1"/>
            </a:bgClr>
          </a:patt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CCA in Statute</a:t>
            </a:r>
          </a:p>
        </p:txBody>
      </p:sp>
      <p:sp>
        <p:nvSpPr>
          <p:cNvPr id="108" name="TextBox 107">
            <a:extLst>
              <a:ext uri="{FF2B5EF4-FFF2-40B4-BE49-F238E27FC236}">
                <a16:creationId xmlns:a16="http://schemas.microsoft.com/office/drawing/2014/main" id="{A3A5434A-0129-C52E-9FF2-FF630C1F7D58}"/>
              </a:ext>
            </a:extLst>
          </p:cNvPr>
          <p:cNvSpPr txBox="1"/>
          <p:nvPr/>
        </p:nvSpPr>
        <p:spPr>
          <a:xfrm>
            <a:off x="10042902" y="2698908"/>
            <a:ext cx="1454996" cy="400110"/>
          </a:xfrm>
          <a:prstGeom prst="rect">
            <a:avLst/>
          </a:prstGeom>
          <a:pattFill prst="wdDnDiag">
            <a:fgClr>
              <a:schemeClr val="accent2"/>
            </a:fgClr>
            <a:bgClr>
              <a:schemeClr val="bg1"/>
            </a:bgClr>
          </a:patt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Statute      </a:t>
            </a:r>
          </a:p>
        </p:txBody>
      </p:sp>
      <p:sp>
        <p:nvSpPr>
          <p:cNvPr id="110" name="Title 2">
            <a:extLst>
              <a:ext uri="{FF2B5EF4-FFF2-40B4-BE49-F238E27FC236}">
                <a16:creationId xmlns:a16="http://schemas.microsoft.com/office/drawing/2014/main" id="{E5216195-4B2C-ABE8-76AE-7AF15FD13AF1}"/>
              </a:ext>
            </a:extLst>
          </p:cNvPr>
          <p:cNvSpPr>
            <a:spLocks noGrp="1"/>
          </p:cNvSpPr>
          <p:nvPr>
            <p:ph type="title"/>
          </p:nvPr>
        </p:nvSpPr>
        <p:spPr>
          <a:xfrm>
            <a:off x="612648" y="457200"/>
            <a:ext cx="10972800" cy="1261872"/>
          </a:xfrm>
        </p:spPr>
        <p:txBody>
          <a:bodyPr/>
          <a:lstStyle/>
          <a:p>
            <a:r>
              <a:rPr lang="en-US" dirty="0"/>
              <a:t>Explicit CCA approaches are not co-extensive with locally run probation.</a:t>
            </a:r>
          </a:p>
        </p:txBody>
      </p:sp>
    </p:spTree>
    <p:extLst>
      <p:ext uri="{BB962C8B-B14F-4D97-AF65-F5344CB8AC3E}">
        <p14:creationId xmlns:p14="http://schemas.microsoft.com/office/powerpoint/2010/main" val="32794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4E746-1470-204D-BA3E-0163C9B5CFD1}"/>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Community corrections funding formulas are common and take various approaches.</a:t>
            </a:r>
          </a:p>
        </p:txBody>
      </p:sp>
      <p:sp>
        <p:nvSpPr>
          <p:cNvPr id="4" name="Text Placeholder 10">
            <a:extLst>
              <a:ext uri="{FF2B5EF4-FFF2-40B4-BE49-F238E27FC236}">
                <a16:creationId xmlns:a16="http://schemas.microsoft.com/office/drawing/2014/main" id="{7130F476-9AFA-DB44-9358-1179A05A23C7}"/>
              </a:ext>
            </a:extLst>
          </p:cNvPr>
          <p:cNvSpPr txBox="1">
            <a:spLocks/>
          </p:cNvSpPr>
          <p:nvPr/>
        </p:nvSpPr>
        <p:spPr>
          <a:xfrm>
            <a:off x="838199" y="6126937"/>
            <a:ext cx="6705600" cy="466281"/>
          </a:xfrm>
          <a:prstGeom prst="rect">
            <a:avLst/>
          </a:prstGeom>
        </p:spPr>
        <p:txBody>
          <a:bodyPr wrap="square" anchor="b">
            <a:sp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tx1">
                    <a:lumMod val="75000"/>
                    <a:lumOff val="25000"/>
                  </a:schemeClr>
                </a:solidFill>
                <a:latin typeface="Franklin Gothic Book" panose="020B0503020102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50000"/>
                    <a:lumOff val="50000"/>
                  </a:schemeClr>
                </a:solidFill>
              </a:rPr>
              <a:t>“Performance Incentive Funding,” Vera Institute, accessed March 10, 2021, https://</a:t>
            </a:r>
            <a:r>
              <a:rPr lang="en-US" err="1">
                <a:solidFill>
                  <a:schemeClr val="tx1">
                    <a:lumMod val="50000"/>
                    <a:lumOff val="50000"/>
                  </a:schemeClr>
                </a:solidFill>
              </a:rPr>
              <a:t>www.vera.org</a:t>
            </a:r>
            <a:r>
              <a:rPr lang="en-US">
                <a:solidFill>
                  <a:schemeClr val="tx1">
                    <a:lumMod val="50000"/>
                    <a:lumOff val="50000"/>
                  </a:schemeClr>
                </a:solidFill>
              </a:rPr>
              <a:t>/projects/performance-incentive-funding/overview</a:t>
            </a:r>
            <a:r>
              <a:rPr lang="en-US" u="sng">
                <a:solidFill>
                  <a:schemeClr val="tx1">
                    <a:lumMod val="50000"/>
                    <a:lumOff val="50000"/>
                  </a:schemeClr>
                </a:solidFill>
              </a:rPr>
              <a:t> </a:t>
            </a:r>
            <a:r>
              <a:rPr lang="en-US">
                <a:solidFill>
                  <a:schemeClr val="tx1">
                    <a:lumMod val="50000"/>
                    <a:lumOff val="50000"/>
                  </a:schemeClr>
                </a:solidFill>
              </a:rPr>
              <a:t>k to insert source; research by the CSG Justice Center. Research on Pennsylvania, Texas, Oregon, Kansas and Michigan by CSG Justice Center</a:t>
            </a:r>
          </a:p>
        </p:txBody>
      </p:sp>
      <p:sp>
        <p:nvSpPr>
          <p:cNvPr id="114" name="Content Placeholder 1" descr="Some states (e.g., California) tie funding from probation to prison, an approach sometimes referred to as “performance incentive funding” or “PIF.”&#10;">
            <a:extLst>
              <a:ext uri="{FF2B5EF4-FFF2-40B4-BE49-F238E27FC236}">
                <a16:creationId xmlns:a16="http://schemas.microsoft.com/office/drawing/2014/main" id="{93937910-2842-ED48-894F-08CEDD571F06}"/>
              </a:ext>
            </a:extLst>
          </p:cNvPr>
          <p:cNvSpPr txBox="1">
            <a:spLocks/>
          </p:cNvSpPr>
          <p:nvPr/>
        </p:nvSpPr>
        <p:spPr>
          <a:xfrm>
            <a:off x="355622" y="2693077"/>
            <a:ext cx="2804988" cy="262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solidFill>
                  <a:schemeClr val="accent5"/>
                </a:solidFill>
                <a:latin typeface="Franklin Gothic Book" panose="020B0503020102020204" pitchFamily="34" charset="0"/>
              </a:rPr>
              <a:t>Some states (e.g., </a:t>
            </a:r>
            <a:r>
              <a:rPr lang="en-US" sz="2000" b="1" dirty="0">
                <a:solidFill>
                  <a:schemeClr val="accent5"/>
                </a:solidFill>
                <a:latin typeface="Franklin Gothic Book" panose="020B0503020102020204" pitchFamily="34" charset="0"/>
              </a:rPr>
              <a:t>California, Arizona, Illinois, and Arkansas)</a:t>
            </a:r>
            <a:r>
              <a:rPr lang="en-US" sz="2000" dirty="0">
                <a:solidFill>
                  <a:schemeClr val="accent5"/>
                </a:solidFill>
                <a:latin typeface="Franklin Gothic Book" panose="020B0503020102020204" pitchFamily="34" charset="0"/>
              </a:rPr>
              <a:t> tie funding to reducing revocations from probation to prison, referred to as “performance incentive funding” or “PIF.”</a:t>
            </a:r>
          </a:p>
        </p:txBody>
      </p:sp>
      <p:grpSp>
        <p:nvGrpSpPr>
          <p:cNvPr id="115" name="Group 114" descr="Map of the U.S.">
            <a:extLst>
              <a:ext uri="{FF2B5EF4-FFF2-40B4-BE49-F238E27FC236}">
                <a16:creationId xmlns:a16="http://schemas.microsoft.com/office/drawing/2014/main" id="{45CC2DA1-647D-2245-A1D7-16FB65F0902F}"/>
              </a:ext>
            </a:extLst>
          </p:cNvPr>
          <p:cNvGrpSpPr>
            <a:grpSpLocks noChangeAspect="1"/>
          </p:cNvGrpSpPr>
          <p:nvPr/>
        </p:nvGrpSpPr>
        <p:grpSpPr>
          <a:xfrm>
            <a:off x="3673069" y="2555343"/>
            <a:ext cx="3999283" cy="2678860"/>
            <a:chOff x="385709" y="1327274"/>
            <a:chExt cx="8464231" cy="5107343"/>
          </a:xfrm>
        </p:grpSpPr>
        <p:sp>
          <p:nvSpPr>
            <p:cNvPr id="117" name="Alabama">
              <a:extLst>
                <a:ext uri="{FF2B5EF4-FFF2-40B4-BE49-F238E27FC236}">
                  <a16:creationId xmlns:a16="http://schemas.microsoft.com/office/drawing/2014/main" id="{D717A840-8A0E-6140-A9E4-D85C24AA74C2}"/>
                </a:ext>
              </a:extLst>
            </p:cNvPr>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bg1">
                <a:lumMod val="75000"/>
              </a:schemeClr>
            </a:solidFill>
            <a:ln w="9525">
              <a:solidFill>
                <a:schemeClr val="bg1"/>
              </a:solidFill>
              <a:prstDash val="solid"/>
              <a:round/>
              <a:headEnd/>
              <a:tailEnd/>
            </a:ln>
          </p:spPr>
        </p:sp>
        <p:sp>
          <p:nvSpPr>
            <p:cNvPr id="118" name="Arizona">
              <a:extLst>
                <a:ext uri="{FF2B5EF4-FFF2-40B4-BE49-F238E27FC236}">
                  <a16:creationId xmlns:a16="http://schemas.microsoft.com/office/drawing/2014/main" id="{24FA601F-6FBE-A242-BD64-027F4C7E91CD}"/>
                </a:ext>
              </a:extLst>
            </p:cNvPr>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5"/>
            </a:solidFill>
            <a:ln w="9525">
              <a:solidFill>
                <a:schemeClr val="bg1"/>
              </a:solidFill>
              <a:prstDash val="solid"/>
              <a:round/>
              <a:headEnd/>
              <a:tailEnd/>
            </a:ln>
          </p:spPr>
        </p:sp>
        <p:sp>
          <p:nvSpPr>
            <p:cNvPr id="119" name="Arkansas">
              <a:extLst>
                <a:ext uri="{FF2B5EF4-FFF2-40B4-BE49-F238E27FC236}">
                  <a16:creationId xmlns:a16="http://schemas.microsoft.com/office/drawing/2014/main" id="{9073E100-00F6-9744-B011-B4B92A86EC78}"/>
                </a:ext>
              </a:extLst>
            </p:cNvPr>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accent5"/>
            </a:solidFill>
            <a:ln w="9525">
              <a:solidFill>
                <a:schemeClr val="bg1"/>
              </a:solidFill>
              <a:prstDash val="solid"/>
              <a:round/>
              <a:headEnd/>
              <a:tailEnd/>
            </a:ln>
          </p:spPr>
        </p:sp>
        <p:sp>
          <p:nvSpPr>
            <p:cNvPr id="120" name="California">
              <a:extLst>
                <a:ext uri="{FF2B5EF4-FFF2-40B4-BE49-F238E27FC236}">
                  <a16:creationId xmlns:a16="http://schemas.microsoft.com/office/drawing/2014/main" id="{BA910087-A4A1-9B41-BA65-B8E7C0BBF0B5}"/>
                </a:ext>
              </a:extLst>
            </p:cNvPr>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accent5"/>
            </a:solidFill>
            <a:ln w="9525">
              <a:solidFill>
                <a:schemeClr val="bg1"/>
              </a:solidFill>
              <a:prstDash val="solid"/>
              <a:round/>
              <a:headEnd/>
              <a:tailEnd/>
            </a:ln>
          </p:spPr>
        </p:sp>
        <p:sp>
          <p:nvSpPr>
            <p:cNvPr id="121" name="Colorado">
              <a:extLst>
                <a:ext uri="{FF2B5EF4-FFF2-40B4-BE49-F238E27FC236}">
                  <a16:creationId xmlns:a16="http://schemas.microsoft.com/office/drawing/2014/main" id="{0F76B55B-85EC-954E-B13E-FE62714CD981}"/>
                </a:ext>
              </a:extLst>
            </p:cNvPr>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bg1">
                <a:lumMod val="75000"/>
              </a:schemeClr>
            </a:solidFill>
            <a:ln w="9525">
              <a:solidFill>
                <a:schemeClr val="bg1"/>
              </a:solidFill>
              <a:prstDash val="solid"/>
              <a:round/>
              <a:headEnd/>
              <a:tailEnd/>
            </a:ln>
          </p:spPr>
        </p:sp>
        <p:sp>
          <p:nvSpPr>
            <p:cNvPr id="122" name="Connecticut">
              <a:extLst>
                <a:ext uri="{FF2B5EF4-FFF2-40B4-BE49-F238E27FC236}">
                  <a16:creationId xmlns:a16="http://schemas.microsoft.com/office/drawing/2014/main" id="{F2230DC8-FF5D-7942-B7E5-59036556889F}"/>
                </a:ext>
              </a:extLst>
            </p:cNvPr>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lumMod val="75000"/>
              </a:schemeClr>
            </a:solidFill>
            <a:ln w="9525">
              <a:solidFill>
                <a:schemeClr val="bg1"/>
              </a:solidFill>
              <a:prstDash val="solid"/>
              <a:round/>
              <a:headEnd/>
              <a:tailEnd/>
            </a:ln>
          </p:spPr>
        </p:sp>
        <p:sp>
          <p:nvSpPr>
            <p:cNvPr id="123" name="Delaware">
              <a:extLst>
                <a:ext uri="{FF2B5EF4-FFF2-40B4-BE49-F238E27FC236}">
                  <a16:creationId xmlns:a16="http://schemas.microsoft.com/office/drawing/2014/main" id="{F0587704-0109-3C40-A9B1-6053357A12F4}"/>
                </a:ext>
              </a:extLst>
            </p:cNvPr>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lumMod val="75000"/>
              </a:schemeClr>
            </a:solidFill>
            <a:ln w="9525">
              <a:solidFill>
                <a:schemeClr val="bg1"/>
              </a:solidFill>
              <a:prstDash val="solid"/>
              <a:round/>
              <a:headEnd/>
              <a:tailEnd/>
            </a:ln>
          </p:spPr>
        </p:sp>
        <p:sp>
          <p:nvSpPr>
            <p:cNvPr id="124" name="Florida">
              <a:extLst>
                <a:ext uri="{FF2B5EF4-FFF2-40B4-BE49-F238E27FC236}">
                  <a16:creationId xmlns:a16="http://schemas.microsoft.com/office/drawing/2014/main" id="{FAEC8777-B98B-6946-8EF2-36AD3A686CD7}"/>
                </a:ext>
              </a:extLst>
            </p:cNvPr>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75000"/>
              </a:schemeClr>
            </a:solidFill>
            <a:ln w="9525">
              <a:solidFill>
                <a:schemeClr val="bg1"/>
              </a:solidFill>
              <a:prstDash val="solid"/>
              <a:round/>
              <a:headEnd/>
              <a:tailEnd/>
            </a:ln>
          </p:spPr>
        </p:sp>
        <p:sp>
          <p:nvSpPr>
            <p:cNvPr id="125" name="Georgia">
              <a:extLst>
                <a:ext uri="{FF2B5EF4-FFF2-40B4-BE49-F238E27FC236}">
                  <a16:creationId xmlns:a16="http://schemas.microsoft.com/office/drawing/2014/main" id="{06864A68-5B7D-1A43-A5B3-5D673B390401}"/>
                </a:ext>
              </a:extLst>
            </p:cNvPr>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chemeClr val="bg1"/>
              </a:solidFill>
              <a:prstDash val="solid"/>
              <a:round/>
              <a:headEnd/>
              <a:tailEnd/>
            </a:ln>
          </p:spPr>
        </p:sp>
        <p:sp>
          <p:nvSpPr>
            <p:cNvPr id="126" name="Idaho">
              <a:extLst>
                <a:ext uri="{FF2B5EF4-FFF2-40B4-BE49-F238E27FC236}">
                  <a16:creationId xmlns:a16="http://schemas.microsoft.com/office/drawing/2014/main" id="{30F81470-89E9-3C4B-B27B-EB86D2BA9927}"/>
                </a:ext>
              </a:extLst>
            </p:cNvPr>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75000"/>
              </a:schemeClr>
            </a:solidFill>
            <a:ln w="9525">
              <a:solidFill>
                <a:schemeClr val="bg1"/>
              </a:solidFill>
              <a:prstDash val="solid"/>
              <a:round/>
              <a:headEnd/>
              <a:tailEnd/>
            </a:ln>
          </p:spPr>
        </p:sp>
        <p:sp>
          <p:nvSpPr>
            <p:cNvPr id="127" name="Illinois">
              <a:extLst>
                <a:ext uri="{FF2B5EF4-FFF2-40B4-BE49-F238E27FC236}">
                  <a16:creationId xmlns:a16="http://schemas.microsoft.com/office/drawing/2014/main" id="{910856CE-439D-4C41-99A5-450FA20B2D1E}"/>
                </a:ext>
              </a:extLst>
            </p:cNvPr>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accent5"/>
            </a:solidFill>
            <a:ln w="9525">
              <a:solidFill>
                <a:schemeClr val="bg1"/>
              </a:solidFill>
              <a:prstDash val="solid"/>
              <a:round/>
              <a:headEnd/>
              <a:tailEnd/>
            </a:ln>
          </p:spPr>
        </p:sp>
        <p:sp>
          <p:nvSpPr>
            <p:cNvPr id="128" name="Indiana">
              <a:extLst>
                <a:ext uri="{FF2B5EF4-FFF2-40B4-BE49-F238E27FC236}">
                  <a16:creationId xmlns:a16="http://schemas.microsoft.com/office/drawing/2014/main" id="{CDBE6997-7811-CB4F-B3F7-DCC755BBA790}"/>
                </a:ext>
              </a:extLst>
            </p:cNvPr>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bg1">
                <a:lumMod val="75000"/>
              </a:schemeClr>
            </a:solidFill>
            <a:ln w="9525">
              <a:solidFill>
                <a:schemeClr val="bg1"/>
              </a:solidFill>
              <a:prstDash val="solid"/>
              <a:round/>
              <a:headEnd/>
              <a:tailEnd/>
            </a:ln>
          </p:spPr>
        </p:sp>
        <p:sp>
          <p:nvSpPr>
            <p:cNvPr id="130" name="Iowa">
              <a:extLst>
                <a:ext uri="{FF2B5EF4-FFF2-40B4-BE49-F238E27FC236}">
                  <a16:creationId xmlns:a16="http://schemas.microsoft.com/office/drawing/2014/main" id="{D6EFB475-1959-F34B-836C-E8493EF37A8F}"/>
                </a:ext>
              </a:extLst>
            </p:cNvPr>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bg1">
                <a:lumMod val="75000"/>
              </a:schemeClr>
            </a:solidFill>
            <a:ln w="9525">
              <a:solidFill>
                <a:schemeClr val="bg1"/>
              </a:solidFill>
              <a:prstDash val="solid"/>
              <a:round/>
              <a:headEnd/>
              <a:tailEnd/>
            </a:ln>
          </p:spPr>
        </p:sp>
        <p:sp>
          <p:nvSpPr>
            <p:cNvPr id="131" name="Kansas">
              <a:extLst>
                <a:ext uri="{FF2B5EF4-FFF2-40B4-BE49-F238E27FC236}">
                  <a16:creationId xmlns:a16="http://schemas.microsoft.com/office/drawing/2014/main" id="{F2684DC4-CCCD-8C49-9362-9DE6FE8C8129}"/>
                </a:ext>
              </a:extLst>
            </p:cNvPr>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bg1">
                <a:lumMod val="65000"/>
              </a:schemeClr>
            </a:solidFill>
            <a:ln w="9525">
              <a:solidFill>
                <a:schemeClr val="bg1"/>
              </a:solidFill>
              <a:prstDash val="solid"/>
              <a:round/>
              <a:headEnd/>
              <a:tailEnd/>
            </a:ln>
          </p:spPr>
        </p:sp>
        <p:sp>
          <p:nvSpPr>
            <p:cNvPr id="133" name="Louisiana">
              <a:extLst>
                <a:ext uri="{FF2B5EF4-FFF2-40B4-BE49-F238E27FC236}">
                  <a16:creationId xmlns:a16="http://schemas.microsoft.com/office/drawing/2014/main" id="{72C82283-2EA9-E446-9B4D-AD95A14BE55C}"/>
                </a:ext>
              </a:extLst>
            </p:cNvPr>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75000"/>
              </a:schemeClr>
            </a:solidFill>
            <a:ln w="9525">
              <a:solidFill>
                <a:schemeClr val="bg1"/>
              </a:solidFill>
              <a:prstDash val="solid"/>
              <a:round/>
              <a:headEnd/>
              <a:tailEnd/>
            </a:ln>
          </p:spPr>
        </p:sp>
        <p:sp>
          <p:nvSpPr>
            <p:cNvPr id="134" name="Maine">
              <a:extLst>
                <a:ext uri="{FF2B5EF4-FFF2-40B4-BE49-F238E27FC236}">
                  <a16:creationId xmlns:a16="http://schemas.microsoft.com/office/drawing/2014/main" id="{DD48D98D-D729-814E-B523-2490867007F5}"/>
                </a:ext>
              </a:extLst>
            </p:cNvPr>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75000"/>
              </a:schemeClr>
            </a:solidFill>
            <a:ln w="9525">
              <a:solidFill>
                <a:schemeClr val="bg1"/>
              </a:solidFill>
              <a:prstDash val="solid"/>
              <a:round/>
              <a:headEnd/>
              <a:tailEnd/>
            </a:ln>
          </p:spPr>
        </p:sp>
        <p:sp>
          <p:nvSpPr>
            <p:cNvPr id="136" name="Maryland">
              <a:extLst>
                <a:ext uri="{FF2B5EF4-FFF2-40B4-BE49-F238E27FC236}">
                  <a16:creationId xmlns:a16="http://schemas.microsoft.com/office/drawing/2014/main" id="{88EAED1B-D554-3449-AB8F-71DC6E6002F4}"/>
                </a:ext>
              </a:extLst>
            </p:cNvPr>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lumMod val="75000"/>
              </a:schemeClr>
            </a:solidFill>
            <a:ln w="9525">
              <a:solidFill>
                <a:schemeClr val="bg1"/>
              </a:solidFill>
              <a:prstDash val="solid"/>
              <a:round/>
              <a:headEnd/>
              <a:tailEnd/>
            </a:ln>
          </p:spPr>
        </p:sp>
        <p:sp>
          <p:nvSpPr>
            <p:cNvPr id="137" name="Massachusetts">
              <a:extLst>
                <a:ext uri="{FF2B5EF4-FFF2-40B4-BE49-F238E27FC236}">
                  <a16:creationId xmlns:a16="http://schemas.microsoft.com/office/drawing/2014/main" id="{54EF2FE8-3FAE-8249-9BF9-30D187775BA1}"/>
                </a:ext>
              </a:extLst>
            </p:cNvPr>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bg1">
                <a:lumMod val="75000"/>
              </a:schemeClr>
            </a:solidFill>
            <a:ln w="9525">
              <a:solidFill>
                <a:schemeClr val="bg1"/>
              </a:solidFill>
              <a:prstDash val="solid"/>
              <a:round/>
              <a:headEnd/>
              <a:tailEnd/>
            </a:ln>
          </p:spPr>
        </p:sp>
        <p:grpSp>
          <p:nvGrpSpPr>
            <p:cNvPr id="139" name="Michigan">
              <a:extLst>
                <a:ext uri="{FF2B5EF4-FFF2-40B4-BE49-F238E27FC236}">
                  <a16:creationId xmlns:a16="http://schemas.microsoft.com/office/drawing/2014/main" id="{284BCD14-626F-F64B-A727-851EBB92CC41}"/>
                </a:ext>
              </a:extLst>
            </p:cNvPr>
            <p:cNvGrpSpPr>
              <a:grpSpLocks/>
            </p:cNvGrpSpPr>
            <p:nvPr/>
          </p:nvGrpSpPr>
          <p:grpSpPr bwMode="auto">
            <a:xfrm>
              <a:off x="5497409" y="1989265"/>
              <a:ext cx="1222871" cy="1040456"/>
              <a:chOff x="19116675" y="3343275"/>
              <a:chExt cx="21690" cy="447"/>
            </a:xfrm>
            <a:solidFill>
              <a:schemeClr val="accent3">
                <a:lumMod val="75000"/>
              </a:schemeClr>
            </a:solidFill>
          </p:grpSpPr>
          <p:sp>
            <p:nvSpPr>
              <p:cNvPr id="216" name="Michigan2">
                <a:extLst>
                  <a:ext uri="{FF2B5EF4-FFF2-40B4-BE49-F238E27FC236}">
                    <a16:creationId xmlns:a16="http://schemas.microsoft.com/office/drawing/2014/main" id="{D6F387B0-7522-7043-A002-D1F6AA15DAC2}"/>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bg1">
                  <a:lumMod val="65000"/>
                </a:schemeClr>
              </a:solidFill>
              <a:ln w="9525">
                <a:solidFill>
                  <a:schemeClr val="bg1"/>
                </a:solidFill>
                <a:prstDash val="solid"/>
                <a:round/>
                <a:headEnd/>
                <a:tailEnd/>
              </a:ln>
            </p:spPr>
          </p:sp>
          <p:sp>
            <p:nvSpPr>
              <p:cNvPr id="217" name="Michigan1">
                <a:extLst>
                  <a:ext uri="{FF2B5EF4-FFF2-40B4-BE49-F238E27FC236}">
                    <a16:creationId xmlns:a16="http://schemas.microsoft.com/office/drawing/2014/main" id="{D0FAB56E-6C73-2845-BF6A-712695425729}"/>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bg1">
                  <a:lumMod val="65000"/>
                </a:schemeClr>
              </a:solidFill>
              <a:ln w="9525">
                <a:solidFill>
                  <a:schemeClr val="bg1"/>
                </a:solidFill>
                <a:prstDash val="solid"/>
                <a:round/>
                <a:headEnd/>
                <a:tailEnd/>
              </a:ln>
            </p:spPr>
          </p:sp>
        </p:grpSp>
        <p:sp>
          <p:nvSpPr>
            <p:cNvPr id="140" name="Minnesota">
              <a:extLst>
                <a:ext uri="{FF2B5EF4-FFF2-40B4-BE49-F238E27FC236}">
                  <a16:creationId xmlns:a16="http://schemas.microsoft.com/office/drawing/2014/main" id="{DB4243CE-2BE9-6748-A7F4-ED24FE44B4B2}"/>
                </a:ext>
              </a:extLst>
            </p:cNvPr>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accent2"/>
            </a:solidFill>
            <a:ln w="9525">
              <a:solidFill>
                <a:schemeClr val="bg1"/>
              </a:solidFill>
              <a:prstDash val="solid"/>
              <a:round/>
              <a:headEnd/>
              <a:tailEnd/>
            </a:ln>
          </p:spPr>
        </p:sp>
        <p:sp>
          <p:nvSpPr>
            <p:cNvPr id="141" name="Mississippi">
              <a:extLst>
                <a:ext uri="{FF2B5EF4-FFF2-40B4-BE49-F238E27FC236}">
                  <a16:creationId xmlns:a16="http://schemas.microsoft.com/office/drawing/2014/main" id="{817E645A-8BA5-194A-ABDB-6AC16CD87293}"/>
                </a:ext>
              </a:extLst>
            </p:cNvPr>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75000"/>
              </a:schemeClr>
            </a:solidFill>
            <a:ln w="9525">
              <a:solidFill>
                <a:schemeClr val="bg1"/>
              </a:solidFill>
              <a:prstDash val="solid"/>
              <a:round/>
              <a:headEnd/>
              <a:tailEnd/>
            </a:ln>
          </p:spPr>
        </p:sp>
        <p:sp>
          <p:nvSpPr>
            <p:cNvPr id="142" name="Missouri">
              <a:extLst>
                <a:ext uri="{FF2B5EF4-FFF2-40B4-BE49-F238E27FC236}">
                  <a16:creationId xmlns:a16="http://schemas.microsoft.com/office/drawing/2014/main" id="{492FEC20-9907-F24B-97E2-EC066E8D8807}"/>
                </a:ext>
              </a:extLst>
            </p:cNvPr>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lumMod val="75000"/>
              </a:schemeClr>
            </a:solidFill>
            <a:ln w="9525">
              <a:solidFill>
                <a:schemeClr val="bg1"/>
              </a:solidFill>
              <a:prstDash val="solid"/>
              <a:round/>
              <a:headEnd/>
              <a:tailEnd/>
            </a:ln>
          </p:spPr>
        </p:sp>
        <p:sp>
          <p:nvSpPr>
            <p:cNvPr id="143" name="Montana">
              <a:extLst>
                <a:ext uri="{FF2B5EF4-FFF2-40B4-BE49-F238E27FC236}">
                  <a16:creationId xmlns:a16="http://schemas.microsoft.com/office/drawing/2014/main" id="{383832A6-E018-044F-A962-CF588A0E48DF}"/>
                </a:ext>
              </a:extLst>
            </p:cNvPr>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bg1">
                <a:lumMod val="75000"/>
              </a:schemeClr>
            </a:solidFill>
            <a:ln w="9525">
              <a:solidFill>
                <a:schemeClr val="bg1"/>
              </a:solidFill>
              <a:prstDash val="solid"/>
              <a:round/>
              <a:headEnd/>
              <a:tailEnd/>
            </a:ln>
          </p:spPr>
        </p:sp>
        <p:sp>
          <p:nvSpPr>
            <p:cNvPr id="144" name="Nebraska">
              <a:extLst>
                <a:ext uri="{FF2B5EF4-FFF2-40B4-BE49-F238E27FC236}">
                  <a16:creationId xmlns:a16="http://schemas.microsoft.com/office/drawing/2014/main" id="{45C973A9-0DA7-5748-BDE5-8E59AD2A9250}"/>
                </a:ext>
              </a:extLst>
            </p:cNvPr>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lumMod val="75000"/>
              </a:schemeClr>
            </a:solidFill>
            <a:ln w="9525">
              <a:solidFill>
                <a:schemeClr val="bg1"/>
              </a:solidFill>
              <a:prstDash val="solid"/>
              <a:round/>
              <a:headEnd/>
              <a:tailEnd/>
            </a:ln>
          </p:spPr>
        </p:sp>
        <p:sp>
          <p:nvSpPr>
            <p:cNvPr id="145" name="Nevada">
              <a:extLst>
                <a:ext uri="{FF2B5EF4-FFF2-40B4-BE49-F238E27FC236}">
                  <a16:creationId xmlns:a16="http://schemas.microsoft.com/office/drawing/2014/main" id="{071DE218-B7BA-BC49-809E-EE19ABACBCA7}"/>
                </a:ext>
              </a:extLst>
            </p:cNvPr>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bg1">
                <a:lumMod val="75000"/>
              </a:schemeClr>
            </a:solidFill>
            <a:ln w="9525">
              <a:solidFill>
                <a:schemeClr val="bg1"/>
              </a:solidFill>
              <a:prstDash val="solid"/>
              <a:round/>
              <a:headEnd/>
              <a:tailEnd/>
            </a:ln>
          </p:spPr>
        </p:sp>
        <p:sp>
          <p:nvSpPr>
            <p:cNvPr id="146" name="New_Hampshire">
              <a:extLst>
                <a:ext uri="{FF2B5EF4-FFF2-40B4-BE49-F238E27FC236}">
                  <a16:creationId xmlns:a16="http://schemas.microsoft.com/office/drawing/2014/main" id="{482AB16B-1FA8-DE43-8A0E-8EEBD0CC6C28}"/>
                </a:ext>
              </a:extLst>
            </p:cNvPr>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75000"/>
              </a:schemeClr>
            </a:solidFill>
            <a:ln w="9525">
              <a:solidFill>
                <a:schemeClr val="bg1"/>
              </a:solidFill>
              <a:prstDash val="solid"/>
              <a:round/>
              <a:headEnd/>
              <a:tailEnd/>
            </a:ln>
          </p:spPr>
        </p:sp>
        <p:sp>
          <p:nvSpPr>
            <p:cNvPr id="147" name="New_Jersey">
              <a:extLst>
                <a:ext uri="{FF2B5EF4-FFF2-40B4-BE49-F238E27FC236}">
                  <a16:creationId xmlns:a16="http://schemas.microsoft.com/office/drawing/2014/main" id="{FCE47C52-4786-CF44-B024-6B65E72C6095}"/>
                </a:ext>
              </a:extLst>
            </p:cNvPr>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75000"/>
              </a:schemeClr>
            </a:solidFill>
            <a:ln w="9525">
              <a:solidFill>
                <a:schemeClr val="bg1"/>
              </a:solidFill>
              <a:prstDash val="solid"/>
              <a:round/>
              <a:headEnd/>
              <a:tailEnd/>
            </a:ln>
          </p:spPr>
        </p:sp>
        <p:sp>
          <p:nvSpPr>
            <p:cNvPr id="148" name="New_Mexico">
              <a:extLst>
                <a:ext uri="{FF2B5EF4-FFF2-40B4-BE49-F238E27FC236}">
                  <a16:creationId xmlns:a16="http://schemas.microsoft.com/office/drawing/2014/main" id="{0305E868-4D25-B648-9F11-4E4FE94D14A3}"/>
                </a:ext>
              </a:extLst>
            </p:cNvPr>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bg1">
                <a:lumMod val="75000"/>
              </a:schemeClr>
            </a:solidFill>
            <a:ln w="9525">
              <a:solidFill>
                <a:schemeClr val="bg1"/>
              </a:solidFill>
              <a:prstDash val="solid"/>
              <a:round/>
              <a:headEnd/>
              <a:tailEnd/>
            </a:ln>
          </p:spPr>
        </p:sp>
        <p:grpSp>
          <p:nvGrpSpPr>
            <p:cNvPr id="149" name="New_York">
              <a:extLst>
                <a:ext uri="{FF2B5EF4-FFF2-40B4-BE49-F238E27FC236}">
                  <a16:creationId xmlns:a16="http://schemas.microsoft.com/office/drawing/2014/main" id="{74C231F4-BEAD-FB44-B971-B6687ADF9011}"/>
                </a:ext>
              </a:extLst>
            </p:cNvPr>
            <p:cNvGrpSpPr>
              <a:grpSpLocks/>
            </p:cNvGrpSpPr>
            <p:nvPr/>
          </p:nvGrpSpPr>
          <p:grpSpPr bwMode="auto">
            <a:xfrm>
              <a:off x="7133740" y="2136950"/>
              <a:ext cx="971664" cy="970614"/>
              <a:chOff x="25155228" y="3914738"/>
              <a:chExt cx="16086" cy="209"/>
            </a:xfrm>
            <a:solidFill>
              <a:srgbClr val="1F497D"/>
            </a:solidFill>
          </p:grpSpPr>
          <p:sp>
            <p:nvSpPr>
              <p:cNvPr id="214" name="ny2">
                <a:extLst>
                  <a:ext uri="{FF2B5EF4-FFF2-40B4-BE49-F238E27FC236}">
                    <a16:creationId xmlns:a16="http://schemas.microsoft.com/office/drawing/2014/main" id="{94749EB6-037C-684F-8A96-6B3EEA6CCB04}"/>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215" name="ny4">
                <a:extLst>
                  <a:ext uri="{FF2B5EF4-FFF2-40B4-BE49-F238E27FC236}">
                    <a16:creationId xmlns:a16="http://schemas.microsoft.com/office/drawing/2014/main" id="{B8416220-2693-5849-B21E-AA8165991506}"/>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bg1">
                  <a:lumMod val="75000"/>
                </a:schemeClr>
              </a:solidFill>
              <a:ln w="9525">
                <a:solidFill>
                  <a:schemeClr val="bg1"/>
                </a:solidFill>
                <a:prstDash val="solid"/>
                <a:round/>
                <a:headEnd/>
                <a:tailEnd/>
              </a:ln>
            </p:spPr>
          </p:sp>
        </p:grpSp>
        <p:sp>
          <p:nvSpPr>
            <p:cNvPr id="150" name="North_Carolina">
              <a:extLst>
                <a:ext uri="{FF2B5EF4-FFF2-40B4-BE49-F238E27FC236}">
                  <a16:creationId xmlns:a16="http://schemas.microsoft.com/office/drawing/2014/main" id="{6501273E-E168-3B4D-8CC6-31E3A4085858}"/>
                </a:ext>
              </a:extLst>
            </p:cNvPr>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75000"/>
              </a:schemeClr>
            </a:solidFill>
            <a:ln w="9525">
              <a:solidFill>
                <a:schemeClr val="bg1"/>
              </a:solidFill>
              <a:prstDash val="solid"/>
              <a:round/>
              <a:headEnd/>
              <a:tailEnd/>
            </a:ln>
          </p:spPr>
        </p:sp>
        <p:sp>
          <p:nvSpPr>
            <p:cNvPr id="151" name="North_Dakota">
              <a:extLst>
                <a:ext uri="{FF2B5EF4-FFF2-40B4-BE49-F238E27FC236}">
                  <a16:creationId xmlns:a16="http://schemas.microsoft.com/office/drawing/2014/main" id="{68B1AB96-5A81-9C4B-BC1F-900CAFBFC644}"/>
                </a:ext>
              </a:extLst>
            </p:cNvPr>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75000"/>
              </a:schemeClr>
            </a:solidFill>
            <a:ln w="9525">
              <a:solidFill>
                <a:schemeClr val="bg1"/>
              </a:solidFill>
              <a:prstDash val="solid"/>
              <a:round/>
              <a:headEnd/>
              <a:tailEnd/>
            </a:ln>
          </p:spPr>
        </p:sp>
        <p:sp>
          <p:nvSpPr>
            <p:cNvPr id="152" name="Ohio">
              <a:extLst>
                <a:ext uri="{FF2B5EF4-FFF2-40B4-BE49-F238E27FC236}">
                  <a16:creationId xmlns:a16="http://schemas.microsoft.com/office/drawing/2014/main" id="{AD407B2F-E104-FD4A-9E21-FB01CA92AAA7}"/>
                </a:ext>
              </a:extLst>
            </p:cNvPr>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bg1">
                <a:lumMod val="75000"/>
              </a:schemeClr>
            </a:solidFill>
            <a:ln w="9525">
              <a:solidFill>
                <a:schemeClr val="bg1"/>
              </a:solidFill>
              <a:prstDash val="solid"/>
              <a:round/>
              <a:headEnd/>
              <a:tailEnd/>
            </a:ln>
          </p:spPr>
        </p:sp>
        <p:sp>
          <p:nvSpPr>
            <p:cNvPr id="153" name="Oklahoma">
              <a:extLst>
                <a:ext uri="{FF2B5EF4-FFF2-40B4-BE49-F238E27FC236}">
                  <a16:creationId xmlns:a16="http://schemas.microsoft.com/office/drawing/2014/main" id="{2863AE80-F3D8-3843-9A95-01BE0B7FC106}"/>
                </a:ext>
              </a:extLst>
            </p:cNvPr>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lumMod val="75000"/>
              </a:schemeClr>
            </a:solidFill>
            <a:ln w="9525">
              <a:solidFill>
                <a:schemeClr val="bg1"/>
              </a:solidFill>
              <a:prstDash val="solid"/>
              <a:round/>
              <a:headEnd/>
              <a:tailEnd/>
            </a:ln>
          </p:spPr>
        </p:sp>
        <p:sp>
          <p:nvSpPr>
            <p:cNvPr id="154" name="Oregon">
              <a:extLst>
                <a:ext uri="{FF2B5EF4-FFF2-40B4-BE49-F238E27FC236}">
                  <a16:creationId xmlns:a16="http://schemas.microsoft.com/office/drawing/2014/main" id="{06A7D829-1A87-0E49-94A0-E363C2524915}"/>
                </a:ext>
              </a:extLst>
            </p:cNvPr>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accent2"/>
            </a:solidFill>
            <a:ln w="9525">
              <a:solidFill>
                <a:schemeClr val="bg1"/>
              </a:solidFill>
              <a:prstDash val="solid"/>
              <a:round/>
              <a:headEnd/>
              <a:tailEnd/>
            </a:ln>
          </p:spPr>
        </p:sp>
        <p:sp>
          <p:nvSpPr>
            <p:cNvPr id="155" name="Pennsylvania">
              <a:extLst>
                <a:ext uri="{FF2B5EF4-FFF2-40B4-BE49-F238E27FC236}">
                  <a16:creationId xmlns:a16="http://schemas.microsoft.com/office/drawing/2014/main" id="{2A570C4F-2890-054B-B966-E93CA17CC5A8}"/>
                </a:ext>
              </a:extLst>
            </p:cNvPr>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accent2"/>
            </a:solidFill>
            <a:ln w="9525">
              <a:solidFill>
                <a:schemeClr val="bg1"/>
              </a:solidFill>
              <a:prstDash val="solid"/>
              <a:round/>
              <a:headEnd/>
              <a:tailEnd/>
            </a:ln>
          </p:spPr>
        </p:sp>
        <p:sp>
          <p:nvSpPr>
            <p:cNvPr id="156" name="Rhode_Island">
              <a:extLst>
                <a:ext uri="{FF2B5EF4-FFF2-40B4-BE49-F238E27FC236}">
                  <a16:creationId xmlns:a16="http://schemas.microsoft.com/office/drawing/2014/main" id="{F129F5D7-0D8A-3A4D-8E7D-42E492261CD6}"/>
                </a:ext>
              </a:extLst>
            </p:cNvPr>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75000"/>
              </a:schemeClr>
            </a:solidFill>
            <a:ln w="9525">
              <a:solidFill>
                <a:schemeClr val="bg1"/>
              </a:solidFill>
              <a:prstDash val="solid"/>
              <a:round/>
              <a:headEnd/>
              <a:tailEnd/>
            </a:ln>
          </p:spPr>
        </p:sp>
        <p:sp>
          <p:nvSpPr>
            <p:cNvPr id="157" name="South_Carolina">
              <a:extLst>
                <a:ext uri="{FF2B5EF4-FFF2-40B4-BE49-F238E27FC236}">
                  <a16:creationId xmlns:a16="http://schemas.microsoft.com/office/drawing/2014/main" id="{84C3D905-225F-E447-833B-130BBCA85753}"/>
                </a:ext>
              </a:extLst>
            </p:cNvPr>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bg1">
                <a:lumMod val="75000"/>
              </a:schemeClr>
            </a:solidFill>
            <a:ln w="9525">
              <a:solidFill>
                <a:schemeClr val="bg1"/>
              </a:solidFill>
              <a:prstDash val="solid"/>
              <a:round/>
              <a:headEnd/>
              <a:tailEnd/>
            </a:ln>
          </p:spPr>
        </p:sp>
        <p:sp>
          <p:nvSpPr>
            <p:cNvPr id="158" name="South_Dakota">
              <a:extLst>
                <a:ext uri="{FF2B5EF4-FFF2-40B4-BE49-F238E27FC236}">
                  <a16:creationId xmlns:a16="http://schemas.microsoft.com/office/drawing/2014/main" id="{7E96DA52-AC32-1C45-A451-C057A85D2EC0}"/>
                </a:ext>
              </a:extLst>
            </p:cNvPr>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75000"/>
              </a:schemeClr>
            </a:solidFill>
            <a:ln w="9525">
              <a:solidFill>
                <a:schemeClr val="bg1"/>
              </a:solidFill>
              <a:prstDash val="solid"/>
              <a:round/>
              <a:headEnd/>
              <a:tailEnd/>
            </a:ln>
          </p:spPr>
        </p:sp>
        <p:sp>
          <p:nvSpPr>
            <p:cNvPr id="159" name="Tennessee">
              <a:extLst>
                <a:ext uri="{FF2B5EF4-FFF2-40B4-BE49-F238E27FC236}">
                  <a16:creationId xmlns:a16="http://schemas.microsoft.com/office/drawing/2014/main" id="{2589361A-10E1-A341-ADD7-6FC5C413ECDD}"/>
                </a:ext>
              </a:extLst>
            </p:cNvPr>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bg1">
                <a:lumMod val="75000"/>
              </a:schemeClr>
            </a:solidFill>
            <a:ln w="9525">
              <a:solidFill>
                <a:schemeClr val="bg1"/>
              </a:solidFill>
              <a:prstDash val="solid"/>
              <a:round/>
              <a:headEnd/>
              <a:tailEnd/>
            </a:ln>
          </p:spPr>
        </p:sp>
        <p:sp>
          <p:nvSpPr>
            <p:cNvPr id="160" name="Texas">
              <a:extLst>
                <a:ext uri="{FF2B5EF4-FFF2-40B4-BE49-F238E27FC236}">
                  <a16:creationId xmlns:a16="http://schemas.microsoft.com/office/drawing/2014/main" id="{3E79C762-EC95-6747-BA69-6722DFCC3AB3}"/>
                </a:ext>
              </a:extLst>
            </p:cNvPr>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accent2"/>
            </a:solidFill>
            <a:ln w="9525">
              <a:solidFill>
                <a:schemeClr val="bg1"/>
              </a:solidFill>
              <a:prstDash val="solid"/>
              <a:round/>
              <a:headEnd/>
              <a:tailEnd/>
            </a:ln>
          </p:spPr>
        </p:sp>
        <p:sp>
          <p:nvSpPr>
            <p:cNvPr id="161" name="Utah">
              <a:extLst>
                <a:ext uri="{FF2B5EF4-FFF2-40B4-BE49-F238E27FC236}">
                  <a16:creationId xmlns:a16="http://schemas.microsoft.com/office/drawing/2014/main" id="{C6A55C7E-AA7B-2849-9309-0C0D37FB631F}"/>
                </a:ext>
              </a:extLst>
            </p:cNvPr>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bg1">
                <a:lumMod val="75000"/>
              </a:schemeClr>
            </a:solidFill>
            <a:ln w="9525">
              <a:solidFill>
                <a:schemeClr val="bg1"/>
              </a:solidFill>
              <a:prstDash val="solid"/>
              <a:round/>
              <a:headEnd/>
              <a:tailEnd/>
            </a:ln>
          </p:spPr>
        </p:sp>
        <p:sp>
          <p:nvSpPr>
            <p:cNvPr id="162" name="Vermont">
              <a:extLst>
                <a:ext uri="{FF2B5EF4-FFF2-40B4-BE49-F238E27FC236}">
                  <a16:creationId xmlns:a16="http://schemas.microsoft.com/office/drawing/2014/main" id="{3F72DEE9-B035-3444-BF77-8FCBB8711150}"/>
                </a:ext>
              </a:extLst>
            </p:cNvPr>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75000"/>
              </a:schemeClr>
            </a:solidFill>
            <a:ln w="9525">
              <a:solidFill>
                <a:schemeClr val="bg1"/>
              </a:solidFill>
              <a:prstDash val="solid"/>
              <a:round/>
              <a:headEnd/>
              <a:tailEnd/>
            </a:ln>
          </p:spPr>
        </p:sp>
        <p:sp>
          <p:nvSpPr>
            <p:cNvPr id="163" name="Washington">
              <a:extLst>
                <a:ext uri="{FF2B5EF4-FFF2-40B4-BE49-F238E27FC236}">
                  <a16:creationId xmlns:a16="http://schemas.microsoft.com/office/drawing/2014/main" id="{355805FC-527E-6D47-8B0A-172685CFAF49}"/>
                </a:ext>
              </a:extLst>
            </p:cNvPr>
            <p:cNvSpPr>
              <a:spLocks/>
            </p:cNvSpPr>
            <p:nvPr/>
          </p:nvSpPr>
          <p:spPr bwMode="auto">
            <a:xfrm>
              <a:off x="792467" y="1327274"/>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1">
                <a:lumMod val="75000"/>
              </a:schemeClr>
            </a:solidFill>
            <a:ln w="9525">
              <a:solidFill>
                <a:schemeClr val="bg1"/>
              </a:solidFill>
              <a:prstDash val="solid"/>
              <a:round/>
              <a:headEnd/>
              <a:tailEnd/>
            </a:ln>
          </p:spPr>
        </p:sp>
        <p:sp>
          <p:nvSpPr>
            <p:cNvPr id="164" name="West_Virginia">
              <a:extLst>
                <a:ext uri="{FF2B5EF4-FFF2-40B4-BE49-F238E27FC236}">
                  <a16:creationId xmlns:a16="http://schemas.microsoft.com/office/drawing/2014/main" id="{44CB065E-AC33-274C-A711-A11A720E57A7}"/>
                </a:ext>
              </a:extLst>
            </p:cNvPr>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bg1">
                <a:lumMod val="75000"/>
              </a:schemeClr>
            </a:solidFill>
            <a:ln w="9525">
              <a:solidFill>
                <a:schemeClr val="bg1"/>
              </a:solidFill>
              <a:prstDash val="solid"/>
              <a:round/>
              <a:headEnd/>
              <a:tailEnd/>
            </a:ln>
          </p:spPr>
        </p:sp>
        <p:sp>
          <p:nvSpPr>
            <p:cNvPr id="165" name="Wisconsin">
              <a:extLst>
                <a:ext uri="{FF2B5EF4-FFF2-40B4-BE49-F238E27FC236}">
                  <a16:creationId xmlns:a16="http://schemas.microsoft.com/office/drawing/2014/main" id="{DEB900E1-AC9A-B14E-BDB6-81F64BD130D5}"/>
                </a:ext>
              </a:extLst>
            </p:cNvPr>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75000"/>
              </a:schemeClr>
            </a:solidFill>
            <a:ln w="9525">
              <a:solidFill>
                <a:schemeClr val="bg1"/>
              </a:solidFill>
              <a:prstDash val="solid"/>
              <a:round/>
              <a:headEnd/>
              <a:tailEnd/>
            </a:ln>
          </p:spPr>
        </p:sp>
        <p:sp>
          <p:nvSpPr>
            <p:cNvPr id="166" name="Wyoming">
              <a:extLst>
                <a:ext uri="{FF2B5EF4-FFF2-40B4-BE49-F238E27FC236}">
                  <a16:creationId xmlns:a16="http://schemas.microsoft.com/office/drawing/2014/main" id="{F196D02E-2367-6041-8309-430C3099BBC8}"/>
                </a:ext>
              </a:extLst>
            </p:cNvPr>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bg1">
                <a:lumMod val="75000"/>
              </a:schemeClr>
            </a:solidFill>
            <a:ln w="9525">
              <a:solidFill>
                <a:schemeClr val="bg1"/>
              </a:solidFill>
              <a:prstDash val="solid"/>
              <a:round/>
              <a:headEnd/>
              <a:tailEnd/>
            </a:ln>
          </p:spPr>
        </p:sp>
        <p:grpSp>
          <p:nvGrpSpPr>
            <p:cNvPr id="167" name="Virginia">
              <a:extLst>
                <a:ext uri="{FF2B5EF4-FFF2-40B4-BE49-F238E27FC236}">
                  <a16:creationId xmlns:a16="http://schemas.microsoft.com/office/drawing/2014/main" id="{035F8E9F-B143-4E4E-BFB8-88A2E411513A}"/>
                </a:ext>
              </a:extLst>
            </p:cNvPr>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211" name="D51">
                <a:extLst>
                  <a:ext uri="{FF2B5EF4-FFF2-40B4-BE49-F238E27FC236}">
                    <a16:creationId xmlns:a16="http://schemas.microsoft.com/office/drawing/2014/main" id="{10F681CA-8B75-B54D-9EF8-413699BDA2A5}"/>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75000"/>
                </a:schemeClr>
              </a:solidFill>
              <a:ln w="9525">
                <a:solidFill>
                  <a:schemeClr val="bg1"/>
                </a:solidFill>
                <a:prstDash val="solid"/>
                <a:round/>
                <a:headEnd/>
                <a:tailEnd/>
              </a:ln>
            </p:spPr>
          </p:sp>
          <p:sp>
            <p:nvSpPr>
              <p:cNvPr id="212" name="D52">
                <a:extLst>
                  <a:ext uri="{FF2B5EF4-FFF2-40B4-BE49-F238E27FC236}">
                    <a16:creationId xmlns:a16="http://schemas.microsoft.com/office/drawing/2014/main" id="{DA79FD64-FE0D-8F43-A746-7C30DD3F6FA4}"/>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213" name="Drawing 49">
                <a:extLst>
                  <a:ext uri="{FF2B5EF4-FFF2-40B4-BE49-F238E27FC236}">
                    <a16:creationId xmlns:a16="http://schemas.microsoft.com/office/drawing/2014/main" id="{62A58767-B5CB-1547-82D9-EE7E8B5EA7C1}"/>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rgbClr val="BFBFBF"/>
              </a:solidFill>
              <a:ln w="9525" cap="flat">
                <a:solidFill>
                  <a:schemeClr val="bg1"/>
                </a:solidFill>
                <a:prstDash val="solid"/>
                <a:round/>
                <a:headEnd/>
                <a:tailEnd/>
              </a:ln>
            </p:spPr>
          </p:sp>
        </p:grpSp>
        <p:sp>
          <p:nvSpPr>
            <p:cNvPr id="168" name="Kentucky">
              <a:extLst>
                <a:ext uri="{FF2B5EF4-FFF2-40B4-BE49-F238E27FC236}">
                  <a16:creationId xmlns:a16="http://schemas.microsoft.com/office/drawing/2014/main" id="{900B5AF6-CC20-7B46-A254-185442D705C5}"/>
                </a:ext>
              </a:extLst>
            </p:cNvPr>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bg1">
                <a:lumMod val="75000"/>
              </a:schemeClr>
            </a:solidFill>
            <a:ln w="9525">
              <a:solidFill>
                <a:schemeClr val="bg1"/>
              </a:solidFill>
              <a:prstDash val="solid"/>
              <a:round/>
              <a:headEnd/>
              <a:tailEnd/>
            </a:ln>
          </p:spPr>
        </p:sp>
        <p:grpSp>
          <p:nvGrpSpPr>
            <p:cNvPr id="169" name="Alaska">
              <a:extLst>
                <a:ext uri="{FF2B5EF4-FFF2-40B4-BE49-F238E27FC236}">
                  <a16:creationId xmlns:a16="http://schemas.microsoft.com/office/drawing/2014/main" id="{1644BB3C-262B-B545-B6B4-A1D06FDD0AF9}"/>
                </a:ext>
              </a:extLst>
            </p:cNvPr>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180" name="Drawing 60">
                <a:extLst>
                  <a:ext uri="{FF2B5EF4-FFF2-40B4-BE49-F238E27FC236}">
                    <a16:creationId xmlns:a16="http://schemas.microsoft.com/office/drawing/2014/main" id="{11640F88-2026-CD46-B287-40BA92BE6C56}"/>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chemeClr val="bg1">
                  <a:lumMod val="75000"/>
                </a:schemeClr>
              </a:solidFill>
              <a:ln w="9525">
                <a:solidFill>
                  <a:schemeClr val="bg1"/>
                </a:solidFill>
                <a:prstDash val="solid"/>
                <a:round/>
                <a:headEnd/>
                <a:tailEnd/>
              </a:ln>
            </p:spPr>
          </p:sp>
          <p:sp>
            <p:nvSpPr>
              <p:cNvPr id="181" name="Alaska4">
                <a:extLst>
                  <a:ext uri="{FF2B5EF4-FFF2-40B4-BE49-F238E27FC236}">
                    <a16:creationId xmlns:a16="http://schemas.microsoft.com/office/drawing/2014/main" id="{FF95DFCC-2355-2446-B158-F9CADCBDE744}"/>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182" name="Alaska5">
                <a:extLst>
                  <a:ext uri="{FF2B5EF4-FFF2-40B4-BE49-F238E27FC236}">
                    <a16:creationId xmlns:a16="http://schemas.microsoft.com/office/drawing/2014/main" id="{77595AF3-3BD0-A243-BB81-A26FD552B685}"/>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183" name="Alaska1">
                <a:extLst>
                  <a:ext uri="{FF2B5EF4-FFF2-40B4-BE49-F238E27FC236}">
                    <a16:creationId xmlns:a16="http://schemas.microsoft.com/office/drawing/2014/main" id="{0EE07F96-680A-1A41-995F-67A44AC6F39A}"/>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184" name="Alaska24">
                <a:extLst>
                  <a:ext uri="{FF2B5EF4-FFF2-40B4-BE49-F238E27FC236}">
                    <a16:creationId xmlns:a16="http://schemas.microsoft.com/office/drawing/2014/main" id="{D245C416-92A8-454C-94EE-DDB1CDFFCCD3}"/>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185" name="Alaska23">
                <a:extLst>
                  <a:ext uri="{FF2B5EF4-FFF2-40B4-BE49-F238E27FC236}">
                    <a16:creationId xmlns:a16="http://schemas.microsoft.com/office/drawing/2014/main" id="{4DBCE5A2-8A0C-5044-B746-576E953D0F74}"/>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186" name="Alaska22">
                <a:extLst>
                  <a:ext uri="{FF2B5EF4-FFF2-40B4-BE49-F238E27FC236}">
                    <a16:creationId xmlns:a16="http://schemas.microsoft.com/office/drawing/2014/main" id="{5EC2431B-B4E4-EE48-8547-868C9022C46C}"/>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187" name="Alaska21">
                <a:extLst>
                  <a:ext uri="{FF2B5EF4-FFF2-40B4-BE49-F238E27FC236}">
                    <a16:creationId xmlns:a16="http://schemas.microsoft.com/office/drawing/2014/main" id="{3F633EEF-6CFB-A242-A563-4448BFDA7813}"/>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188" name="Alaska20">
                <a:extLst>
                  <a:ext uri="{FF2B5EF4-FFF2-40B4-BE49-F238E27FC236}">
                    <a16:creationId xmlns:a16="http://schemas.microsoft.com/office/drawing/2014/main" id="{F7AF2BC0-6459-384E-A7B0-B6A5DC1B95B4}"/>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189" name="Alaska19">
                <a:extLst>
                  <a:ext uri="{FF2B5EF4-FFF2-40B4-BE49-F238E27FC236}">
                    <a16:creationId xmlns:a16="http://schemas.microsoft.com/office/drawing/2014/main" id="{69FAE8B5-CB94-6F43-9D74-CBBA41429BD4}"/>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190" name="Alaska18">
                <a:extLst>
                  <a:ext uri="{FF2B5EF4-FFF2-40B4-BE49-F238E27FC236}">
                    <a16:creationId xmlns:a16="http://schemas.microsoft.com/office/drawing/2014/main" id="{022ECD96-0BED-C34F-9F2D-FB71C69C2128}"/>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191" name="Alaska17">
                <a:extLst>
                  <a:ext uri="{FF2B5EF4-FFF2-40B4-BE49-F238E27FC236}">
                    <a16:creationId xmlns:a16="http://schemas.microsoft.com/office/drawing/2014/main" id="{B716ABC3-3313-0A47-B385-98D52154F037}"/>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192" name="Alaska16">
                <a:extLst>
                  <a:ext uri="{FF2B5EF4-FFF2-40B4-BE49-F238E27FC236}">
                    <a16:creationId xmlns:a16="http://schemas.microsoft.com/office/drawing/2014/main" id="{A25BA038-A358-D245-9D06-AAE858B07D23}"/>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193" name="D121">
                <a:extLst>
                  <a:ext uri="{FF2B5EF4-FFF2-40B4-BE49-F238E27FC236}">
                    <a16:creationId xmlns:a16="http://schemas.microsoft.com/office/drawing/2014/main" id="{EAE9E0F2-5904-8143-B1DF-00AD72893356}"/>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194" name="Alaska15">
                <a:extLst>
                  <a:ext uri="{FF2B5EF4-FFF2-40B4-BE49-F238E27FC236}">
                    <a16:creationId xmlns:a16="http://schemas.microsoft.com/office/drawing/2014/main" id="{5E734ACA-0710-AA41-91B0-2233E125EF96}"/>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195" name="Alaska14">
                <a:extLst>
                  <a:ext uri="{FF2B5EF4-FFF2-40B4-BE49-F238E27FC236}">
                    <a16:creationId xmlns:a16="http://schemas.microsoft.com/office/drawing/2014/main" id="{7BFFDBFC-4352-9040-B700-85546D46BD2D}"/>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196" name="Alaska13">
                <a:extLst>
                  <a:ext uri="{FF2B5EF4-FFF2-40B4-BE49-F238E27FC236}">
                    <a16:creationId xmlns:a16="http://schemas.microsoft.com/office/drawing/2014/main" id="{4B785B9F-ADF7-D840-A748-77F6536F4F8A}"/>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197" name="Alaska11">
                <a:extLst>
                  <a:ext uri="{FF2B5EF4-FFF2-40B4-BE49-F238E27FC236}">
                    <a16:creationId xmlns:a16="http://schemas.microsoft.com/office/drawing/2014/main" id="{F48E4361-485C-7C46-BCF9-183C363FDF84}"/>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198" name="Alaska12">
                <a:extLst>
                  <a:ext uri="{FF2B5EF4-FFF2-40B4-BE49-F238E27FC236}">
                    <a16:creationId xmlns:a16="http://schemas.microsoft.com/office/drawing/2014/main" id="{93814CB5-4D82-4C40-9433-5480AA118441}"/>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199" name="D127">
                <a:extLst>
                  <a:ext uri="{FF2B5EF4-FFF2-40B4-BE49-F238E27FC236}">
                    <a16:creationId xmlns:a16="http://schemas.microsoft.com/office/drawing/2014/main" id="{D00F4302-F64C-AA45-BECC-2F9082ACF881}"/>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200" name="Alaska10">
                <a:extLst>
                  <a:ext uri="{FF2B5EF4-FFF2-40B4-BE49-F238E27FC236}">
                    <a16:creationId xmlns:a16="http://schemas.microsoft.com/office/drawing/2014/main" id="{46FEE415-DCA6-2642-97B9-2D7A3F2B8A68}"/>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201" name="D129">
                <a:extLst>
                  <a:ext uri="{FF2B5EF4-FFF2-40B4-BE49-F238E27FC236}">
                    <a16:creationId xmlns:a16="http://schemas.microsoft.com/office/drawing/2014/main" id="{3EAF030A-77F9-AB47-88BD-D5B5CC0200A7}"/>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202" name="Alaska9">
                <a:extLst>
                  <a:ext uri="{FF2B5EF4-FFF2-40B4-BE49-F238E27FC236}">
                    <a16:creationId xmlns:a16="http://schemas.microsoft.com/office/drawing/2014/main" id="{8DE33B87-9344-4045-9FE2-844CBD10B99F}"/>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203" name="D131">
                <a:extLst>
                  <a:ext uri="{FF2B5EF4-FFF2-40B4-BE49-F238E27FC236}">
                    <a16:creationId xmlns:a16="http://schemas.microsoft.com/office/drawing/2014/main" id="{F2793C57-7EA0-C44D-89FE-F479C35C8F05}"/>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204" name="Alaska8">
                <a:extLst>
                  <a:ext uri="{FF2B5EF4-FFF2-40B4-BE49-F238E27FC236}">
                    <a16:creationId xmlns:a16="http://schemas.microsoft.com/office/drawing/2014/main" id="{0786A679-0EBC-FB49-A50E-56B37BCFC006}"/>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205" name="Alaska6">
                <a:extLst>
                  <a:ext uri="{FF2B5EF4-FFF2-40B4-BE49-F238E27FC236}">
                    <a16:creationId xmlns:a16="http://schemas.microsoft.com/office/drawing/2014/main" id="{380C0042-6DAD-F842-8890-FB9722273F43}"/>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206" name="Alaska3">
                <a:extLst>
                  <a:ext uri="{FF2B5EF4-FFF2-40B4-BE49-F238E27FC236}">
                    <a16:creationId xmlns:a16="http://schemas.microsoft.com/office/drawing/2014/main" id="{36FFFE9D-5769-0C45-9F77-88B536E5F20B}"/>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207" name="D136">
                <a:extLst>
                  <a:ext uri="{FF2B5EF4-FFF2-40B4-BE49-F238E27FC236}">
                    <a16:creationId xmlns:a16="http://schemas.microsoft.com/office/drawing/2014/main" id="{BD9536AD-ED3E-D24B-AAA4-06ADD56695FC}"/>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208" name="Alaska2">
                <a:extLst>
                  <a:ext uri="{FF2B5EF4-FFF2-40B4-BE49-F238E27FC236}">
                    <a16:creationId xmlns:a16="http://schemas.microsoft.com/office/drawing/2014/main" id="{9E84FC23-5A32-A644-A899-7FE1568B0423}"/>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209" name="D138">
                <a:extLst>
                  <a:ext uri="{FF2B5EF4-FFF2-40B4-BE49-F238E27FC236}">
                    <a16:creationId xmlns:a16="http://schemas.microsoft.com/office/drawing/2014/main" id="{4AA939B1-0C0C-454E-998C-C5E6819C6E0E}"/>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210" name="Alaska7">
                <a:extLst>
                  <a:ext uri="{FF2B5EF4-FFF2-40B4-BE49-F238E27FC236}">
                    <a16:creationId xmlns:a16="http://schemas.microsoft.com/office/drawing/2014/main" id="{FD766EE9-3BCB-D742-981A-18E223DE14EB}"/>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170" name="Hawaii">
              <a:extLst>
                <a:ext uri="{FF2B5EF4-FFF2-40B4-BE49-F238E27FC236}">
                  <a16:creationId xmlns:a16="http://schemas.microsoft.com/office/drawing/2014/main" id="{C7F8C06D-9C84-4F44-8476-1B7A805530B6}"/>
                </a:ext>
              </a:extLst>
            </p:cNvPr>
            <p:cNvGrpSpPr>
              <a:grpSpLocks/>
            </p:cNvGrpSpPr>
            <p:nvPr/>
          </p:nvGrpSpPr>
          <p:grpSpPr bwMode="auto">
            <a:xfrm>
              <a:off x="2243586" y="5502898"/>
              <a:ext cx="1440494" cy="931719"/>
              <a:chOff x="7162800" y="16116300"/>
              <a:chExt cx="19845" cy="400"/>
            </a:xfrm>
            <a:solidFill>
              <a:srgbClr val="C6D9F1"/>
            </a:solidFill>
          </p:grpSpPr>
          <p:sp>
            <p:nvSpPr>
              <p:cNvPr id="174" name="D100">
                <a:extLst>
                  <a:ext uri="{FF2B5EF4-FFF2-40B4-BE49-F238E27FC236}">
                    <a16:creationId xmlns:a16="http://schemas.microsoft.com/office/drawing/2014/main" id="{F40155E3-61A4-B64B-888C-C5E0787F0BB4}"/>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bg1">
                  <a:lumMod val="75000"/>
                </a:schemeClr>
              </a:solidFill>
              <a:ln w="9525">
                <a:solidFill>
                  <a:schemeClr val="bg1"/>
                </a:solidFill>
                <a:prstDash val="solid"/>
                <a:round/>
                <a:headEnd/>
                <a:tailEnd/>
              </a:ln>
            </p:spPr>
          </p:sp>
          <p:sp>
            <p:nvSpPr>
              <p:cNvPr id="175" name="D101">
                <a:extLst>
                  <a:ext uri="{FF2B5EF4-FFF2-40B4-BE49-F238E27FC236}">
                    <a16:creationId xmlns:a16="http://schemas.microsoft.com/office/drawing/2014/main" id="{3C387500-A345-F849-9B86-7347516AABD2}"/>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bg1">
                  <a:lumMod val="75000"/>
                </a:schemeClr>
              </a:solidFill>
              <a:ln w="9525">
                <a:solidFill>
                  <a:schemeClr val="bg1"/>
                </a:solidFill>
                <a:prstDash val="solid"/>
                <a:round/>
                <a:headEnd/>
                <a:tailEnd/>
              </a:ln>
            </p:spPr>
          </p:sp>
          <p:sp>
            <p:nvSpPr>
              <p:cNvPr id="176" name="D102">
                <a:extLst>
                  <a:ext uri="{FF2B5EF4-FFF2-40B4-BE49-F238E27FC236}">
                    <a16:creationId xmlns:a16="http://schemas.microsoft.com/office/drawing/2014/main" id="{097693B2-D0ED-FC4F-A3E6-2BC71170C42C}"/>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bg1">
                  <a:lumMod val="75000"/>
                </a:schemeClr>
              </a:solidFill>
              <a:ln w="9525">
                <a:solidFill>
                  <a:schemeClr val="bg1"/>
                </a:solidFill>
                <a:prstDash val="solid"/>
                <a:round/>
                <a:headEnd/>
                <a:tailEnd/>
              </a:ln>
            </p:spPr>
          </p:sp>
          <p:sp>
            <p:nvSpPr>
              <p:cNvPr id="177" name="D103">
                <a:extLst>
                  <a:ext uri="{FF2B5EF4-FFF2-40B4-BE49-F238E27FC236}">
                    <a16:creationId xmlns:a16="http://schemas.microsoft.com/office/drawing/2014/main" id="{2CAEC0C1-3D4C-0943-B322-171EACB4D32E}"/>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bg1">
                  <a:lumMod val="75000"/>
                </a:schemeClr>
              </a:solidFill>
              <a:ln w="9525">
                <a:solidFill>
                  <a:schemeClr val="bg1"/>
                </a:solidFill>
                <a:prstDash val="solid"/>
                <a:round/>
                <a:headEnd/>
                <a:tailEnd/>
              </a:ln>
            </p:spPr>
          </p:sp>
          <p:sp>
            <p:nvSpPr>
              <p:cNvPr id="178" name="D104">
                <a:extLst>
                  <a:ext uri="{FF2B5EF4-FFF2-40B4-BE49-F238E27FC236}">
                    <a16:creationId xmlns:a16="http://schemas.microsoft.com/office/drawing/2014/main" id="{FD8534DA-2305-7A44-8572-8C90807DBA04}"/>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bg1">
                  <a:lumMod val="75000"/>
                </a:schemeClr>
              </a:solidFill>
              <a:ln w="9525">
                <a:solidFill>
                  <a:schemeClr val="bg1"/>
                </a:solidFill>
                <a:prstDash val="solid"/>
                <a:round/>
                <a:headEnd/>
                <a:tailEnd/>
              </a:ln>
            </p:spPr>
          </p:sp>
          <p:sp>
            <p:nvSpPr>
              <p:cNvPr id="179" name="D105">
                <a:extLst>
                  <a:ext uri="{FF2B5EF4-FFF2-40B4-BE49-F238E27FC236}">
                    <a16:creationId xmlns:a16="http://schemas.microsoft.com/office/drawing/2014/main" id="{6A406272-22D2-3346-866C-41CA11F8C067}"/>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bg1">
                  <a:lumMod val="75000"/>
                </a:schemeClr>
              </a:solidFill>
              <a:ln w="9525">
                <a:solidFill>
                  <a:schemeClr val="bg1"/>
                </a:solidFill>
                <a:prstDash val="solid"/>
                <a:round/>
                <a:headEnd/>
                <a:tailEnd/>
              </a:ln>
            </p:spPr>
          </p:sp>
        </p:grpSp>
        <p:sp>
          <p:nvSpPr>
            <p:cNvPr id="171" name="District_Of_Columbia">
              <a:extLst>
                <a:ext uri="{FF2B5EF4-FFF2-40B4-BE49-F238E27FC236}">
                  <a16:creationId xmlns:a16="http://schemas.microsoft.com/office/drawing/2014/main" id="{E356883A-A373-9340-A4A2-59CCE396B270}"/>
                </a:ext>
              </a:extLst>
            </p:cNvPr>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172" name="ny1">
              <a:extLst>
                <a:ext uri="{FF2B5EF4-FFF2-40B4-BE49-F238E27FC236}">
                  <a16:creationId xmlns:a16="http://schemas.microsoft.com/office/drawing/2014/main" id="{354104E5-E825-C146-90BA-20B07AC2F606}"/>
                </a:ext>
              </a:extLst>
            </p:cNvPr>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173" name="ny3">
              <a:extLst>
                <a:ext uri="{FF2B5EF4-FFF2-40B4-BE49-F238E27FC236}">
                  <a16:creationId xmlns:a16="http://schemas.microsoft.com/office/drawing/2014/main" id="{B97014DE-46C4-5847-84A8-01B0E83628A3}"/>
                </a:ext>
              </a:extLst>
            </p:cNvPr>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75000"/>
              </a:schemeClr>
            </a:solidFill>
            <a:ln w="9525">
              <a:solidFill>
                <a:schemeClr val="bg1"/>
              </a:solidFill>
              <a:prstDash val="solid"/>
              <a:round/>
              <a:headEnd/>
              <a:tailEnd/>
            </a:ln>
          </p:spPr>
        </p:sp>
      </p:grpSp>
      <p:sp>
        <p:nvSpPr>
          <p:cNvPr id="218" name="Content Placeholder 1" descr="Other states use sentencing guidelines, or risk assessment, or both to define a target population and tie funding to programs serving that population (e.g., Kansas and Michigan).&#10;">
            <a:extLst>
              <a:ext uri="{FF2B5EF4-FFF2-40B4-BE49-F238E27FC236}">
                <a16:creationId xmlns:a16="http://schemas.microsoft.com/office/drawing/2014/main" id="{4CACA025-CB20-0C4C-924A-0DE258374B35}"/>
              </a:ext>
            </a:extLst>
          </p:cNvPr>
          <p:cNvSpPr txBox="1">
            <a:spLocks/>
          </p:cNvSpPr>
          <p:nvPr/>
        </p:nvSpPr>
        <p:spPr>
          <a:xfrm>
            <a:off x="7991987" y="4021802"/>
            <a:ext cx="3767196" cy="1885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2">
                    <a:lumMod val="50000"/>
                  </a:schemeClr>
                </a:solidFill>
                <a:latin typeface="Franklin Gothic Book" panose="020B0503020102020204" pitchFamily="34" charset="0"/>
              </a:rPr>
              <a:t>Other states use sentencing guidelines or risk assessment to define a target population and tie funding to programs serving that population (e.g., </a:t>
            </a:r>
            <a:r>
              <a:rPr lang="en-US" sz="2000" b="1" dirty="0">
                <a:solidFill>
                  <a:schemeClr val="bg2">
                    <a:lumMod val="50000"/>
                  </a:schemeClr>
                </a:solidFill>
                <a:latin typeface="Franklin Gothic Book" panose="020B0503020102020204" pitchFamily="34" charset="0"/>
              </a:rPr>
              <a:t>Michigan</a:t>
            </a:r>
            <a:r>
              <a:rPr lang="en-US" sz="2000" dirty="0">
                <a:solidFill>
                  <a:schemeClr val="bg2">
                    <a:lumMod val="50000"/>
                  </a:schemeClr>
                </a:solidFill>
                <a:latin typeface="Franklin Gothic Book" panose="020B0503020102020204" pitchFamily="34" charset="0"/>
              </a:rPr>
              <a:t> and </a:t>
            </a:r>
            <a:r>
              <a:rPr lang="en-US" sz="2000" b="1" dirty="0">
                <a:solidFill>
                  <a:schemeClr val="bg2">
                    <a:lumMod val="50000"/>
                  </a:schemeClr>
                </a:solidFill>
                <a:latin typeface="Franklin Gothic Book" panose="020B0503020102020204" pitchFamily="34" charset="0"/>
              </a:rPr>
              <a:t>Kansas</a:t>
            </a:r>
            <a:r>
              <a:rPr lang="en-US" sz="2000" dirty="0">
                <a:solidFill>
                  <a:schemeClr val="bg2">
                    <a:lumMod val="50000"/>
                  </a:schemeClr>
                </a:solidFill>
                <a:latin typeface="Franklin Gothic Book" panose="020B0503020102020204" pitchFamily="34" charset="0"/>
              </a:rPr>
              <a:t>).</a:t>
            </a:r>
          </a:p>
          <a:p>
            <a:endParaRPr lang="en-US" sz="2000" dirty="0"/>
          </a:p>
        </p:txBody>
      </p:sp>
      <p:sp>
        <p:nvSpPr>
          <p:cNvPr id="219" name="Content Placeholder 1" descr="Minnesota, Pennsylvania, Texas, and Oregon all use a funding formula to compare counties and share funding across county or multi-county probation departments. &#10;">
            <a:extLst>
              <a:ext uri="{FF2B5EF4-FFF2-40B4-BE49-F238E27FC236}">
                <a16:creationId xmlns:a16="http://schemas.microsoft.com/office/drawing/2014/main" id="{37CD749D-EF21-C343-B7F4-BBBFEB04770F}"/>
              </a:ext>
            </a:extLst>
          </p:cNvPr>
          <p:cNvSpPr txBox="1">
            <a:spLocks/>
          </p:cNvSpPr>
          <p:nvPr/>
        </p:nvSpPr>
        <p:spPr>
          <a:xfrm>
            <a:off x="8018491" y="1609665"/>
            <a:ext cx="3805647" cy="1859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2"/>
                </a:solidFill>
                <a:latin typeface="Franklin Gothic Book" panose="020B0503020102020204" pitchFamily="34" charset="0"/>
              </a:rPr>
              <a:t>Texas, Pennsylvania</a:t>
            </a:r>
            <a:r>
              <a:rPr lang="en-US" sz="2000" dirty="0">
                <a:solidFill>
                  <a:schemeClr val="accent2"/>
                </a:solidFill>
                <a:latin typeface="Franklin Gothic Book" panose="020B0503020102020204" pitchFamily="34" charset="0"/>
              </a:rPr>
              <a:t>,</a:t>
            </a:r>
            <a:r>
              <a:rPr lang="en-US" sz="2000" b="1" dirty="0">
                <a:solidFill>
                  <a:schemeClr val="accent2"/>
                </a:solidFill>
                <a:latin typeface="Franklin Gothic Book" panose="020B0503020102020204" pitchFamily="34" charset="0"/>
              </a:rPr>
              <a:t> Minnesota</a:t>
            </a:r>
            <a:r>
              <a:rPr lang="en-US" sz="2000" dirty="0">
                <a:solidFill>
                  <a:schemeClr val="accent2"/>
                </a:solidFill>
                <a:latin typeface="Franklin Gothic Book" panose="020B0503020102020204" pitchFamily="34" charset="0"/>
              </a:rPr>
              <a:t>, and </a:t>
            </a:r>
            <a:r>
              <a:rPr lang="en-US" sz="2000" b="1" dirty="0">
                <a:solidFill>
                  <a:schemeClr val="accent2"/>
                </a:solidFill>
                <a:latin typeface="Franklin Gothic Book" panose="020B0503020102020204" pitchFamily="34" charset="0"/>
              </a:rPr>
              <a:t>Oregon</a:t>
            </a:r>
            <a:r>
              <a:rPr lang="en-US" sz="2000" dirty="0">
                <a:solidFill>
                  <a:schemeClr val="accent2"/>
                </a:solidFill>
                <a:latin typeface="Franklin Gothic Book" panose="020B0503020102020204" pitchFamily="34" charset="0"/>
              </a:rPr>
              <a:t> all use a funding formula to compare counties and share funding across county or multi-county probation departments. </a:t>
            </a:r>
            <a:endParaRPr lang="en-US" sz="2000" dirty="0">
              <a:latin typeface="Franklin Gothic Book" panose="020B0503020102020204" pitchFamily="34" charset="0"/>
            </a:endParaRPr>
          </a:p>
          <a:p>
            <a:endParaRPr lang="en-US" sz="2000" dirty="0"/>
          </a:p>
        </p:txBody>
      </p:sp>
      <p:cxnSp>
        <p:nvCxnSpPr>
          <p:cNvPr id="220" name="Straight Arrow Connector 219">
            <a:extLst>
              <a:ext uri="{FF2B5EF4-FFF2-40B4-BE49-F238E27FC236}">
                <a16:creationId xmlns:a16="http://schemas.microsoft.com/office/drawing/2014/main" id="{A57D4ADB-BA7E-8F4A-A9D3-D1B4A6FE26C2}"/>
              </a:ext>
            </a:extLst>
          </p:cNvPr>
          <p:cNvCxnSpPr>
            <a:cxnSpLocks/>
          </p:cNvCxnSpPr>
          <p:nvPr/>
        </p:nvCxnSpPr>
        <p:spPr>
          <a:xfrm flipH="1">
            <a:off x="3140863" y="3314414"/>
            <a:ext cx="663967"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95BD09AE-AC61-E045-90DA-A91CAA43BA44}"/>
              </a:ext>
            </a:extLst>
          </p:cNvPr>
          <p:cNvCxnSpPr>
            <a:cxnSpLocks/>
          </p:cNvCxnSpPr>
          <p:nvPr/>
        </p:nvCxnSpPr>
        <p:spPr>
          <a:xfrm>
            <a:off x="6526928" y="3271024"/>
            <a:ext cx="1479395" cy="906966"/>
          </a:xfrm>
          <a:prstGeom prst="straightConnector1">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107822C3-94B9-5647-9CD0-350FCB2AD2BD}"/>
              </a:ext>
            </a:extLst>
          </p:cNvPr>
          <p:cNvCxnSpPr>
            <a:cxnSpLocks/>
          </p:cNvCxnSpPr>
          <p:nvPr/>
        </p:nvCxnSpPr>
        <p:spPr>
          <a:xfrm>
            <a:off x="5642265" y="3836020"/>
            <a:ext cx="2371492" cy="334536"/>
          </a:xfrm>
          <a:prstGeom prst="straightConnector1">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C519A916-CBF1-B445-8531-B964C1AECD1E}"/>
              </a:ext>
            </a:extLst>
          </p:cNvPr>
          <p:cNvCxnSpPr>
            <a:cxnSpLocks/>
          </p:cNvCxnSpPr>
          <p:nvPr/>
        </p:nvCxnSpPr>
        <p:spPr>
          <a:xfrm flipV="1">
            <a:off x="4141537" y="1732327"/>
            <a:ext cx="3853464" cy="1328925"/>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E2A26FB2-E982-E84D-A15F-19B64FEA6090}"/>
              </a:ext>
            </a:extLst>
          </p:cNvPr>
          <p:cNvCxnSpPr>
            <a:cxnSpLocks/>
          </p:cNvCxnSpPr>
          <p:nvPr/>
        </p:nvCxnSpPr>
        <p:spPr>
          <a:xfrm flipV="1">
            <a:off x="7086376" y="1736036"/>
            <a:ext cx="914400" cy="1630016"/>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8999982-1688-6041-9D6A-72BF852E9BCF}"/>
              </a:ext>
            </a:extLst>
          </p:cNvPr>
          <p:cNvCxnSpPr>
            <a:cxnSpLocks/>
          </p:cNvCxnSpPr>
          <p:nvPr/>
        </p:nvCxnSpPr>
        <p:spPr>
          <a:xfrm flipV="1">
            <a:off x="5810641" y="1731173"/>
            <a:ext cx="2186609" cy="1219199"/>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C0C4A1F-A606-004C-AC67-A7C29C3DC429}"/>
              </a:ext>
            </a:extLst>
          </p:cNvPr>
          <p:cNvCxnSpPr>
            <a:cxnSpLocks/>
          </p:cNvCxnSpPr>
          <p:nvPr/>
        </p:nvCxnSpPr>
        <p:spPr>
          <a:xfrm flipV="1">
            <a:off x="5537209" y="1731173"/>
            <a:ext cx="2464904" cy="2756451"/>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847B9676-C86A-464D-B188-D04A542B50B5}"/>
              </a:ext>
            </a:extLst>
          </p:cNvPr>
          <p:cNvCxnSpPr>
            <a:cxnSpLocks/>
          </p:cNvCxnSpPr>
          <p:nvPr/>
        </p:nvCxnSpPr>
        <p:spPr>
          <a:xfrm flipH="1" flipV="1">
            <a:off x="3140863" y="3327744"/>
            <a:ext cx="1225983" cy="535010"/>
          </a:xfrm>
          <a:prstGeom prst="straightConnector1">
            <a:avLst/>
          </a:prstGeom>
          <a:ln>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16FE1FBA-DBDA-9440-B3C2-E2569326F52A}"/>
              </a:ext>
            </a:extLst>
          </p:cNvPr>
          <p:cNvCxnSpPr>
            <a:cxnSpLocks/>
          </p:cNvCxnSpPr>
          <p:nvPr/>
        </p:nvCxnSpPr>
        <p:spPr>
          <a:xfrm flipH="1" flipV="1">
            <a:off x="3146819" y="3318329"/>
            <a:ext cx="3059006" cy="345858"/>
          </a:xfrm>
          <a:prstGeom prst="straightConnector1">
            <a:avLst/>
          </a:prstGeom>
          <a:ln>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0594F78-F529-6344-91DE-155175060241}"/>
              </a:ext>
            </a:extLst>
          </p:cNvPr>
          <p:cNvCxnSpPr>
            <a:cxnSpLocks/>
          </p:cNvCxnSpPr>
          <p:nvPr/>
        </p:nvCxnSpPr>
        <p:spPr>
          <a:xfrm flipH="1" flipV="1">
            <a:off x="3140863" y="3327743"/>
            <a:ext cx="2827266" cy="784468"/>
          </a:xfrm>
          <a:prstGeom prst="straightConnector1">
            <a:avLst/>
          </a:prstGeom>
          <a:ln>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4E746-1470-204D-BA3E-0163C9B5CFD1}"/>
              </a:ext>
            </a:extLst>
          </p:cNvPr>
          <p:cNvSpPr>
            <a:spLocks noGrp="1"/>
          </p:cNvSpPr>
          <p:nvPr>
            <p:ph type="title"/>
          </p:nvPr>
        </p:nvSpPr>
        <p:spPr/>
        <p:txBody>
          <a:bodyPr>
            <a:normAutofit/>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This presentation describes seven states’ approaches and highlights the Oregon approach.</a:t>
            </a:r>
          </a:p>
        </p:txBody>
      </p:sp>
      <p:sp>
        <p:nvSpPr>
          <p:cNvPr id="114" name="Content Placeholder 1" descr="Some states (e.g., California) tie funding from probation to prison, an approach sometimes referred to as “performance incentive funding” or “PIF.”&#10;">
            <a:extLst>
              <a:ext uri="{FF2B5EF4-FFF2-40B4-BE49-F238E27FC236}">
                <a16:creationId xmlns:a16="http://schemas.microsoft.com/office/drawing/2014/main" id="{93937910-2842-ED48-894F-08CEDD571F06}"/>
              </a:ext>
            </a:extLst>
          </p:cNvPr>
          <p:cNvSpPr txBox="1">
            <a:spLocks/>
          </p:cNvSpPr>
          <p:nvPr/>
        </p:nvSpPr>
        <p:spPr>
          <a:xfrm>
            <a:off x="355622" y="2693077"/>
            <a:ext cx="2804988" cy="262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2000" b="1" dirty="0">
              <a:solidFill>
                <a:schemeClr val="accent5"/>
              </a:solidFill>
            </a:endParaRPr>
          </a:p>
          <a:p>
            <a:pPr marL="0" indent="0" algn="r">
              <a:buFont typeface="Arial" panose="020B0604020202020204" pitchFamily="34" charset="0"/>
              <a:buNone/>
            </a:pPr>
            <a:r>
              <a:rPr lang="en-US" sz="2000" b="1" dirty="0">
                <a:solidFill>
                  <a:schemeClr val="accent5"/>
                </a:solidFill>
              </a:rPr>
              <a:t>PIF: California</a:t>
            </a:r>
            <a:endParaRPr lang="en-US" sz="2000" dirty="0">
              <a:solidFill>
                <a:schemeClr val="accent5"/>
              </a:solidFill>
            </a:endParaRPr>
          </a:p>
        </p:txBody>
      </p:sp>
      <p:grpSp>
        <p:nvGrpSpPr>
          <p:cNvPr id="115" name="Group 114" descr="Map of the U.S.">
            <a:extLst>
              <a:ext uri="{FF2B5EF4-FFF2-40B4-BE49-F238E27FC236}">
                <a16:creationId xmlns:a16="http://schemas.microsoft.com/office/drawing/2014/main" id="{45CC2DA1-647D-2245-A1D7-16FB65F0902F}"/>
              </a:ext>
            </a:extLst>
          </p:cNvPr>
          <p:cNvGrpSpPr>
            <a:grpSpLocks noChangeAspect="1"/>
          </p:cNvGrpSpPr>
          <p:nvPr/>
        </p:nvGrpSpPr>
        <p:grpSpPr>
          <a:xfrm>
            <a:off x="3673069" y="2555343"/>
            <a:ext cx="3999283" cy="2678860"/>
            <a:chOff x="385709" y="1327274"/>
            <a:chExt cx="8464231" cy="5107343"/>
          </a:xfrm>
        </p:grpSpPr>
        <p:sp>
          <p:nvSpPr>
            <p:cNvPr id="117" name="Alabama">
              <a:extLst>
                <a:ext uri="{FF2B5EF4-FFF2-40B4-BE49-F238E27FC236}">
                  <a16:creationId xmlns:a16="http://schemas.microsoft.com/office/drawing/2014/main" id="{D717A840-8A0E-6140-A9E4-D85C24AA74C2}"/>
                </a:ext>
              </a:extLst>
            </p:cNvPr>
            <p:cNvSpPr>
              <a:spLocks/>
            </p:cNvSpPr>
            <p:nvPr/>
          </p:nvSpPr>
          <p:spPr bwMode="auto">
            <a:xfrm>
              <a:off x="5997440" y="4270361"/>
              <a:ext cx="619207" cy="914415"/>
            </a:xfrm>
            <a:custGeom>
              <a:avLst/>
              <a:gdLst/>
              <a:ahLst/>
              <a:cxnLst>
                <a:cxn ang="0">
                  <a:pos x="13564" y="4878"/>
                </a:cxn>
                <a:cxn ang="0">
                  <a:pos x="12691" y="2960"/>
                </a:cxn>
                <a:cxn ang="0">
                  <a:pos x="11549" y="459"/>
                </a:cxn>
                <a:cxn ang="0">
                  <a:pos x="6245" y="292"/>
                </a:cxn>
                <a:cxn ang="0">
                  <a:pos x="2619" y="459"/>
                </a:cxn>
                <a:cxn ang="0">
                  <a:pos x="201" y="792"/>
                </a:cxn>
                <a:cxn ang="0">
                  <a:pos x="403" y="2418"/>
                </a:cxn>
                <a:cxn ang="0">
                  <a:pos x="336" y="4836"/>
                </a:cxn>
                <a:cxn ang="0">
                  <a:pos x="201" y="7588"/>
                </a:cxn>
                <a:cxn ang="0">
                  <a:pos x="134" y="11048"/>
                </a:cxn>
                <a:cxn ang="0">
                  <a:pos x="739" y="14008"/>
                </a:cxn>
                <a:cxn ang="0">
                  <a:pos x="1343" y="15925"/>
                </a:cxn>
                <a:cxn ang="0">
                  <a:pos x="1880" y="15967"/>
                </a:cxn>
                <a:cxn ang="0">
                  <a:pos x="2283" y="16092"/>
                </a:cxn>
                <a:cxn ang="0">
                  <a:pos x="2350" y="15634"/>
                </a:cxn>
                <a:cxn ang="0">
                  <a:pos x="2350" y="15217"/>
                </a:cxn>
                <a:cxn ang="0">
                  <a:pos x="2484" y="14925"/>
                </a:cxn>
                <a:cxn ang="0">
                  <a:pos x="2552" y="14591"/>
                </a:cxn>
                <a:cxn ang="0">
                  <a:pos x="3022" y="14841"/>
                </a:cxn>
                <a:cxn ang="0">
                  <a:pos x="3223" y="15300"/>
                </a:cxn>
                <a:cxn ang="0">
                  <a:pos x="3357" y="15759"/>
                </a:cxn>
                <a:cxn ang="0">
                  <a:pos x="3760" y="16009"/>
                </a:cxn>
                <a:cxn ang="0">
                  <a:pos x="3425" y="16259"/>
                </a:cxn>
                <a:cxn ang="0">
                  <a:pos x="2887" y="16384"/>
                </a:cxn>
                <a:cxn ang="0">
                  <a:pos x="3559" y="16342"/>
                </a:cxn>
                <a:cxn ang="0">
                  <a:pos x="4835" y="16050"/>
                </a:cxn>
                <a:cxn ang="0">
                  <a:pos x="5170" y="15842"/>
                </a:cxn>
                <a:cxn ang="0">
                  <a:pos x="5506" y="15675"/>
                </a:cxn>
                <a:cxn ang="0">
                  <a:pos x="5708" y="15509"/>
                </a:cxn>
                <a:cxn ang="0">
                  <a:pos x="5372" y="15258"/>
                </a:cxn>
                <a:cxn ang="0">
                  <a:pos x="5439" y="14800"/>
                </a:cxn>
                <a:cxn ang="0">
                  <a:pos x="4835" y="14508"/>
                </a:cxn>
                <a:cxn ang="0">
                  <a:pos x="4365" y="14133"/>
                </a:cxn>
                <a:cxn ang="0">
                  <a:pos x="6446" y="13632"/>
                </a:cxn>
                <a:cxn ang="0">
                  <a:pos x="10945" y="13382"/>
                </a:cxn>
                <a:cxn ang="0">
                  <a:pos x="16384" y="13049"/>
                </a:cxn>
                <a:cxn ang="0">
                  <a:pos x="16183" y="12674"/>
                </a:cxn>
                <a:cxn ang="0">
                  <a:pos x="15713" y="12257"/>
                </a:cxn>
                <a:cxn ang="0">
                  <a:pos x="15780" y="11715"/>
                </a:cxn>
                <a:cxn ang="0">
                  <a:pos x="15847" y="11173"/>
                </a:cxn>
                <a:cxn ang="0">
                  <a:pos x="15377" y="10506"/>
                </a:cxn>
                <a:cxn ang="0">
                  <a:pos x="15511" y="9880"/>
                </a:cxn>
                <a:cxn ang="0">
                  <a:pos x="15511" y="9464"/>
                </a:cxn>
                <a:cxn ang="0">
                  <a:pos x="15780" y="9130"/>
                </a:cxn>
                <a:cxn ang="0">
                  <a:pos x="16115" y="8838"/>
                </a:cxn>
                <a:cxn ang="0">
                  <a:pos x="15713" y="8463"/>
                </a:cxn>
                <a:cxn ang="0">
                  <a:pos x="15511" y="7963"/>
                </a:cxn>
                <a:cxn ang="0">
                  <a:pos x="14974" y="7504"/>
                </a:cxn>
                <a:cxn ang="0">
                  <a:pos x="14705" y="7171"/>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bg1">
                <a:lumMod val="75000"/>
              </a:schemeClr>
            </a:solidFill>
            <a:ln w="9525">
              <a:solidFill>
                <a:schemeClr val="bg1"/>
              </a:solidFill>
              <a:prstDash val="solid"/>
              <a:round/>
              <a:headEnd/>
              <a:tailEnd/>
            </a:ln>
          </p:spPr>
        </p:sp>
        <p:sp>
          <p:nvSpPr>
            <p:cNvPr id="118" name="Arizona">
              <a:extLst>
                <a:ext uri="{FF2B5EF4-FFF2-40B4-BE49-F238E27FC236}">
                  <a16:creationId xmlns:a16="http://schemas.microsoft.com/office/drawing/2014/main" id="{24FA601F-6FBE-A242-BD64-027F4C7E91CD}"/>
                </a:ext>
              </a:extLst>
            </p:cNvPr>
            <p:cNvSpPr>
              <a:spLocks/>
            </p:cNvSpPr>
            <p:nvPr/>
          </p:nvSpPr>
          <p:spPr bwMode="auto">
            <a:xfrm>
              <a:off x="1499763" y="3719241"/>
              <a:ext cx="1101102" cy="1161554"/>
            </a:xfrm>
            <a:custGeom>
              <a:avLst/>
              <a:gdLst/>
              <a:ahLst/>
              <a:cxnLst>
                <a:cxn ang="0">
                  <a:pos x="8721" y="15696"/>
                </a:cxn>
                <a:cxn ang="0">
                  <a:pos x="10344" y="15925"/>
                </a:cxn>
                <a:cxn ang="0">
                  <a:pos x="12496" y="16220"/>
                </a:cxn>
                <a:cxn ang="0">
                  <a:pos x="14421" y="13599"/>
                </a:cxn>
                <a:cxn ang="0">
                  <a:pos x="14987" y="10125"/>
                </a:cxn>
                <a:cxn ang="0">
                  <a:pos x="15969" y="4325"/>
                </a:cxn>
                <a:cxn ang="0">
                  <a:pos x="15516" y="1606"/>
                </a:cxn>
                <a:cxn ang="0">
                  <a:pos x="14081" y="1409"/>
                </a:cxn>
                <a:cxn ang="0">
                  <a:pos x="12798" y="1245"/>
                </a:cxn>
                <a:cxn ang="0">
                  <a:pos x="12118" y="1147"/>
                </a:cxn>
                <a:cxn ang="0">
                  <a:pos x="10948" y="983"/>
                </a:cxn>
                <a:cxn ang="0">
                  <a:pos x="9476" y="786"/>
                </a:cxn>
                <a:cxn ang="0">
                  <a:pos x="8079" y="557"/>
                </a:cxn>
                <a:cxn ang="0">
                  <a:pos x="6984" y="393"/>
                </a:cxn>
                <a:cxn ang="0">
                  <a:pos x="5021" y="66"/>
                </a:cxn>
                <a:cxn ang="0">
                  <a:pos x="4039" y="2032"/>
                </a:cxn>
                <a:cxn ang="0">
                  <a:pos x="3737" y="2425"/>
                </a:cxn>
                <a:cxn ang="0">
                  <a:pos x="3322" y="2359"/>
                </a:cxn>
                <a:cxn ang="0">
                  <a:pos x="2945" y="2032"/>
                </a:cxn>
                <a:cxn ang="0">
                  <a:pos x="2416" y="1999"/>
                </a:cxn>
                <a:cxn ang="0">
                  <a:pos x="2303" y="2261"/>
                </a:cxn>
                <a:cxn ang="0">
                  <a:pos x="2303" y="2589"/>
                </a:cxn>
                <a:cxn ang="0">
                  <a:pos x="2190" y="3178"/>
                </a:cxn>
                <a:cxn ang="0">
                  <a:pos x="2152" y="3604"/>
                </a:cxn>
                <a:cxn ang="0">
                  <a:pos x="2190" y="3998"/>
                </a:cxn>
                <a:cxn ang="0">
                  <a:pos x="2190" y="4456"/>
                </a:cxn>
                <a:cxn ang="0">
                  <a:pos x="1925" y="4850"/>
                </a:cxn>
                <a:cxn ang="0">
                  <a:pos x="2001" y="5276"/>
                </a:cxn>
                <a:cxn ang="0">
                  <a:pos x="1963" y="5439"/>
                </a:cxn>
                <a:cxn ang="0">
                  <a:pos x="2265" y="6062"/>
                </a:cxn>
                <a:cxn ang="0">
                  <a:pos x="2680" y="6816"/>
                </a:cxn>
                <a:cxn ang="0">
                  <a:pos x="2567" y="7045"/>
                </a:cxn>
                <a:cxn ang="0">
                  <a:pos x="1963" y="7274"/>
                </a:cxn>
                <a:cxn ang="0">
                  <a:pos x="1737" y="7504"/>
                </a:cxn>
                <a:cxn ang="0">
                  <a:pos x="1510" y="7700"/>
                </a:cxn>
                <a:cxn ang="0">
                  <a:pos x="1359" y="8290"/>
                </a:cxn>
                <a:cxn ang="0">
                  <a:pos x="1208" y="8684"/>
                </a:cxn>
                <a:cxn ang="0">
                  <a:pos x="1019" y="8815"/>
                </a:cxn>
                <a:cxn ang="0">
                  <a:pos x="755" y="8978"/>
                </a:cxn>
                <a:cxn ang="0">
                  <a:pos x="717" y="9339"/>
                </a:cxn>
                <a:cxn ang="0">
                  <a:pos x="717" y="9896"/>
                </a:cxn>
                <a:cxn ang="0">
                  <a:pos x="1095" y="10289"/>
                </a:cxn>
                <a:cxn ang="0">
                  <a:pos x="793" y="10715"/>
                </a:cxn>
                <a:cxn ang="0">
                  <a:pos x="415" y="10682"/>
                </a:cxn>
                <a:cxn ang="0">
                  <a:pos x="38" y="11076"/>
                </a:cxn>
                <a:cxn ang="0">
                  <a:pos x="1133" y="11829"/>
                </a:cxn>
                <a:cxn ang="0">
                  <a:pos x="3133" y="12878"/>
                </a:cxn>
                <a:cxn ang="0">
                  <a:pos x="4379" y="13533"/>
                </a:cxn>
                <a:cxn ang="0">
                  <a:pos x="6493" y="14582"/>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bg1">
                <a:lumMod val="75000"/>
              </a:schemeClr>
            </a:solidFill>
            <a:ln w="9525">
              <a:solidFill>
                <a:schemeClr val="bg1"/>
              </a:solidFill>
              <a:prstDash val="solid"/>
              <a:round/>
              <a:headEnd/>
              <a:tailEnd/>
            </a:ln>
          </p:spPr>
        </p:sp>
        <p:sp>
          <p:nvSpPr>
            <p:cNvPr id="119" name="Arkansas">
              <a:extLst>
                <a:ext uri="{FF2B5EF4-FFF2-40B4-BE49-F238E27FC236}">
                  <a16:creationId xmlns:a16="http://schemas.microsoft.com/office/drawing/2014/main" id="{9073E100-00F6-9744-B011-B4B92A86EC78}"/>
                </a:ext>
              </a:extLst>
            </p:cNvPr>
            <p:cNvSpPr>
              <a:spLocks/>
            </p:cNvSpPr>
            <p:nvPr/>
          </p:nvSpPr>
          <p:spPr bwMode="auto">
            <a:xfrm>
              <a:off x="4930018" y="4042992"/>
              <a:ext cx="816111" cy="672218"/>
            </a:xfrm>
            <a:custGeom>
              <a:avLst/>
              <a:gdLst/>
              <a:ahLst/>
              <a:cxnLst>
                <a:cxn ang="0">
                  <a:pos x="14603" y="7200"/>
                </a:cxn>
                <a:cxn ang="0">
                  <a:pos x="14501" y="6746"/>
                </a:cxn>
                <a:cxn ang="0">
                  <a:pos x="14807" y="6463"/>
                </a:cxn>
                <a:cxn ang="0">
                  <a:pos x="15163" y="6350"/>
                </a:cxn>
                <a:cxn ang="0">
                  <a:pos x="15163" y="5839"/>
                </a:cxn>
                <a:cxn ang="0">
                  <a:pos x="15010" y="5102"/>
                </a:cxn>
                <a:cxn ang="0">
                  <a:pos x="14705" y="5046"/>
                </a:cxn>
                <a:cxn ang="0">
                  <a:pos x="14959" y="4705"/>
                </a:cxn>
                <a:cxn ang="0">
                  <a:pos x="15214" y="4932"/>
                </a:cxn>
                <a:cxn ang="0">
                  <a:pos x="15468" y="4422"/>
                </a:cxn>
                <a:cxn ang="0">
                  <a:pos x="15621" y="4025"/>
                </a:cxn>
                <a:cxn ang="0">
                  <a:pos x="15468" y="3685"/>
                </a:cxn>
                <a:cxn ang="0">
                  <a:pos x="15875" y="3231"/>
                </a:cxn>
                <a:cxn ang="0">
                  <a:pos x="16130" y="2891"/>
                </a:cxn>
                <a:cxn ang="0">
                  <a:pos x="16384" y="2551"/>
                </a:cxn>
                <a:cxn ang="0">
                  <a:pos x="16028" y="2211"/>
                </a:cxn>
                <a:cxn ang="0">
                  <a:pos x="13942" y="2268"/>
                </a:cxn>
                <a:cxn ang="0">
                  <a:pos x="14756" y="1077"/>
                </a:cxn>
                <a:cxn ang="0">
                  <a:pos x="14705" y="397"/>
                </a:cxn>
                <a:cxn ang="0">
                  <a:pos x="12517" y="113"/>
                </a:cxn>
                <a:cxn ang="0">
                  <a:pos x="9617" y="283"/>
                </a:cxn>
                <a:cxn ang="0">
                  <a:pos x="5801" y="454"/>
                </a:cxn>
                <a:cxn ang="0">
                  <a:pos x="3358" y="510"/>
                </a:cxn>
                <a:cxn ang="0">
                  <a:pos x="0" y="567"/>
                </a:cxn>
                <a:cxn ang="0">
                  <a:pos x="611" y="5386"/>
                </a:cxn>
                <a:cxn ang="0">
                  <a:pos x="560" y="10998"/>
                </a:cxn>
                <a:cxn ang="0">
                  <a:pos x="611" y="13663"/>
                </a:cxn>
                <a:cxn ang="0">
                  <a:pos x="916" y="13946"/>
                </a:cxn>
                <a:cxn ang="0">
                  <a:pos x="1374" y="13833"/>
                </a:cxn>
                <a:cxn ang="0">
                  <a:pos x="1628" y="13719"/>
                </a:cxn>
                <a:cxn ang="0">
                  <a:pos x="2035" y="13890"/>
                </a:cxn>
                <a:cxn ang="0">
                  <a:pos x="4020" y="16327"/>
                </a:cxn>
                <a:cxn ang="0">
                  <a:pos x="8904" y="16214"/>
                </a:cxn>
                <a:cxn ang="0">
                  <a:pos x="11906" y="16101"/>
                </a:cxn>
                <a:cxn ang="0">
                  <a:pos x="11906" y="15534"/>
                </a:cxn>
                <a:cxn ang="0">
                  <a:pos x="12212" y="15137"/>
                </a:cxn>
                <a:cxn ang="0">
                  <a:pos x="12212" y="14797"/>
                </a:cxn>
                <a:cxn ang="0">
                  <a:pos x="11906" y="14683"/>
                </a:cxn>
                <a:cxn ang="0">
                  <a:pos x="12212" y="14173"/>
                </a:cxn>
                <a:cxn ang="0">
                  <a:pos x="11906" y="14343"/>
                </a:cxn>
                <a:cxn ang="0">
                  <a:pos x="12008" y="14003"/>
                </a:cxn>
                <a:cxn ang="0">
                  <a:pos x="11754" y="14060"/>
                </a:cxn>
                <a:cxn ang="0">
                  <a:pos x="11703" y="13719"/>
                </a:cxn>
                <a:cxn ang="0">
                  <a:pos x="11856" y="13323"/>
                </a:cxn>
                <a:cxn ang="0">
                  <a:pos x="11703" y="12812"/>
                </a:cxn>
                <a:cxn ang="0">
                  <a:pos x="12161" y="12926"/>
                </a:cxn>
                <a:cxn ang="0">
                  <a:pos x="12161" y="12416"/>
                </a:cxn>
                <a:cxn ang="0">
                  <a:pos x="12161" y="11735"/>
                </a:cxn>
                <a:cxn ang="0">
                  <a:pos x="12313" y="11622"/>
                </a:cxn>
                <a:cxn ang="0">
                  <a:pos x="12568" y="11225"/>
                </a:cxn>
                <a:cxn ang="0">
                  <a:pos x="12568" y="10771"/>
                </a:cxn>
                <a:cxn ang="0">
                  <a:pos x="12670" y="10601"/>
                </a:cxn>
                <a:cxn ang="0">
                  <a:pos x="12822" y="10431"/>
                </a:cxn>
                <a:cxn ang="0">
                  <a:pos x="13178" y="10091"/>
                </a:cxn>
                <a:cxn ang="0">
                  <a:pos x="13331" y="9751"/>
                </a:cxn>
                <a:cxn ang="0">
                  <a:pos x="13636" y="9127"/>
                </a:cxn>
                <a:cxn ang="0">
                  <a:pos x="13636" y="8674"/>
                </a:cxn>
                <a:cxn ang="0">
                  <a:pos x="13942" y="8447"/>
                </a:cxn>
                <a:cxn ang="0">
                  <a:pos x="13738" y="8107"/>
                </a:cxn>
                <a:cxn ang="0">
                  <a:pos x="13993" y="7994"/>
                </a:cxn>
                <a:cxn ang="0">
                  <a:pos x="14094" y="7597"/>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bg1">
                <a:lumMod val="75000"/>
              </a:schemeClr>
            </a:solidFill>
            <a:ln w="9525">
              <a:solidFill>
                <a:schemeClr val="bg1"/>
              </a:solidFill>
              <a:prstDash val="solid"/>
              <a:round/>
              <a:headEnd/>
              <a:tailEnd/>
            </a:ln>
          </p:spPr>
        </p:sp>
        <p:sp>
          <p:nvSpPr>
            <p:cNvPr id="120" name="California">
              <a:extLst>
                <a:ext uri="{FF2B5EF4-FFF2-40B4-BE49-F238E27FC236}">
                  <a16:creationId xmlns:a16="http://schemas.microsoft.com/office/drawing/2014/main" id="{BA910087-A4A1-9B41-BA65-B8E7C0BBF0B5}"/>
                </a:ext>
              </a:extLst>
            </p:cNvPr>
            <p:cNvSpPr>
              <a:spLocks/>
            </p:cNvSpPr>
            <p:nvPr/>
          </p:nvSpPr>
          <p:spPr bwMode="auto">
            <a:xfrm>
              <a:off x="385709" y="2458830"/>
              <a:ext cx="1298004" cy="2021598"/>
            </a:xfrm>
            <a:custGeom>
              <a:avLst/>
              <a:gdLst/>
              <a:ahLst/>
              <a:cxnLst>
                <a:cxn ang="0">
                  <a:pos x="7663" y="999"/>
                </a:cxn>
                <a:cxn ang="0">
                  <a:pos x="1475" y="132"/>
                </a:cxn>
                <a:cxn ang="0">
                  <a:pos x="1539" y="698"/>
                </a:cxn>
                <a:cxn ang="0">
                  <a:pos x="1186" y="1169"/>
                </a:cxn>
                <a:cxn ang="0">
                  <a:pos x="641" y="1716"/>
                </a:cxn>
                <a:cxn ang="0">
                  <a:pos x="64" y="2470"/>
                </a:cxn>
                <a:cxn ang="0">
                  <a:pos x="449" y="2941"/>
                </a:cxn>
                <a:cxn ang="0">
                  <a:pos x="641" y="3526"/>
                </a:cxn>
                <a:cxn ang="0">
                  <a:pos x="321" y="4450"/>
                </a:cxn>
                <a:cxn ang="0">
                  <a:pos x="481" y="4940"/>
                </a:cxn>
                <a:cxn ang="0">
                  <a:pos x="1026" y="5618"/>
                </a:cxn>
                <a:cxn ang="0">
                  <a:pos x="1154" y="5939"/>
                </a:cxn>
                <a:cxn ang="0">
                  <a:pos x="962" y="6184"/>
                </a:cxn>
                <a:cxn ang="0">
                  <a:pos x="1379" y="6354"/>
                </a:cxn>
                <a:cxn ang="0">
                  <a:pos x="1699" y="6561"/>
                </a:cxn>
                <a:cxn ang="0">
                  <a:pos x="1924" y="6523"/>
                </a:cxn>
                <a:cxn ang="0">
                  <a:pos x="1892" y="6335"/>
                </a:cxn>
                <a:cxn ang="0">
                  <a:pos x="2052" y="6165"/>
                </a:cxn>
                <a:cxn ang="0">
                  <a:pos x="2405" y="6278"/>
                </a:cxn>
                <a:cxn ang="0">
                  <a:pos x="2309" y="6391"/>
                </a:cxn>
                <a:cxn ang="0">
                  <a:pos x="2148" y="6542"/>
                </a:cxn>
                <a:cxn ang="0">
                  <a:pos x="2341" y="6995"/>
                </a:cxn>
                <a:cxn ang="0">
                  <a:pos x="2341" y="7278"/>
                </a:cxn>
                <a:cxn ang="0">
                  <a:pos x="1924" y="6995"/>
                </a:cxn>
                <a:cxn ang="0">
                  <a:pos x="1988" y="6750"/>
                </a:cxn>
                <a:cxn ang="0">
                  <a:pos x="1699" y="6712"/>
                </a:cxn>
                <a:cxn ang="0">
                  <a:pos x="1539" y="7070"/>
                </a:cxn>
                <a:cxn ang="0">
                  <a:pos x="1539" y="7523"/>
                </a:cxn>
                <a:cxn ang="0">
                  <a:pos x="1892" y="7956"/>
                </a:cxn>
                <a:cxn ang="0">
                  <a:pos x="2437" y="8164"/>
                </a:cxn>
                <a:cxn ang="0">
                  <a:pos x="2052" y="8522"/>
                </a:cxn>
                <a:cxn ang="0">
                  <a:pos x="1924" y="8918"/>
                </a:cxn>
                <a:cxn ang="0">
                  <a:pos x="2309" y="9427"/>
                </a:cxn>
                <a:cxn ang="0">
                  <a:pos x="2693" y="9974"/>
                </a:cxn>
                <a:cxn ang="0">
                  <a:pos x="3270" y="10577"/>
                </a:cxn>
                <a:cxn ang="0">
                  <a:pos x="3238" y="10935"/>
                </a:cxn>
                <a:cxn ang="0">
                  <a:pos x="3495" y="11312"/>
                </a:cxn>
                <a:cxn ang="0">
                  <a:pos x="3335" y="11803"/>
                </a:cxn>
                <a:cxn ang="0">
                  <a:pos x="4136" y="12255"/>
                </a:cxn>
                <a:cxn ang="0">
                  <a:pos x="5226" y="12481"/>
                </a:cxn>
                <a:cxn ang="0">
                  <a:pos x="5932" y="13028"/>
                </a:cxn>
                <a:cxn ang="0">
                  <a:pos x="6733" y="13311"/>
                </a:cxn>
                <a:cxn ang="0">
                  <a:pos x="7278" y="13763"/>
                </a:cxn>
                <a:cxn ang="0">
                  <a:pos x="7663" y="13876"/>
                </a:cxn>
                <a:cxn ang="0">
                  <a:pos x="8272" y="14178"/>
                </a:cxn>
                <a:cxn ang="0">
                  <a:pos x="8849" y="14668"/>
                </a:cxn>
                <a:cxn ang="0">
                  <a:pos x="9202" y="15422"/>
                </a:cxn>
                <a:cxn ang="0">
                  <a:pos x="9106" y="15743"/>
                </a:cxn>
                <a:cxn ang="0">
                  <a:pos x="9298" y="15856"/>
                </a:cxn>
                <a:cxn ang="0">
                  <a:pos x="14364" y="16365"/>
                </a:cxn>
                <a:cxn ang="0">
                  <a:pos x="14909" y="15950"/>
                </a:cxn>
                <a:cxn ang="0">
                  <a:pos x="14909" y="15309"/>
                </a:cxn>
                <a:cxn ang="0">
                  <a:pos x="15294" y="14857"/>
                </a:cxn>
                <a:cxn ang="0">
                  <a:pos x="16160" y="14310"/>
                </a:cxn>
                <a:cxn ang="0">
                  <a:pos x="15935" y="13499"/>
                </a:cxn>
                <a:cxn ang="0">
                  <a:pos x="13659" y="11218"/>
                </a:cxn>
                <a:cxn ang="0">
                  <a:pos x="7374" y="5562"/>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accent5"/>
            </a:solidFill>
            <a:ln w="9525">
              <a:solidFill>
                <a:schemeClr val="bg1"/>
              </a:solidFill>
              <a:prstDash val="solid"/>
              <a:round/>
              <a:headEnd/>
              <a:tailEnd/>
            </a:ln>
          </p:spPr>
        </p:sp>
        <p:sp>
          <p:nvSpPr>
            <p:cNvPr id="121" name="Colorado">
              <a:extLst>
                <a:ext uri="{FF2B5EF4-FFF2-40B4-BE49-F238E27FC236}">
                  <a16:creationId xmlns:a16="http://schemas.microsoft.com/office/drawing/2014/main" id="{0F76B55B-85EC-954E-B13E-FE62714CD981}"/>
                </a:ext>
              </a:extLst>
            </p:cNvPr>
            <p:cNvSpPr>
              <a:spLocks/>
            </p:cNvSpPr>
            <p:nvPr/>
          </p:nvSpPr>
          <p:spPr bwMode="auto">
            <a:xfrm>
              <a:off x="2600865" y="3101393"/>
              <a:ext cx="1178826" cy="845216"/>
            </a:xfrm>
            <a:custGeom>
              <a:avLst/>
              <a:gdLst/>
              <a:ahLst/>
              <a:cxnLst>
                <a:cxn ang="0">
                  <a:pos x="8792" y="15707"/>
                </a:cxn>
                <a:cxn ang="0">
                  <a:pos x="10381" y="15888"/>
                </a:cxn>
                <a:cxn ang="0">
                  <a:pos x="11229" y="15978"/>
                </a:cxn>
                <a:cxn ang="0">
                  <a:pos x="12076" y="16068"/>
                </a:cxn>
                <a:cxn ang="0">
                  <a:pos x="13135" y="16203"/>
                </a:cxn>
                <a:cxn ang="0">
                  <a:pos x="13489" y="16203"/>
                </a:cxn>
                <a:cxn ang="0">
                  <a:pos x="14089" y="16294"/>
                </a:cxn>
                <a:cxn ang="0">
                  <a:pos x="15148" y="16384"/>
                </a:cxn>
                <a:cxn ang="0">
                  <a:pos x="15642" y="16384"/>
                </a:cxn>
                <a:cxn ang="0">
                  <a:pos x="15784" y="14037"/>
                </a:cxn>
                <a:cxn ang="0">
                  <a:pos x="15890" y="11825"/>
                </a:cxn>
                <a:cxn ang="0">
                  <a:pos x="15960" y="10246"/>
                </a:cxn>
                <a:cxn ang="0">
                  <a:pos x="16031" y="8666"/>
                </a:cxn>
                <a:cxn ang="0">
                  <a:pos x="16102" y="7041"/>
                </a:cxn>
                <a:cxn ang="0">
                  <a:pos x="16243" y="4288"/>
                </a:cxn>
                <a:cxn ang="0">
                  <a:pos x="16313" y="3024"/>
                </a:cxn>
                <a:cxn ang="0">
                  <a:pos x="16313" y="2844"/>
                </a:cxn>
                <a:cxn ang="0">
                  <a:pos x="15183" y="1805"/>
                </a:cxn>
                <a:cxn ang="0">
                  <a:pos x="13594" y="1625"/>
                </a:cxn>
                <a:cxn ang="0">
                  <a:pos x="12111" y="1489"/>
                </a:cxn>
                <a:cxn ang="0">
                  <a:pos x="9534" y="1174"/>
                </a:cxn>
                <a:cxn ang="0">
                  <a:pos x="7309" y="858"/>
                </a:cxn>
                <a:cxn ang="0">
                  <a:pos x="5226" y="542"/>
                </a:cxn>
                <a:cxn ang="0">
                  <a:pos x="1554" y="0"/>
                </a:cxn>
                <a:cxn ang="0">
                  <a:pos x="1236" y="2753"/>
                </a:cxn>
                <a:cxn ang="0">
                  <a:pos x="953" y="5326"/>
                </a:cxn>
                <a:cxn ang="0">
                  <a:pos x="565" y="8892"/>
                </a:cxn>
                <a:cxn ang="0">
                  <a:pos x="318" y="11193"/>
                </a:cxn>
                <a:cxn ang="0">
                  <a:pos x="0" y="14308"/>
                </a:cxn>
                <a:cxn ang="0">
                  <a:pos x="777" y="14488"/>
                </a:cxn>
                <a:cxn ang="0">
                  <a:pos x="1448" y="14579"/>
                </a:cxn>
                <a:cxn ang="0">
                  <a:pos x="2507" y="14759"/>
                </a:cxn>
                <a:cxn ang="0">
                  <a:pos x="3531" y="14940"/>
                </a:cxn>
                <a:cxn ang="0">
                  <a:pos x="3919" y="14985"/>
                </a:cxn>
                <a:cxn ang="0">
                  <a:pos x="5438" y="15256"/>
                </a:cxn>
                <a:cxn ang="0">
                  <a:pos x="6780" y="15436"/>
                </a:cxn>
                <a:cxn ang="0">
                  <a:pos x="7698" y="15572"/>
                </a:cxn>
                <a:cxn ang="0">
                  <a:pos x="8510" y="15662"/>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bg1">
                <a:lumMod val="75000"/>
              </a:schemeClr>
            </a:solidFill>
            <a:ln w="9525">
              <a:solidFill>
                <a:schemeClr val="bg1"/>
              </a:solidFill>
              <a:prstDash val="solid"/>
              <a:round/>
              <a:headEnd/>
              <a:tailEnd/>
            </a:ln>
          </p:spPr>
        </p:sp>
        <p:sp>
          <p:nvSpPr>
            <p:cNvPr id="122" name="Connecticut">
              <a:extLst>
                <a:ext uri="{FF2B5EF4-FFF2-40B4-BE49-F238E27FC236}">
                  <a16:creationId xmlns:a16="http://schemas.microsoft.com/office/drawing/2014/main" id="{F2230DC8-FF5D-7942-B7E5-59036556889F}"/>
                </a:ext>
              </a:extLst>
            </p:cNvPr>
            <p:cNvSpPr>
              <a:spLocks/>
            </p:cNvSpPr>
            <p:nvPr/>
          </p:nvSpPr>
          <p:spPr bwMode="auto">
            <a:xfrm>
              <a:off x="8072691" y="2619471"/>
              <a:ext cx="279809" cy="247139"/>
            </a:xfrm>
            <a:custGeom>
              <a:avLst/>
              <a:gdLst/>
              <a:ahLst/>
              <a:cxnLst>
                <a:cxn ang="0">
                  <a:pos x="12362" y="10201"/>
                </a:cxn>
                <a:cxn ang="0">
                  <a:pos x="12660" y="10047"/>
                </a:cxn>
                <a:cxn ang="0">
                  <a:pos x="13256" y="9738"/>
                </a:cxn>
                <a:cxn ang="0">
                  <a:pos x="13554" y="9429"/>
                </a:cxn>
                <a:cxn ang="0">
                  <a:pos x="14001" y="9429"/>
                </a:cxn>
                <a:cxn ang="0">
                  <a:pos x="14299" y="9119"/>
                </a:cxn>
                <a:cxn ang="0">
                  <a:pos x="15043" y="9119"/>
                </a:cxn>
                <a:cxn ang="0">
                  <a:pos x="16235" y="8347"/>
                </a:cxn>
                <a:cxn ang="0">
                  <a:pos x="16086" y="7574"/>
                </a:cxn>
                <a:cxn ang="0">
                  <a:pos x="16384" y="7265"/>
                </a:cxn>
                <a:cxn ang="0">
                  <a:pos x="16384" y="6801"/>
                </a:cxn>
                <a:cxn ang="0">
                  <a:pos x="15937" y="4637"/>
                </a:cxn>
                <a:cxn ang="0">
                  <a:pos x="14746" y="309"/>
                </a:cxn>
                <a:cxn ang="0">
                  <a:pos x="12065" y="618"/>
                </a:cxn>
                <a:cxn ang="0">
                  <a:pos x="8490" y="1546"/>
                </a:cxn>
                <a:cxn ang="0">
                  <a:pos x="6405" y="2009"/>
                </a:cxn>
                <a:cxn ang="0">
                  <a:pos x="5958" y="2628"/>
                </a:cxn>
                <a:cxn ang="0">
                  <a:pos x="4170" y="2628"/>
                </a:cxn>
                <a:cxn ang="0">
                  <a:pos x="0" y="3555"/>
                </a:cxn>
                <a:cxn ang="0">
                  <a:pos x="1043" y="9892"/>
                </a:cxn>
                <a:cxn ang="0">
                  <a:pos x="1489" y="12674"/>
                </a:cxn>
                <a:cxn ang="0">
                  <a:pos x="1936" y="13911"/>
                </a:cxn>
                <a:cxn ang="0">
                  <a:pos x="1341" y="16384"/>
                </a:cxn>
                <a:cxn ang="0">
                  <a:pos x="2234" y="16075"/>
                </a:cxn>
                <a:cxn ang="0">
                  <a:pos x="2681" y="15611"/>
                </a:cxn>
                <a:cxn ang="0">
                  <a:pos x="3128" y="15302"/>
                </a:cxn>
                <a:cxn ang="0">
                  <a:pos x="3277" y="14529"/>
                </a:cxn>
                <a:cxn ang="0">
                  <a:pos x="3724" y="14529"/>
                </a:cxn>
                <a:cxn ang="0">
                  <a:pos x="4617" y="14220"/>
                </a:cxn>
                <a:cxn ang="0">
                  <a:pos x="4915" y="13602"/>
                </a:cxn>
                <a:cxn ang="0">
                  <a:pos x="5511" y="13602"/>
                </a:cxn>
                <a:cxn ang="0">
                  <a:pos x="5809" y="13447"/>
                </a:cxn>
                <a:cxn ang="0">
                  <a:pos x="5809" y="13138"/>
                </a:cxn>
                <a:cxn ang="0">
                  <a:pos x="6405" y="12674"/>
                </a:cxn>
                <a:cxn ang="0">
                  <a:pos x="6703" y="11902"/>
                </a:cxn>
                <a:cxn ang="0">
                  <a:pos x="7149" y="11283"/>
                </a:cxn>
                <a:cxn ang="0">
                  <a:pos x="7596" y="11747"/>
                </a:cxn>
                <a:cxn ang="0">
                  <a:pos x="8341" y="11438"/>
                </a:cxn>
                <a:cxn ang="0">
                  <a:pos x="9086" y="11283"/>
                </a:cxn>
                <a:cxn ang="0">
                  <a:pos x="9533" y="10974"/>
                </a:cxn>
                <a:cxn ang="0">
                  <a:pos x="10128" y="10974"/>
                </a:cxn>
                <a:cxn ang="0">
                  <a:pos x="11022" y="10665"/>
                </a:cxn>
                <a:cxn ang="0">
                  <a:pos x="11618" y="10510"/>
                </a:cxn>
                <a:cxn ang="0">
                  <a:pos x="11767" y="10356"/>
                </a:cxn>
                <a:cxn ang="0">
                  <a:pos x="11767" y="9892"/>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lumMod val="75000"/>
              </a:schemeClr>
            </a:solidFill>
            <a:ln w="9525">
              <a:solidFill>
                <a:schemeClr val="bg1"/>
              </a:solidFill>
              <a:prstDash val="solid"/>
              <a:round/>
              <a:headEnd/>
              <a:tailEnd/>
            </a:ln>
          </p:spPr>
        </p:sp>
        <p:sp>
          <p:nvSpPr>
            <p:cNvPr id="123" name="Delaware">
              <a:extLst>
                <a:ext uri="{FF2B5EF4-FFF2-40B4-BE49-F238E27FC236}">
                  <a16:creationId xmlns:a16="http://schemas.microsoft.com/office/drawing/2014/main" id="{F0587704-0109-3C40-A9B1-6053357A12F4}"/>
                </a:ext>
              </a:extLst>
            </p:cNvPr>
            <p:cNvSpPr>
              <a:spLocks/>
            </p:cNvSpPr>
            <p:nvPr/>
          </p:nvSpPr>
          <p:spPr bwMode="auto">
            <a:xfrm>
              <a:off x="7831745" y="3135991"/>
              <a:ext cx="170994" cy="259496"/>
            </a:xfrm>
            <a:custGeom>
              <a:avLst/>
              <a:gdLst/>
              <a:ahLst/>
              <a:cxnLst>
                <a:cxn ang="0">
                  <a:pos x="5380" y="5314"/>
                </a:cxn>
                <a:cxn ang="0">
                  <a:pos x="4402" y="4871"/>
                </a:cxn>
                <a:cxn ang="0">
                  <a:pos x="3913" y="4428"/>
                </a:cxn>
                <a:cxn ang="0">
                  <a:pos x="4157" y="3690"/>
                </a:cxn>
                <a:cxn ang="0">
                  <a:pos x="3668" y="3395"/>
                </a:cxn>
                <a:cxn ang="0">
                  <a:pos x="3424" y="2657"/>
                </a:cxn>
                <a:cxn ang="0">
                  <a:pos x="3913" y="2066"/>
                </a:cxn>
                <a:cxn ang="0">
                  <a:pos x="4157" y="1919"/>
                </a:cxn>
                <a:cxn ang="0">
                  <a:pos x="5135" y="295"/>
                </a:cxn>
                <a:cxn ang="0">
                  <a:pos x="4891" y="148"/>
                </a:cxn>
                <a:cxn ang="0">
                  <a:pos x="3668" y="0"/>
                </a:cxn>
                <a:cxn ang="0">
                  <a:pos x="2201" y="295"/>
                </a:cxn>
                <a:cxn ang="0">
                  <a:pos x="1467" y="738"/>
                </a:cxn>
                <a:cxn ang="0">
                  <a:pos x="734" y="1181"/>
                </a:cxn>
                <a:cxn ang="0">
                  <a:pos x="489" y="1771"/>
                </a:cxn>
                <a:cxn ang="0">
                  <a:pos x="1956" y="6052"/>
                </a:cxn>
                <a:cxn ang="0">
                  <a:pos x="2445" y="7528"/>
                </a:cxn>
                <a:cxn ang="0">
                  <a:pos x="4646" y="12251"/>
                </a:cxn>
                <a:cxn ang="0">
                  <a:pos x="6113" y="15351"/>
                </a:cxn>
                <a:cxn ang="0">
                  <a:pos x="11982" y="15794"/>
                </a:cxn>
                <a:cxn ang="0">
                  <a:pos x="16139" y="14613"/>
                </a:cxn>
                <a:cxn ang="0">
                  <a:pos x="15406" y="14022"/>
                </a:cxn>
                <a:cxn ang="0">
                  <a:pos x="14917" y="14022"/>
                </a:cxn>
                <a:cxn ang="0">
                  <a:pos x="14428" y="14022"/>
                </a:cxn>
                <a:cxn ang="0">
                  <a:pos x="13939" y="14318"/>
                </a:cxn>
                <a:cxn ang="0">
                  <a:pos x="13450" y="14170"/>
                </a:cxn>
                <a:cxn ang="0">
                  <a:pos x="13694" y="13875"/>
                </a:cxn>
                <a:cxn ang="0">
                  <a:pos x="14428" y="13727"/>
                </a:cxn>
                <a:cxn ang="0">
                  <a:pos x="14672" y="13432"/>
                </a:cxn>
                <a:cxn ang="0">
                  <a:pos x="13939" y="13137"/>
                </a:cxn>
                <a:cxn ang="0">
                  <a:pos x="14428" y="12842"/>
                </a:cxn>
                <a:cxn ang="0">
                  <a:pos x="14917" y="12842"/>
                </a:cxn>
                <a:cxn ang="0">
                  <a:pos x="15406" y="13137"/>
                </a:cxn>
                <a:cxn ang="0">
                  <a:pos x="15406" y="12842"/>
                </a:cxn>
                <a:cxn ang="0">
                  <a:pos x="14672" y="11661"/>
                </a:cxn>
                <a:cxn ang="0">
                  <a:pos x="13939" y="11661"/>
                </a:cxn>
                <a:cxn ang="0">
                  <a:pos x="12960" y="11513"/>
                </a:cxn>
                <a:cxn ang="0">
                  <a:pos x="11982" y="10923"/>
                </a:cxn>
                <a:cxn ang="0">
                  <a:pos x="10760" y="10627"/>
                </a:cxn>
                <a:cxn ang="0">
                  <a:pos x="10515" y="10037"/>
                </a:cxn>
                <a:cxn ang="0">
                  <a:pos x="10026" y="9447"/>
                </a:cxn>
                <a:cxn ang="0">
                  <a:pos x="8803" y="8709"/>
                </a:cxn>
                <a:cxn ang="0">
                  <a:pos x="8314" y="7823"/>
                </a:cxn>
                <a:cxn ang="0">
                  <a:pos x="8070" y="6937"/>
                </a:cxn>
                <a:cxn ang="0">
                  <a:pos x="7092" y="6199"/>
                </a:cxn>
                <a:cxn ang="0">
                  <a:pos x="6113" y="5757"/>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lumMod val="75000"/>
              </a:schemeClr>
            </a:solidFill>
            <a:ln w="9525">
              <a:solidFill>
                <a:schemeClr val="bg1"/>
              </a:solidFill>
              <a:prstDash val="solid"/>
              <a:round/>
              <a:headEnd/>
              <a:tailEnd/>
            </a:ln>
          </p:spPr>
        </p:sp>
        <p:sp>
          <p:nvSpPr>
            <p:cNvPr id="124" name="Florida">
              <a:extLst>
                <a:ext uri="{FF2B5EF4-FFF2-40B4-BE49-F238E27FC236}">
                  <a16:creationId xmlns:a16="http://schemas.microsoft.com/office/drawing/2014/main" id="{FAEC8777-B98B-6946-8EF2-36AD3A686CD7}"/>
                </a:ext>
              </a:extLst>
            </p:cNvPr>
            <p:cNvSpPr>
              <a:spLocks/>
            </p:cNvSpPr>
            <p:nvPr/>
          </p:nvSpPr>
          <p:spPr bwMode="auto">
            <a:xfrm>
              <a:off x="6163252" y="4962350"/>
              <a:ext cx="1471589" cy="1020685"/>
            </a:xfrm>
            <a:custGeom>
              <a:avLst/>
              <a:gdLst/>
              <a:ahLst/>
              <a:cxnLst>
                <a:cxn ang="0">
                  <a:pos x="8164" y="3583"/>
                </a:cxn>
                <a:cxn ang="0">
                  <a:pos x="8587" y="4255"/>
                </a:cxn>
                <a:cxn ang="0">
                  <a:pos x="9068" y="4702"/>
                </a:cxn>
                <a:cxn ang="0">
                  <a:pos x="9717" y="5262"/>
                </a:cxn>
                <a:cxn ang="0">
                  <a:pos x="10085" y="5710"/>
                </a:cxn>
                <a:cxn ang="0">
                  <a:pos x="10198" y="6233"/>
                </a:cxn>
                <a:cxn ang="0">
                  <a:pos x="10339" y="6904"/>
                </a:cxn>
                <a:cxn ang="0">
                  <a:pos x="10226" y="8024"/>
                </a:cxn>
                <a:cxn ang="0">
                  <a:pos x="10282" y="9106"/>
                </a:cxn>
                <a:cxn ang="0">
                  <a:pos x="10621" y="9218"/>
                </a:cxn>
                <a:cxn ang="0">
                  <a:pos x="10424" y="8659"/>
                </a:cxn>
                <a:cxn ang="0">
                  <a:pos x="10791" y="8957"/>
                </a:cxn>
                <a:cxn ang="0">
                  <a:pos x="11045" y="8845"/>
                </a:cxn>
                <a:cxn ang="0">
                  <a:pos x="10819" y="9629"/>
                </a:cxn>
                <a:cxn ang="0">
                  <a:pos x="10819" y="10263"/>
                </a:cxn>
                <a:cxn ang="0">
                  <a:pos x="11441" y="11570"/>
                </a:cxn>
                <a:cxn ang="0">
                  <a:pos x="11695" y="11532"/>
                </a:cxn>
                <a:cxn ang="0">
                  <a:pos x="12006" y="11532"/>
                </a:cxn>
                <a:cxn ang="0">
                  <a:pos x="12232" y="12615"/>
                </a:cxn>
                <a:cxn ang="0">
                  <a:pos x="12655" y="13025"/>
                </a:cxn>
                <a:cxn ang="0">
                  <a:pos x="13305" y="14331"/>
                </a:cxn>
                <a:cxn ang="0">
                  <a:pos x="14181" y="15152"/>
                </a:cxn>
                <a:cxn ang="0">
                  <a:pos x="14746" y="15712"/>
                </a:cxn>
                <a:cxn ang="0">
                  <a:pos x="14689" y="16011"/>
                </a:cxn>
                <a:cxn ang="0">
                  <a:pos x="14830" y="16309"/>
                </a:cxn>
                <a:cxn ang="0">
                  <a:pos x="15706" y="15862"/>
                </a:cxn>
                <a:cxn ang="0">
                  <a:pos x="16073" y="15190"/>
                </a:cxn>
                <a:cxn ang="0">
                  <a:pos x="16215" y="14070"/>
                </a:cxn>
                <a:cxn ang="0">
                  <a:pos x="16299" y="13548"/>
                </a:cxn>
                <a:cxn ang="0">
                  <a:pos x="16073" y="10749"/>
                </a:cxn>
                <a:cxn ang="0">
                  <a:pos x="15367" y="9256"/>
                </a:cxn>
                <a:cxn ang="0">
                  <a:pos x="13870" y="5635"/>
                </a:cxn>
                <a:cxn ang="0">
                  <a:pos x="13531" y="4665"/>
                </a:cxn>
                <a:cxn ang="0">
                  <a:pos x="12655" y="2612"/>
                </a:cxn>
                <a:cxn ang="0">
                  <a:pos x="12147" y="1082"/>
                </a:cxn>
                <a:cxn ang="0">
                  <a:pos x="11921" y="336"/>
                </a:cxn>
                <a:cxn ang="0">
                  <a:pos x="11158" y="75"/>
                </a:cxn>
                <a:cxn ang="0">
                  <a:pos x="10960" y="784"/>
                </a:cxn>
                <a:cxn ang="0">
                  <a:pos x="10565" y="1045"/>
                </a:cxn>
                <a:cxn ang="0">
                  <a:pos x="6356" y="1269"/>
                </a:cxn>
                <a:cxn ang="0">
                  <a:pos x="2768" y="858"/>
                </a:cxn>
                <a:cxn ang="0">
                  <a:pos x="367" y="2053"/>
                </a:cxn>
                <a:cxn ang="0">
                  <a:pos x="480" y="2911"/>
                </a:cxn>
                <a:cxn ang="0">
                  <a:pos x="734" y="3023"/>
                </a:cxn>
                <a:cxn ang="0">
                  <a:pos x="1017" y="2426"/>
                </a:cxn>
                <a:cxn ang="0">
                  <a:pos x="1299" y="2501"/>
                </a:cxn>
                <a:cxn ang="0">
                  <a:pos x="1017" y="2948"/>
                </a:cxn>
                <a:cxn ang="0">
                  <a:pos x="2232" y="2501"/>
                </a:cxn>
                <a:cxn ang="0">
                  <a:pos x="2684" y="2389"/>
                </a:cxn>
                <a:cxn ang="0">
                  <a:pos x="2655" y="2538"/>
                </a:cxn>
                <a:cxn ang="0">
                  <a:pos x="2768" y="2724"/>
                </a:cxn>
                <a:cxn ang="0">
                  <a:pos x="3729" y="2948"/>
                </a:cxn>
                <a:cxn ang="0">
                  <a:pos x="3898" y="2911"/>
                </a:cxn>
                <a:cxn ang="0">
                  <a:pos x="4350" y="3396"/>
                </a:cxn>
                <a:cxn ang="0">
                  <a:pos x="4576" y="3769"/>
                </a:cxn>
                <a:cxn ang="0">
                  <a:pos x="4548" y="3919"/>
                </a:cxn>
                <a:cxn ang="0">
                  <a:pos x="4887" y="4441"/>
                </a:cxn>
                <a:cxn ang="0">
                  <a:pos x="5537" y="4031"/>
                </a:cxn>
                <a:cxn ang="0">
                  <a:pos x="6356" y="3546"/>
                </a:cxn>
                <a:cxn ang="0">
                  <a:pos x="6582" y="3359"/>
                </a:cxn>
                <a:cxn ang="0">
                  <a:pos x="6977" y="2986"/>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bg1">
                <a:lumMod val="75000"/>
              </a:schemeClr>
            </a:solidFill>
            <a:ln w="9525">
              <a:solidFill>
                <a:schemeClr val="bg1"/>
              </a:solidFill>
              <a:prstDash val="solid"/>
              <a:round/>
              <a:headEnd/>
              <a:tailEnd/>
            </a:ln>
          </p:spPr>
        </p:sp>
        <p:sp>
          <p:nvSpPr>
            <p:cNvPr id="125" name="Georgia">
              <a:extLst>
                <a:ext uri="{FF2B5EF4-FFF2-40B4-BE49-F238E27FC236}">
                  <a16:creationId xmlns:a16="http://schemas.microsoft.com/office/drawing/2014/main" id="{06864A68-5B7D-1A43-A5B3-5D673B390401}"/>
                </a:ext>
              </a:extLst>
            </p:cNvPr>
            <p:cNvSpPr>
              <a:spLocks/>
            </p:cNvSpPr>
            <p:nvPr/>
          </p:nvSpPr>
          <p:spPr bwMode="auto">
            <a:xfrm>
              <a:off x="6427517" y="4223404"/>
              <a:ext cx="880881" cy="832858"/>
            </a:xfrm>
            <a:custGeom>
              <a:avLst/>
              <a:gdLst/>
              <a:ahLst/>
              <a:cxnLst>
                <a:cxn ang="0">
                  <a:pos x="2833" y="12631"/>
                </a:cxn>
                <a:cxn ang="0">
                  <a:pos x="3116" y="13638"/>
                </a:cxn>
                <a:cxn ang="0">
                  <a:pos x="3116" y="14553"/>
                </a:cxn>
                <a:cxn ang="0">
                  <a:pos x="3447" y="15057"/>
                </a:cxn>
                <a:cxn ang="0">
                  <a:pos x="3825" y="15698"/>
                </a:cxn>
                <a:cxn ang="0">
                  <a:pos x="5949" y="16109"/>
                </a:cxn>
                <a:cxn ang="0">
                  <a:pos x="9302" y="15926"/>
                </a:cxn>
                <a:cxn ang="0">
                  <a:pos x="12796" y="15789"/>
                </a:cxn>
                <a:cxn ang="0">
                  <a:pos x="12984" y="16384"/>
                </a:cxn>
                <a:cxn ang="0">
                  <a:pos x="13457" y="16018"/>
                </a:cxn>
                <a:cxn ang="0">
                  <a:pos x="13221" y="15011"/>
                </a:cxn>
                <a:cxn ang="0">
                  <a:pos x="13457" y="14736"/>
                </a:cxn>
                <a:cxn ang="0">
                  <a:pos x="13882" y="14691"/>
                </a:cxn>
                <a:cxn ang="0">
                  <a:pos x="14448" y="14782"/>
                </a:cxn>
                <a:cxn ang="0">
                  <a:pos x="15015" y="14645"/>
                </a:cxn>
                <a:cxn ang="0">
                  <a:pos x="14920" y="14187"/>
                </a:cxn>
                <a:cxn ang="0">
                  <a:pos x="14968" y="13867"/>
                </a:cxn>
                <a:cxn ang="0">
                  <a:pos x="14968" y="13730"/>
                </a:cxn>
                <a:cxn ang="0">
                  <a:pos x="15109" y="13363"/>
                </a:cxn>
                <a:cxn ang="0">
                  <a:pos x="14873" y="13547"/>
                </a:cxn>
                <a:cxn ang="0">
                  <a:pos x="14637" y="13180"/>
                </a:cxn>
                <a:cxn ang="0">
                  <a:pos x="14968" y="13272"/>
                </a:cxn>
                <a:cxn ang="0">
                  <a:pos x="15015" y="12769"/>
                </a:cxn>
                <a:cxn ang="0">
                  <a:pos x="15156" y="12494"/>
                </a:cxn>
                <a:cxn ang="0">
                  <a:pos x="15298" y="12174"/>
                </a:cxn>
                <a:cxn ang="0">
                  <a:pos x="15534" y="11716"/>
                </a:cxn>
                <a:cxn ang="0">
                  <a:pos x="15251" y="11716"/>
                </a:cxn>
                <a:cxn ang="0">
                  <a:pos x="15629" y="11579"/>
                </a:cxn>
                <a:cxn ang="0">
                  <a:pos x="15487" y="11167"/>
                </a:cxn>
                <a:cxn ang="0">
                  <a:pos x="15676" y="10892"/>
                </a:cxn>
                <a:cxn ang="0">
                  <a:pos x="15723" y="10572"/>
                </a:cxn>
                <a:cxn ang="0">
                  <a:pos x="15912" y="10389"/>
                </a:cxn>
                <a:cxn ang="0">
                  <a:pos x="16148" y="10023"/>
                </a:cxn>
                <a:cxn ang="0">
                  <a:pos x="16101" y="9702"/>
                </a:cxn>
                <a:cxn ang="0">
                  <a:pos x="15345" y="9519"/>
                </a:cxn>
                <a:cxn ang="0">
                  <a:pos x="15251" y="8741"/>
                </a:cxn>
                <a:cxn ang="0">
                  <a:pos x="14495" y="8009"/>
                </a:cxn>
                <a:cxn ang="0">
                  <a:pos x="14118" y="7597"/>
                </a:cxn>
                <a:cxn ang="0">
                  <a:pos x="13929" y="6911"/>
                </a:cxn>
                <a:cxn ang="0">
                  <a:pos x="13268" y="6270"/>
                </a:cxn>
                <a:cxn ang="0">
                  <a:pos x="12701" y="5858"/>
                </a:cxn>
                <a:cxn ang="0">
                  <a:pos x="12182" y="5492"/>
                </a:cxn>
                <a:cxn ang="0">
                  <a:pos x="12135" y="5034"/>
                </a:cxn>
                <a:cxn ang="0">
                  <a:pos x="11332" y="4668"/>
                </a:cxn>
                <a:cxn ang="0">
                  <a:pos x="10812" y="4073"/>
                </a:cxn>
                <a:cxn ang="0">
                  <a:pos x="10104" y="3661"/>
                </a:cxn>
                <a:cxn ang="0">
                  <a:pos x="9585" y="3112"/>
                </a:cxn>
                <a:cxn ang="0">
                  <a:pos x="9113" y="2517"/>
                </a:cxn>
                <a:cxn ang="0">
                  <a:pos x="8593" y="1785"/>
                </a:cxn>
                <a:cxn ang="0">
                  <a:pos x="7649" y="1464"/>
                </a:cxn>
                <a:cxn ang="0">
                  <a:pos x="7035" y="1144"/>
                </a:cxn>
                <a:cxn ang="0">
                  <a:pos x="7602" y="183"/>
                </a:cxn>
                <a:cxn ang="0">
                  <a:pos x="5099" y="366"/>
                </a:cxn>
                <a:cxn ang="0">
                  <a:pos x="2550" y="641"/>
                </a:cxn>
                <a:cxn ang="0">
                  <a:pos x="0" y="915"/>
                </a:cxn>
                <a:cxn ang="0">
                  <a:pos x="1039" y="4577"/>
                </a:cxn>
                <a:cxn ang="0">
                  <a:pos x="1936" y="7643"/>
                </a:cxn>
                <a:cxn ang="0">
                  <a:pos x="2455" y="8970"/>
                </a:cxn>
                <a:cxn ang="0">
                  <a:pos x="2975" y="9794"/>
                </a:cxn>
                <a:cxn ang="0">
                  <a:pos x="3258" y="10526"/>
                </a:cxn>
                <a:cxn ang="0">
                  <a:pos x="2927" y="11029"/>
                </a:cxn>
                <a:cxn ang="0">
                  <a:pos x="2927" y="11624"/>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chemeClr val="bg1"/>
              </a:solidFill>
              <a:prstDash val="solid"/>
              <a:round/>
              <a:headEnd/>
              <a:tailEnd/>
            </a:ln>
          </p:spPr>
        </p:sp>
        <p:sp>
          <p:nvSpPr>
            <p:cNvPr id="126" name="Idaho">
              <a:extLst>
                <a:ext uri="{FF2B5EF4-FFF2-40B4-BE49-F238E27FC236}">
                  <a16:creationId xmlns:a16="http://schemas.microsoft.com/office/drawing/2014/main" id="{30F81470-89E9-3C4B-B27B-EB86D2BA9927}"/>
                </a:ext>
              </a:extLst>
            </p:cNvPr>
            <p:cNvSpPr>
              <a:spLocks/>
            </p:cNvSpPr>
            <p:nvPr/>
          </p:nvSpPr>
          <p:spPr bwMode="auto">
            <a:xfrm>
              <a:off x="1559353" y="1457917"/>
              <a:ext cx="963788" cy="1416109"/>
            </a:xfrm>
            <a:custGeom>
              <a:avLst/>
              <a:gdLst/>
              <a:ahLst/>
              <a:cxnLst>
                <a:cxn ang="0">
                  <a:pos x="16082" y="11837"/>
                </a:cxn>
                <a:cxn ang="0">
                  <a:pos x="16168" y="11837"/>
                </a:cxn>
                <a:cxn ang="0">
                  <a:pos x="16212" y="10976"/>
                </a:cxn>
                <a:cxn ang="0">
                  <a:pos x="15953" y="10681"/>
                </a:cxn>
                <a:cxn ang="0">
                  <a:pos x="15608" y="10519"/>
                </a:cxn>
                <a:cxn ang="0">
                  <a:pos x="15392" y="10627"/>
                </a:cxn>
                <a:cxn ang="0">
                  <a:pos x="15134" y="10815"/>
                </a:cxn>
                <a:cxn ang="0">
                  <a:pos x="14444" y="10761"/>
                </a:cxn>
                <a:cxn ang="0">
                  <a:pos x="13538" y="10627"/>
                </a:cxn>
                <a:cxn ang="0">
                  <a:pos x="12978" y="10761"/>
                </a:cxn>
                <a:cxn ang="0">
                  <a:pos x="12029" y="10869"/>
                </a:cxn>
                <a:cxn ang="0">
                  <a:pos x="11598" y="10627"/>
                </a:cxn>
                <a:cxn ang="0">
                  <a:pos x="11469" y="9981"/>
                </a:cxn>
                <a:cxn ang="0">
                  <a:pos x="10995" y="9820"/>
                </a:cxn>
                <a:cxn ang="0">
                  <a:pos x="10865" y="9470"/>
                </a:cxn>
                <a:cxn ang="0">
                  <a:pos x="10477" y="8690"/>
                </a:cxn>
                <a:cxn ang="0">
                  <a:pos x="10434" y="8205"/>
                </a:cxn>
                <a:cxn ang="0">
                  <a:pos x="10262" y="7963"/>
                </a:cxn>
                <a:cxn ang="0">
                  <a:pos x="9787" y="7936"/>
                </a:cxn>
                <a:cxn ang="0">
                  <a:pos x="9054" y="8179"/>
                </a:cxn>
                <a:cxn ang="0">
                  <a:pos x="8623" y="7775"/>
                </a:cxn>
                <a:cxn ang="0">
                  <a:pos x="8753" y="7479"/>
                </a:cxn>
                <a:cxn ang="0">
                  <a:pos x="9184" y="7183"/>
                </a:cxn>
                <a:cxn ang="0">
                  <a:pos x="9141" y="6860"/>
                </a:cxn>
                <a:cxn ang="0">
                  <a:pos x="9270" y="6645"/>
                </a:cxn>
                <a:cxn ang="0">
                  <a:pos x="9615" y="6134"/>
                </a:cxn>
                <a:cxn ang="0">
                  <a:pos x="9874" y="5703"/>
                </a:cxn>
                <a:cxn ang="0">
                  <a:pos x="9356" y="5650"/>
                </a:cxn>
                <a:cxn ang="0">
                  <a:pos x="9184" y="5461"/>
                </a:cxn>
                <a:cxn ang="0">
                  <a:pos x="8882" y="5381"/>
                </a:cxn>
                <a:cxn ang="0">
                  <a:pos x="8580" y="4977"/>
                </a:cxn>
                <a:cxn ang="0">
                  <a:pos x="8192" y="4493"/>
                </a:cxn>
                <a:cxn ang="0">
                  <a:pos x="7502" y="3901"/>
                </a:cxn>
                <a:cxn ang="0">
                  <a:pos x="7330" y="3578"/>
                </a:cxn>
                <a:cxn ang="0">
                  <a:pos x="7243" y="3201"/>
                </a:cxn>
                <a:cxn ang="0">
                  <a:pos x="7071" y="2798"/>
                </a:cxn>
                <a:cxn ang="0">
                  <a:pos x="6942" y="1910"/>
                </a:cxn>
                <a:cxn ang="0">
                  <a:pos x="6338" y="161"/>
                </a:cxn>
                <a:cxn ang="0">
                  <a:pos x="4570" y="1964"/>
                </a:cxn>
                <a:cxn ang="0">
                  <a:pos x="3880" y="3847"/>
                </a:cxn>
                <a:cxn ang="0">
                  <a:pos x="3277" y="5488"/>
                </a:cxn>
                <a:cxn ang="0">
                  <a:pos x="3277" y="6080"/>
                </a:cxn>
                <a:cxn ang="0">
                  <a:pos x="3449" y="6511"/>
                </a:cxn>
                <a:cxn ang="0">
                  <a:pos x="3751" y="6753"/>
                </a:cxn>
                <a:cxn ang="0">
                  <a:pos x="4096" y="7129"/>
                </a:cxn>
                <a:cxn ang="0">
                  <a:pos x="3363" y="7748"/>
                </a:cxn>
                <a:cxn ang="0">
                  <a:pos x="3018" y="8125"/>
                </a:cxn>
                <a:cxn ang="0">
                  <a:pos x="2673" y="8340"/>
                </a:cxn>
                <a:cxn ang="0">
                  <a:pos x="2501" y="8663"/>
                </a:cxn>
                <a:cxn ang="0">
                  <a:pos x="2026" y="8797"/>
                </a:cxn>
                <a:cxn ang="0">
                  <a:pos x="1423" y="9362"/>
                </a:cxn>
                <a:cxn ang="0">
                  <a:pos x="1293" y="9658"/>
                </a:cxn>
                <a:cxn ang="0">
                  <a:pos x="1638" y="9873"/>
                </a:cxn>
                <a:cxn ang="0">
                  <a:pos x="1897" y="10089"/>
                </a:cxn>
                <a:cxn ang="0">
                  <a:pos x="1725" y="10385"/>
                </a:cxn>
                <a:cxn ang="0">
                  <a:pos x="1250" y="11030"/>
                </a:cxn>
                <a:cxn ang="0">
                  <a:pos x="7459" y="15523"/>
                </a:cxn>
                <a:cxn ang="0">
                  <a:pos x="13840" y="16249"/>
                </a:cxn>
                <a:cxn ang="0">
                  <a:pos x="15565" y="14205"/>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bg1">
                <a:lumMod val="75000"/>
              </a:schemeClr>
            </a:solidFill>
            <a:ln w="9525">
              <a:solidFill>
                <a:schemeClr val="bg1"/>
              </a:solidFill>
              <a:prstDash val="solid"/>
              <a:round/>
              <a:headEnd/>
              <a:tailEnd/>
            </a:ln>
          </p:spPr>
        </p:sp>
        <p:sp>
          <p:nvSpPr>
            <p:cNvPr id="127" name="Illinois">
              <a:extLst>
                <a:ext uri="{FF2B5EF4-FFF2-40B4-BE49-F238E27FC236}">
                  <a16:creationId xmlns:a16="http://schemas.microsoft.com/office/drawing/2014/main" id="{910856CE-439D-4C41-99A5-450FA20B2D1E}"/>
                </a:ext>
              </a:extLst>
            </p:cNvPr>
            <p:cNvSpPr>
              <a:spLocks/>
            </p:cNvSpPr>
            <p:nvPr/>
          </p:nvSpPr>
          <p:spPr bwMode="auto">
            <a:xfrm>
              <a:off x="5404140" y="2903681"/>
              <a:ext cx="642524" cy="1040456"/>
            </a:xfrm>
            <a:custGeom>
              <a:avLst/>
              <a:gdLst/>
              <a:ahLst/>
              <a:cxnLst>
                <a:cxn ang="0">
                  <a:pos x="12952" y="15431"/>
                </a:cxn>
                <a:cxn ang="0">
                  <a:pos x="13340" y="14955"/>
                </a:cxn>
                <a:cxn ang="0">
                  <a:pos x="14571" y="14735"/>
                </a:cxn>
                <a:cxn ang="0">
                  <a:pos x="14247" y="14111"/>
                </a:cxn>
                <a:cxn ang="0">
                  <a:pos x="14571" y="13635"/>
                </a:cxn>
                <a:cxn ang="0">
                  <a:pos x="14636" y="13195"/>
                </a:cxn>
                <a:cxn ang="0">
                  <a:pos x="14765" y="12682"/>
                </a:cxn>
                <a:cxn ang="0">
                  <a:pos x="14959" y="12352"/>
                </a:cxn>
                <a:cxn ang="0">
                  <a:pos x="15413" y="12059"/>
                </a:cxn>
                <a:cxn ang="0">
                  <a:pos x="15801" y="11582"/>
                </a:cxn>
                <a:cxn ang="0">
                  <a:pos x="16384" y="11069"/>
                </a:cxn>
                <a:cxn ang="0">
                  <a:pos x="16190" y="10300"/>
                </a:cxn>
                <a:cxn ang="0">
                  <a:pos x="15672" y="9713"/>
                </a:cxn>
                <a:cxn ang="0">
                  <a:pos x="15672" y="9310"/>
                </a:cxn>
                <a:cxn ang="0">
                  <a:pos x="15672" y="6854"/>
                </a:cxn>
                <a:cxn ang="0">
                  <a:pos x="15154" y="3482"/>
                </a:cxn>
                <a:cxn ang="0">
                  <a:pos x="14506" y="1613"/>
                </a:cxn>
                <a:cxn ang="0">
                  <a:pos x="13729" y="880"/>
                </a:cxn>
                <a:cxn ang="0">
                  <a:pos x="13599" y="73"/>
                </a:cxn>
                <a:cxn ang="0">
                  <a:pos x="9196" y="183"/>
                </a:cxn>
                <a:cxn ang="0">
                  <a:pos x="2720" y="403"/>
                </a:cxn>
                <a:cxn ang="0">
                  <a:pos x="3691" y="1136"/>
                </a:cxn>
                <a:cxn ang="0">
                  <a:pos x="4727" y="1723"/>
                </a:cxn>
                <a:cxn ang="0">
                  <a:pos x="4663" y="2346"/>
                </a:cxn>
                <a:cxn ang="0">
                  <a:pos x="4145" y="2969"/>
                </a:cxn>
                <a:cxn ang="0">
                  <a:pos x="2979" y="3445"/>
                </a:cxn>
                <a:cxn ang="0">
                  <a:pos x="1684" y="3592"/>
                </a:cxn>
                <a:cxn ang="0">
                  <a:pos x="1295" y="4105"/>
                </a:cxn>
                <a:cxn ang="0">
                  <a:pos x="1943" y="4618"/>
                </a:cxn>
                <a:cxn ang="0">
                  <a:pos x="1425" y="5608"/>
                </a:cxn>
                <a:cxn ang="0">
                  <a:pos x="648" y="5974"/>
                </a:cxn>
                <a:cxn ang="0">
                  <a:pos x="324" y="6524"/>
                </a:cxn>
                <a:cxn ang="0">
                  <a:pos x="65" y="7037"/>
                </a:cxn>
                <a:cxn ang="0">
                  <a:pos x="324" y="8027"/>
                </a:cxn>
                <a:cxn ang="0">
                  <a:pos x="648" y="8614"/>
                </a:cxn>
                <a:cxn ang="0">
                  <a:pos x="1878" y="9420"/>
                </a:cxn>
                <a:cxn ang="0">
                  <a:pos x="3173" y="9933"/>
                </a:cxn>
                <a:cxn ang="0">
                  <a:pos x="3367" y="10556"/>
                </a:cxn>
                <a:cxn ang="0">
                  <a:pos x="4080" y="11069"/>
                </a:cxn>
                <a:cxn ang="0">
                  <a:pos x="5051" y="10886"/>
                </a:cxn>
                <a:cxn ang="0">
                  <a:pos x="5893" y="11216"/>
                </a:cxn>
                <a:cxn ang="0">
                  <a:pos x="5699" y="11766"/>
                </a:cxn>
                <a:cxn ang="0">
                  <a:pos x="4986" y="12462"/>
                </a:cxn>
                <a:cxn ang="0">
                  <a:pos x="5764" y="13305"/>
                </a:cxn>
                <a:cxn ang="0">
                  <a:pos x="6864" y="13635"/>
                </a:cxn>
                <a:cxn ang="0">
                  <a:pos x="7253" y="13855"/>
                </a:cxn>
                <a:cxn ang="0">
                  <a:pos x="8678" y="14441"/>
                </a:cxn>
                <a:cxn ang="0">
                  <a:pos x="9196" y="15284"/>
                </a:cxn>
                <a:cxn ang="0">
                  <a:pos x="9001" y="15651"/>
                </a:cxn>
                <a:cxn ang="0">
                  <a:pos x="9584" y="16274"/>
                </a:cxn>
                <a:cxn ang="0">
                  <a:pos x="9843" y="16127"/>
                </a:cxn>
                <a:cxn ang="0">
                  <a:pos x="10297" y="16164"/>
                </a:cxn>
                <a:cxn ang="0">
                  <a:pos x="11074" y="15614"/>
                </a:cxn>
                <a:cxn ang="0">
                  <a:pos x="12434" y="15871"/>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bg1">
                <a:lumMod val="75000"/>
              </a:schemeClr>
            </a:solidFill>
            <a:ln w="9525">
              <a:solidFill>
                <a:schemeClr val="bg1"/>
              </a:solidFill>
              <a:prstDash val="solid"/>
              <a:round/>
              <a:headEnd/>
              <a:tailEnd/>
            </a:ln>
          </p:spPr>
        </p:sp>
        <p:sp>
          <p:nvSpPr>
            <p:cNvPr id="128" name="Indiana">
              <a:extLst>
                <a:ext uri="{FF2B5EF4-FFF2-40B4-BE49-F238E27FC236}">
                  <a16:creationId xmlns:a16="http://schemas.microsoft.com/office/drawing/2014/main" id="{CDBE6997-7811-CB4F-B3F7-DCC755BBA790}"/>
                </a:ext>
              </a:extLst>
            </p:cNvPr>
            <p:cNvSpPr>
              <a:spLocks/>
            </p:cNvSpPr>
            <p:nvPr/>
          </p:nvSpPr>
          <p:spPr bwMode="auto">
            <a:xfrm>
              <a:off x="5966350" y="2997593"/>
              <a:ext cx="502621" cy="783432"/>
            </a:xfrm>
            <a:custGeom>
              <a:avLst/>
              <a:gdLst/>
              <a:ahLst/>
              <a:cxnLst>
                <a:cxn ang="0">
                  <a:pos x="8771" y="14391"/>
                </a:cxn>
                <a:cxn ang="0">
                  <a:pos x="9268" y="14537"/>
                </a:cxn>
                <a:cxn ang="0">
                  <a:pos x="10095" y="15023"/>
                </a:cxn>
                <a:cxn ang="0">
                  <a:pos x="10840" y="14974"/>
                </a:cxn>
                <a:cxn ang="0">
                  <a:pos x="11171" y="14439"/>
                </a:cxn>
                <a:cxn ang="0">
                  <a:pos x="11750" y="13807"/>
                </a:cxn>
                <a:cxn ang="0">
                  <a:pos x="12495" y="13224"/>
                </a:cxn>
                <a:cxn ang="0">
                  <a:pos x="13405" y="12689"/>
                </a:cxn>
                <a:cxn ang="0">
                  <a:pos x="13405" y="11960"/>
                </a:cxn>
                <a:cxn ang="0">
                  <a:pos x="14233" y="12057"/>
                </a:cxn>
                <a:cxn ang="0">
                  <a:pos x="15226" y="11765"/>
                </a:cxn>
                <a:cxn ang="0">
                  <a:pos x="16384" y="11522"/>
                </a:cxn>
                <a:cxn ang="0">
                  <a:pos x="16219" y="11133"/>
                </a:cxn>
                <a:cxn ang="0">
                  <a:pos x="15970" y="10744"/>
                </a:cxn>
                <a:cxn ang="0">
                  <a:pos x="15888" y="9529"/>
                </a:cxn>
                <a:cxn ang="0">
                  <a:pos x="15391" y="6806"/>
                </a:cxn>
                <a:cxn ang="0">
                  <a:pos x="14729" y="3257"/>
                </a:cxn>
                <a:cxn ang="0">
                  <a:pos x="14315" y="924"/>
                </a:cxn>
                <a:cxn ang="0">
                  <a:pos x="11667" y="146"/>
                </a:cxn>
                <a:cxn ang="0">
                  <a:pos x="5710" y="583"/>
                </a:cxn>
                <a:cxn ang="0">
                  <a:pos x="2979" y="1118"/>
                </a:cxn>
                <a:cxn ang="0">
                  <a:pos x="1407" y="1264"/>
                </a:cxn>
                <a:cxn ang="0">
                  <a:pos x="910" y="1993"/>
                </a:cxn>
                <a:cxn ang="0">
                  <a:pos x="1407" y="5834"/>
                </a:cxn>
                <a:cxn ang="0">
                  <a:pos x="1986" y="9723"/>
                </a:cxn>
                <a:cxn ang="0">
                  <a:pos x="1820" y="10599"/>
                </a:cxn>
                <a:cxn ang="0">
                  <a:pos x="1489" y="11085"/>
                </a:cxn>
                <a:cxn ang="0">
                  <a:pos x="2317" y="11717"/>
                </a:cxn>
                <a:cxn ang="0">
                  <a:pos x="2565" y="12592"/>
                </a:cxn>
                <a:cxn ang="0">
                  <a:pos x="1986" y="13175"/>
                </a:cxn>
                <a:cxn ang="0">
                  <a:pos x="1489" y="13710"/>
                </a:cxn>
                <a:cxn ang="0">
                  <a:pos x="1158" y="14391"/>
                </a:cxn>
                <a:cxn ang="0">
                  <a:pos x="579" y="14439"/>
                </a:cxn>
                <a:cxn ang="0">
                  <a:pos x="496" y="14877"/>
                </a:cxn>
                <a:cxn ang="0">
                  <a:pos x="248" y="15412"/>
                </a:cxn>
                <a:cxn ang="0">
                  <a:pos x="0" y="15995"/>
                </a:cxn>
                <a:cxn ang="0">
                  <a:pos x="414" y="16384"/>
                </a:cxn>
                <a:cxn ang="0">
                  <a:pos x="1076" y="16335"/>
                </a:cxn>
                <a:cxn ang="0">
                  <a:pos x="910" y="15995"/>
                </a:cxn>
                <a:cxn ang="0">
                  <a:pos x="1489" y="15995"/>
                </a:cxn>
                <a:cxn ang="0">
                  <a:pos x="2151" y="16141"/>
                </a:cxn>
                <a:cxn ang="0">
                  <a:pos x="2565" y="15849"/>
                </a:cxn>
                <a:cxn ang="0">
                  <a:pos x="2896" y="15752"/>
                </a:cxn>
                <a:cxn ang="0">
                  <a:pos x="3641" y="15703"/>
                </a:cxn>
                <a:cxn ang="0">
                  <a:pos x="4882" y="15995"/>
                </a:cxn>
                <a:cxn ang="0">
                  <a:pos x="5461" y="15946"/>
                </a:cxn>
                <a:cxn ang="0">
                  <a:pos x="6206" y="15460"/>
                </a:cxn>
                <a:cxn ang="0">
                  <a:pos x="7199" y="15606"/>
                </a:cxn>
                <a:cxn ang="0">
                  <a:pos x="7613" y="15801"/>
                </a:cxn>
                <a:cxn ang="0">
                  <a:pos x="8027" y="15169"/>
                </a:cxn>
                <a:cxn ang="0">
                  <a:pos x="8275" y="1473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bg1">
                <a:lumMod val="75000"/>
              </a:schemeClr>
            </a:solidFill>
            <a:ln w="9525">
              <a:solidFill>
                <a:schemeClr val="bg1"/>
              </a:solidFill>
              <a:prstDash val="solid"/>
              <a:round/>
              <a:headEnd/>
              <a:tailEnd/>
            </a:ln>
          </p:spPr>
        </p:sp>
        <p:sp>
          <p:nvSpPr>
            <p:cNvPr id="130" name="Iowa">
              <a:extLst>
                <a:ext uri="{FF2B5EF4-FFF2-40B4-BE49-F238E27FC236}">
                  <a16:creationId xmlns:a16="http://schemas.microsoft.com/office/drawing/2014/main" id="{D6EFB475-1959-F34B-836C-E8493EF37A8F}"/>
                </a:ext>
              </a:extLst>
            </p:cNvPr>
            <p:cNvSpPr>
              <a:spLocks/>
            </p:cNvSpPr>
            <p:nvPr/>
          </p:nvSpPr>
          <p:spPr bwMode="auto">
            <a:xfrm>
              <a:off x="4616528" y="2750454"/>
              <a:ext cx="974151" cy="580777"/>
            </a:xfrm>
            <a:custGeom>
              <a:avLst/>
              <a:gdLst/>
              <a:ahLst/>
              <a:cxnLst>
                <a:cxn ang="0">
                  <a:pos x="10965" y="15335"/>
                </a:cxn>
                <a:cxn ang="0">
                  <a:pos x="12715" y="15401"/>
                </a:cxn>
                <a:cxn ang="0">
                  <a:pos x="13227" y="16187"/>
                </a:cxn>
                <a:cxn ang="0">
                  <a:pos x="13483" y="16122"/>
                </a:cxn>
                <a:cxn ang="0">
                  <a:pos x="13355" y="15401"/>
                </a:cxn>
                <a:cxn ang="0">
                  <a:pos x="13781" y="15008"/>
                </a:cxn>
                <a:cxn ang="0">
                  <a:pos x="14165" y="14549"/>
                </a:cxn>
                <a:cxn ang="0">
                  <a:pos x="14464" y="13369"/>
                </a:cxn>
                <a:cxn ang="0">
                  <a:pos x="14464" y="12386"/>
                </a:cxn>
                <a:cxn ang="0">
                  <a:pos x="14123" y="11862"/>
                </a:cxn>
                <a:cxn ang="0">
                  <a:pos x="14165" y="11272"/>
                </a:cxn>
                <a:cxn ang="0">
                  <a:pos x="14507" y="10748"/>
                </a:cxn>
                <a:cxn ang="0">
                  <a:pos x="15019" y="10551"/>
                </a:cxn>
                <a:cxn ang="0">
                  <a:pos x="15659" y="10093"/>
                </a:cxn>
                <a:cxn ang="0">
                  <a:pos x="15957" y="9241"/>
                </a:cxn>
                <a:cxn ang="0">
                  <a:pos x="16171" y="8716"/>
                </a:cxn>
                <a:cxn ang="0">
                  <a:pos x="16341" y="7930"/>
                </a:cxn>
                <a:cxn ang="0">
                  <a:pos x="16299" y="7078"/>
                </a:cxn>
                <a:cxn ang="0">
                  <a:pos x="15744" y="6488"/>
                </a:cxn>
                <a:cxn ang="0">
                  <a:pos x="15531" y="5702"/>
                </a:cxn>
                <a:cxn ang="0">
                  <a:pos x="14976" y="4850"/>
                </a:cxn>
                <a:cxn ang="0">
                  <a:pos x="14549" y="4260"/>
                </a:cxn>
                <a:cxn ang="0">
                  <a:pos x="14037" y="3932"/>
                </a:cxn>
                <a:cxn ang="0">
                  <a:pos x="13739" y="3015"/>
                </a:cxn>
                <a:cxn ang="0">
                  <a:pos x="13653" y="1704"/>
                </a:cxn>
                <a:cxn ang="0">
                  <a:pos x="13611" y="655"/>
                </a:cxn>
                <a:cxn ang="0">
                  <a:pos x="13397" y="0"/>
                </a:cxn>
                <a:cxn ang="0">
                  <a:pos x="10325" y="131"/>
                </a:cxn>
                <a:cxn ang="0">
                  <a:pos x="7723" y="262"/>
                </a:cxn>
                <a:cxn ang="0">
                  <a:pos x="5376" y="328"/>
                </a:cxn>
                <a:cxn ang="0">
                  <a:pos x="2859" y="393"/>
                </a:cxn>
                <a:cxn ang="0">
                  <a:pos x="85" y="393"/>
                </a:cxn>
                <a:cxn ang="0">
                  <a:pos x="256" y="1049"/>
                </a:cxn>
                <a:cxn ang="0">
                  <a:pos x="85" y="1507"/>
                </a:cxn>
                <a:cxn ang="0">
                  <a:pos x="299" y="1835"/>
                </a:cxn>
                <a:cxn ang="0">
                  <a:pos x="427" y="2228"/>
                </a:cxn>
                <a:cxn ang="0">
                  <a:pos x="427" y="2687"/>
                </a:cxn>
                <a:cxn ang="0">
                  <a:pos x="256" y="3342"/>
                </a:cxn>
                <a:cxn ang="0">
                  <a:pos x="128" y="3998"/>
                </a:cxn>
                <a:cxn ang="0">
                  <a:pos x="43" y="4653"/>
                </a:cxn>
                <a:cxn ang="0">
                  <a:pos x="341" y="5505"/>
                </a:cxn>
                <a:cxn ang="0">
                  <a:pos x="512" y="5833"/>
                </a:cxn>
                <a:cxn ang="0">
                  <a:pos x="469" y="6226"/>
                </a:cxn>
                <a:cxn ang="0">
                  <a:pos x="640" y="6947"/>
                </a:cxn>
                <a:cxn ang="0">
                  <a:pos x="640" y="7406"/>
                </a:cxn>
                <a:cxn ang="0">
                  <a:pos x="853" y="7930"/>
                </a:cxn>
                <a:cxn ang="0">
                  <a:pos x="1109" y="8323"/>
                </a:cxn>
                <a:cxn ang="0">
                  <a:pos x="1195" y="8978"/>
                </a:cxn>
                <a:cxn ang="0">
                  <a:pos x="1195" y="9765"/>
                </a:cxn>
                <a:cxn ang="0">
                  <a:pos x="1323" y="10224"/>
                </a:cxn>
                <a:cxn ang="0">
                  <a:pos x="1280" y="10617"/>
                </a:cxn>
                <a:cxn ang="0">
                  <a:pos x="1493" y="10945"/>
                </a:cxn>
                <a:cxn ang="0">
                  <a:pos x="1707" y="11469"/>
                </a:cxn>
                <a:cxn ang="0">
                  <a:pos x="1749" y="11796"/>
                </a:cxn>
                <a:cxn ang="0">
                  <a:pos x="1749" y="12124"/>
                </a:cxn>
                <a:cxn ang="0">
                  <a:pos x="1835" y="12780"/>
                </a:cxn>
                <a:cxn ang="0">
                  <a:pos x="1835" y="13369"/>
                </a:cxn>
                <a:cxn ang="0">
                  <a:pos x="1963" y="13959"/>
                </a:cxn>
                <a:cxn ang="0">
                  <a:pos x="1835" y="14811"/>
                </a:cxn>
                <a:cxn ang="0">
                  <a:pos x="2091" y="15401"/>
                </a:cxn>
                <a:cxn ang="0">
                  <a:pos x="3584" y="15598"/>
                </a:cxn>
                <a:cxn ang="0">
                  <a:pos x="6059" y="15598"/>
                </a:cxn>
                <a:cxn ang="0">
                  <a:pos x="8320" y="15466"/>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bg1">
                <a:lumMod val="75000"/>
              </a:schemeClr>
            </a:solidFill>
            <a:ln w="9525">
              <a:solidFill>
                <a:schemeClr val="bg1"/>
              </a:solidFill>
              <a:prstDash val="solid"/>
              <a:round/>
              <a:headEnd/>
              <a:tailEnd/>
            </a:ln>
          </p:spPr>
        </p:sp>
        <p:sp>
          <p:nvSpPr>
            <p:cNvPr id="131" name="Kansas">
              <a:extLst>
                <a:ext uri="{FF2B5EF4-FFF2-40B4-BE49-F238E27FC236}">
                  <a16:creationId xmlns:a16="http://schemas.microsoft.com/office/drawing/2014/main" id="{F2684DC4-CCCD-8C49-9362-9DE6FE8C8129}"/>
                </a:ext>
              </a:extLst>
            </p:cNvPr>
            <p:cNvSpPr>
              <a:spLocks/>
            </p:cNvSpPr>
            <p:nvPr/>
          </p:nvSpPr>
          <p:spPr bwMode="auto">
            <a:xfrm>
              <a:off x="3725284" y="3385603"/>
              <a:ext cx="1204734" cy="590663"/>
            </a:xfrm>
            <a:custGeom>
              <a:avLst/>
              <a:gdLst/>
              <a:ahLst/>
              <a:cxnLst>
                <a:cxn ang="0">
                  <a:pos x="10093" y="16319"/>
                </a:cxn>
                <a:cxn ang="0">
                  <a:pos x="11683" y="16384"/>
                </a:cxn>
                <a:cxn ang="0">
                  <a:pos x="13308" y="16319"/>
                </a:cxn>
                <a:cxn ang="0">
                  <a:pos x="13757" y="16319"/>
                </a:cxn>
                <a:cxn ang="0">
                  <a:pos x="14587" y="16319"/>
                </a:cxn>
                <a:cxn ang="0">
                  <a:pos x="15520" y="16319"/>
                </a:cxn>
                <a:cxn ang="0">
                  <a:pos x="16315" y="15997"/>
                </a:cxn>
                <a:cxn ang="0">
                  <a:pos x="16315" y="14449"/>
                </a:cxn>
                <a:cxn ang="0">
                  <a:pos x="16315" y="12836"/>
                </a:cxn>
                <a:cxn ang="0">
                  <a:pos x="16315" y="10837"/>
                </a:cxn>
                <a:cxn ang="0">
                  <a:pos x="16315" y="8708"/>
                </a:cxn>
                <a:cxn ang="0">
                  <a:pos x="16315" y="6773"/>
                </a:cxn>
                <a:cxn ang="0">
                  <a:pos x="16349" y="5289"/>
                </a:cxn>
                <a:cxn ang="0">
                  <a:pos x="16315" y="5160"/>
                </a:cxn>
                <a:cxn ang="0">
                  <a:pos x="16177" y="5031"/>
                </a:cxn>
                <a:cxn ang="0">
                  <a:pos x="15969" y="4967"/>
                </a:cxn>
                <a:cxn ang="0">
                  <a:pos x="15762" y="4580"/>
                </a:cxn>
                <a:cxn ang="0">
                  <a:pos x="15693" y="3999"/>
                </a:cxn>
                <a:cxn ang="0">
                  <a:pos x="15554" y="3806"/>
                </a:cxn>
                <a:cxn ang="0">
                  <a:pos x="15347" y="3419"/>
                </a:cxn>
                <a:cxn ang="0">
                  <a:pos x="15243" y="3161"/>
                </a:cxn>
                <a:cxn ang="0">
                  <a:pos x="15347" y="2709"/>
                </a:cxn>
                <a:cxn ang="0">
                  <a:pos x="15520" y="2322"/>
                </a:cxn>
                <a:cxn ang="0">
                  <a:pos x="15658" y="2129"/>
                </a:cxn>
                <a:cxn ang="0">
                  <a:pos x="15624" y="1935"/>
                </a:cxn>
                <a:cxn ang="0">
                  <a:pos x="15693" y="1677"/>
                </a:cxn>
                <a:cxn ang="0">
                  <a:pos x="15589" y="1484"/>
                </a:cxn>
                <a:cxn ang="0">
                  <a:pos x="15451" y="1290"/>
                </a:cxn>
                <a:cxn ang="0">
                  <a:pos x="15382" y="1419"/>
                </a:cxn>
                <a:cxn ang="0">
                  <a:pos x="15105" y="1290"/>
                </a:cxn>
                <a:cxn ang="0">
                  <a:pos x="14932" y="1032"/>
                </a:cxn>
                <a:cxn ang="0">
                  <a:pos x="14759" y="774"/>
                </a:cxn>
                <a:cxn ang="0">
                  <a:pos x="13792" y="839"/>
                </a:cxn>
                <a:cxn ang="0">
                  <a:pos x="12858" y="839"/>
                </a:cxn>
                <a:cxn ang="0">
                  <a:pos x="11614" y="774"/>
                </a:cxn>
                <a:cxn ang="0">
                  <a:pos x="10439" y="774"/>
                </a:cxn>
                <a:cxn ang="0">
                  <a:pos x="9229" y="710"/>
                </a:cxn>
                <a:cxn ang="0">
                  <a:pos x="8019" y="710"/>
                </a:cxn>
                <a:cxn ang="0">
                  <a:pos x="6844" y="645"/>
                </a:cxn>
                <a:cxn ang="0">
                  <a:pos x="5669" y="516"/>
                </a:cxn>
                <a:cxn ang="0">
                  <a:pos x="3353" y="323"/>
                </a:cxn>
                <a:cxn ang="0">
                  <a:pos x="2108" y="194"/>
                </a:cxn>
                <a:cxn ang="0">
                  <a:pos x="553" y="0"/>
                </a:cxn>
                <a:cxn ang="0">
                  <a:pos x="484" y="2258"/>
                </a:cxn>
                <a:cxn ang="0">
                  <a:pos x="380" y="4902"/>
                </a:cxn>
                <a:cxn ang="0">
                  <a:pos x="311" y="7224"/>
                </a:cxn>
                <a:cxn ang="0">
                  <a:pos x="138" y="11740"/>
                </a:cxn>
                <a:cxn ang="0">
                  <a:pos x="69" y="13546"/>
                </a:cxn>
                <a:cxn ang="0">
                  <a:pos x="69" y="15545"/>
                </a:cxn>
                <a:cxn ang="0">
                  <a:pos x="2178" y="15803"/>
                </a:cxn>
                <a:cxn ang="0">
                  <a:pos x="3145" y="15868"/>
                </a:cxn>
                <a:cxn ang="0">
                  <a:pos x="4494" y="15997"/>
                </a:cxn>
                <a:cxn ang="0">
                  <a:pos x="5669" y="16126"/>
                </a:cxn>
                <a:cxn ang="0">
                  <a:pos x="7708" y="16255"/>
                </a:cxn>
                <a:cxn ang="0">
                  <a:pos x="8676" y="16255"/>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bg1">
                <a:lumMod val="65000"/>
              </a:schemeClr>
            </a:solidFill>
            <a:ln w="9525">
              <a:solidFill>
                <a:schemeClr val="bg1"/>
              </a:solidFill>
              <a:prstDash val="solid"/>
              <a:round/>
              <a:headEnd/>
              <a:tailEnd/>
            </a:ln>
          </p:spPr>
        </p:sp>
        <p:sp>
          <p:nvSpPr>
            <p:cNvPr id="133" name="Louisiana">
              <a:extLst>
                <a:ext uri="{FF2B5EF4-FFF2-40B4-BE49-F238E27FC236}">
                  <a16:creationId xmlns:a16="http://schemas.microsoft.com/office/drawing/2014/main" id="{72C82283-2EA9-E446-9B4D-AD95A14BE55C}"/>
                </a:ext>
              </a:extLst>
            </p:cNvPr>
            <p:cNvSpPr>
              <a:spLocks/>
            </p:cNvSpPr>
            <p:nvPr/>
          </p:nvSpPr>
          <p:spPr bwMode="auto">
            <a:xfrm>
              <a:off x="5036242" y="4707797"/>
              <a:ext cx="909380" cy="726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1">
                <a:lumMod val="75000"/>
              </a:schemeClr>
            </a:solidFill>
            <a:ln w="9525">
              <a:solidFill>
                <a:schemeClr val="bg1"/>
              </a:solidFill>
              <a:prstDash val="solid"/>
              <a:round/>
              <a:headEnd/>
              <a:tailEnd/>
            </a:ln>
          </p:spPr>
        </p:sp>
        <p:sp>
          <p:nvSpPr>
            <p:cNvPr id="134" name="Maine">
              <a:extLst>
                <a:ext uri="{FF2B5EF4-FFF2-40B4-BE49-F238E27FC236}">
                  <a16:creationId xmlns:a16="http://schemas.microsoft.com/office/drawing/2014/main" id="{DD48D98D-D729-814E-B523-2490867007F5}"/>
                </a:ext>
              </a:extLst>
            </p:cNvPr>
            <p:cNvSpPr>
              <a:spLocks/>
            </p:cNvSpPr>
            <p:nvPr/>
          </p:nvSpPr>
          <p:spPr bwMode="auto">
            <a:xfrm>
              <a:off x="8256641" y="1546886"/>
              <a:ext cx="593299" cy="857573"/>
            </a:xfrm>
            <a:custGeom>
              <a:avLst/>
              <a:gdLst/>
              <a:ahLst/>
              <a:cxnLst>
                <a:cxn ang="0">
                  <a:pos x="10152" y="10418"/>
                </a:cxn>
                <a:cxn ang="0">
                  <a:pos x="10363" y="10463"/>
                </a:cxn>
                <a:cxn ang="0">
                  <a:pos x="10152" y="10774"/>
                </a:cxn>
                <a:cxn ang="0">
                  <a:pos x="11203" y="10819"/>
                </a:cxn>
                <a:cxn ang="0">
                  <a:pos x="10993" y="10329"/>
                </a:cxn>
                <a:cxn ang="0">
                  <a:pos x="11413" y="9973"/>
                </a:cxn>
                <a:cxn ang="0">
                  <a:pos x="11903" y="9884"/>
                </a:cxn>
                <a:cxn ang="0">
                  <a:pos x="12183" y="9706"/>
                </a:cxn>
                <a:cxn ang="0">
                  <a:pos x="12743" y="9884"/>
                </a:cxn>
                <a:cxn ang="0">
                  <a:pos x="13093" y="9661"/>
                </a:cxn>
                <a:cxn ang="0">
                  <a:pos x="13583" y="9750"/>
                </a:cxn>
                <a:cxn ang="0">
                  <a:pos x="13653" y="9216"/>
                </a:cxn>
                <a:cxn ang="0">
                  <a:pos x="14213" y="9127"/>
                </a:cxn>
                <a:cxn ang="0">
                  <a:pos x="14634" y="8726"/>
                </a:cxn>
                <a:cxn ang="0">
                  <a:pos x="15054" y="8771"/>
                </a:cxn>
                <a:cxn ang="0">
                  <a:pos x="15404" y="8370"/>
                </a:cxn>
                <a:cxn ang="0">
                  <a:pos x="16034" y="8281"/>
                </a:cxn>
                <a:cxn ang="0">
                  <a:pos x="16244" y="7658"/>
                </a:cxn>
                <a:cxn ang="0">
                  <a:pos x="15614" y="7658"/>
                </a:cxn>
                <a:cxn ang="0">
                  <a:pos x="15544" y="6990"/>
                </a:cxn>
                <a:cxn ang="0">
                  <a:pos x="14634" y="6812"/>
                </a:cxn>
                <a:cxn ang="0">
                  <a:pos x="13863" y="6144"/>
                </a:cxn>
                <a:cxn ang="0">
                  <a:pos x="13583" y="5476"/>
                </a:cxn>
                <a:cxn ang="0">
                  <a:pos x="12323" y="5298"/>
                </a:cxn>
                <a:cxn ang="0">
                  <a:pos x="11833" y="4897"/>
                </a:cxn>
                <a:cxn ang="0">
                  <a:pos x="11203" y="3695"/>
                </a:cxn>
                <a:cxn ang="0">
                  <a:pos x="8962" y="401"/>
                </a:cxn>
                <a:cxn ang="0">
                  <a:pos x="7142" y="356"/>
                </a:cxn>
                <a:cxn ang="0">
                  <a:pos x="5531" y="979"/>
                </a:cxn>
                <a:cxn ang="0">
                  <a:pos x="4341" y="356"/>
                </a:cxn>
                <a:cxn ang="0">
                  <a:pos x="2731" y="2226"/>
                </a:cxn>
                <a:cxn ang="0">
                  <a:pos x="2171" y="4586"/>
                </a:cxn>
                <a:cxn ang="0">
                  <a:pos x="1680" y="5387"/>
                </a:cxn>
                <a:cxn ang="0">
                  <a:pos x="2171" y="6189"/>
                </a:cxn>
                <a:cxn ang="0">
                  <a:pos x="1960" y="6945"/>
                </a:cxn>
                <a:cxn ang="0">
                  <a:pos x="1400" y="7435"/>
                </a:cxn>
                <a:cxn ang="0">
                  <a:pos x="1540" y="8326"/>
                </a:cxn>
                <a:cxn ang="0">
                  <a:pos x="1050" y="8860"/>
                </a:cxn>
                <a:cxn ang="0">
                  <a:pos x="210" y="8771"/>
                </a:cxn>
                <a:cxn ang="0">
                  <a:pos x="3081" y="15004"/>
                </a:cxn>
                <a:cxn ang="0">
                  <a:pos x="3991" y="15850"/>
                </a:cxn>
                <a:cxn ang="0">
                  <a:pos x="4761" y="16384"/>
                </a:cxn>
                <a:cxn ang="0">
                  <a:pos x="4971" y="15315"/>
                </a:cxn>
                <a:cxn ang="0">
                  <a:pos x="5391" y="14737"/>
                </a:cxn>
                <a:cxn ang="0">
                  <a:pos x="5671" y="14113"/>
                </a:cxn>
                <a:cxn ang="0">
                  <a:pos x="5811" y="13579"/>
                </a:cxn>
                <a:cxn ang="0">
                  <a:pos x="6582" y="13134"/>
                </a:cxn>
                <a:cxn ang="0">
                  <a:pos x="7142" y="13579"/>
                </a:cxn>
                <a:cxn ang="0">
                  <a:pos x="7352" y="12867"/>
                </a:cxn>
                <a:cxn ang="0">
                  <a:pos x="8052" y="12733"/>
                </a:cxn>
                <a:cxn ang="0">
                  <a:pos x="8262" y="12333"/>
                </a:cxn>
                <a:cxn ang="0">
                  <a:pos x="8612" y="12333"/>
                </a:cxn>
                <a:cxn ang="0">
                  <a:pos x="9032" y="12377"/>
                </a:cxn>
                <a:cxn ang="0">
                  <a:pos x="9382" y="11976"/>
                </a:cxn>
                <a:cxn ang="0">
                  <a:pos x="9382" y="11487"/>
                </a:cxn>
                <a:cxn ang="0">
                  <a:pos x="9382" y="10641"/>
                </a:cxn>
                <a:cxn ang="0">
                  <a:pos x="9872" y="9928"/>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lumMod val="75000"/>
              </a:schemeClr>
            </a:solidFill>
            <a:ln w="9525">
              <a:solidFill>
                <a:schemeClr val="bg1"/>
              </a:solidFill>
              <a:prstDash val="solid"/>
              <a:round/>
              <a:headEnd/>
              <a:tailEnd/>
            </a:ln>
          </p:spPr>
        </p:sp>
        <p:sp>
          <p:nvSpPr>
            <p:cNvPr id="136" name="Maryland">
              <a:extLst>
                <a:ext uri="{FF2B5EF4-FFF2-40B4-BE49-F238E27FC236}">
                  <a16:creationId xmlns:a16="http://schemas.microsoft.com/office/drawing/2014/main" id="{88EAED1B-D554-3449-AB8F-71DC6E6002F4}"/>
                </a:ext>
              </a:extLst>
            </p:cNvPr>
            <p:cNvSpPr>
              <a:spLocks/>
            </p:cNvSpPr>
            <p:nvPr/>
          </p:nvSpPr>
          <p:spPr bwMode="auto">
            <a:xfrm>
              <a:off x="7266945" y="3168119"/>
              <a:ext cx="735795" cy="331167"/>
            </a:xfrm>
            <a:custGeom>
              <a:avLst/>
              <a:gdLst/>
              <a:ahLst/>
              <a:cxnLst>
                <a:cxn ang="0">
                  <a:pos x="10508" y="5385"/>
                </a:cxn>
                <a:cxn ang="0">
                  <a:pos x="10960" y="5041"/>
                </a:cxn>
                <a:cxn ang="0">
                  <a:pos x="11017" y="4125"/>
                </a:cxn>
                <a:cxn ang="0">
                  <a:pos x="11299" y="4010"/>
                </a:cxn>
                <a:cxn ang="0">
                  <a:pos x="11695" y="3552"/>
                </a:cxn>
                <a:cxn ang="0">
                  <a:pos x="11864" y="1833"/>
                </a:cxn>
                <a:cxn ang="0">
                  <a:pos x="12373" y="2062"/>
                </a:cxn>
                <a:cxn ang="0">
                  <a:pos x="12203" y="2979"/>
                </a:cxn>
                <a:cxn ang="0">
                  <a:pos x="11921" y="4125"/>
                </a:cxn>
                <a:cxn ang="0">
                  <a:pos x="11695" y="6187"/>
                </a:cxn>
                <a:cxn ang="0">
                  <a:pos x="12034" y="6416"/>
                </a:cxn>
                <a:cxn ang="0">
                  <a:pos x="11977" y="7906"/>
                </a:cxn>
                <a:cxn ang="0">
                  <a:pos x="11864" y="8708"/>
                </a:cxn>
                <a:cxn ang="0">
                  <a:pos x="11977" y="9624"/>
                </a:cxn>
                <a:cxn ang="0">
                  <a:pos x="12429" y="9968"/>
                </a:cxn>
                <a:cxn ang="0">
                  <a:pos x="12486" y="10655"/>
                </a:cxn>
                <a:cxn ang="0">
                  <a:pos x="12260" y="11114"/>
                </a:cxn>
                <a:cxn ang="0">
                  <a:pos x="12486" y="12947"/>
                </a:cxn>
                <a:cxn ang="0">
                  <a:pos x="13107" y="13520"/>
                </a:cxn>
                <a:cxn ang="0">
                  <a:pos x="13503" y="13520"/>
                </a:cxn>
                <a:cxn ang="0">
                  <a:pos x="13729" y="13520"/>
                </a:cxn>
                <a:cxn ang="0">
                  <a:pos x="13785" y="14436"/>
                </a:cxn>
                <a:cxn ang="0">
                  <a:pos x="13955" y="15124"/>
                </a:cxn>
                <a:cxn ang="0">
                  <a:pos x="13955" y="16040"/>
                </a:cxn>
                <a:cxn ang="0">
                  <a:pos x="14520" y="15697"/>
                </a:cxn>
                <a:cxn ang="0">
                  <a:pos x="15932" y="13405"/>
                </a:cxn>
                <a:cxn ang="0">
                  <a:pos x="16158" y="13634"/>
                </a:cxn>
                <a:cxn ang="0">
                  <a:pos x="16384" y="11686"/>
                </a:cxn>
                <a:cxn ang="0">
                  <a:pos x="14011" y="10426"/>
                </a:cxn>
                <a:cxn ang="0">
                  <a:pos x="11130" y="687"/>
                </a:cxn>
                <a:cxn ang="0">
                  <a:pos x="3842" y="3552"/>
                </a:cxn>
                <a:cxn ang="0">
                  <a:pos x="904" y="8593"/>
                </a:cxn>
                <a:cxn ang="0">
                  <a:pos x="1582" y="6760"/>
                </a:cxn>
                <a:cxn ang="0">
                  <a:pos x="2429" y="5614"/>
                </a:cxn>
                <a:cxn ang="0">
                  <a:pos x="2881" y="5614"/>
                </a:cxn>
                <a:cxn ang="0">
                  <a:pos x="3672" y="5156"/>
                </a:cxn>
                <a:cxn ang="0">
                  <a:pos x="4181" y="4354"/>
                </a:cxn>
                <a:cxn ang="0">
                  <a:pos x="5198" y="4239"/>
                </a:cxn>
                <a:cxn ang="0">
                  <a:pos x="5763" y="4468"/>
                </a:cxn>
                <a:cxn ang="0">
                  <a:pos x="6045" y="5385"/>
                </a:cxn>
                <a:cxn ang="0">
                  <a:pos x="6780" y="6302"/>
                </a:cxn>
                <a:cxn ang="0">
                  <a:pos x="7175" y="7676"/>
                </a:cxn>
                <a:cxn ang="0">
                  <a:pos x="8418" y="8822"/>
                </a:cxn>
                <a:cxn ang="0">
                  <a:pos x="9209" y="10884"/>
                </a:cxn>
                <a:cxn ang="0">
                  <a:pos x="8644" y="12489"/>
                </a:cxn>
                <a:cxn ang="0">
                  <a:pos x="8813" y="14780"/>
                </a:cxn>
                <a:cxn ang="0">
                  <a:pos x="9491" y="13291"/>
                </a:cxn>
                <a:cxn ang="0">
                  <a:pos x="10282" y="14665"/>
                </a:cxn>
                <a:cxn ang="0">
                  <a:pos x="10508" y="14780"/>
                </a:cxn>
                <a:cxn ang="0">
                  <a:pos x="11299" y="14895"/>
                </a:cxn>
                <a:cxn ang="0">
                  <a:pos x="11864" y="14780"/>
                </a:cxn>
                <a:cxn ang="0">
                  <a:pos x="12260" y="15582"/>
                </a:cxn>
                <a:cxn ang="0">
                  <a:pos x="11921" y="13863"/>
                </a:cxn>
                <a:cxn ang="0">
                  <a:pos x="10734" y="12718"/>
                </a:cxn>
                <a:cxn ang="0">
                  <a:pos x="11299" y="12947"/>
                </a:cxn>
                <a:cxn ang="0">
                  <a:pos x="11525" y="12603"/>
                </a:cxn>
                <a:cxn ang="0">
                  <a:pos x="10960" y="10197"/>
                </a:cxn>
                <a:cxn ang="0">
                  <a:pos x="10791" y="9166"/>
                </a:cxn>
                <a:cxn ang="0">
                  <a:pos x="11073" y="8364"/>
                </a:cxn>
                <a:cxn ang="0">
                  <a:pos x="11073" y="7218"/>
                </a:cxn>
                <a:cxn ang="0">
                  <a:pos x="10847" y="6416"/>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lumMod val="75000"/>
              </a:schemeClr>
            </a:solidFill>
            <a:ln w="9525">
              <a:solidFill>
                <a:schemeClr val="bg1"/>
              </a:solidFill>
              <a:prstDash val="solid"/>
              <a:round/>
              <a:headEnd/>
              <a:tailEnd/>
            </a:ln>
          </p:spPr>
        </p:sp>
        <p:sp>
          <p:nvSpPr>
            <p:cNvPr id="137" name="Massachusetts">
              <a:extLst>
                <a:ext uri="{FF2B5EF4-FFF2-40B4-BE49-F238E27FC236}">
                  <a16:creationId xmlns:a16="http://schemas.microsoft.com/office/drawing/2014/main" id="{54EF2FE8-3FAE-8249-9BF9-30D187775BA1}"/>
                </a:ext>
              </a:extLst>
            </p:cNvPr>
            <p:cNvSpPr>
              <a:spLocks/>
            </p:cNvSpPr>
            <p:nvPr/>
          </p:nvSpPr>
          <p:spPr bwMode="auto">
            <a:xfrm>
              <a:off x="8067509" y="2436587"/>
              <a:ext cx="546665" cy="254553"/>
            </a:xfrm>
            <a:custGeom>
              <a:avLst/>
              <a:gdLst/>
              <a:ahLst/>
              <a:cxnLst>
                <a:cxn ang="0">
                  <a:pos x="10592" y="6012"/>
                </a:cxn>
                <a:cxn ang="0">
                  <a:pos x="10592" y="5111"/>
                </a:cxn>
                <a:cxn ang="0">
                  <a:pos x="11050" y="4209"/>
                </a:cxn>
                <a:cxn ang="0">
                  <a:pos x="10973" y="3607"/>
                </a:cxn>
                <a:cxn ang="0">
                  <a:pos x="11507" y="2555"/>
                </a:cxn>
                <a:cxn ang="0">
                  <a:pos x="11050" y="1954"/>
                </a:cxn>
                <a:cxn ang="0">
                  <a:pos x="10516" y="902"/>
                </a:cxn>
                <a:cxn ang="0">
                  <a:pos x="10288" y="0"/>
                </a:cxn>
                <a:cxn ang="0">
                  <a:pos x="9602" y="1202"/>
                </a:cxn>
                <a:cxn ang="0">
                  <a:pos x="9145" y="1653"/>
                </a:cxn>
                <a:cxn ang="0">
                  <a:pos x="8992" y="2555"/>
                </a:cxn>
                <a:cxn ang="0">
                  <a:pos x="8611" y="3157"/>
                </a:cxn>
                <a:cxn ang="0">
                  <a:pos x="4496" y="4810"/>
                </a:cxn>
                <a:cxn ang="0">
                  <a:pos x="76" y="6764"/>
                </a:cxn>
                <a:cxn ang="0">
                  <a:pos x="76" y="10372"/>
                </a:cxn>
                <a:cxn ang="0">
                  <a:pos x="152" y="15332"/>
                </a:cxn>
                <a:cxn ang="0">
                  <a:pos x="3201" y="14430"/>
                </a:cxn>
                <a:cxn ang="0">
                  <a:pos x="4496" y="13378"/>
                </a:cxn>
                <a:cxn ang="0">
                  <a:pos x="7697" y="12175"/>
                </a:cxn>
                <a:cxn ang="0">
                  <a:pos x="9678" y="12326"/>
                </a:cxn>
                <a:cxn ang="0">
                  <a:pos x="10135" y="13829"/>
                </a:cxn>
                <a:cxn ang="0">
                  <a:pos x="10897" y="14129"/>
                </a:cxn>
                <a:cxn ang="0">
                  <a:pos x="11507" y="15933"/>
                </a:cxn>
                <a:cxn ang="0">
                  <a:pos x="11964" y="15783"/>
                </a:cxn>
                <a:cxn ang="0">
                  <a:pos x="12040" y="15182"/>
                </a:cxn>
                <a:cxn ang="0">
                  <a:pos x="12498" y="14731"/>
                </a:cxn>
                <a:cxn ang="0">
                  <a:pos x="12726" y="13829"/>
                </a:cxn>
                <a:cxn ang="0">
                  <a:pos x="13031" y="12626"/>
                </a:cxn>
                <a:cxn ang="0">
                  <a:pos x="13260" y="13227"/>
                </a:cxn>
                <a:cxn ang="0">
                  <a:pos x="14098" y="14430"/>
                </a:cxn>
                <a:cxn ang="0">
                  <a:pos x="14479" y="13227"/>
                </a:cxn>
                <a:cxn ang="0">
                  <a:pos x="15089" y="12927"/>
                </a:cxn>
                <a:cxn ang="0">
                  <a:pos x="15546" y="12326"/>
                </a:cxn>
                <a:cxn ang="0">
                  <a:pos x="16155" y="12175"/>
                </a:cxn>
                <a:cxn ang="0">
                  <a:pos x="16384" y="12025"/>
                </a:cxn>
                <a:cxn ang="0">
                  <a:pos x="16155" y="10672"/>
                </a:cxn>
                <a:cxn ang="0">
                  <a:pos x="16079" y="9921"/>
                </a:cxn>
                <a:cxn ang="0">
                  <a:pos x="15089" y="7666"/>
                </a:cxn>
                <a:cxn ang="0">
                  <a:pos x="14403" y="7666"/>
                </a:cxn>
                <a:cxn ang="0">
                  <a:pos x="14555" y="8267"/>
                </a:cxn>
                <a:cxn ang="0">
                  <a:pos x="14860" y="7967"/>
                </a:cxn>
                <a:cxn ang="0">
                  <a:pos x="15241" y="9019"/>
                </a:cxn>
                <a:cxn ang="0">
                  <a:pos x="15698" y="9921"/>
                </a:cxn>
                <a:cxn ang="0">
                  <a:pos x="15165" y="11273"/>
                </a:cxn>
                <a:cxn ang="0">
                  <a:pos x="13869" y="12025"/>
                </a:cxn>
                <a:cxn ang="0">
                  <a:pos x="13260" y="10522"/>
                </a:cxn>
                <a:cxn ang="0">
                  <a:pos x="12726" y="10221"/>
                </a:cxn>
                <a:cxn ang="0">
                  <a:pos x="12574" y="9319"/>
                </a:cxn>
                <a:cxn ang="0">
                  <a:pos x="12879" y="9319"/>
                </a:cxn>
                <a:cxn ang="0">
                  <a:pos x="12498" y="8417"/>
                </a:cxn>
                <a:cxn ang="0">
                  <a:pos x="12040" y="7365"/>
                </a:cxn>
                <a:cxn ang="0">
                  <a:pos x="11202" y="6764"/>
                </a:cxn>
                <a:cxn ang="0">
                  <a:pos x="10973" y="7666"/>
                </a:cxn>
                <a:cxn ang="0">
                  <a:pos x="10516" y="7065"/>
                </a:cxn>
                <a:cxn ang="0">
                  <a:pos x="10440" y="6313"/>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bg1">
                <a:lumMod val="75000"/>
              </a:schemeClr>
            </a:solidFill>
            <a:ln w="9525">
              <a:solidFill>
                <a:schemeClr val="bg1"/>
              </a:solidFill>
              <a:prstDash val="solid"/>
              <a:round/>
              <a:headEnd/>
              <a:tailEnd/>
            </a:ln>
          </p:spPr>
        </p:sp>
        <p:grpSp>
          <p:nvGrpSpPr>
            <p:cNvPr id="139" name="Michigan">
              <a:extLst>
                <a:ext uri="{FF2B5EF4-FFF2-40B4-BE49-F238E27FC236}">
                  <a16:creationId xmlns:a16="http://schemas.microsoft.com/office/drawing/2014/main" id="{284BCD14-626F-F64B-A727-851EBB92CC41}"/>
                </a:ext>
              </a:extLst>
            </p:cNvPr>
            <p:cNvGrpSpPr>
              <a:grpSpLocks/>
            </p:cNvGrpSpPr>
            <p:nvPr/>
          </p:nvGrpSpPr>
          <p:grpSpPr bwMode="auto">
            <a:xfrm>
              <a:off x="5497409" y="1989265"/>
              <a:ext cx="1222871" cy="1040456"/>
              <a:chOff x="19116675" y="3343275"/>
              <a:chExt cx="21690" cy="447"/>
            </a:xfrm>
            <a:solidFill>
              <a:schemeClr val="accent3">
                <a:lumMod val="75000"/>
              </a:schemeClr>
            </a:solidFill>
          </p:grpSpPr>
          <p:sp>
            <p:nvSpPr>
              <p:cNvPr id="216" name="Michigan2">
                <a:extLst>
                  <a:ext uri="{FF2B5EF4-FFF2-40B4-BE49-F238E27FC236}">
                    <a16:creationId xmlns:a16="http://schemas.microsoft.com/office/drawing/2014/main" id="{D6F387B0-7522-7043-A002-D1F6AA15DAC2}"/>
                  </a:ext>
                </a:extLst>
              </p:cNvPr>
              <p:cNvSpPr>
                <a:spLocks/>
              </p:cNvSpPr>
              <p:nvPr/>
            </p:nvSpPr>
            <p:spPr bwMode="auto">
              <a:xfrm>
                <a:off x="19116675" y="3343275"/>
                <a:ext cx="16470" cy="186"/>
              </a:xfrm>
              <a:custGeom>
                <a:avLst/>
                <a:gdLst/>
                <a:ahLst/>
                <a:cxnLst>
                  <a:cxn ang="0">
                    <a:pos x="5282" y="4556"/>
                  </a:cxn>
                  <a:cxn ang="0">
                    <a:pos x="5282" y="4118"/>
                  </a:cxn>
                  <a:cxn ang="0">
                    <a:pos x="4835" y="4819"/>
                  </a:cxn>
                  <a:cxn ang="0">
                    <a:pos x="4835" y="3592"/>
                  </a:cxn>
                  <a:cxn ang="0">
                    <a:pos x="5238" y="2541"/>
                  </a:cxn>
                  <a:cxn ang="0">
                    <a:pos x="5909" y="1139"/>
                  </a:cxn>
                  <a:cxn ang="0">
                    <a:pos x="6401" y="526"/>
                  </a:cxn>
                  <a:cxn ang="0">
                    <a:pos x="5730" y="175"/>
                  </a:cxn>
                  <a:cxn ang="0">
                    <a:pos x="4611" y="1577"/>
                  </a:cxn>
                  <a:cxn ang="0">
                    <a:pos x="3939" y="2628"/>
                  </a:cxn>
                  <a:cxn ang="0">
                    <a:pos x="3357" y="3767"/>
                  </a:cxn>
                  <a:cxn ang="0">
                    <a:pos x="2507" y="4906"/>
                  </a:cxn>
                  <a:cxn ang="0">
                    <a:pos x="1522" y="5257"/>
                  </a:cxn>
                  <a:cxn ang="0">
                    <a:pos x="537" y="6659"/>
                  </a:cxn>
                  <a:cxn ang="0">
                    <a:pos x="269" y="7535"/>
                  </a:cxn>
                  <a:cxn ang="0">
                    <a:pos x="806" y="8674"/>
                  </a:cxn>
                  <a:cxn ang="0">
                    <a:pos x="3536" y="9813"/>
                  </a:cxn>
                  <a:cxn ang="0">
                    <a:pos x="4566" y="10514"/>
                  </a:cxn>
                  <a:cxn ang="0">
                    <a:pos x="5730" y="10689"/>
                  </a:cxn>
                  <a:cxn ang="0">
                    <a:pos x="5864" y="11565"/>
                  </a:cxn>
                  <a:cxn ang="0">
                    <a:pos x="6670" y="12178"/>
                  </a:cxn>
                  <a:cxn ang="0">
                    <a:pos x="6760" y="13405"/>
                  </a:cxn>
                  <a:cxn ang="0">
                    <a:pos x="7118" y="14456"/>
                  </a:cxn>
                  <a:cxn ang="0">
                    <a:pos x="7386" y="16296"/>
                  </a:cxn>
                  <a:cxn ang="0">
                    <a:pos x="8192" y="13055"/>
                  </a:cxn>
                  <a:cxn ang="0">
                    <a:pos x="8684" y="10952"/>
                  </a:cxn>
                  <a:cxn ang="0">
                    <a:pos x="8863" y="11740"/>
                  </a:cxn>
                  <a:cxn ang="0">
                    <a:pos x="9445" y="10777"/>
                  </a:cxn>
                  <a:cxn ang="0">
                    <a:pos x="9804" y="10864"/>
                  </a:cxn>
                  <a:cxn ang="0">
                    <a:pos x="9714" y="12266"/>
                  </a:cxn>
                  <a:cxn ang="0">
                    <a:pos x="10072" y="11302"/>
                  </a:cxn>
                  <a:cxn ang="0">
                    <a:pos x="10430" y="10163"/>
                  </a:cxn>
                  <a:cxn ang="0">
                    <a:pos x="11505" y="9462"/>
                  </a:cxn>
                  <a:cxn ang="0">
                    <a:pos x="12400" y="8499"/>
                  </a:cxn>
                  <a:cxn ang="0">
                    <a:pos x="13385" y="8586"/>
                  </a:cxn>
                  <a:cxn ang="0">
                    <a:pos x="14191" y="9550"/>
                  </a:cxn>
                  <a:cxn ang="0">
                    <a:pos x="14414" y="8937"/>
                  </a:cxn>
                  <a:cxn ang="0">
                    <a:pos x="14996" y="8586"/>
                  </a:cxn>
                  <a:cxn ang="0">
                    <a:pos x="15533" y="8499"/>
                  </a:cxn>
                  <a:cxn ang="0">
                    <a:pos x="16115" y="8499"/>
                  </a:cxn>
                  <a:cxn ang="0">
                    <a:pos x="16160" y="7973"/>
                  </a:cxn>
                  <a:cxn ang="0">
                    <a:pos x="15533" y="7184"/>
                  </a:cxn>
                  <a:cxn ang="0">
                    <a:pos x="15310" y="5345"/>
                  </a:cxn>
                  <a:cxn ang="0">
                    <a:pos x="14593" y="5695"/>
                  </a:cxn>
                  <a:cxn ang="0">
                    <a:pos x="14011" y="5695"/>
                  </a:cxn>
                  <a:cxn ang="0">
                    <a:pos x="13385" y="5169"/>
                  </a:cxn>
                  <a:cxn ang="0">
                    <a:pos x="13385" y="3592"/>
                  </a:cxn>
                  <a:cxn ang="0">
                    <a:pos x="12310" y="4381"/>
                  </a:cxn>
                  <a:cxn ang="0">
                    <a:pos x="11146" y="4556"/>
                  </a:cxn>
                  <a:cxn ang="0">
                    <a:pos x="10296" y="5169"/>
                  </a:cxn>
                  <a:cxn ang="0">
                    <a:pos x="9490" y="6659"/>
                  </a:cxn>
                  <a:cxn ang="0">
                    <a:pos x="8729" y="6659"/>
                  </a:cxn>
                  <a:cxn ang="0">
                    <a:pos x="8102" y="6396"/>
                  </a:cxn>
                  <a:cxn ang="0">
                    <a:pos x="7521" y="6308"/>
                  </a:cxn>
                  <a:cxn ang="0">
                    <a:pos x="7207" y="5520"/>
                  </a:cxn>
                  <a:cxn ang="0">
                    <a:pos x="6715" y="4381"/>
                  </a:cxn>
                  <a:cxn ang="0">
                    <a:pos x="6043" y="4030"/>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solidFill>
                <a:schemeClr val="bg1">
                  <a:lumMod val="65000"/>
                </a:schemeClr>
              </a:solidFill>
              <a:ln w="9525">
                <a:solidFill>
                  <a:schemeClr val="bg1"/>
                </a:solidFill>
                <a:prstDash val="solid"/>
                <a:round/>
                <a:headEnd/>
                <a:tailEnd/>
              </a:ln>
            </p:spPr>
          </p:sp>
          <p:sp>
            <p:nvSpPr>
              <p:cNvPr id="217" name="Michigan1">
                <a:extLst>
                  <a:ext uri="{FF2B5EF4-FFF2-40B4-BE49-F238E27FC236}">
                    <a16:creationId xmlns:a16="http://schemas.microsoft.com/office/drawing/2014/main" id="{D0FAB56E-6C73-2845-BF6A-712695425729}"/>
                  </a:ext>
                </a:extLst>
              </p:cNvPr>
              <p:cNvSpPr>
                <a:spLocks/>
              </p:cNvSpPr>
              <p:nvPr/>
            </p:nvSpPr>
            <p:spPr bwMode="auto">
              <a:xfrm>
                <a:off x="19127295" y="3343389"/>
                <a:ext cx="11070" cy="333"/>
              </a:xfrm>
              <a:custGeom>
                <a:avLst/>
                <a:gdLst/>
                <a:ahLst/>
                <a:cxnLst>
                  <a:cxn ang="0">
                    <a:pos x="10456" y="8093"/>
                  </a:cxn>
                  <a:cxn ang="0">
                    <a:pos x="10057" y="7205"/>
                  </a:cxn>
                  <a:cxn ang="0">
                    <a:pos x="10656" y="6613"/>
                  </a:cxn>
                  <a:cxn ang="0">
                    <a:pos x="11189" y="6317"/>
                  </a:cxn>
                  <a:cxn ang="0">
                    <a:pos x="11389" y="5478"/>
                  </a:cxn>
                  <a:cxn ang="0">
                    <a:pos x="11922" y="5083"/>
                  </a:cxn>
                  <a:cxn ang="0">
                    <a:pos x="11855" y="3899"/>
                  </a:cxn>
                  <a:cxn ang="0">
                    <a:pos x="11522" y="3158"/>
                  </a:cxn>
                  <a:cxn ang="0">
                    <a:pos x="11122" y="2369"/>
                  </a:cxn>
                  <a:cxn ang="0">
                    <a:pos x="11322" y="1974"/>
                  </a:cxn>
                  <a:cxn ang="0">
                    <a:pos x="10789" y="1382"/>
                  </a:cxn>
                  <a:cxn ang="0">
                    <a:pos x="9524" y="1135"/>
                  </a:cxn>
                  <a:cxn ang="0">
                    <a:pos x="8259" y="888"/>
                  </a:cxn>
                  <a:cxn ang="0">
                    <a:pos x="7526" y="395"/>
                  </a:cxn>
                  <a:cxn ang="0">
                    <a:pos x="6061" y="148"/>
                  </a:cxn>
                  <a:cxn ang="0">
                    <a:pos x="5528" y="197"/>
                  </a:cxn>
                  <a:cxn ang="0">
                    <a:pos x="4995" y="395"/>
                  </a:cxn>
                  <a:cxn ang="0">
                    <a:pos x="4529" y="938"/>
                  </a:cxn>
                  <a:cxn ang="0">
                    <a:pos x="5062" y="1530"/>
                  </a:cxn>
                  <a:cxn ang="0">
                    <a:pos x="4596" y="1727"/>
                  </a:cxn>
                  <a:cxn ang="0">
                    <a:pos x="3929" y="2122"/>
                  </a:cxn>
                  <a:cxn ang="0">
                    <a:pos x="3863" y="3257"/>
                  </a:cxn>
                  <a:cxn ang="0">
                    <a:pos x="3330" y="4293"/>
                  </a:cxn>
                  <a:cxn ang="0">
                    <a:pos x="3463" y="3553"/>
                  </a:cxn>
                  <a:cxn ang="0">
                    <a:pos x="3263" y="3800"/>
                  </a:cxn>
                  <a:cxn ang="0">
                    <a:pos x="2997" y="3701"/>
                  </a:cxn>
                  <a:cxn ang="0">
                    <a:pos x="2997" y="2912"/>
                  </a:cxn>
                  <a:cxn ang="0">
                    <a:pos x="2864" y="2714"/>
                  </a:cxn>
                  <a:cxn ang="0">
                    <a:pos x="1998" y="3603"/>
                  </a:cxn>
                  <a:cxn ang="0">
                    <a:pos x="1399" y="3849"/>
                  </a:cxn>
                  <a:cxn ang="0">
                    <a:pos x="1265" y="4540"/>
                  </a:cxn>
                  <a:cxn ang="0">
                    <a:pos x="866" y="5132"/>
                  </a:cxn>
                  <a:cxn ang="0">
                    <a:pos x="666" y="6366"/>
                  </a:cxn>
                  <a:cxn ang="0">
                    <a:pos x="67" y="7254"/>
                  </a:cxn>
                  <a:cxn ang="0">
                    <a:pos x="466" y="8439"/>
                  </a:cxn>
                  <a:cxn ang="0">
                    <a:pos x="533" y="9376"/>
                  </a:cxn>
                  <a:cxn ang="0">
                    <a:pos x="1465" y="10808"/>
                  </a:cxn>
                  <a:cxn ang="0">
                    <a:pos x="1931" y="12140"/>
                  </a:cxn>
                  <a:cxn ang="0">
                    <a:pos x="2065" y="12781"/>
                  </a:cxn>
                  <a:cxn ang="0">
                    <a:pos x="1798" y="13670"/>
                  </a:cxn>
                  <a:cxn ang="0">
                    <a:pos x="999" y="15200"/>
                  </a:cxn>
                  <a:cxn ang="0">
                    <a:pos x="266" y="16088"/>
                  </a:cxn>
                  <a:cxn ang="0">
                    <a:pos x="4196" y="16088"/>
                  </a:cxn>
                  <a:cxn ang="0">
                    <a:pos x="8059" y="15989"/>
                  </a:cxn>
                  <a:cxn ang="0">
                    <a:pos x="13320" y="15249"/>
                  </a:cxn>
                  <a:cxn ang="0">
                    <a:pos x="13720" y="14509"/>
                  </a:cxn>
                  <a:cxn ang="0">
                    <a:pos x="14253" y="14065"/>
                  </a:cxn>
                  <a:cxn ang="0">
                    <a:pos x="14186" y="13275"/>
                  </a:cxn>
                  <a:cxn ang="0">
                    <a:pos x="15052" y="12584"/>
                  </a:cxn>
                  <a:cxn ang="0">
                    <a:pos x="15252" y="11893"/>
                  </a:cxn>
                  <a:cxn ang="0">
                    <a:pos x="15518" y="11449"/>
                  </a:cxn>
                  <a:cxn ang="0">
                    <a:pos x="15718" y="11696"/>
                  </a:cxn>
                  <a:cxn ang="0">
                    <a:pos x="16251" y="11350"/>
                  </a:cxn>
                  <a:cxn ang="0">
                    <a:pos x="16384" y="10067"/>
                  </a:cxn>
                  <a:cxn ang="0">
                    <a:pos x="15851" y="8982"/>
                  </a:cxn>
                  <a:cxn ang="0">
                    <a:pos x="15252" y="7649"/>
                  </a:cxn>
                  <a:cxn ang="0">
                    <a:pos x="14652" y="6465"/>
                  </a:cxn>
                  <a:cxn ang="0">
                    <a:pos x="13653" y="6119"/>
                  </a:cxn>
                  <a:cxn ang="0">
                    <a:pos x="12588" y="6563"/>
                  </a:cxn>
                  <a:cxn ang="0">
                    <a:pos x="11922" y="7600"/>
                  </a:cxn>
                  <a:cxn ang="0">
                    <a:pos x="11322" y="8044"/>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solidFill>
                <a:schemeClr val="bg1">
                  <a:lumMod val="65000"/>
                </a:schemeClr>
              </a:solidFill>
              <a:ln w="9525">
                <a:solidFill>
                  <a:schemeClr val="bg1"/>
                </a:solidFill>
                <a:prstDash val="solid"/>
                <a:round/>
                <a:headEnd/>
                <a:tailEnd/>
              </a:ln>
            </p:spPr>
          </p:sp>
        </p:grpSp>
        <p:sp>
          <p:nvSpPr>
            <p:cNvPr id="140" name="Minnesota">
              <a:extLst>
                <a:ext uri="{FF2B5EF4-FFF2-40B4-BE49-F238E27FC236}">
                  <a16:creationId xmlns:a16="http://schemas.microsoft.com/office/drawing/2014/main" id="{DB4243CE-2BE9-6748-A7F4-ED24FE44B4B2}"/>
                </a:ext>
              </a:extLst>
            </p:cNvPr>
            <p:cNvSpPr>
              <a:spLocks/>
            </p:cNvSpPr>
            <p:nvPr/>
          </p:nvSpPr>
          <p:spPr bwMode="auto">
            <a:xfrm>
              <a:off x="4543986" y="1682812"/>
              <a:ext cx="1067420" cy="1082470"/>
            </a:xfrm>
            <a:custGeom>
              <a:avLst/>
              <a:gdLst/>
              <a:ahLst/>
              <a:cxnLst>
                <a:cxn ang="0">
                  <a:pos x="9690" y="9584"/>
                </a:cxn>
                <a:cxn ang="0">
                  <a:pos x="10469" y="9196"/>
                </a:cxn>
                <a:cxn ang="0">
                  <a:pos x="10624" y="7399"/>
                </a:cxn>
                <a:cxn ang="0">
                  <a:pos x="11169" y="6906"/>
                </a:cxn>
                <a:cxn ang="0">
                  <a:pos x="12142" y="6166"/>
                </a:cxn>
                <a:cxn ang="0">
                  <a:pos x="13348" y="5003"/>
                </a:cxn>
                <a:cxn ang="0">
                  <a:pos x="14866" y="4122"/>
                </a:cxn>
                <a:cxn ang="0">
                  <a:pos x="16150" y="3488"/>
                </a:cxn>
                <a:cxn ang="0">
                  <a:pos x="15606" y="3453"/>
                </a:cxn>
                <a:cxn ang="0">
                  <a:pos x="15022" y="3171"/>
                </a:cxn>
                <a:cxn ang="0">
                  <a:pos x="14049" y="3171"/>
                </a:cxn>
                <a:cxn ang="0">
                  <a:pos x="13660" y="3171"/>
                </a:cxn>
                <a:cxn ang="0">
                  <a:pos x="13310" y="2889"/>
                </a:cxn>
                <a:cxn ang="0">
                  <a:pos x="12648" y="3312"/>
                </a:cxn>
                <a:cxn ang="0">
                  <a:pos x="11947" y="3418"/>
                </a:cxn>
                <a:cxn ang="0">
                  <a:pos x="11636" y="3101"/>
                </a:cxn>
                <a:cxn ang="0">
                  <a:pos x="11208" y="2995"/>
                </a:cxn>
                <a:cxn ang="0">
                  <a:pos x="10936" y="2713"/>
                </a:cxn>
                <a:cxn ang="0">
                  <a:pos x="10430" y="2713"/>
                </a:cxn>
                <a:cxn ang="0">
                  <a:pos x="10041" y="2748"/>
                </a:cxn>
                <a:cxn ang="0">
                  <a:pos x="9651" y="2466"/>
                </a:cxn>
                <a:cxn ang="0">
                  <a:pos x="9574" y="2149"/>
                </a:cxn>
                <a:cxn ang="0">
                  <a:pos x="8951" y="1973"/>
                </a:cxn>
                <a:cxn ang="0">
                  <a:pos x="8017" y="2079"/>
                </a:cxn>
                <a:cxn ang="0">
                  <a:pos x="7161" y="2044"/>
                </a:cxn>
                <a:cxn ang="0">
                  <a:pos x="6071" y="1832"/>
                </a:cxn>
                <a:cxn ang="0">
                  <a:pos x="5332" y="1691"/>
                </a:cxn>
                <a:cxn ang="0">
                  <a:pos x="5293" y="1092"/>
                </a:cxn>
                <a:cxn ang="0">
                  <a:pos x="5059" y="106"/>
                </a:cxn>
                <a:cxn ang="0">
                  <a:pos x="4592" y="35"/>
                </a:cxn>
                <a:cxn ang="0">
                  <a:pos x="1790" y="1022"/>
                </a:cxn>
                <a:cxn ang="0">
                  <a:pos x="156" y="1726"/>
                </a:cxn>
                <a:cxn ang="0">
                  <a:pos x="117" y="2185"/>
                </a:cxn>
                <a:cxn ang="0">
                  <a:pos x="117" y="2784"/>
                </a:cxn>
                <a:cxn ang="0">
                  <a:pos x="156" y="3418"/>
                </a:cxn>
                <a:cxn ang="0">
                  <a:pos x="389" y="4122"/>
                </a:cxn>
                <a:cxn ang="0">
                  <a:pos x="701" y="4792"/>
                </a:cxn>
                <a:cxn ang="0">
                  <a:pos x="778" y="5215"/>
                </a:cxn>
                <a:cxn ang="0">
                  <a:pos x="778" y="5919"/>
                </a:cxn>
                <a:cxn ang="0">
                  <a:pos x="778" y="6483"/>
                </a:cxn>
                <a:cxn ang="0">
                  <a:pos x="856" y="7505"/>
                </a:cxn>
                <a:cxn ang="0">
                  <a:pos x="1168" y="8386"/>
                </a:cxn>
                <a:cxn ang="0">
                  <a:pos x="1362" y="9231"/>
                </a:cxn>
                <a:cxn ang="0">
                  <a:pos x="1323" y="9725"/>
                </a:cxn>
                <a:cxn ang="0">
                  <a:pos x="701" y="10359"/>
                </a:cxn>
                <a:cxn ang="0">
                  <a:pos x="1012" y="10923"/>
                </a:cxn>
                <a:cxn ang="0">
                  <a:pos x="1557" y="11416"/>
                </a:cxn>
                <a:cxn ang="0">
                  <a:pos x="1557" y="14411"/>
                </a:cxn>
                <a:cxn ang="0">
                  <a:pos x="3892" y="16384"/>
                </a:cxn>
                <a:cxn ang="0">
                  <a:pos x="7861" y="16314"/>
                </a:cxn>
                <a:cxn ang="0">
                  <a:pos x="11403" y="16208"/>
                </a:cxn>
                <a:cxn ang="0">
                  <a:pos x="13271" y="15996"/>
                </a:cxn>
                <a:cxn ang="0">
                  <a:pos x="13271" y="15327"/>
                </a:cxn>
                <a:cxn ang="0">
                  <a:pos x="12765" y="14798"/>
                </a:cxn>
                <a:cxn ang="0">
                  <a:pos x="11947" y="14305"/>
                </a:cxn>
                <a:cxn ang="0">
                  <a:pos x="11442" y="13706"/>
                </a:cxn>
                <a:cxn ang="0">
                  <a:pos x="10663" y="13283"/>
                </a:cxn>
                <a:cxn ang="0">
                  <a:pos x="9807" y="12896"/>
                </a:cxn>
                <a:cxn ang="0">
                  <a:pos x="9651" y="11944"/>
                </a:cxn>
                <a:cxn ang="0">
                  <a:pos x="9690" y="11240"/>
                </a:cxn>
                <a:cxn ang="0">
                  <a:pos x="9690" y="10641"/>
                </a:cxn>
                <a:cxn ang="0">
                  <a:pos x="9457" y="10042"/>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accent2"/>
            </a:solidFill>
            <a:ln w="9525">
              <a:solidFill>
                <a:schemeClr val="bg1"/>
              </a:solidFill>
              <a:prstDash val="solid"/>
              <a:round/>
              <a:headEnd/>
              <a:tailEnd/>
            </a:ln>
          </p:spPr>
        </p:sp>
        <p:sp>
          <p:nvSpPr>
            <p:cNvPr id="141" name="Mississippi">
              <a:extLst>
                <a:ext uri="{FF2B5EF4-FFF2-40B4-BE49-F238E27FC236}">
                  <a16:creationId xmlns:a16="http://schemas.microsoft.com/office/drawing/2014/main" id="{817E645A-8BA5-194A-ABDB-6AC16CD87293}"/>
                </a:ext>
              </a:extLst>
            </p:cNvPr>
            <p:cNvSpPr>
              <a:spLocks/>
            </p:cNvSpPr>
            <p:nvPr/>
          </p:nvSpPr>
          <p:spPr bwMode="auto">
            <a:xfrm>
              <a:off x="5461138" y="4304961"/>
              <a:ext cx="577754" cy="909473"/>
            </a:xfrm>
            <a:custGeom>
              <a:avLst/>
              <a:gdLst/>
              <a:ahLst/>
              <a:cxnLst>
                <a:cxn ang="0">
                  <a:pos x="9166" y="14456"/>
                </a:cxn>
                <a:cxn ang="0">
                  <a:pos x="9455" y="15211"/>
                </a:cxn>
                <a:cxn ang="0">
                  <a:pos x="10249" y="15839"/>
                </a:cxn>
                <a:cxn ang="0">
                  <a:pos x="10682" y="16384"/>
                </a:cxn>
                <a:cxn ang="0">
                  <a:pos x="11404" y="15965"/>
                </a:cxn>
                <a:cxn ang="0">
                  <a:pos x="11837" y="15672"/>
                </a:cxn>
                <a:cxn ang="0">
                  <a:pos x="13136" y="15546"/>
                </a:cxn>
                <a:cxn ang="0">
                  <a:pos x="13858" y="15378"/>
                </a:cxn>
                <a:cxn ang="0">
                  <a:pos x="14363" y="15420"/>
                </a:cxn>
                <a:cxn ang="0">
                  <a:pos x="15301" y="15420"/>
                </a:cxn>
                <a:cxn ang="0">
                  <a:pos x="15951" y="15588"/>
                </a:cxn>
                <a:cxn ang="0">
                  <a:pos x="16167" y="14289"/>
                </a:cxn>
                <a:cxn ang="0">
                  <a:pos x="15374" y="9344"/>
                </a:cxn>
                <a:cxn ang="0">
                  <a:pos x="15590" y="4945"/>
                </a:cxn>
                <a:cxn ang="0">
                  <a:pos x="15662" y="1383"/>
                </a:cxn>
                <a:cxn ang="0">
                  <a:pos x="14291" y="42"/>
                </a:cxn>
                <a:cxn ang="0">
                  <a:pos x="8445" y="293"/>
                </a:cxn>
                <a:cxn ang="0">
                  <a:pos x="5558" y="629"/>
                </a:cxn>
                <a:cxn ang="0">
                  <a:pos x="4764" y="1048"/>
                </a:cxn>
                <a:cxn ang="0">
                  <a:pos x="4331" y="1215"/>
                </a:cxn>
                <a:cxn ang="0">
                  <a:pos x="4691" y="1550"/>
                </a:cxn>
                <a:cxn ang="0">
                  <a:pos x="4186" y="1718"/>
                </a:cxn>
                <a:cxn ang="0">
                  <a:pos x="4258" y="2305"/>
                </a:cxn>
                <a:cxn ang="0">
                  <a:pos x="3464" y="2514"/>
                </a:cxn>
                <a:cxn ang="0">
                  <a:pos x="3176" y="2849"/>
                </a:cxn>
                <a:cxn ang="0">
                  <a:pos x="2671" y="3101"/>
                </a:cxn>
                <a:cxn ang="0">
                  <a:pos x="2671" y="3268"/>
                </a:cxn>
                <a:cxn ang="0">
                  <a:pos x="2598" y="3687"/>
                </a:cxn>
                <a:cxn ang="0">
                  <a:pos x="2021" y="3813"/>
                </a:cxn>
                <a:cxn ang="0">
                  <a:pos x="2093" y="4232"/>
                </a:cxn>
                <a:cxn ang="0">
                  <a:pos x="2021" y="4777"/>
                </a:cxn>
                <a:cxn ang="0">
                  <a:pos x="1444" y="4777"/>
                </a:cxn>
                <a:cxn ang="0">
                  <a:pos x="1660" y="5196"/>
                </a:cxn>
                <a:cxn ang="0">
                  <a:pos x="1371" y="5573"/>
                </a:cxn>
                <a:cxn ang="0">
                  <a:pos x="1804" y="5531"/>
                </a:cxn>
                <a:cxn ang="0">
                  <a:pos x="1660" y="5908"/>
                </a:cxn>
                <a:cxn ang="0">
                  <a:pos x="2165" y="5783"/>
                </a:cxn>
                <a:cxn ang="0">
                  <a:pos x="1949" y="6369"/>
                </a:cxn>
                <a:cxn ang="0">
                  <a:pos x="2310" y="6285"/>
                </a:cxn>
                <a:cxn ang="0">
                  <a:pos x="1949" y="6704"/>
                </a:cxn>
                <a:cxn ang="0">
                  <a:pos x="1949" y="7082"/>
                </a:cxn>
                <a:cxn ang="0">
                  <a:pos x="1804" y="7543"/>
                </a:cxn>
                <a:cxn ang="0">
                  <a:pos x="2165" y="7584"/>
                </a:cxn>
                <a:cxn ang="0">
                  <a:pos x="2382" y="8087"/>
                </a:cxn>
                <a:cxn ang="0">
                  <a:pos x="2093" y="8506"/>
                </a:cxn>
                <a:cxn ang="0">
                  <a:pos x="2454" y="8632"/>
                </a:cxn>
                <a:cxn ang="0">
                  <a:pos x="2310" y="8800"/>
                </a:cxn>
                <a:cxn ang="0">
                  <a:pos x="2671" y="9051"/>
                </a:cxn>
                <a:cxn ang="0">
                  <a:pos x="3104" y="9638"/>
                </a:cxn>
                <a:cxn ang="0">
                  <a:pos x="2021" y="9889"/>
                </a:cxn>
                <a:cxn ang="0">
                  <a:pos x="2815" y="9889"/>
                </a:cxn>
                <a:cxn ang="0">
                  <a:pos x="2671" y="10266"/>
                </a:cxn>
                <a:cxn ang="0">
                  <a:pos x="2454" y="10476"/>
                </a:cxn>
                <a:cxn ang="0">
                  <a:pos x="1804" y="10979"/>
                </a:cxn>
                <a:cxn ang="0">
                  <a:pos x="1227" y="11146"/>
                </a:cxn>
                <a:cxn ang="0">
                  <a:pos x="1227" y="11439"/>
                </a:cxn>
                <a:cxn ang="0">
                  <a:pos x="650" y="11858"/>
                </a:cxn>
                <a:cxn ang="0">
                  <a:pos x="938" y="12110"/>
                </a:cxn>
                <a:cxn ang="0">
                  <a:pos x="577" y="12613"/>
                </a:cxn>
                <a:cxn ang="0">
                  <a:pos x="361" y="13074"/>
                </a:cxn>
                <a:cxn ang="0">
                  <a:pos x="144" y="13493"/>
                </a:cxn>
                <a:cxn ang="0">
                  <a:pos x="217" y="13996"/>
                </a:cxn>
                <a:cxn ang="0">
                  <a:pos x="6424" y="13786"/>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lumMod val="75000"/>
              </a:schemeClr>
            </a:solidFill>
            <a:ln w="9525">
              <a:solidFill>
                <a:schemeClr val="bg1"/>
              </a:solidFill>
              <a:prstDash val="solid"/>
              <a:round/>
              <a:headEnd/>
              <a:tailEnd/>
            </a:ln>
          </p:spPr>
        </p:sp>
        <p:sp>
          <p:nvSpPr>
            <p:cNvPr id="142" name="Missouri">
              <a:extLst>
                <a:ext uri="{FF2B5EF4-FFF2-40B4-BE49-F238E27FC236}">
                  <a16:creationId xmlns:a16="http://schemas.microsoft.com/office/drawing/2014/main" id="{492FEC20-9907-F24B-97E2-EC066E8D8807}"/>
                </a:ext>
              </a:extLst>
            </p:cNvPr>
            <p:cNvSpPr>
              <a:spLocks/>
            </p:cNvSpPr>
            <p:nvPr/>
          </p:nvSpPr>
          <p:spPr bwMode="auto">
            <a:xfrm>
              <a:off x="4740888" y="3289217"/>
              <a:ext cx="1082966" cy="850158"/>
            </a:xfrm>
            <a:custGeom>
              <a:avLst/>
              <a:gdLst/>
              <a:ahLst/>
              <a:cxnLst>
                <a:cxn ang="0">
                  <a:pos x="11423" y="14723"/>
                </a:cxn>
                <a:cxn ang="0">
                  <a:pos x="13884" y="14678"/>
                </a:cxn>
                <a:cxn ang="0">
                  <a:pos x="14076" y="15352"/>
                </a:cxn>
                <a:cxn ang="0">
                  <a:pos x="13653" y="15935"/>
                </a:cxn>
                <a:cxn ang="0">
                  <a:pos x="14846" y="16294"/>
                </a:cxn>
                <a:cxn ang="0">
                  <a:pos x="15192" y="16025"/>
                </a:cxn>
                <a:cxn ang="0">
                  <a:pos x="15115" y="15486"/>
                </a:cxn>
                <a:cxn ang="0">
                  <a:pos x="15384" y="15307"/>
                </a:cxn>
                <a:cxn ang="0">
                  <a:pos x="15346" y="14948"/>
                </a:cxn>
                <a:cxn ang="0">
                  <a:pos x="15384" y="14499"/>
                </a:cxn>
                <a:cxn ang="0">
                  <a:pos x="15346" y="14185"/>
                </a:cxn>
                <a:cxn ang="0">
                  <a:pos x="15615" y="14588"/>
                </a:cxn>
                <a:cxn ang="0">
                  <a:pos x="16076" y="14140"/>
                </a:cxn>
                <a:cxn ang="0">
                  <a:pos x="16269" y="13825"/>
                </a:cxn>
                <a:cxn ang="0">
                  <a:pos x="16346" y="13377"/>
                </a:cxn>
                <a:cxn ang="0">
                  <a:pos x="16384" y="12973"/>
                </a:cxn>
                <a:cxn ang="0">
                  <a:pos x="16153" y="12569"/>
                </a:cxn>
                <a:cxn ang="0">
                  <a:pos x="15884" y="12389"/>
                </a:cxn>
                <a:cxn ang="0">
                  <a:pos x="15730" y="12479"/>
                </a:cxn>
                <a:cxn ang="0">
                  <a:pos x="15422" y="11850"/>
                </a:cxn>
                <a:cxn ang="0">
                  <a:pos x="15384" y="11401"/>
                </a:cxn>
                <a:cxn ang="0">
                  <a:pos x="15192" y="10593"/>
                </a:cxn>
                <a:cxn ang="0">
                  <a:pos x="14884" y="9965"/>
                </a:cxn>
                <a:cxn ang="0">
                  <a:pos x="14230" y="9561"/>
                </a:cxn>
                <a:cxn ang="0">
                  <a:pos x="14115" y="9247"/>
                </a:cxn>
                <a:cxn ang="0">
                  <a:pos x="13461" y="8888"/>
                </a:cxn>
                <a:cxn ang="0">
                  <a:pos x="13000" y="8349"/>
                </a:cxn>
                <a:cxn ang="0">
                  <a:pos x="13230" y="7362"/>
                </a:cxn>
                <a:cxn ang="0">
                  <a:pos x="13346" y="6688"/>
                </a:cxn>
                <a:cxn ang="0">
                  <a:pos x="13499" y="6194"/>
                </a:cxn>
                <a:cxn ang="0">
                  <a:pos x="13038" y="5880"/>
                </a:cxn>
                <a:cxn ang="0">
                  <a:pos x="12500" y="6015"/>
                </a:cxn>
                <a:cxn ang="0">
                  <a:pos x="12153" y="5880"/>
                </a:cxn>
                <a:cxn ang="0">
                  <a:pos x="12000" y="4983"/>
                </a:cxn>
                <a:cxn ang="0">
                  <a:pos x="11576" y="4354"/>
                </a:cxn>
                <a:cxn ang="0">
                  <a:pos x="11077" y="3860"/>
                </a:cxn>
                <a:cxn ang="0">
                  <a:pos x="10423" y="3097"/>
                </a:cxn>
                <a:cxn ang="0">
                  <a:pos x="10192" y="2469"/>
                </a:cxn>
                <a:cxn ang="0">
                  <a:pos x="10038" y="1436"/>
                </a:cxn>
                <a:cxn ang="0">
                  <a:pos x="10038" y="673"/>
                </a:cxn>
                <a:cxn ang="0">
                  <a:pos x="9500" y="0"/>
                </a:cxn>
                <a:cxn ang="0">
                  <a:pos x="7192" y="135"/>
                </a:cxn>
                <a:cxn ang="0">
                  <a:pos x="4115" y="224"/>
                </a:cxn>
                <a:cxn ang="0">
                  <a:pos x="1346" y="269"/>
                </a:cxn>
                <a:cxn ang="0">
                  <a:pos x="115" y="539"/>
                </a:cxn>
                <a:cxn ang="0">
                  <a:pos x="500" y="1347"/>
                </a:cxn>
                <a:cxn ang="0">
                  <a:pos x="885" y="1975"/>
                </a:cxn>
                <a:cxn ang="0">
                  <a:pos x="1308" y="2648"/>
                </a:cxn>
                <a:cxn ang="0">
                  <a:pos x="1808" y="2738"/>
                </a:cxn>
                <a:cxn ang="0">
                  <a:pos x="2077" y="3142"/>
                </a:cxn>
                <a:cxn ang="0">
                  <a:pos x="1885" y="3456"/>
                </a:cxn>
                <a:cxn ang="0">
                  <a:pos x="1577" y="4085"/>
                </a:cxn>
                <a:cxn ang="0">
                  <a:pos x="2077" y="4623"/>
                </a:cxn>
                <a:cxn ang="0">
                  <a:pos x="2461" y="5342"/>
                </a:cxn>
                <a:cxn ang="0">
                  <a:pos x="2808" y="5521"/>
                </a:cxn>
                <a:cxn ang="0">
                  <a:pos x="2808" y="8214"/>
                </a:cxn>
                <a:cxn ang="0">
                  <a:pos x="2769" y="11895"/>
                </a:cxn>
                <a:cxn ang="0">
                  <a:pos x="2808" y="14364"/>
                </a:cxn>
                <a:cxn ang="0">
                  <a:pos x="4692" y="14992"/>
                </a:cxn>
                <a:cxn ang="0">
                  <a:pos x="6115" y="14948"/>
                </a:cxn>
                <a:cxn ang="0">
                  <a:pos x="9000" y="14858"/>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lumMod val="75000"/>
              </a:schemeClr>
            </a:solidFill>
            <a:ln w="9525">
              <a:solidFill>
                <a:schemeClr val="bg1"/>
              </a:solidFill>
              <a:prstDash val="solid"/>
              <a:round/>
              <a:headEnd/>
              <a:tailEnd/>
            </a:ln>
          </p:spPr>
        </p:sp>
        <p:sp>
          <p:nvSpPr>
            <p:cNvPr id="143" name="Montana">
              <a:extLst>
                <a:ext uri="{FF2B5EF4-FFF2-40B4-BE49-F238E27FC236}">
                  <a16:creationId xmlns:a16="http://schemas.microsoft.com/office/drawing/2014/main" id="{383832A6-E018-044F-A962-CF588A0E48DF}"/>
                </a:ext>
              </a:extLst>
            </p:cNvPr>
            <p:cNvSpPr>
              <a:spLocks/>
            </p:cNvSpPr>
            <p:nvPr/>
          </p:nvSpPr>
          <p:spPr bwMode="auto">
            <a:xfrm>
              <a:off x="1960932" y="1485102"/>
              <a:ext cx="1652948" cy="953958"/>
            </a:xfrm>
            <a:custGeom>
              <a:avLst/>
              <a:gdLst/>
              <a:ahLst/>
              <a:cxnLst>
                <a:cxn ang="0">
                  <a:pos x="8267" y="15025"/>
                </a:cxn>
                <a:cxn ang="0">
                  <a:pos x="9675" y="15345"/>
                </a:cxn>
                <a:cxn ang="0">
                  <a:pos x="11032" y="15585"/>
                </a:cxn>
                <a:cxn ang="0">
                  <a:pos x="12590" y="15865"/>
                </a:cxn>
                <a:cxn ang="0">
                  <a:pos x="13821" y="16104"/>
                </a:cxn>
                <a:cxn ang="0">
                  <a:pos x="14449" y="16184"/>
                </a:cxn>
                <a:cxn ang="0">
                  <a:pos x="15555" y="16344"/>
                </a:cxn>
                <a:cxn ang="0">
                  <a:pos x="15856" y="13427"/>
                </a:cxn>
                <a:cxn ang="0">
                  <a:pos x="16108" y="9031"/>
                </a:cxn>
                <a:cxn ang="0">
                  <a:pos x="16334" y="4955"/>
                </a:cxn>
                <a:cxn ang="0">
                  <a:pos x="15454" y="3676"/>
                </a:cxn>
                <a:cxn ang="0">
                  <a:pos x="14600" y="3517"/>
                </a:cxn>
                <a:cxn ang="0">
                  <a:pos x="13645" y="3397"/>
                </a:cxn>
                <a:cxn ang="0">
                  <a:pos x="12615" y="3197"/>
                </a:cxn>
                <a:cxn ang="0">
                  <a:pos x="11836" y="3077"/>
                </a:cxn>
                <a:cxn ang="0">
                  <a:pos x="10780" y="2837"/>
                </a:cxn>
                <a:cxn ang="0">
                  <a:pos x="9323" y="2558"/>
                </a:cxn>
                <a:cxn ang="0">
                  <a:pos x="7740" y="2158"/>
                </a:cxn>
                <a:cxn ang="0">
                  <a:pos x="6760" y="1878"/>
                </a:cxn>
                <a:cxn ang="0">
                  <a:pos x="5629" y="1598"/>
                </a:cxn>
                <a:cxn ang="0">
                  <a:pos x="3669" y="1039"/>
                </a:cxn>
                <a:cxn ang="0">
                  <a:pos x="2664" y="759"/>
                </a:cxn>
                <a:cxn ang="0">
                  <a:pos x="1156" y="240"/>
                </a:cxn>
                <a:cxn ang="0">
                  <a:pos x="75" y="2358"/>
                </a:cxn>
                <a:cxn ang="0">
                  <a:pos x="151" y="3676"/>
                </a:cxn>
                <a:cxn ang="0">
                  <a:pos x="251" y="4276"/>
                </a:cxn>
                <a:cxn ang="0">
                  <a:pos x="302" y="4835"/>
                </a:cxn>
                <a:cxn ang="0">
                  <a:pos x="402" y="5315"/>
                </a:cxn>
                <a:cxn ang="0">
                  <a:pos x="804" y="6194"/>
                </a:cxn>
                <a:cxn ang="0">
                  <a:pos x="1030" y="6913"/>
                </a:cxn>
                <a:cxn ang="0">
                  <a:pos x="1206" y="7513"/>
                </a:cxn>
                <a:cxn ang="0">
                  <a:pos x="1382" y="7633"/>
                </a:cxn>
                <a:cxn ang="0">
                  <a:pos x="1483" y="7912"/>
                </a:cxn>
                <a:cxn ang="0">
                  <a:pos x="1784" y="7992"/>
                </a:cxn>
                <a:cxn ang="0">
                  <a:pos x="1633" y="8632"/>
                </a:cxn>
                <a:cxn ang="0">
                  <a:pos x="1432" y="9391"/>
                </a:cxn>
                <a:cxn ang="0">
                  <a:pos x="1357" y="9711"/>
                </a:cxn>
                <a:cxn ang="0">
                  <a:pos x="1382" y="10190"/>
                </a:cxn>
                <a:cxn ang="0">
                  <a:pos x="1131" y="10630"/>
                </a:cxn>
                <a:cxn ang="0">
                  <a:pos x="1055" y="11069"/>
                </a:cxn>
                <a:cxn ang="0">
                  <a:pos x="1307" y="11669"/>
                </a:cxn>
                <a:cxn ang="0">
                  <a:pos x="1734" y="11309"/>
                </a:cxn>
                <a:cxn ang="0">
                  <a:pos x="2010" y="11349"/>
                </a:cxn>
                <a:cxn ang="0">
                  <a:pos x="2111" y="11709"/>
                </a:cxn>
                <a:cxn ang="0">
                  <a:pos x="2136" y="12428"/>
                </a:cxn>
                <a:cxn ang="0">
                  <a:pos x="2362" y="13587"/>
                </a:cxn>
                <a:cxn ang="0">
                  <a:pos x="2437" y="14106"/>
                </a:cxn>
                <a:cxn ang="0">
                  <a:pos x="2714" y="14346"/>
                </a:cxn>
                <a:cxn ang="0">
                  <a:pos x="2789" y="15305"/>
                </a:cxn>
                <a:cxn ang="0">
                  <a:pos x="3041" y="15665"/>
                </a:cxn>
                <a:cxn ang="0">
                  <a:pos x="3593" y="15505"/>
                </a:cxn>
                <a:cxn ang="0">
                  <a:pos x="3920" y="15305"/>
                </a:cxn>
                <a:cxn ang="0">
                  <a:pos x="4448" y="15505"/>
                </a:cxn>
                <a:cxn ang="0">
                  <a:pos x="4850" y="15585"/>
                </a:cxn>
                <a:cxn ang="0">
                  <a:pos x="5001" y="15305"/>
                </a:cxn>
                <a:cxn ang="0">
                  <a:pos x="5126" y="15145"/>
                </a:cxn>
                <a:cxn ang="0">
                  <a:pos x="5327" y="15385"/>
                </a:cxn>
                <a:cxn ang="0">
                  <a:pos x="5478" y="15825"/>
                </a:cxn>
                <a:cxn ang="0">
                  <a:pos x="5755" y="14466"/>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bg1">
                <a:lumMod val="75000"/>
              </a:schemeClr>
            </a:solidFill>
            <a:ln w="9525">
              <a:solidFill>
                <a:schemeClr val="bg1"/>
              </a:solidFill>
              <a:prstDash val="solid"/>
              <a:round/>
              <a:headEnd/>
              <a:tailEnd/>
            </a:ln>
          </p:spPr>
        </p:sp>
        <p:sp>
          <p:nvSpPr>
            <p:cNvPr id="144" name="Nebraska">
              <a:extLst>
                <a:ext uri="{FF2B5EF4-FFF2-40B4-BE49-F238E27FC236}">
                  <a16:creationId xmlns:a16="http://schemas.microsoft.com/office/drawing/2014/main" id="{45C973A9-0DA7-5748-BDE5-8E59AD2A9250}"/>
                </a:ext>
              </a:extLst>
            </p:cNvPr>
            <p:cNvSpPr>
              <a:spLocks/>
            </p:cNvSpPr>
            <p:nvPr/>
          </p:nvSpPr>
          <p:spPr bwMode="auto">
            <a:xfrm>
              <a:off x="3471383" y="2809768"/>
              <a:ext cx="1339457" cy="605491"/>
            </a:xfrm>
            <a:custGeom>
              <a:avLst/>
              <a:gdLst/>
              <a:ahLst/>
              <a:cxnLst>
                <a:cxn ang="0">
                  <a:pos x="15358" y="10672"/>
                </a:cxn>
                <a:cxn ang="0">
                  <a:pos x="15296" y="10044"/>
                </a:cxn>
                <a:cxn ang="0">
                  <a:pos x="15296" y="9730"/>
                </a:cxn>
                <a:cxn ang="0">
                  <a:pos x="15265" y="9416"/>
                </a:cxn>
                <a:cxn ang="0">
                  <a:pos x="15109" y="8914"/>
                </a:cxn>
                <a:cxn ang="0">
                  <a:pos x="14954" y="8600"/>
                </a:cxn>
                <a:cxn ang="0">
                  <a:pos x="14985" y="8223"/>
                </a:cxn>
                <a:cxn ang="0">
                  <a:pos x="14892" y="7784"/>
                </a:cxn>
                <a:cxn ang="0">
                  <a:pos x="14892" y="7031"/>
                </a:cxn>
                <a:cxn ang="0">
                  <a:pos x="14830" y="6403"/>
                </a:cxn>
                <a:cxn ang="0">
                  <a:pos x="14643" y="6026"/>
                </a:cxn>
                <a:cxn ang="0">
                  <a:pos x="14488" y="5524"/>
                </a:cxn>
                <a:cxn ang="0">
                  <a:pos x="14488" y="5085"/>
                </a:cxn>
                <a:cxn ang="0">
                  <a:pos x="14363" y="4394"/>
                </a:cxn>
                <a:cxn ang="0">
                  <a:pos x="14394" y="4018"/>
                </a:cxn>
                <a:cxn ang="0">
                  <a:pos x="14208" y="3955"/>
                </a:cxn>
                <a:cxn ang="0">
                  <a:pos x="14021" y="3766"/>
                </a:cxn>
                <a:cxn ang="0">
                  <a:pos x="13866" y="3390"/>
                </a:cxn>
                <a:cxn ang="0">
                  <a:pos x="13679" y="2888"/>
                </a:cxn>
                <a:cxn ang="0">
                  <a:pos x="13431" y="2699"/>
                </a:cxn>
                <a:cxn ang="0">
                  <a:pos x="13275" y="2574"/>
                </a:cxn>
                <a:cxn ang="0">
                  <a:pos x="12995" y="2323"/>
                </a:cxn>
                <a:cxn ang="0">
                  <a:pos x="12871" y="2134"/>
                </a:cxn>
                <a:cxn ang="0">
                  <a:pos x="12653" y="1946"/>
                </a:cxn>
                <a:cxn ang="0">
                  <a:pos x="12342" y="2009"/>
                </a:cxn>
                <a:cxn ang="0">
                  <a:pos x="12032" y="2134"/>
                </a:cxn>
                <a:cxn ang="0">
                  <a:pos x="11752" y="2009"/>
                </a:cxn>
                <a:cxn ang="0">
                  <a:pos x="11534" y="2448"/>
                </a:cxn>
                <a:cxn ang="0">
                  <a:pos x="11130" y="2009"/>
                </a:cxn>
                <a:cxn ang="0">
                  <a:pos x="10850" y="1758"/>
                </a:cxn>
                <a:cxn ang="0">
                  <a:pos x="10633" y="1381"/>
                </a:cxn>
                <a:cxn ang="0">
                  <a:pos x="9171" y="1067"/>
                </a:cxn>
                <a:cxn ang="0">
                  <a:pos x="4042" y="565"/>
                </a:cxn>
                <a:cxn ang="0">
                  <a:pos x="435" y="0"/>
                </a:cxn>
                <a:cxn ang="0">
                  <a:pos x="124" y="7219"/>
                </a:cxn>
                <a:cxn ang="0">
                  <a:pos x="1306" y="10169"/>
                </a:cxn>
                <a:cxn ang="0">
                  <a:pos x="3700" y="11864"/>
                </a:cxn>
                <a:cxn ang="0">
                  <a:pos x="3637" y="13873"/>
                </a:cxn>
                <a:cxn ang="0">
                  <a:pos x="6062" y="15882"/>
                </a:cxn>
                <a:cxn ang="0">
                  <a:pos x="9078" y="16196"/>
                </a:cxn>
                <a:cxn ang="0">
                  <a:pos x="10788" y="16258"/>
                </a:cxn>
                <a:cxn ang="0">
                  <a:pos x="13399" y="16321"/>
                </a:cxn>
                <a:cxn ang="0">
                  <a:pos x="15078" y="16384"/>
                </a:cxn>
                <a:cxn ang="0">
                  <a:pos x="16260" y="16007"/>
                </a:cxn>
                <a:cxn ang="0">
                  <a:pos x="16104" y="15066"/>
                </a:cxn>
                <a:cxn ang="0">
                  <a:pos x="15824" y="14501"/>
                </a:cxn>
                <a:cxn ang="0">
                  <a:pos x="15576" y="13559"/>
                </a:cxn>
                <a:cxn ang="0">
                  <a:pos x="15545" y="13183"/>
                </a:cxn>
                <a:cxn ang="0">
                  <a:pos x="15358" y="12618"/>
                </a:cxn>
                <a:cxn ang="0">
                  <a:pos x="15451" y="11802"/>
                </a:cxn>
                <a:cxn ang="0">
                  <a:pos x="15358" y="11237"/>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lumMod val="75000"/>
              </a:schemeClr>
            </a:solidFill>
            <a:ln w="9525">
              <a:solidFill>
                <a:schemeClr val="bg1"/>
              </a:solidFill>
              <a:prstDash val="solid"/>
              <a:round/>
              <a:headEnd/>
              <a:tailEnd/>
            </a:ln>
          </p:spPr>
        </p:sp>
        <p:sp>
          <p:nvSpPr>
            <p:cNvPr id="145" name="Nevada">
              <a:extLst>
                <a:ext uri="{FF2B5EF4-FFF2-40B4-BE49-F238E27FC236}">
                  <a16:creationId xmlns:a16="http://schemas.microsoft.com/office/drawing/2014/main" id="{071DE218-B7BA-BC49-809E-EE19ABACBCA7}"/>
                </a:ext>
              </a:extLst>
            </p:cNvPr>
            <p:cNvSpPr>
              <a:spLocks/>
            </p:cNvSpPr>
            <p:nvPr/>
          </p:nvSpPr>
          <p:spPr bwMode="auto">
            <a:xfrm>
              <a:off x="968645" y="2614528"/>
              <a:ext cx="1028558" cy="1448235"/>
            </a:xfrm>
            <a:custGeom>
              <a:avLst/>
              <a:gdLst/>
              <a:ahLst/>
              <a:cxnLst>
                <a:cxn ang="0">
                  <a:pos x="4076" y="10141"/>
                </a:cxn>
                <a:cxn ang="0">
                  <a:pos x="7950" y="13908"/>
                </a:cxn>
                <a:cxn ang="0">
                  <a:pos x="10533" y="16384"/>
                </a:cxn>
                <a:cxn ang="0">
                  <a:pos x="10694" y="16173"/>
                </a:cxn>
                <a:cxn ang="0">
                  <a:pos x="10815" y="15963"/>
                </a:cxn>
                <a:cxn ang="0">
                  <a:pos x="10815" y="15699"/>
                </a:cxn>
                <a:cxn ang="0">
                  <a:pos x="10734" y="15488"/>
                </a:cxn>
                <a:cxn ang="0">
                  <a:pos x="10815" y="15278"/>
                </a:cxn>
                <a:cxn ang="0">
                  <a:pos x="10815" y="15041"/>
                </a:cxn>
                <a:cxn ang="0">
                  <a:pos x="10855" y="14751"/>
                </a:cxn>
                <a:cxn ang="0">
                  <a:pos x="10896" y="14514"/>
                </a:cxn>
                <a:cxn ang="0">
                  <a:pos x="10936" y="14303"/>
                </a:cxn>
                <a:cxn ang="0">
                  <a:pos x="10976" y="14092"/>
                </a:cxn>
                <a:cxn ang="0">
                  <a:pos x="11219" y="14066"/>
                </a:cxn>
                <a:cxn ang="0">
                  <a:pos x="11622" y="14119"/>
                </a:cxn>
                <a:cxn ang="0">
                  <a:pos x="12026" y="14224"/>
                </a:cxn>
                <a:cxn ang="0">
                  <a:pos x="12147" y="14435"/>
                </a:cxn>
                <a:cxn ang="0">
                  <a:pos x="12470" y="14435"/>
                </a:cxn>
                <a:cxn ang="0">
                  <a:pos x="12671" y="14250"/>
                </a:cxn>
                <a:cxn ang="0">
                  <a:pos x="13196" y="12802"/>
                </a:cxn>
                <a:cxn ang="0">
                  <a:pos x="13680" y="11221"/>
                </a:cxn>
                <a:cxn ang="0">
                  <a:pos x="14286" y="9193"/>
                </a:cxn>
                <a:cxn ang="0">
                  <a:pos x="14891" y="7217"/>
                </a:cxn>
                <a:cxn ang="0">
                  <a:pos x="15254" y="5979"/>
                </a:cxn>
                <a:cxn ang="0">
                  <a:pos x="16384" y="2081"/>
                </a:cxn>
                <a:cxn ang="0">
                  <a:pos x="14003" y="1765"/>
                </a:cxn>
                <a:cxn ang="0">
                  <a:pos x="6659" y="685"/>
                </a:cxn>
                <a:cxn ang="0">
                  <a:pos x="3914" y="263"/>
                </a:cxn>
                <a:cxn ang="0">
                  <a:pos x="1776" y="1659"/>
                </a:cxn>
                <a:cxn ang="0">
                  <a:pos x="363" y="5268"/>
                </a:cxn>
                <a:cxn ang="0">
                  <a:pos x="121" y="5821"/>
                </a:cxn>
                <a:cxn ang="0">
                  <a:pos x="40" y="6006"/>
                </a:cxn>
                <a:cxn ang="0">
                  <a:pos x="242" y="6401"/>
                </a:cxn>
                <a:cxn ang="0">
                  <a:pos x="1251" y="7402"/>
                </a:cxn>
                <a:cxn ang="0">
                  <a:pos x="2986" y="9088"/>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bg1">
                <a:lumMod val="75000"/>
              </a:schemeClr>
            </a:solidFill>
            <a:ln w="9525">
              <a:solidFill>
                <a:schemeClr val="bg1"/>
              </a:solidFill>
              <a:prstDash val="solid"/>
              <a:round/>
              <a:headEnd/>
              <a:tailEnd/>
            </a:ln>
          </p:spPr>
        </p:sp>
        <p:sp>
          <p:nvSpPr>
            <p:cNvPr id="146" name="New_Hampshire">
              <a:extLst>
                <a:ext uri="{FF2B5EF4-FFF2-40B4-BE49-F238E27FC236}">
                  <a16:creationId xmlns:a16="http://schemas.microsoft.com/office/drawing/2014/main" id="{482AB16B-1FA8-DE43-8A0E-8EEBD0CC6C28}"/>
                </a:ext>
              </a:extLst>
            </p:cNvPr>
            <p:cNvSpPr>
              <a:spLocks/>
            </p:cNvSpPr>
            <p:nvPr/>
          </p:nvSpPr>
          <p:spPr bwMode="auto">
            <a:xfrm>
              <a:off x="8163370" y="2006565"/>
              <a:ext cx="264265" cy="511579"/>
            </a:xfrm>
            <a:custGeom>
              <a:avLst/>
              <a:gdLst/>
              <a:ahLst/>
              <a:cxnLst>
                <a:cxn ang="0">
                  <a:pos x="0" y="11394"/>
                </a:cxn>
                <a:cxn ang="0">
                  <a:pos x="158" y="12288"/>
                </a:cxn>
                <a:cxn ang="0">
                  <a:pos x="315" y="13182"/>
                </a:cxn>
                <a:cxn ang="0">
                  <a:pos x="630" y="14001"/>
                </a:cxn>
                <a:cxn ang="0">
                  <a:pos x="788" y="14373"/>
                </a:cxn>
                <a:cxn ang="0">
                  <a:pos x="945" y="14671"/>
                </a:cxn>
                <a:cxn ang="0">
                  <a:pos x="788" y="15043"/>
                </a:cxn>
                <a:cxn ang="0">
                  <a:pos x="630" y="15416"/>
                </a:cxn>
                <a:cxn ang="0">
                  <a:pos x="945" y="16086"/>
                </a:cxn>
                <a:cxn ang="0">
                  <a:pos x="1575" y="16384"/>
                </a:cxn>
                <a:cxn ang="0">
                  <a:pos x="6617" y="15863"/>
                </a:cxn>
                <a:cxn ang="0">
                  <a:pos x="8350" y="15714"/>
                </a:cxn>
                <a:cxn ang="0">
                  <a:pos x="12288" y="15267"/>
                </a:cxn>
                <a:cxn ang="0">
                  <a:pos x="12603" y="15043"/>
                </a:cxn>
                <a:cxn ang="0">
                  <a:pos x="12918" y="14969"/>
                </a:cxn>
                <a:cxn ang="0">
                  <a:pos x="13076" y="14820"/>
                </a:cxn>
                <a:cxn ang="0">
                  <a:pos x="13076" y="14522"/>
                </a:cxn>
                <a:cxn ang="0">
                  <a:pos x="13863" y="14373"/>
                </a:cxn>
                <a:cxn ang="0">
                  <a:pos x="14178" y="14075"/>
                </a:cxn>
                <a:cxn ang="0">
                  <a:pos x="15281" y="13777"/>
                </a:cxn>
                <a:cxn ang="0">
                  <a:pos x="15911" y="13852"/>
                </a:cxn>
                <a:cxn ang="0">
                  <a:pos x="16384" y="12884"/>
                </a:cxn>
                <a:cxn ang="0">
                  <a:pos x="16226" y="12660"/>
                </a:cxn>
                <a:cxn ang="0">
                  <a:pos x="16069" y="12362"/>
                </a:cxn>
                <a:cxn ang="0">
                  <a:pos x="15439" y="12288"/>
                </a:cxn>
                <a:cxn ang="0">
                  <a:pos x="15124" y="12065"/>
                </a:cxn>
                <a:cxn ang="0">
                  <a:pos x="14809" y="11618"/>
                </a:cxn>
                <a:cxn ang="0">
                  <a:pos x="14336" y="11469"/>
                </a:cxn>
                <a:cxn ang="0">
                  <a:pos x="13076" y="10947"/>
                </a:cxn>
                <a:cxn ang="0">
                  <a:pos x="12761" y="10352"/>
                </a:cxn>
                <a:cxn ang="0">
                  <a:pos x="12603" y="9905"/>
                </a:cxn>
                <a:cxn ang="0">
                  <a:pos x="11658" y="8639"/>
                </a:cxn>
                <a:cxn ang="0">
                  <a:pos x="5829" y="0"/>
                </a:cxn>
                <a:cxn ang="0">
                  <a:pos x="5356" y="298"/>
                </a:cxn>
                <a:cxn ang="0">
                  <a:pos x="4726" y="372"/>
                </a:cxn>
                <a:cxn ang="0">
                  <a:pos x="4096" y="223"/>
                </a:cxn>
                <a:cxn ang="0">
                  <a:pos x="3623" y="596"/>
                </a:cxn>
                <a:cxn ang="0">
                  <a:pos x="2993" y="745"/>
                </a:cxn>
                <a:cxn ang="0">
                  <a:pos x="3466" y="1043"/>
                </a:cxn>
                <a:cxn ang="0">
                  <a:pos x="3151" y="1862"/>
                </a:cxn>
                <a:cxn ang="0">
                  <a:pos x="3151" y="2160"/>
                </a:cxn>
                <a:cxn ang="0">
                  <a:pos x="2836" y="2383"/>
                </a:cxn>
                <a:cxn ang="0">
                  <a:pos x="3308" y="2904"/>
                </a:cxn>
                <a:cxn ang="0">
                  <a:pos x="2993" y="3798"/>
                </a:cxn>
                <a:cxn ang="0">
                  <a:pos x="4096" y="4617"/>
                </a:cxn>
                <a:cxn ang="0">
                  <a:pos x="3938" y="4915"/>
                </a:cxn>
                <a:cxn ang="0">
                  <a:pos x="3938" y="5288"/>
                </a:cxn>
                <a:cxn ang="0">
                  <a:pos x="3308" y="5809"/>
                </a:cxn>
                <a:cxn ang="0">
                  <a:pos x="2836" y="6032"/>
                </a:cxn>
                <a:cxn ang="0">
                  <a:pos x="2363" y="6405"/>
                </a:cxn>
                <a:cxn ang="0">
                  <a:pos x="1260" y="6554"/>
                </a:cxn>
                <a:cxn ang="0">
                  <a:pos x="945" y="6851"/>
                </a:cxn>
                <a:cxn ang="0">
                  <a:pos x="945" y="7373"/>
                </a:cxn>
                <a:cxn ang="0">
                  <a:pos x="1260" y="7745"/>
                </a:cxn>
                <a:cxn ang="0">
                  <a:pos x="1260" y="8192"/>
                </a:cxn>
                <a:cxn ang="0">
                  <a:pos x="1103" y="8639"/>
                </a:cxn>
                <a:cxn ang="0">
                  <a:pos x="1103" y="8862"/>
                </a:cxn>
                <a:cxn ang="0">
                  <a:pos x="788" y="9533"/>
                </a:cxn>
                <a:cxn ang="0">
                  <a:pos x="945" y="9905"/>
                </a:cxn>
                <a:cxn ang="0">
                  <a:pos x="630" y="10277"/>
                </a:cxn>
                <a:cxn ang="0">
                  <a:pos x="315" y="10650"/>
                </a:cxn>
                <a:cxn ang="0">
                  <a:pos x="315" y="11022"/>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bg1">
                <a:lumMod val="75000"/>
              </a:schemeClr>
            </a:solidFill>
            <a:ln w="9525">
              <a:solidFill>
                <a:schemeClr val="bg1"/>
              </a:solidFill>
              <a:prstDash val="solid"/>
              <a:round/>
              <a:headEnd/>
              <a:tailEnd/>
            </a:ln>
          </p:spPr>
        </p:sp>
        <p:sp>
          <p:nvSpPr>
            <p:cNvPr id="147" name="New_Jersey">
              <a:extLst>
                <a:ext uri="{FF2B5EF4-FFF2-40B4-BE49-F238E27FC236}">
                  <a16:creationId xmlns:a16="http://schemas.microsoft.com/office/drawing/2014/main" id="{FCE47C52-4786-CF44-B024-6B65E72C6095}"/>
                </a:ext>
              </a:extLst>
            </p:cNvPr>
            <p:cNvSpPr>
              <a:spLocks/>
            </p:cNvSpPr>
            <p:nvPr/>
          </p:nvSpPr>
          <p:spPr bwMode="auto">
            <a:xfrm>
              <a:off x="7875789" y="2836952"/>
              <a:ext cx="217630" cy="449793"/>
            </a:xfrm>
            <a:custGeom>
              <a:avLst/>
              <a:gdLst/>
              <a:ahLst/>
              <a:cxnLst>
                <a:cxn ang="0">
                  <a:pos x="6858" y="8319"/>
                </a:cxn>
                <a:cxn ang="0">
                  <a:pos x="5144" y="8998"/>
                </a:cxn>
                <a:cxn ang="0">
                  <a:pos x="3810" y="9932"/>
                </a:cxn>
                <a:cxn ang="0">
                  <a:pos x="3048" y="10527"/>
                </a:cxn>
                <a:cxn ang="0">
                  <a:pos x="1334" y="10951"/>
                </a:cxn>
                <a:cxn ang="0">
                  <a:pos x="0" y="12055"/>
                </a:cxn>
                <a:cxn ang="0">
                  <a:pos x="381" y="12734"/>
                </a:cxn>
                <a:cxn ang="0">
                  <a:pos x="762" y="13243"/>
                </a:cxn>
                <a:cxn ang="0">
                  <a:pos x="2667" y="14007"/>
                </a:cxn>
                <a:cxn ang="0">
                  <a:pos x="4382" y="14347"/>
                </a:cxn>
                <a:cxn ang="0">
                  <a:pos x="5525" y="14601"/>
                </a:cxn>
                <a:cxn ang="0">
                  <a:pos x="6477" y="14856"/>
                </a:cxn>
                <a:cxn ang="0">
                  <a:pos x="7430" y="14686"/>
                </a:cxn>
                <a:cxn ang="0">
                  <a:pos x="8764" y="14856"/>
                </a:cxn>
                <a:cxn ang="0">
                  <a:pos x="9145" y="15535"/>
                </a:cxn>
                <a:cxn ang="0">
                  <a:pos x="9145" y="16384"/>
                </a:cxn>
                <a:cxn ang="0">
                  <a:pos x="10669" y="15960"/>
                </a:cxn>
                <a:cxn ang="0">
                  <a:pos x="11240" y="14686"/>
                </a:cxn>
                <a:cxn ang="0">
                  <a:pos x="12383" y="13498"/>
                </a:cxn>
                <a:cxn ang="0">
                  <a:pos x="13907" y="12479"/>
                </a:cxn>
                <a:cxn ang="0">
                  <a:pos x="13526" y="11715"/>
                </a:cxn>
                <a:cxn ang="0">
                  <a:pos x="14288" y="11460"/>
                </a:cxn>
                <a:cxn ang="0">
                  <a:pos x="15241" y="10696"/>
                </a:cxn>
                <a:cxn ang="0">
                  <a:pos x="15241" y="9593"/>
                </a:cxn>
                <a:cxn ang="0">
                  <a:pos x="15050" y="8574"/>
                </a:cxn>
                <a:cxn ang="0">
                  <a:pos x="15812" y="8914"/>
                </a:cxn>
                <a:cxn ang="0">
                  <a:pos x="16384" y="9678"/>
                </a:cxn>
                <a:cxn ang="0">
                  <a:pos x="16003" y="7980"/>
                </a:cxn>
                <a:cxn ang="0">
                  <a:pos x="16003" y="6367"/>
                </a:cxn>
                <a:cxn ang="0">
                  <a:pos x="15241" y="5348"/>
                </a:cxn>
                <a:cxn ang="0">
                  <a:pos x="14860" y="5518"/>
                </a:cxn>
                <a:cxn ang="0">
                  <a:pos x="12764" y="5603"/>
                </a:cxn>
                <a:cxn ang="0">
                  <a:pos x="11621" y="5348"/>
                </a:cxn>
                <a:cxn ang="0">
                  <a:pos x="11621" y="4839"/>
                </a:cxn>
                <a:cxn ang="0">
                  <a:pos x="12193" y="4075"/>
                </a:cxn>
                <a:cxn ang="0">
                  <a:pos x="13145" y="3311"/>
                </a:cxn>
                <a:cxn ang="0">
                  <a:pos x="13717" y="2547"/>
                </a:cxn>
                <a:cxn ang="0">
                  <a:pos x="14098" y="1528"/>
                </a:cxn>
                <a:cxn ang="0">
                  <a:pos x="3620" y="0"/>
                </a:cxn>
                <a:cxn ang="0">
                  <a:pos x="2477" y="1019"/>
                </a:cxn>
                <a:cxn ang="0">
                  <a:pos x="1524" y="2037"/>
                </a:cxn>
                <a:cxn ang="0">
                  <a:pos x="381" y="2886"/>
                </a:cxn>
                <a:cxn ang="0">
                  <a:pos x="953" y="3311"/>
                </a:cxn>
                <a:cxn ang="0">
                  <a:pos x="1143" y="4245"/>
                </a:cxn>
                <a:cxn ang="0">
                  <a:pos x="381" y="4924"/>
                </a:cxn>
                <a:cxn ang="0">
                  <a:pos x="762" y="5603"/>
                </a:cxn>
                <a:cxn ang="0">
                  <a:pos x="2286" y="5688"/>
                </a:cxn>
                <a:cxn ang="0">
                  <a:pos x="3048" y="6537"/>
                </a:cxn>
                <a:cxn ang="0">
                  <a:pos x="4763" y="7046"/>
                </a:cxn>
                <a:cxn ang="0">
                  <a:pos x="6096" y="7386"/>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bg1">
                <a:lumMod val="75000"/>
              </a:schemeClr>
            </a:solidFill>
            <a:ln w="9525">
              <a:solidFill>
                <a:schemeClr val="bg1"/>
              </a:solidFill>
              <a:prstDash val="solid"/>
              <a:round/>
              <a:headEnd/>
              <a:tailEnd/>
            </a:ln>
          </p:spPr>
        </p:sp>
        <p:sp>
          <p:nvSpPr>
            <p:cNvPr id="148" name="New_Mexico">
              <a:extLst>
                <a:ext uri="{FF2B5EF4-FFF2-40B4-BE49-F238E27FC236}">
                  <a16:creationId xmlns:a16="http://schemas.microsoft.com/office/drawing/2014/main" id="{0305E868-4D25-B648-9F11-4E4FE94D14A3}"/>
                </a:ext>
              </a:extLst>
            </p:cNvPr>
            <p:cNvSpPr>
              <a:spLocks/>
            </p:cNvSpPr>
            <p:nvPr/>
          </p:nvSpPr>
          <p:spPr bwMode="auto">
            <a:xfrm>
              <a:off x="2440234" y="3840339"/>
              <a:ext cx="1132192" cy="1060228"/>
            </a:xfrm>
            <a:custGeom>
              <a:avLst/>
              <a:gdLst/>
              <a:ahLst/>
              <a:cxnLst>
                <a:cxn ang="0">
                  <a:pos x="12784" y="15665"/>
                </a:cxn>
                <a:cxn ang="0">
                  <a:pos x="13519" y="15737"/>
                </a:cxn>
                <a:cxn ang="0">
                  <a:pos x="15098" y="15845"/>
                </a:cxn>
                <a:cxn ang="0">
                  <a:pos x="15245" y="14372"/>
                </a:cxn>
                <a:cxn ang="0">
                  <a:pos x="15466" y="11893"/>
                </a:cxn>
                <a:cxn ang="0">
                  <a:pos x="15576" y="10635"/>
                </a:cxn>
                <a:cxn ang="0">
                  <a:pos x="15686" y="9198"/>
                </a:cxn>
                <a:cxn ang="0">
                  <a:pos x="15833" y="7402"/>
                </a:cxn>
                <a:cxn ang="0">
                  <a:pos x="16017" y="5497"/>
                </a:cxn>
                <a:cxn ang="0">
                  <a:pos x="16090" y="4240"/>
                </a:cxn>
                <a:cxn ang="0">
                  <a:pos x="16274" y="2982"/>
                </a:cxn>
                <a:cxn ang="0">
                  <a:pos x="16237" y="1509"/>
                </a:cxn>
                <a:cxn ang="0">
                  <a:pos x="15502" y="1437"/>
                </a:cxn>
                <a:cxn ang="0">
                  <a:pos x="14364" y="1365"/>
                </a:cxn>
                <a:cxn ang="0">
                  <a:pos x="13813" y="1329"/>
                </a:cxn>
                <a:cxn ang="0">
                  <a:pos x="12233" y="1186"/>
                </a:cxn>
                <a:cxn ang="0">
                  <a:pos x="11204" y="1078"/>
                </a:cxn>
                <a:cxn ang="0">
                  <a:pos x="10359" y="1006"/>
                </a:cxn>
                <a:cxn ang="0">
                  <a:pos x="9404" y="898"/>
                </a:cxn>
                <a:cxn ang="0">
                  <a:pos x="8008" y="755"/>
                </a:cxn>
                <a:cxn ang="0">
                  <a:pos x="6429" y="539"/>
                </a:cxn>
                <a:cxn ang="0">
                  <a:pos x="6025" y="503"/>
                </a:cxn>
                <a:cxn ang="0">
                  <a:pos x="4959" y="359"/>
                </a:cxn>
                <a:cxn ang="0">
                  <a:pos x="3857" y="216"/>
                </a:cxn>
                <a:cxn ang="0">
                  <a:pos x="3159" y="144"/>
                </a:cxn>
                <a:cxn ang="0">
                  <a:pos x="2351" y="0"/>
                </a:cxn>
                <a:cxn ang="0">
                  <a:pos x="1506" y="5857"/>
                </a:cxn>
                <a:cxn ang="0">
                  <a:pos x="992" y="9234"/>
                </a:cxn>
                <a:cxn ang="0">
                  <a:pos x="588" y="12036"/>
                </a:cxn>
                <a:cxn ang="0">
                  <a:pos x="0" y="16097"/>
                </a:cxn>
                <a:cxn ang="0">
                  <a:pos x="1359" y="16312"/>
                </a:cxn>
                <a:cxn ang="0">
                  <a:pos x="2204" y="15486"/>
                </a:cxn>
                <a:cxn ang="0">
                  <a:pos x="4518" y="15414"/>
                </a:cxn>
                <a:cxn ang="0">
                  <a:pos x="6282" y="15522"/>
                </a:cxn>
                <a:cxn ang="0">
                  <a:pos x="6208" y="15270"/>
                </a:cxn>
                <a:cxn ang="0">
                  <a:pos x="6208" y="15055"/>
                </a:cxn>
                <a:cxn ang="0">
                  <a:pos x="6686" y="15091"/>
                </a:cxn>
                <a:cxn ang="0">
                  <a:pos x="7825" y="15198"/>
                </a:cxn>
                <a:cxn ang="0">
                  <a:pos x="10690" y="15486"/>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bg1">
                <a:lumMod val="75000"/>
              </a:schemeClr>
            </a:solidFill>
            <a:ln w="9525">
              <a:solidFill>
                <a:schemeClr val="bg1"/>
              </a:solidFill>
              <a:prstDash val="solid"/>
              <a:round/>
              <a:headEnd/>
              <a:tailEnd/>
            </a:ln>
          </p:spPr>
        </p:sp>
        <p:grpSp>
          <p:nvGrpSpPr>
            <p:cNvPr id="149" name="New_York">
              <a:extLst>
                <a:ext uri="{FF2B5EF4-FFF2-40B4-BE49-F238E27FC236}">
                  <a16:creationId xmlns:a16="http://schemas.microsoft.com/office/drawing/2014/main" id="{74C231F4-BEAD-FB44-B971-B6687ADF9011}"/>
                </a:ext>
              </a:extLst>
            </p:cNvPr>
            <p:cNvGrpSpPr>
              <a:grpSpLocks/>
            </p:cNvGrpSpPr>
            <p:nvPr/>
          </p:nvGrpSpPr>
          <p:grpSpPr bwMode="auto">
            <a:xfrm>
              <a:off x="7133740" y="2136950"/>
              <a:ext cx="971664" cy="970614"/>
              <a:chOff x="25155228" y="3914738"/>
              <a:chExt cx="16086" cy="209"/>
            </a:xfrm>
            <a:solidFill>
              <a:srgbClr val="1F497D"/>
            </a:solidFill>
          </p:grpSpPr>
          <p:sp>
            <p:nvSpPr>
              <p:cNvPr id="214" name="ny2">
                <a:extLst>
                  <a:ext uri="{FF2B5EF4-FFF2-40B4-BE49-F238E27FC236}">
                    <a16:creationId xmlns:a16="http://schemas.microsoft.com/office/drawing/2014/main" id="{94749EB6-037C-684F-8A96-6B3EEA6CCB04}"/>
                  </a:ext>
                </a:extLst>
              </p:cNvPr>
              <p:cNvSpPr>
                <a:spLocks/>
              </p:cNvSpPr>
              <p:nvPr/>
            </p:nvSpPr>
            <p:spPr bwMode="auto">
              <a:xfrm>
                <a:off x="25170687" y="3914941"/>
                <a:ext cx="168" cy="6"/>
              </a:xfrm>
              <a:custGeom>
                <a:avLst/>
                <a:gdLst/>
                <a:ahLst/>
                <a:cxnLst>
                  <a:cxn ang="0">
                    <a:pos x="12288" y="12288"/>
                  </a:cxn>
                  <a:cxn ang="0">
                    <a:pos x="12288" y="13653"/>
                  </a:cxn>
                  <a:cxn ang="0">
                    <a:pos x="8192" y="15019"/>
                  </a:cxn>
                  <a:cxn ang="0">
                    <a:pos x="4096" y="16384"/>
                  </a:cxn>
                  <a:cxn ang="0">
                    <a:pos x="0" y="15019"/>
                  </a:cxn>
                  <a:cxn ang="0">
                    <a:pos x="4096" y="9557"/>
                  </a:cxn>
                  <a:cxn ang="0">
                    <a:pos x="8192" y="5461"/>
                  </a:cxn>
                  <a:cxn ang="0">
                    <a:pos x="12288" y="1365"/>
                  </a:cxn>
                  <a:cxn ang="0">
                    <a:pos x="12288" y="0"/>
                  </a:cxn>
                  <a:cxn ang="0">
                    <a:pos x="16384" y="1365"/>
                  </a:cxn>
                  <a:cxn ang="0">
                    <a:pos x="16384" y="2731"/>
                  </a:cxn>
                  <a:cxn ang="0">
                    <a:pos x="16384" y="4096"/>
                  </a:cxn>
                  <a:cxn ang="0">
                    <a:pos x="16384" y="5461"/>
                  </a:cxn>
                  <a:cxn ang="0">
                    <a:pos x="16384" y="6827"/>
                  </a:cxn>
                  <a:cxn ang="0">
                    <a:pos x="16384" y="9557"/>
                  </a:cxn>
                  <a:cxn ang="0">
                    <a:pos x="12288" y="12288"/>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chemeClr val="bg1"/>
                </a:solidFill>
                <a:prstDash val="solid"/>
                <a:round/>
                <a:headEnd/>
                <a:tailEnd/>
              </a:ln>
            </p:spPr>
          </p:sp>
          <p:sp>
            <p:nvSpPr>
              <p:cNvPr id="215" name="ny4">
                <a:extLst>
                  <a:ext uri="{FF2B5EF4-FFF2-40B4-BE49-F238E27FC236}">
                    <a16:creationId xmlns:a16="http://schemas.microsoft.com/office/drawing/2014/main" id="{B8416220-2693-5849-B21E-AA8165991506}"/>
                  </a:ext>
                </a:extLst>
              </p:cNvPr>
              <p:cNvSpPr>
                <a:spLocks/>
              </p:cNvSpPr>
              <p:nvPr/>
            </p:nvSpPr>
            <p:spPr bwMode="auto">
              <a:xfrm>
                <a:off x="25155228" y="3914738"/>
                <a:ext cx="16086" cy="167"/>
              </a:xfrm>
              <a:custGeom>
                <a:avLst/>
                <a:gdLst/>
                <a:ahLst/>
                <a:cxnLst>
                  <a:cxn ang="0">
                    <a:pos x="11465" y="13146"/>
                  </a:cxn>
                  <a:cxn ang="0">
                    <a:pos x="11850" y="13294"/>
                  </a:cxn>
                  <a:cxn ang="0">
                    <a:pos x="12106" y="13686"/>
                  </a:cxn>
                  <a:cxn ang="0">
                    <a:pos x="12406" y="14471"/>
                  </a:cxn>
                  <a:cxn ang="0">
                    <a:pos x="12919" y="14618"/>
                  </a:cxn>
                  <a:cxn ang="0">
                    <a:pos x="14202" y="15207"/>
                  </a:cxn>
                  <a:cxn ang="0">
                    <a:pos x="15571" y="16041"/>
                  </a:cxn>
                  <a:cxn ang="0">
                    <a:pos x="15913" y="16286"/>
                  </a:cxn>
                  <a:cxn ang="0">
                    <a:pos x="15999" y="15844"/>
                  </a:cxn>
                  <a:cxn ang="0">
                    <a:pos x="15913" y="15109"/>
                  </a:cxn>
                  <a:cxn ang="0">
                    <a:pos x="16042" y="13392"/>
                  </a:cxn>
                  <a:cxn ang="0">
                    <a:pos x="15700" y="10252"/>
                  </a:cxn>
                  <a:cxn ang="0">
                    <a:pos x="15700" y="8584"/>
                  </a:cxn>
                  <a:cxn ang="0">
                    <a:pos x="15528" y="7800"/>
                  </a:cxn>
                  <a:cxn ang="0">
                    <a:pos x="15357" y="6868"/>
                  </a:cxn>
                  <a:cxn ang="0">
                    <a:pos x="15143" y="5494"/>
                  </a:cxn>
                  <a:cxn ang="0">
                    <a:pos x="14887" y="5298"/>
                  </a:cxn>
                  <a:cxn ang="0">
                    <a:pos x="14716" y="5494"/>
                  </a:cxn>
                  <a:cxn ang="0">
                    <a:pos x="14673" y="4709"/>
                  </a:cxn>
                  <a:cxn ang="0">
                    <a:pos x="14416" y="4121"/>
                  </a:cxn>
                  <a:cxn ang="0">
                    <a:pos x="14245" y="3238"/>
                  </a:cxn>
                  <a:cxn ang="0">
                    <a:pos x="14288" y="2453"/>
                  </a:cxn>
                  <a:cxn ang="0">
                    <a:pos x="14031" y="1717"/>
                  </a:cxn>
                  <a:cxn ang="0">
                    <a:pos x="13775" y="736"/>
                  </a:cxn>
                  <a:cxn ang="0">
                    <a:pos x="12106" y="491"/>
                  </a:cxn>
                  <a:cxn ang="0">
                    <a:pos x="10481" y="932"/>
                  </a:cxn>
                  <a:cxn ang="0">
                    <a:pos x="9967" y="1079"/>
                  </a:cxn>
                  <a:cxn ang="0">
                    <a:pos x="9240" y="1815"/>
                  </a:cxn>
                  <a:cxn ang="0">
                    <a:pos x="8342" y="3532"/>
                  </a:cxn>
                  <a:cxn ang="0">
                    <a:pos x="7999" y="4366"/>
                  </a:cxn>
                  <a:cxn ang="0">
                    <a:pos x="7187" y="5298"/>
                  </a:cxn>
                  <a:cxn ang="0">
                    <a:pos x="7443" y="5837"/>
                  </a:cxn>
                  <a:cxn ang="0">
                    <a:pos x="7486" y="5494"/>
                  </a:cxn>
                  <a:cxn ang="0">
                    <a:pos x="7743" y="5494"/>
                  </a:cxn>
                  <a:cxn ang="0">
                    <a:pos x="7743" y="6132"/>
                  </a:cxn>
                  <a:cxn ang="0">
                    <a:pos x="7529" y="6328"/>
                  </a:cxn>
                  <a:cxn ang="0">
                    <a:pos x="7871" y="7015"/>
                  </a:cxn>
                  <a:cxn ang="0">
                    <a:pos x="7614" y="7554"/>
                  </a:cxn>
                  <a:cxn ang="0">
                    <a:pos x="7272" y="7898"/>
                  </a:cxn>
                  <a:cxn ang="0">
                    <a:pos x="6973" y="8241"/>
                  </a:cxn>
                  <a:cxn ang="0">
                    <a:pos x="6631" y="8633"/>
                  </a:cxn>
                  <a:cxn ang="0">
                    <a:pos x="6288" y="8928"/>
                  </a:cxn>
                  <a:cxn ang="0">
                    <a:pos x="5262" y="9026"/>
                  </a:cxn>
                  <a:cxn ang="0">
                    <a:pos x="4834" y="9271"/>
                  </a:cxn>
                  <a:cxn ang="0">
                    <a:pos x="4149" y="9026"/>
                  </a:cxn>
                  <a:cxn ang="0">
                    <a:pos x="3166" y="9173"/>
                  </a:cxn>
                  <a:cxn ang="0">
                    <a:pos x="2053" y="9516"/>
                  </a:cxn>
                  <a:cxn ang="0">
                    <a:pos x="1283" y="10252"/>
                  </a:cxn>
                  <a:cxn ang="0">
                    <a:pos x="1283" y="10694"/>
                  </a:cxn>
                  <a:cxn ang="0">
                    <a:pos x="1540" y="11086"/>
                  </a:cxn>
                  <a:cxn ang="0">
                    <a:pos x="1754" y="11331"/>
                  </a:cxn>
                  <a:cxn ang="0">
                    <a:pos x="1626" y="12067"/>
                  </a:cxn>
                  <a:cxn ang="0">
                    <a:pos x="1412" y="12705"/>
                  </a:cxn>
                  <a:cxn ang="0">
                    <a:pos x="898" y="13146"/>
                  </a:cxn>
                  <a:cxn ang="0">
                    <a:pos x="128" y="14078"/>
                  </a:cxn>
                  <a:cxn ang="0">
                    <a:pos x="2267" y="14814"/>
                  </a:cxn>
                  <a:cxn ang="0">
                    <a:pos x="7144" y="13735"/>
                  </a:cxn>
                  <a:cxn ang="0">
                    <a:pos x="10823" y="12852"/>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solidFill>
                <a:schemeClr val="bg1">
                  <a:lumMod val="75000"/>
                </a:schemeClr>
              </a:solidFill>
              <a:ln w="9525">
                <a:solidFill>
                  <a:schemeClr val="bg1"/>
                </a:solidFill>
                <a:prstDash val="solid"/>
                <a:round/>
                <a:headEnd/>
                <a:tailEnd/>
              </a:ln>
            </p:spPr>
          </p:sp>
        </p:grpSp>
        <p:sp>
          <p:nvSpPr>
            <p:cNvPr id="150" name="North_Carolina">
              <a:extLst>
                <a:ext uri="{FF2B5EF4-FFF2-40B4-BE49-F238E27FC236}">
                  <a16:creationId xmlns:a16="http://schemas.microsoft.com/office/drawing/2014/main" id="{6501273E-E168-3B4D-8CC6-31E3A4085858}"/>
                </a:ext>
              </a:extLst>
            </p:cNvPr>
            <p:cNvSpPr>
              <a:spLocks/>
            </p:cNvSpPr>
            <p:nvPr/>
          </p:nvSpPr>
          <p:spPr bwMode="auto">
            <a:xfrm>
              <a:off x="6637373" y="3756311"/>
              <a:ext cx="1380911" cy="563477"/>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75000"/>
              </a:schemeClr>
            </a:solidFill>
            <a:ln w="9525">
              <a:solidFill>
                <a:schemeClr val="bg1"/>
              </a:solidFill>
              <a:prstDash val="solid"/>
              <a:round/>
              <a:headEnd/>
              <a:tailEnd/>
            </a:ln>
          </p:spPr>
        </p:sp>
        <p:sp>
          <p:nvSpPr>
            <p:cNvPr id="151" name="North_Dakota">
              <a:extLst>
                <a:ext uri="{FF2B5EF4-FFF2-40B4-BE49-F238E27FC236}">
                  <a16:creationId xmlns:a16="http://schemas.microsoft.com/office/drawing/2014/main" id="{68B1AB96-5A81-9C4B-BC1F-900CAFBFC644}"/>
                </a:ext>
              </a:extLst>
            </p:cNvPr>
            <p:cNvSpPr>
              <a:spLocks/>
            </p:cNvSpPr>
            <p:nvPr/>
          </p:nvSpPr>
          <p:spPr bwMode="auto">
            <a:xfrm>
              <a:off x="3562062" y="1705055"/>
              <a:ext cx="1070011" cy="607963"/>
            </a:xfrm>
            <a:custGeom>
              <a:avLst/>
              <a:gdLst/>
              <a:ahLst/>
              <a:cxnLst>
                <a:cxn ang="0">
                  <a:pos x="9473" y="16070"/>
                </a:cxn>
                <a:cxn ang="0">
                  <a:pos x="11609" y="16258"/>
                </a:cxn>
                <a:cxn ang="0">
                  <a:pos x="13239" y="16321"/>
                </a:cxn>
                <a:cxn ang="0">
                  <a:pos x="16345" y="16384"/>
                </a:cxn>
                <a:cxn ang="0">
                  <a:pos x="16306" y="16070"/>
                </a:cxn>
                <a:cxn ang="0">
                  <a:pos x="16384" y="15819"/>
                </a:cxn>
                <a:cxn ang="0">
                  <a:pos x="16345" y="15442"/>
                </a:cxn>
                <a:cxn ang="0">
                  <a:pos x="16306" y="14815"/>
                </a:cxn>
                <a:cxn ang="0">
                  <a:pos x="16190" y="14312"/>
                </a:cxn>
                <a:cxn ang="0">
                  <a:pos x="16035" y="13810"/>
                </a:cxn>
                <a:cxn ang="0">
                  <a:pos x="15957" y="13245"/>
                </a:cxn>
                <a:cxn ang="0">
                  <a:pos x="15879" y="12743"/>
                </a:cxn>
                <a:cxn ang="0">
                  <a:pos x="15879" y="12115"/>
                </a:cxn>
                <a:cxn ang="0">
                  <a:pos x="15957" y="11488"/>
                </a:cxn>
                <a:cxn ang="0">
                  <a:pos x="15802" y="10923"/>
                </a:cxn>
                <a:cxn ang="0">
                  <a:pos x="15840" y="10672"/>
                </a:cxn>
                <a:cxn ang="0">
                  <a:pos x="15802" y="10358"/>
                </a:cxn>
                <a:cxn ang="0">
                  <a:pos x="15802" y="9918"/>
                </a:cxn>
                <a:cxn ang="0">
                  <a:pos x="15802" y="9479"/>
                </a:cxn>
                <a:cxn ang="0">
                  <a:pos x="15802" y="9165"/>
                </a:cxn>
                <a:cxn ang="0">
                  <a:pos x="15802" y="8663"/>
                </a:cxn>
                <a:cxn ang="0">
                  <a:pos x="15763" y="8474"/>
                </a:cxn>
                <a:cxn ang="0">
                  <a:pos x="15763" y="8223"/>
                </a:cxn>
                <a:cxn ang="0">
                  <a:pos x="15724" y="7910"/>
                </a:cxn>
                <a:cxn ang="0">
                  <a:pos x="15646" y="7533"/>
                </a:cxn>
                <a:cxn ang="0">
                  <a:pos x="15530" y="7093"/>
                </a:cxn>
                <a:cxn ang="0">
                  <a:pos x="15413" y="6717"/>
                </a:cxn>
                <a:cxn ang="0">
                  <a:pos x="15336" y="6340"/>
                </a:cxn>
                <a:cxn ang="0">
                  <a:pos x="15336" y="5964"/>
                </a:cxn>
                <a:cxn ang="0">
                  <a:pos x="15180" y="5461"/>
                </a:cxn>
                <a:cxn ang="0">
                  <a:pos x="15180" y="5147"/>
                </a:cxn>
                <a:cxn ang="0">
                  <a:pos x="15180" y="4771"/>
                </a:cxn>
                <a:cxn ang="0">
                  <a:pos x="15142" y="4331"/>
                </a:cxn>
                <a:cxn ang="0">
                  <a:pos x="15180" y="3892"/>
                </a:cxn>
                <a:cxn ang="0">
                  <a:pos x="15180" y="3453"/>
                </a:cxn>
                <a:cxn ang="0">
                  <a:pos x="15142" y="3264"/>
                </a:cxn>
                <a:cxn ang="0">
                  <a:pos x="15258" y="3013"/>
                </a:cxn>
                <a:cxn ang="0">
                  <a:pos x="15258" y="2699"/>
                </a:cxn>
                <a:cxn ang="0">
                  <a:pos x="15180" y="2448"/>
                </a:cxn>
                <a:cxn ang="0">
                  <a:pos x="15103" y="1820"/>
                </a:cxn>
                <a:cxn ang="0">
                  <a:pos x="15025" y="1507"/>
                </a:cxn>
                <a:cxn ang="0">
                  <a:pos x="13550" y="1130"/>
                </a:cxn>
                <a:cxn ang="0">
                  <a:pos x="10211" y="1004"/>
                </a:cxn>
                <a:cxn ang="0">
                  <a:pos x="6134" y="628"/>
                </a:cxn>
                <a:cxn ang="0">
                  <a:pos x="3145" y="314"/>
                </a:cxn>
                <a:cxn ang="0">
                  <a:pos x="738" y="1820"/>
                </a:cxn>
                <a:cxn ang="0">
                  <a:pos x="582" y="5022"/>
                </a:cxn>
                <a:cxn ang="0">
                  <a:pos x="388" y="8223"/>
                </a:cxn>
                <a:cxn ang="0">
                  <a:pos x="194" y="12178"/>
                </a:cxn>
                <a:cxn ang="0">
                  <a:pos x="0" y="15129"/>
                </a:cxn>
                <a:cxn ang="0">
                  <a:pos x="2446" y="15442"/>
                </a:cxn>
                <a:cxn ang="0">
                  <a:pos x="7726" y="15945"/>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lumMod val="75000"/>
              </a:schemeClr>
            </a:solidFill>
            <a:ln w="9525">
              <a:solidFill>
                <a:schemeClr val="bg1"/>
              </a:solidFill>
              <a:prstDash val="solid"/>
              <a:round/>
              <a:headEnd/>
              <a:tailEnd/>
            </a:ln>
          </p:spPr>
        </p:sp>
        <p:sp>
          <p:nvSpPr>
            <p:cNvPr id="152" name="Ohio">
              <a:extLst>
                <a:ext uri="{FF2B5EF4-FFF2-40B4-BE49-F238E27FC236}">
                  <a16:creationId xmlns:a16="http://schemas.microsoft.com/office/drawing/2014/main" id="{AD407B2F-E104-FD4A-9E21-FB01CA92AAA7}"/>
                </a:ext>
              </a:extLst>
            </p:cNvPr>
            <p:cNvSpPr>
              <a:spLocks/>
            </p:cNvSpPr>
            <p:nvPr/>
          </p:nvSpPr>
          <p:spPr bwMode="auto">
            <a:xfrm>
              <a:off x="6404200" y="2878966"/>
              <a:ext cx="673616" cy="696932"/>
            </a:xfrm>
            <a:custGeom>
              <a:avLst/>
              <a:gdLst/>
              <a:ahLst/>
              <a:cxnLst>
                <a:cxn ang="0">
                  <a:pos x="6775" y="3441"/>
                </a:cxn>
                <a:cxn ang="0">
                  <a:pos x="7638" y="3004"/>
                </a:cxn>
                <a:cxn ang="0">
                  <a:pos x="7330" y="2840"/>
                </a:cxn>
                <a:cxn ang="0">
                  <a:pos x="7083" y="3004"/>
                </a:cxn>
                <a:cxn ang="0">
                  <a:pos x="6344" y="2785"/>
                </a:cxn>
                <a:cxn ang="0">
                  <a:pos x="5667" y="2676"/>
                </a:cxn>
                <a:cxn ang="0">
                  <a:pos x="5235" y="2512"/>
                </a:cxn>
                <a:cxn ang="0">
                  <a:pos x="4743" y="2731"/>
                </a:cxn>
                <a:cxn ang="0">
                  <a:pos x="3264" y="2567"/>
                </a:cxn>
                <a:cxn ang="0">
                  <a:pos x="62" y="3823"/>
                </a:cxn>
                <a:cxn ang="0">
                  <a:pos x="370" y="6171"/>
                </a:cxn>
                <a:cxn ang="0">
                  <a:pos x="678" y="8957"/>
                </a:cxn>
                <a:cxn ang="0">
                  <a:pos x="986" y="11687"/>
                </a:cxn>
                <a:cxn ang="0">
                  <a:pos x="1355" y="14363"/>
                </a:cxn>
                <a:cxn ang="0">
                  <a:pos x="1971" y="14418"/>
                </a:cxn>
                <a:cxn ang="0">
                  <a:pos x="2649" y="14199"/>
                </a:cxn>
                <a:cxn ang="0">
                  <a:pos x="3018" y="14418"/>
                </a:cxn>
                <a:cxn ang="0">
                  <a:pos x="3511" y="14746"/>
                </a:cxn>
                <a:cxn ang="0">
                  <a:pos x="3757" y="15346"/>
                </a:cxn>
                <a:cxn ang="0">
                  <a:pos x="4804" y="15401"/>
                </a:cxn>
                <a:cxn ang="0">
                  <a:pos x="5359" y="15674"/>
                </a:cxn>
                <a:cxn ang="0">
                  <a:pos x="6098" y="15838"/>
                </a:cxn>
                <a:cxn ang="0">
                  <a:pos x="7145" y="15674"/>
                </a:cxn>
                <a:cxn ang="0">
                  <a:pos x="7822" y="15729"/>
                </a:cxn>
                <a:cxn ang="0">
                  <a:pos x="8808" y="15128"/>
                </a:cxn>
                <a:cxn ang="0">
                  <a:pos x="9178" y="15674"/>
                </a:cxn>
                <a:cxn ang="0">
                  <a:pos x="10163" y="16111"/>
                </a:cxn>
                <a:cxn ang="0">
                  <a:pos x="10656" y="16329"/>
                </a:cxn>
                <a:cxn ang="0">
                  <a:pos x="11580" y="15456"/>
                </a:cxn>
                <a:cxn ang="0">
                  <a:pos x="11456" y="14691"/>
                </a:cxn>
                <a:cxn ang="0">
                  <a:pos x="11703" y="13817"/>
                </a:cxn>
                <a:cxn ang="0">
                  <a:pos x="12380" y="13653"/>
                </a:cxn>
                <a:cxn ang="0">
                  <a:pos x="12504" y="14036"/>
                </a:cxn>
                <a:cxn ang="0">
                  <a:pos x="12812" y="13708"/>
                </a:cxn>
                <a:cxn ang="0">
                  <a:pos x="12750" y="13271"/>
                </a:cxn>
                <a:cxn ang="0">
                  <a:pos x="12935" y="12670"/>
                </a:cxn>
                <a:cxn ang="0">
                  <a:pos x="13181" y="12179"/>
                </a:cxn>
                <a:cxn ang="0">
                  <a:pos x="13797" y="11633"/>
                </a:cxn>
                <a:cxn ang="0">
                  <a:pos x="14228" y="11742"/>
                </a:cxn>
                <a:cxn ang="0">
                  <a:pos x="15029" y="11141"/>
                </a:cxn>
                <a:cxn ang="0">
                  <a:pos x="15706" y="10377"/>
                </a:cxn>
                <a:cxn ang="0">
                  <a:pos x="15953" y="9830"/>
                </a:cxn>
                <a:cxn ang="0">
                  <a:pos x="15953" y="9175"/>
                </a:cxn>
                <a:cxn ang="0">
                  <a:pos x="16014" y="8793"/>
                </a:cxn>
                <a:cxn ang="0">
                  <a:pos x="16076" y="7919"/>
                </a:cxn>
                <a:cxn ang="0">
                  <a:pos x="16322" y="7209"/>
                </a:cxn>
                <a:cxn ang="0">
                  <a:pos x="16199" y="6717"/>
                </a:cxn>
                <a:cxn ang="0">
                  <a:pos x="15891" y="6007"/>
                </a:cxn>
                <a:cxn ang="0">
                  <a:pos x="16384" y="5734"/>
                </a:cxn>
                <a:cxn ang="0">
                  <a:pos x="16014" y="3604"/>
                </a:cxn>
                <a:cxn ang="0">
                  <a:pos x="15337" y="0"/>
                </a:cxn>
                <a:cxn ang="0">
                  <a:pos x="13920" y="655"/>
                </a:cxn>
                <a:cxn ang="0">
                  <a:pos x="13181" y="1092"/>
                </a:cxn>
                <a:cxn ang="0">
                  <a:pos x="12134" y="1911"/>
                </a:cxn>
                <a:cxn ang="0">
                  <a:pos x="11149" y="2676"/>
                </a:cxn>
                <a:cxn ang="0">
                  <a:pos x="10101" y="2785"/>
                </a:cxn>
                <a:cxn ang="0">
                  <a:pos x="8993" y="3277"/>
                </a:cxn>
                <a:cxn ang="0">
                  <a:pos x="7884" y="3168"/>
                </a:cxn>
                <a:cxn ang="0">
                  <a:pos x="7514" y="3222"/>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bg1">
                <a:lumMod val="75000"/>
              </a:schemeClr>
            </a:solidFill>
            <a:ln w="9525">
              <a:solidFill>
                <a:schemeClr val="bg1"/>
              </a:solidFill>
              <a:prstDash val="solid"/>
              <a:round/>
              <a:headEnd/>
              <a:tailEnd/>
            </a:ln>
          </p:spPr>
        </p:sp>
        <p:sp>
          <p:nvSpPr>
            <p:cNvPr id="153" name="Oklahoma">
              <a:extLst>
                <a:ext uri="{FF2B5EF4-FFF2-40B4-BE49-F238E27FC236}">
                  <a16:creationId xmlns:a16="http://schemas.microsoft.com/office/drawing/2014/main" id="{2863AE80-F3D8-3843-9A95-01BE0B7FC106}"/>
                </a:ext>
              </a:extLst>
            </p:cNvPr>
            <p:cNvSpPr>
              <a:spLocks/>
            </p:cNvSpPr>
            <p:nvPr/>
          </p:nvSpPr>
          <p:spPr bwMode="auto">
            <a:xfrm>
              <a:off x="3564653" y="3936723"/>
              <a:ext cx="1396456" cy="659863"/>
            </a:xfrm>
            <a:custGeom>
              <a:avLst/>
              <a:gdLst/>
              <a:ahLst/>
              <a:cxnLst>
                <a:cxn ang="0">
                  <a:pos x="9367" y="865"/>
                </a:cxn>
                <a:cxn ang="0">
                  <a:pos x="6631" y="750"/>
                </a:cxn>
                <a:cxn ang="0">
                  <a:pos x="3776" y="462"/>
                </a:cxn>
                <a:cxn ang="0">
                  <a:pos x="1487" y="231"/>
                </a:cxn>
                <a:cxn ang="0">
                  <a:pos x="0" y="2365"/>
                </a:cxn>
                <a:cxn ang="0">
                  <a:pos x="3955" y="2827"/>
                </a:cxn>
                <a:cxn ang="0">
                  <a:pos x="5620" y="7038"/>
                </a:cxn>
                <a:cxn ang="0">
                  <a:pos x="5531" y="11942"/>
                </a:cxn>
                <a:cxn ang="0">
                  <a:pos x="5828" y="12173"/>
                </a:cxn>
                <a:cxn ang="0">
                  <a:pos x="6125" y="12807"/>
                </a:cxn>
                <a:cxn ang="0">
                  <a:pos x="6393" y="12692"/>
                </a:cxn>
                <a:cxn ang="0">
                  <a:pos x="6720" y="12750"/>
                </a:cxn>
                <a:cxn ang="0">
                  <a:pos x="6869" y="12692"/>
                </a:cxn>
                <a:cxn ang="0">
                  <a:pos x="7107" y="13038"/>
                </a:cxn>
                <a:cxn ang="0">
                  <a:pos x="7285" y="13730"/>
                </a:cxn>
                <a:cxn ang="0">
                  <a:pos x="7612" y="13846"/>
                </a:cxn>
                <a:cxn ang="0">
                  <a:pos x="7939" y="14076"/>
                </a:cxn>
                <a:cxn ang="0">
                  <a:pos x="8237" y="13903"/>
                </a:cxn>
                <a:cxn ang="0">
                  <a:pos x="8445" y="14423"/>
                </a:cxn>
                <a:cxn ang="0">
                  <a:pos x="8683" y="14019"/>
                </a:cxn>
                <a:cxn ang="0">
                  <a:pos x="9069" y="14192"/>
                </a:cxn>
                <a:cxn ang="0">
                  <a:pos x="9248" y="14249"/>
                </a:cxn>
                <a:cxn ang="0">
                  <a:pos x="9426" y="14711"/>
                </a:cxn>
                <a:cxn ang="0">
                  <a:pos x="9485" y="15346"/>
                </a:cxn>
                <a:cxn ang="0">
                  <a:pos x="9783" y="15288"/>
                </a:cxn>
                <a:cxn ang="0">
                  <a:pos x="10021" y="14826"/>
                </a:cxn>
                <a:cxn ang="0">
                  <a:pos x="10259" y="15288"/>
                </a:cxn>
                <a:cxn ang="0">
                  <a:pos x="10467" y="15576"/>
                </a:cxn>
                <a:cxn ang="0">
                  <a:pos x="10824" y="15461"/>
                </a:cxn>
                <a:cxn ang="0">
                  <a:pos x="11032" y="15519"/>
                </a:cxn>
                <a:cxn ang="0">
                  <a:pos x="11091" y="16153"/>
                </a:cxn>
                <a:cxn ang="0">
                  <a:pos x="11151" y="15634"/>
                </a:cxn>
                <a:cxn ang="0">
                  <a:pos x="11418" y="15403"/>
                </a:cxn>
                <a:cxn ang="0">
                  <a:pos x="11626" y="15519"/>
                </a:cxn>
                <a:cxn ang="0">
                  <a:pos x="11894" y="15692"/>
                </a:cxn>
                <a:cxn ang="0">
                  <a:pos x="12102" y="15403"/>
                </a:cxn>
                <a:cxn ang="0">
                  <a:pos x="12102" y="15576"/>
                </a:cxn>
                <a:cxn ang="0">
                  <a:pos x="12400" y="15980"/>
                </a:cxn>
                <a:cxn ang="0">
                  <a:pos x="12697" y="16269"/>
                </a:cxn>
                <a:cxn ang="0">
                  <a:pos x="12935" y="16038"/>
                </a:cxn>
                <a:cxn ang="0">
                  <a:pos x="13351" y="15576"/>
                </a:cxn>
                <a:cxn ang="0">
                  <a:pos x="13708" y="15461"/>
                </a:cxn>
                <a:cxn ang="0">
                  <a:pos x="13886" y="15230"/>
                </a:cxn>
                <a:cxn ang="0">
                  <a:pos x="14213" y="15057"/>
                </a:cxn>
                <a:cxn ang="0">
                  <a:pos x="14540" y="15403"/>
                </a:cxn>
                <a:cxn ang="0">
                  <a:pos x="14808" y="15057"/>
                </a:cxn>
                <a:cxn ang="0">
                  <a:pos x="15135" y="15230"/>
                </a:cxn>
                <a:cxn ang="0">
                  <a:pos x="15403" y="15576"/>
                </a:cxn>
                <a:cxn ang="0">
                  <a:pos x="15760" y="15980"/>
                </a:cxn>
                <a:cxn ang="0">
                  <a:pos x="15968" y="16096"/>
                </a:cxn>
                <a:cxn ang="0">
                  <a:pos x="16176" y="16269"/>
                </a:cxn>
                <a:cxn ang="0">
                  <a:pos x="16325" y="13846"/>
                </a:cxn>
                <a:cxn ang="0">
                  <a:pos x="16354" y="8134"/>
                </a:cxn>
                <a:cxn ang="0">
                  <a:pos x="15997" y="3231"/>
                </a:cxn>
                <a:cxn ang="0">
                  <a:pos x="15105" y="923"/>
                </a:cxn>
                <a:cxn ang="0">
                  <a:pos x="13351" y="923"/>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lumMod val="75000"/>
              </a:schemeClr>
            </a:solidFill>
            <a:ln w="9525">
              <a:solidFill>
                <a:schemeClr val="bg1"/>
              </a:solidFill>
              <a:prstDash val="solid"/>
              <a:round/>
              <a:headEnd/>
              <a:tailEnd/>
            </a:ln>
          </p:spPr>
        </p:sp>
        <p:sp>
          <p:nvSpPr>
            <p:cNvPr id="154" name="Oregon">
              <a:extLst>
                <a:ext uri="{FF2B5EF4-FFF2-40B4-BE49-F238E27FC236}">
                  <a16:creationId xmlns:a16="http://schemas.microsoft.com/office/drawing/2014/main" id="{06A7D829-1A87-0E49-94A0-E363C2524915}"/>
                </a:ext>
              </a:extLst>
            </p:cNvPr>
            <p:cNvSpPr>
              <a:spLocks/>
            </p:cNvSpPr>
            <p:nvPr/>
          </p:nvSpPr>
          <p:spPr bwMode="auto">
            <a:xfrm>
              <a:off x="499704" y="1719884"/>
              <a:ext cx="1300595" cy="995971"/>
            </a:xfrm>
            <a:custGeom>
              <a:avLst/>
              <a:gdLst/>
              <a:ahLst/>
              <a:cxnLst>
                <a:cxn ang="0">
                  <a:pos x="7296" y="2948"/>
                </a:cxn>
                <a:cxn ang="0">
                  <a:pos x="6816" y="2948"/>
                </a:cxn>
                <a:cxn ang="0">
                  <a:pos x="5792" y="2833"/>
                </a:cxn>
                <a:cxn ang="0">
                  <a:pos x="5376" y="2297"/>
                </a:cxn>
                <a:cxn ang="0">
                  <a:pos x="5440" y="1991"/>
                </a:cxn>
                <a:cxn ang="0">
                  <a:pos x="5504" y="1569"/>
                </a:cxn>
                <a:cxn ang="0">
                  <a:pos x="5120" y="689"/>
                </a:cxn>
                <a:cxn ang="0">
                  <a:pos x="4832" y="689"/>
                </a:cxn>
                <a:cxn ang="0">
                  <a:pos x="4608" y="459"/>
                </a:cxn>
                <a:cxn ang="0">
                  <a:pos x="4416" y="345"/>
                </a:cxn>
                <a:cxn ang="0">
                  <a:pos x="4064" y="191"/>
                </a:cxn>
                <a:cxn ang="0">
                  <a:pos x="4000" y="345"/>
                </a:cxn>
                <a:cxn ang="0">
                  <a:pos x="3712" y="38"/>
                </a:cxn>
                <a:cxn ang="0">
                  <a:pos x="3712" y="612"/>
                </a:cxn>
                <a:cxn ang="0">
                  <a:pos x="3520" y="995"/>
                </a:cxn>
                <a:cxn ang="0">
                  <a:pos x="3456" y="1646"/>
                </a:cxn>
                <a:cxn ang="0">
                  <a:pos x="3360" y="2220"/>
                </a:cxn>
                <a:cxn ang="0">
                  <a:pos x="3104" y="2527"/>
                </a:cxn>
                <a:cxn ang="0">
                  <a:pos x="2848" y="3369"/>
                </a:cxn>
                <a:cxn ang="0">
                  <a:pos x="2720" y="3790"/>
                </a:cxn>
                <a:cxn ang="0">
                  <a:pos x="2464" y="4402"/>
                </a:cxn>
                <a:cxn ang="0">
                  <a:pos x="2272" y="5168"/>
                </a:cxn>
                <a:cxn ang="0">
                  <a:pos x="2048" y="5742"/>
                </a:cxn>
                <a:cxn ang="0">
                  <a:pos x="1664" y="6814"/>
                </a:cxn>
                <a:cxn ang="0">
                  <a:pos x="1440" y="7312"/>
                </a:cxn>
                <a:cxn ang="0">
                  <a:pos x="1024" y="8077"/>
                </a:cxn>
                <a:cxn ang="0">
                  <a:pos x="608" y="8766"/>
                </a:cxn>
                <a:cxn ang="0">
                  <a:pos x="160" y="9455"/>
                </a:cxn>
                <a:cxn ang="0">
                  <a:pos x="256" y="9991"/>
                </a:cxn>
                <a:cxn ang="0">
                  <a:pos x="192" y="10604"/>
                </a:cxn>
                <a:cxn ang="0">
                  <a:pos x="64" y="11178"/>
                </a:cxn>
                <a:cxn ang="0">
                  <a:pos x="32" y="11829"/>
                </a:cxn>
                <a:cxn ang="0">
                  <a:pos x="800" y="12365"/>
                </a:cxn>
                <a:cxn ang="0">
                  <a:pos x="5120" y="13896"/>
                </a:cxn>
                <a:cxn ang="0">
                  <a:pos x="9120" y="15159"/>
                </a:cxn>
                <a:cxn ang="0">
                  <a:pos x="14336" y="11063"/>
                </a:cxn>
                <a:cxn ang="0">
                  <a:pos x="14624" y="10297"/>
                </a:cxn>
                <a:cxn ang="0">
                  <a:pos x="14784" y="9876"/>
                </a:cxn>
                <a:cxn ang="0">
                  <a:pos x="14496" y="9570"/>
                </a:cxn>
                <a:cxn ang="0">
                  <a:pos x="14336" y="9340"/>
                </a:cxn>
                <a:cxn ang="0">
                  <a:pos x="14432" y="8843"/>
                </a:cxn>
                <a:cxn ang="0">
                  <a:pos x="14944" y="8154"/>
                </a:cxn>
                <a:cxn ang="0">
                  <a:pos x="15264" y="7886"/>
                </a:cxn>
                <a:cxn ang="0">
                  <a:pos x="15360" y="7465"/>
                </a:cxn>
                <a:cxn ang="0">
                  <a:pos x="15680" y="7082"/>
                </a:cxn>
                <a:cxn ang="0">
                  <a:pos x="16128" y="6316"/>
                </a:cxn>
                <a:cxn ang="0">
                  <a:pos x="16320" y="5627"/>
                </a:cxn>
                <a:cxn ang="0">
                  <a:pos x="16064" y="5130"/>
                </a:cxn>
                <a:cxn ang="0">
                  <a:pos x="15872" y="4823"/>
                </a:cxn>
                <a:cxn ang="0">
                  <a:pos x="14560" y="4173"/>
                </a:cxn>
                <a:cxn ang="0">
                  <a:pos x="12128" y="3522"/>
                </a:cxn>
                <a:cxn ang="0">
                  <a:pos x="11520" y="3522"/>
                </a:cxn>
                <a:cxn ang="0">
                  <a:pos x="11136" y="3445"/>
                </a:cxn>
                <a:cxn ang="0">
                  <a:pos x="10592" y="3560"/>
                </a:cxn>
                <a:cxn ang="0">
                  <a:pos x="10016" y="3560"/>
                </a:cxn>
                <a:cxn ang="0">
                  <a:pos x="9248" y="3484"/>
                </a:cxn>
                <a:cxn ang="0">
                  <a:pos x="8512" y="3484"/>
                </a:cxn>
                <a:cxn ang="0">
                  <a:pos x="8064" y="3330"/>
                </a:cxn>
                <a:cxn ang="0">
                  <a:pos x="7712" y="3062"/>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accent2"/>
            </a:solidFill>
            <a:ln w="9525">
              <a:solidFill>
                <a:schemeClr val="bg1"/>
              </a:solidFill>
              <a:prstDash val="solid"/>
              <a:round/>
              <a:headEnd/>
              <a:tailEnd/>
            </a:ln>
          </p:spPr>
        </p:sp>
        <p:sp>
          <p:nvSpPr>
            <p:cNvPr id="155" name="Pennsylvania">
              <a:extLst>
                <a:ext uri="{FF2B5EF4-FFF2-40B4-BE49-F238E27FC236}">
                  <a16:creationId xmlns:a16="http://schemas.microsoft.com/office/drawing/2014/main" id="{2A570C4F-2890-054B-B966-E93CA17CC5A8}"/>
                </a:ext>
              </a:extLst>
            </p:cNvPr>
            <p:cNvSpPr>
              <a:spLocks/>
            </p:cNvSpPr>
            <p:nvPr/>
          </p:nvSpPr>
          <p:spPr bwMode="auto">
            <a:xfrm>
              <a:off x="7036361" y="2738097"/>
              <a:ext cx="940471" cy="553591"/>
            </a:xfrm>
            <a:custGeom>
              <a:avLst/>
              <a:gdLst/>
              <a:ahLst/>
              <a:cxnLst>
                <a:cxn ang="0">
                  <a:pos x="10687" y="13699"/>
                </a:cxn>
                <a:cxn ang="0">
                  <a:pos x="12719" y="13080"/>
                </a:cxn>
                <a:cxn ang="0">
                  <a:pos x="13955" y="12598"/>
                </a:cxn>
                <a:cxn ang="0">
                  <a:pos x="14043" y="12254"/>
                </a:cxn>
                <a:cxn ang="0">
                  <a:pos x="14264" y="11909"/>
                </a:cxn>
                <a:cxn ang="0">
                  <a:pos x="14618" y="11772"/>
                </a:cxn>
                <a:cxn ang="0">
                  <a:pos x="14927" y="11772"/>
                </a:cxn>
                <a:cxn ang="0">
                  <a:pos x="15280" y="11496"/>
                </a:cxn>
                <a:cxn ang="0">
                  <a:pos x="15457" y="11221"/>
                </a:cxn>
                <a:cxn ang="0">
                  <a:pos x="15501" y="10808"/>
                </a:cxn>
                <a:cxn ang="0">
                  <a:pos x="15810" y="10188"/>
                </a:cxn>
                <a:cxn ang="0">
                  <a:pos x="16119" y="9706"/>
                </a:cxn>
                <a:cxn ang="0">
                  <a:pos x="16384" y="9431"/>
                </a:cxn>
                <a:cxn ang="0">
                  <a:pos x="16075" y="9018"/>
                </a:cxn>
                <a:cxn ang="0">
                  <a:pos x="15854" y="8674"/>
                </a:cxn>
                <a:cxn ang="0">
                  <a:pos x="15677" y="8467"/>
                </a:cxn>
                <a:cxn ang="0">
                  <a:pos x="15324" y="8192"/>
                </a:cxn>
                <a:cxn ang="0">
                  <a:pos x="15192" y="7572"/>
                </a:cxn>
                <a:cxn ang="0">
                  <a:pos x="14971" y="7504"/>
                </a:cxn>
                <a:cxn ang="0">
                  <a:pos x="14750" y="7366"/>
                </a:cxn>
                <a:cxn ang="0">
                  <a:pos x="14706" y="6884"/>
                </a:cxn>
                <a:cxn ang="0">
                  <a:pos x="14838" y="6402"/>
                </a:cxn>
                <a:cxn ang="0">
                  <a:pos x="14927" y="5920"/>
                </a:cxn>
                <a:cxn ang="0">
                  <a:pos x="14750" y="5507"/>
                </a:cxn>
                <a:cxn ang="0">
                  <a:pos x="14706" y="5232"/>
                </a:cxn>
                <a:cxn ang="0">
                  <a:pos x="14971" y="4612"/>
                </a:cxn>
                <a:cxn ang="0">
                  <a:pos x="15103" y="4268"/>
                </a:cxn>
                <a:cxn ang="0">
                  <a:pos x="15192" y="3511"/>
                </a:cxn>
                <a:cxn ang="0">
                  <a:pos x="15457" y="2891"/>
                </a:cxn>
                <a:cxn ang="0">
                  <a:pos x="15280" y="2547"/>
                </a:cxn>
                <a:cxn ang="0">
                  <a:pos x="14927" y="2547"/>
                </a:cxn>
                <a:cxn ang="0">
                  <a:pos x="14618" y="2409"/>
                </a:cxn>
                <a:cxn ang="0">
                  <a:pos x="14397" y="1928"/>
                </a:cxn>
                <a:cxn ang="0">
                  <a:pos x="14308" y="1170"/>
                </a:cxn>
                <a:cxn ang="0">
                  <a:pos x="14088" y="826"/>
                </a:cxn>
                <a:cxn ang="0">
                  <a:pos x="13911" y="620"/>
                </a:cxn>
                <a:cxn ang="0">
                  <a:pos x="13646" y="551"/>
                </a:cxn>
                <a:cxn ang="0">
                  <a:pos x="13337" y="0"/>
                </a:cxn>
                <a:cxn ang="0">
                  <a:pos x="11394" y="688"/>
                </a:cxn>
                <a:cxn ang="0">
                  <a:pos x="9274" y="1377"/>
                </a:cxn>
                <a:cxn ang="0">
                  <a:pos x="7154" y="1996"/>
                </a:cxn>
                <a:cxn ang="0">
                  <a:pos x="4151" y="2891"/>
                </a:cxn>
                <a:cxn ang="0">
                  <a:pos x="1943" y="3442"/>
                </a:cxn>
                <a:cxn ang="0">
                  <a:pos x="1281" y="2685"/>
                </a:cxn>
                <a:cxn ang="0">
                  <a:pos x="1016" y="2891"/>
                </a:cxn>
                <a:cxn ang="0">
                  <a:pos x="927" y="2891"/>
                </a:cxn>
                <a:cxn ang="0">
                  <a:pos x="707" y="3304"/>
                </a:cxn>
                <a:cxn ang="0">
                  <a:pos x="221" y="3924"/>
                </a:cxn>
                <a:cxn ang="0">
                  <a:pos x="44" y="4819"/>
                </a:cxn>
                <a:cxn ang="0">
                  <a:pos x="486" y="8674"/>
                </a:cxn>
                <a:cxn ang="0">
                  <a:pos x="662" y="10188"/>
                </a:cxn>
                <a:cxn ang="0">
                  <a:pos x="883" y="12667"/>
                </a:cxn>
                <a:cxn ang="0">
                  <a:pos x="1148" y="15145"/>
                </a:cxn>
                <a:cxn ang="0">
                  <a:pos x="3003" y="15902"/>
                </a:cxn>
                <a:cxn ang="0">
                  <a:pos x="4284" y="15558"/>
                </a:cxn>
                <a:cxn ang="0">
                  <a:pos x="7022" y="14801"/>
                </a:cxn>
                <a:cxn ang="0">
                  <a:pos x="9451" y="14112"/>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accent2"/>
            </a:solidFill>
            <a:ln w="9525">
              <a:solidFill>
                <a:schemeClr val="bg1"/>
              </a:solidFill>
              <a:prstDash val="solid"/>
              <a:round/>
              <a:headEnd/>
              <a:tailEnd/>
            </a:ln>
          </p:spPr>
        </p:sp>
        <p:sp>
          <p:nvSpPr>
            <p:cNvPr id="156" name="Rhode_Island">
              <a:extLst>
                <a:ext uri="{FF2B5EF4-FFF2-40B4-BE49-F238E27FC236}">
                  <a16:creationId xmlns:a16="http://schemas.microsoft.com/office/drawing/2014/main" id="{F129F5D7-0D8A-3A4D-8E7D-42E492261CD6}"/>
                </a:ext>
              </a:extLst>
            </p:cNvPr>
            <p:cNvSpPr>
              <a:spLocks/>
            </p:cNvSpPr>
            <p:nvPr/>
          </p:nvSpPr>
          <p:spPr bwMode="auto">
            <a:xfrm>
              <a:off x="8324002" y="2607114"/>
              <a:ext cx="124360" cy="145812"/>
            </a:xfrm>
            <a:custGeom>
              <a:avLst/>
              <a:gdLst/>
              <a:ahLst/>
              <a:cxnLst>
                <a:cxn ang="0">
                  <a:pos x="3678" y="13003"/>
                </a:cxn>
                <a:cxn ang="0">
                  <a:pos x="3678" y="13783"/>
                </a:cxn>
                <a:cxn ang="0">
                  <a:pos x="3009" y="14303"/>
                </a:cxn>
                <a:cxn ang="0">
                  <a:pos x="3344" y="15604"/>
                </a:cxn>
                <a:cxn ang="0">
                  <a:pos x="4347" y="16124"/>
                </a:cxn>
                <a:cxn ang="0">
                  <a:pos x="4681" y="15604"/>
                </a:cxn>
                <a:cxn ang="0">
                  <a:pos x="7356" y="14564"/>
                </a:cxn>
                <a:cxn ang="0">
                  <a:pos x="9028" y="13263"/>
                </a:cxn>
                <a:cxn ang="0">
                  <a:pos x="9697" y="13263"/>
                </a:cxn>
                <a:cxn ang="0">
                  <a:pos x="10365" y="13523"/>
                </a:cxn>
                <a:cxn ang="0">
                  <a:pos x="10031" y="12483"/>
                </a:cxn>
                <a:cxn ang="0">
                  <a:pos x="10700" y="11443"/>
                </a:cxn>
                <a:cxn ang="0">
                  <a:pos x="9697" y="9622"/>
                </a:cxn>
                <a:cxn ang="0">
                  <a:pos x="10031" y="8582"/>
                </a:cxn>
                <a:cxn ang="0">
                  <a:pos x="10031" y="7542"/>
                </a:cxn>
                <a:cxn ang="0">
                  <a:pos x="11034" y="7282"/>
                </a:cxn>
                <a:cxn ang="0">
                  <a:pos x="12037" y="8582"/>
                </a:cxn>
                <a:cxn ang="0">
                  <a:pos x="12372" y="11183"/>
                </a:cxn>
                <a:cxn ang="0">
                  <a:pos x="13375" y="11703"/>
                </a:cxn>
                <a:cxn ang="0">
                  <a:pos x="14378" y="11183"/>
                </a:cxn>
                <a:cxn ang="0">
                  <a:pos x="14043" y="9882"/>
                </a:cxn>
                <a:cxn ang="0">
                  <a:pos x="14712" y="9622"/>
                </a:cxn>
                <a:cxn ang="0">
                  <a:pos x="15715" y="10142"/>
                </a:cxn>
                <a:cxn ang="0">
                  <a:pos x="16384" y="8582"/>
                </a:cxn>
                <a:cxn ang="0">
                  <a:pos x="14378" y="5981"/>
                </a:cxn>
                <a:cxn ang="0">
                  <a:pos x="13709" y="4941"/>
                </a:cxn>
                <a:cxn ang="0">
                  <a:pos x="11703" y="4941"/>
                </a:cxn>
                <a:cxn ang="0">
                  <a:pos x="10031" y="4421"/>
                </a:cxn>
                <a:cxn ang="0">
                  <a:pos x="9362" y="2341"/>
                </a:cxn>
                <a:cxn ang="0">
                  <a:pos x="8025" y="780"/>
                </a:cxn>
                <a:cxn ang="0">
                  <a:pos x="5684" y="520"/>
                </a:cxn>
                <a:cxn ang="0">
                  <a:pos x="2006" y="7542"/>
                </a:cxn>
                <a:cxn ang="0">
                  <a:pos x="2675" y="10142"/>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lumMod val="75000"/>
              </a:schemeClr>
            </a:solidFill>
            <a:ln w="9525">
              <a:solidFill>
                <a:schemeClr val="bg1"/>
              </a:solidFill>
              <a:prstDash val="solid"/>
              <a:round/>
              <a:headEnd/>
              <a:tailEnd/>
            </a:ln>
          </p:spPr>
        </p:sp>
        <p:sp>
          <p:nvSpPr>
            <p:cNvPr id="157" name="South_Carolina">
              <a:extLst>
                <a:ext uri="{FF2B5EF4-FFF2-40B4-BE49-F238E27FC236}">
                  <a16:creationId xmlns:a16="http://schemas.microsoft.com/office/drawing/2014/main" id="{84C3D905-225F-E447-833B-130BBCA85753}"/>
                </a:ext>
              </a:extLst>
            </p:cNvPr>
            <p:cNvSpPr>
              <a:spLocks/>
            </p:cNvSpPr>
            <p:nvPr/>
          </p:nvSpPr>
          <p:spPr bwMode="auto">
            <a:xfrm>
              <a:off x="6805776" y="4146792"/>
              <a:ext cx="821293" cy="568420"/>
            </a:xfrm>
            <a:custGeom>
              <a:avLst/>
              <a:gdLst/>
              <a:ahLst/>
              <a:cxnLst>
                <a:cxn ang="0">
                  <a:pos x="6473" y="11302"/>
                </a:cxn>
                <a:cxn ang="0">
                  <a:pos x="7231" y="12104"/>
                </a:cxn>
                <a:cxn ang="0">
                  <a:pos x="7585" y="12907"/>
                </a:cxn>
                <a:cxn ang="0">
                  <a:pos x="7686" y="13508"/>
                </a:cxn>
                <a:cxn ang="0">
                  <a:pos x="8141" y="13977"/>
                </a:cxn>
                <a:cxn ang="0">
                  <a:pos x="8799" y="14980"/>
                </a:cxn>
                <a:cxn ang="0">
                  <a:pos x="8849" y="15983"/>
                </a:cxn>
                <a:cxn ang="0">
                  <a:pos x="9406" y="16250"/>
                </a:cxn>
                <a:cxn ang="0">
                  <a:pos x="9861" y="16117"/>
                </a:cxn>
                <a:cxn ang="0">
                  <a:pos x="10164" y="15782"/>
                </a:cxn>
                <a:cxn ang="0">
                  <a:pos x="10366" y="15113"/>
                </a:cxn>
                <a:cxn ang="0">
                  <a:pos x="10012" y="15314"/>
                </a:cxn>
                <a:cxn ang="0">
                  <a:pos x="9861" y="14645"/>
                </a:cxn>
                <a:cxn ang="0">
                  <a:pos x="10012" y="14445"/>
                </a:cxn>
                <a:cxn ang="0">
                  <a:pos x="10569" y="14779"/>
                </a:cxn>
                <a:cxn ang="0">
                  <a:pos x="10973" y="14110"/>
                </a:cxn>
                <a:cxn ang="0">
                  <a:pos x="10720" y="13843"/>
                </a:cxn>
                <a:cxn ang="0">
                  <a:pos x="11074" y="13575"/>
                </a:cxn>
                <a:cxn ang="0">
                  <a:pos x="11529" y="13442"/>
                </a:cxn>
                <a:cxn ang="0">
                  <a:pos x="11732" y="12907"/>
                </a:cxn>
                <a:cxn ang="0">
                  <a:pos x="12187" y="12773"/>
                </a:cxn>
                <a:cxn ang="0">
                  <a:pos x="12693" y="12104"/>
                </a:cxn>
                <a:cxn ang="0">
                  <a:pos x="12541" y="11837"/>
                </a:cxn>
                <a:cxn ang="0">
                  <a:pos x="12844" y="11837"/>
                </a:cxn>
                <a:cxn ang="0">
                  <a:pos x="13350" y="11101"/>
                </a:cxn>
                <a:cxn ang="0">
                  <a:pos x="13552" y="10499"/>
                </a:cxn>
                <a:cxn ang="0">
                  <a:pos x="14007" y="10165"/>
                </a:cxn>
                <a:cxn ang="0">
                  <a:pos x="14260" y="9697"/>
                </a:cxn>
                <a:cxn ang="0">
                  <a:pos x="14614" y="9429"/>
                </a:cxn>
                <a:cxn ang="0">
                  <a:pos x="14715" y="9229"/>
                </a:cxn>
                <a:cxn ang="0">
                  <a:pos x="14513" y="8760"/>
                </a:cxn>
                <a:cxn ang="0">
                  <a:pos x="14412" y="8159"/>
                </a:cxn>
                <a:cxn ang="0">
                  <a:pos x="14564" y="8426"/>
                </a:cxn>
                <a:cxn ang="0">
                  <a:pos x="14968" y="7289"/>
                </a:cxn>
                <a:cxn ang="0">
                  <a:pos x="15524" y="6019"/>
                </a:cxn>
                <a:cxn ang="0">
                  <a:pos x="16384" y="4949"/>
                </a:cxn>
                <a:cxn ang="0">
                  <a:pos x="11985" y="936"/>
                </a:cxn>
                <a:cxn ang="0">
                  <a:pos x="8344" y="1070"/>
                </a:cxn>
                <a:cxn ang="0">
                  <a:pos x="7332" y="401"/>
                </a:cxn>
                <a:cxn ang="0">
                  <a:pos x="6422" y="134"/>
                </a:cxn>
                <a:cxn ang="0">
                  <a:pos x="3489" y="535"/>
                </a:cxn>
                <a:cxn ang="0">
                  <a:pos x="2882" y="602"/>
                </a:cxn>
                <a:cxn ang="0">
                  <a:pos x="2276" y="1070"/>
                </a:cxn>
                <a:cxn ang="0">
                  <a:pos x="1972" y="1404"/>
                </a:cxn>
                <a:cxn ang="0">
                  <a:pos x="1416" y="1672"/>
                </a:cxn>
                <a:cxn ang="0">
                  <a:pos x="607" y="2474"/>
                </a:cxn>
                <a:cxn ang="0">
                  <a:pos x="0" y="3745"/>
                </a:cxn>
                <a:cxn ang="0">
                  <a:pos x="455" y="4280"/>
                </a:cxn>
                <a:cxn ang="0">
                  <a:pos x="1112" y="4815"/>
                </a:cxn>
                <a:cxn ang="0">
                  <a:pos x="1820" y="5016"/>
                </a:cxn>
                <a:cxn ang="0">
                  <a:pos x="2326" y="6085"/>
                </a:cxn>
                <a:cxn ang="0">
                  <a:pos x="2731" y="6754"/>
                </a:cxn>
                <a:cxn ang="0">
                  <a:pos x="3085" y="7423"/>
                </a:cxn>
                <a:cxn ang="0">
                  <a:pos x="3742" y="7891"/>
                </a:cxn>
                <a:cxn ang="0">
                  <a:pos x="4349" y="8560"/>
                </a:cxn>
                <a:cxn ang="0">
                  <a:pos x="4855" y="9028"/>
                </a:cxn>
                <a:cxn ang="0">
                  <a:pos x="5461" y="9697"/>
                </a:cxn>
                <a:cxn ang="0">
                  <a:pos x="5512" y="10232"/>
                </a:cxn>
                <a:cxn ang="0">
                  <a:pos x="5967" y="10834"/>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bg1">
                <a:lumMod val="75000"/>
              </a:schemeClr>
            </a:solidFill>
            <a:ln w="9525">
              <a:solidFill>
                <a:schemeClr val="bg1"/>
              </a:solidFill>
              <a:prstDash val="solid"/>
              <a:round/>
              <a:headEnd/>
              <a:tailEnd/>
            </a:ln>
          </p:spPr>
        </p:sp>
        <p:sp>
          <p:nvSpPr>
            <p:cNvPr id="158" name="South_Dakota">
              <a:extLst>
                <a:ext uri="{FF2B5EF4-FFF2-40B4-BE49-F238E27FC236}">
                  <a16:creationId xmlns:a16="http://schemas.microsoft.com/office/drawing/2014/main" id="{7E96DA52-AC32-1C45-A451-C057A85D2EC0}"/>
                </a:ext>
              </a:extLst>
            </p:cNvPr>
            <p:cNvSpPr>
              <a:spLocks/>
            </p:cNvSpPr>
            <p:nvPr/>
          </p:nvSpPr>
          <p:spPr bwMode="auto">
            <a:xfrm>
              <a:off x="3507654" y="2266061"/>
              <a:ext cx="1137373" cy="689518"/>
            </a:xfrm>
            <a:custGeom>
              <a:avLst/>
              <a:gdLst/>
              <a:ahLst/>
              <a:cxnLst>
                <a:cxn ang="0">
                  <a:pos x="11886" y="13949"/>
                </a:cxn>
                <a:cxn ang="0">
                  <a:pos x="11995" y="14115"/>
                </a:cxn>
                <a:cxn ang="0">
                  <a:pos x="12142" y="14281"/>
                </a:cxn>
                <a:cxn ang="0">
                  <a:pos x="12361" y="14447"/>
                </a:cxn>
                <a:cxn ang="0">
                  <a:pos x="12690" y="14834"/>
                </a:cxn>
                <a:cxn ang="0">
                  <a:pos x="13056" y="15056"/>
                </a:cxn>
                <a:cxn ang="0">
                  <a:pos x="13275" y="14723"/>
                </a:cxn>
                <a:cxn ang="0">
                  <a:pos x="13495" y="14723"/>
                </a:cxn>
                <a:cxn ang="0">
                  <a:pos x="13714" y="14723"/>
                </a:cxn>
                <a:cxn ang="0">
                  <a:pos x="14007" y="14668"/>
                </a:cxn>
                <a:cxn ang="0">
                  <a:pos x="14263" y="14668"/>
                </a:cxn>
                <a:cxn ang="0">
                  <a:pos x="14482" y="14668"/>
                </a:cxn>
                <a:cxn ang="0">
                  <a:pos x="14629" y="14834"/>
                </a:cxn>
                <a:cxn ang="0">
                  <a:pos x="14775" y="14945"/>
                </a:cxn>
                <a:cxn ang="0">
                  <a:pos x="14994" y="15111"/>
                </a:cxn>
                <a:cxn ang="0">
                  <a:pos x="15177" y="15277"/>
                </a:cxn>
                <a:cxn ang="0">
                  <a:pos x="15397" y="15332"/>
                </a:cxn>
                <a:cxn ang="0">
                  <a:pos x="15579" y="15443"/>
                </a:cxn>
                <a:cxn ang="0">
                  <a:pos x="15762" y="15775"/>
                </a:cxn>
                <a:cxn ang="0">
                  <a:pos x="15909" y="15997"/>
                </a:cxn>
                <a:cxn ang="0">
                  <a:pos x="16091" y="16273"/>
                </a:cxn>
                <a:cxn ang="0">
                  <a:pos x="16238" y="16384"/>
                </a:cxn>
                <a:cxn ang="0">
                  <a:pos x="16311" y="16329"/>
                </a:cxn>
                <a:cxn ang="0">
                  <a:pos x="16274" y="16052"/>
                </a:cxn>
                <a:cxn ang="0">
                  <a:pos x="16018" y="15443"/>
                </a:cxn>
                <a:cxn ang="0">
                  <a:pos x="16018" y="15056"/>
                </a:cxn>
                <a:cxn ang="0">
                  <a:pos x="16165" y="14502"/>
                </a:cxn>
                <a:cxn ang="0">
                  <a:pos x="16201" y="14115"/>
                </a:cxn>
                <a:cxn ang="0">
                  <a:pos x="16347" y="13782"/>
                </a:cxn>
                <a:cxn ang="0">
                  <a:pos x="16347" y="13506"/>
                </a:cxn>
                <a:cxn ang="0">
                  <a:pos x="16311" y="13174"/>
                </a:cxn>
                <a:cxn ang="0">
                  <a:pos x="16165" y="13063"/>
                </a:cxn>
                <a:cxn ang="0">
                  <a:pos x="16055" y="12786"/>
                </a:cxn>
                <a:cxn ang="0">
                  <a:pos x="16201" y="12565"/>
                </a:cxn>
                <a:cxn ang="0">
                  <a:pos x="16055" y="12177"/>
                </a:cxn>
                <a:cxn ang="0">
                  <a:pos x="16384" y="11845"/>
                </a:cxn>
                <a:cxn ang="0">
                  <a:pos x="16384" y="8690"/>
                </a:cxn>
                <a:cxn ang="0">
                  <a:pos x="16384" y="6033"/>
                </a:cxn>
                <a:cxn ang="0">
                  <a:pos x="16384" y="3930"/>
                </a:cxn>
                <a:cxn ang="0">
                  <a:pos x="16238" y="3542"/>
                </a:cxn>
                <a:cxn ang="0">
                  <a:pos x="15799" y="3044"/>
                </a:cxn>
                <a:cxn ang="0">
                  <a:pos x="15579" y="2602"/>
                </a:cxn>
                <a:cxn ang="0">
                  <a:pos x="15616" y="2269"/>
                </a:cxn>
                <a:cxn ang="0">
                  <a:pos x="16091" y="1605"/>
                </a:cxn>
                <a:cxn ang="0">
                  <a:pos x="16165" y="1218"/>
                </a:cxn>
                <a:cxn ang="0">
                  <a:pos x="13239" y="1052"/>
                </a:cxn>
                <a:cxn ang="0">
                  <a:pos x="11154" y="941"/>
                </a:cxn>
                <a:cxn ang="0">
                  <a:pos x="8046" y="720"/>
                </a:cxn>
                <a:cxn ang="0">
                  <a:pos x="2962" y="221"/>
                </a:cxn>
                <a:cxn ang="0">
                  <a:pos x="585" y="3155"/>
                </a:cxn>
                <a:cxn ang="0">
                  <a:pos x="329" y="7694"/>
                </a:cxn>
                <a:cxn ang="0">
                  <a:pos x="146" y="10683"/>
                </a:cxn>
                <a:cxn ang="0">
                  <a:pos x="1170" y="13008"/>
                </a:cxn>
                <a:cxn ang="0">
                  <a:pos x="4242" y="13395"/>
                </a:cxn>
                <a:cxn ang="0">
                  <a:pos x="9691" y="13838"/>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lumMod val="75000"/>
              </a:schemeClr>
            </a:solidFill>
            <a:ln w="9525">
              <a:solidFill>
                <a:schemeClr val="bg1"/>
              </a:solidFill>
              <a:prstDash val="solid"/>
              <a:round/>
              <a:headEnd/>
              <a:tailEnd/>
            </a:ln>
          </p:spPr>
        </p:sp>
        <p:sp>
          <p:nvSpPr>
            <p:cNvPr id="159" name="Tennessee">
              <a:extLst>
                <a:ext uri="{FF2B5EF4-FFF2-40B4-BE49-F238E27FC236}">
                  <a16:creationId xmlns:a16="http://schemas.microsoft.com/office/drawing/2014/main" id="{2589361A-10E1-A341-ADD7-6FC5C413ECDD}"/>
                </a:ext>
              </a:extLst>
            </p:cNvPr>
            <p:cNvSpPr>
              <a:spLocks/>
            </p:cNvSpPr>
            <p:nvPr/>
          </p:nvSpPr>
          <p:spPr bwMode="auto">
            <a:xfrm>
              <a:off x="5652858" y="3889766"/>
              <a:ext cx="1378321" cy="434965"/>
            </a:xfrm>
            <a:custGeom>
              <a:avLst/>
              <a:gdLst/>
              <a:ahLst/>
              <a:cxnLst>
                <a:cxn ang="0">
                  <a:pos x="13246" y="8499"/>
                </a:cxn>
                <a:cxn ang="0">
                  <a:pos x="13457" y="7973"/>
                </a:cxn>
                <a:cxn ang="0">
                  <a:pos x="13759" y="7272"/>
                </a:cxn>
                <a:cxn ang="0">
                  <a:pos x="14121" y="6746"/>
                </a:cxn>
                <a:cxn ang="0">
                  <a:pos x="14181" y="5870"/>
                </a:cxn>
                <a:cxn ang="0">
                  <a:pos x="14423" y="5520"/>
                </a:cxn>
                <a:cxn ang="0">
                  <a:pos x="14724" y="4819"/>
                </a:cxn>
                <a:cxn ang="0">
                  <a:pos x="14875" y="5257"/>
                </a:cxn>
                <a:cxn ang="0">
                  <a:pos x="15117" y="4468"/>
                </a:cxn>
                <a:cxn ang="0">
                  <a:pos x="15388" y="3943"/>
                </a:cxn>
                <a:cxn ang="0">
                  <a:pos x="15660" y="3943"/>
                </a:cxn>
                <a:cxn ang="0">
                  <a:pos x="15962" y="2804"/>
                </a:cxn>
                <a:cxn ang="0">
                  <a:pos x="16263" y="2015"/>
                </a:cxn>
                <a:cxn ang="0">
                  <a:pos x="16293" y="1314"/>
                </a:cxn>
                <a:cxn ang="0">
                  <a:pos x="16324" y="263"/>
                </a:cxn>
                <a:cxn ang="0">
                  <a:pos x="15841" y="438"/>
                </a:cxn>
                <a:cxn ang="0">
                  <a:pos x="12884" y="1665"/>
                </a:cxn>
                <a:cxn ang="0">
                  <a:pos x="12341" y="1928"/>
                </a:cxn>
                <a:cxn ang="0">
                  <a:pos x="10017" y="2453"/>
                </a:cxn>
                <a:cxn ang="0">
                  <a:pos x="8086" y="2979"/>
                </a:cxn>
                <a:cxn ang="0">
                  <a:pos x="7000" y="3242"/>
                </a:cxn>
                <a:cxn ang="0">
                  <a:pos x="5974" y="3505"/>
                </a:cxn>
                <a:cxn ang="0">
                  <a:pos x="4496" y="3943"/>
                </a:cxn>
                <a:cxn ang="0">
                  <a:pos x="4073" y="4030"/>
                </a:cxn>
                <a:cxn ang="0">
                  <a:pos x="3259" y="5082"/>
                </a:cxn>
                <a:cxn ang="0">
                  <a:pos x="1509" y="5520"/>
                </a:cxn>
                <a:cxn ang="0">
                  <a:pos x="1358" y="5783"/>
                </a:cxn>
                <a:cxn ang="0">
                  <a:pos x="1177" y="5257"/>
                </a:cxn>
                <a:cxn ang="0">
                  <a:pos x="1237" y="6045"/>
                </a:cxn>
                <a:cxn ang="0">
                  <a:pos x="1147" y="6659"/>
                </a:cxn>
                <a:cxn ang="0">
                  <a:pos x="1207" y="7360"/>
                </a:cxn>
                <a:cxn ang="0">
                  <a:pos x="1147" y="7798"/>
                </a:cxn>
                <a:cxn ang="0">
                  <a:pos x="1026" y="8761"/>
                </a:cxn>
                <a:cxn ang="0">
                  <a:pos x="1086" y="9550"/>
                </a:cxn>
                <a:cxn ang="0">
                  <a:pos x="935" y="10076"/>
                </a:cxn>
                <a:cxn ang="0">
                  <a:pos x="845" y="10689"/>
                </a:cxn>
                <a:cxn ang="0">
                  <a:pos x="573" y="11302"/>
                </a:cxn>
                <a:cxn ang="0">
                  <a:pos x="724" y="11740"/>
                </a:cxn>
                <a:cxn ang="0">
                  <a:pos x="634" y="12617"/>
                </a:cxn>
                <a:cxn ang="0">
                  <a:pos x="453" y="13405"/>
                </a:cxn>
                <a:cxn ang="0">
                  <a:pos x="302" y="12967"/>
                </a:cxn>
                <a:cxn ang="0">
                  <a:pos x="151" y="13405"/>
                </a:cxn>
                <a:cxn ang="0">
                  <a:pos x="302" y="13580"/>
                </a:cxn>
                <a:cxn ang="0">
                  <a:pos x="362" y="14544"/>
                </a:cxn>
                <a:cxn ang="0">
                  <a:pos x="422" y="15333"/>
                </a:cxn>
                <a:cxn ang="0">
                  <a:pos x="211" y="15771"/>
                </a:cxn>
                <a:cxn ang="0">
                  <a:pos x="30" y="16121"/>
                </a:cxn>
                <a:cxn ang="0">
                  <a:pos x="1841" y="16121"/>
                </a:cxn>
                <a:cxn ang="0">
                  <a:pos x="3711" y="15683"/>
                </a:cxn>
                <a:cxn ang="0">
                  <a:pos x="5280" y="15245"/>
                </a:cxn>
                <a:cxn ang="0">
                  <a:pos x="7815" y="14632"/>
                </a:cxn>
                <a:cxn ang="0">
                  <a:pos x="9867" y="14106"/>
                </a:cxn>
                <a:cxn ang="0">
                  <a:pos x="11707" y="13493"/>
                </a:cxn>
                <a:cxn ang="0">
                  <a:pos x="11858" y="11478"/>
                </a:cxn>
                <a:cxn ang="0">
                  <a:pos x="12160" y="11215"/>
                </a:cxn>
                <a:cxn ang="0">
                  <a:pos x="12220" y="10514"/>
                </a:cxn>
                <a:cxn ang="0">
                  <a:pos x="12522" y="9287"/>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bg1">
                <a:lumMod val="75000"/>
              </a:schemeClr>
            </a:solidFill>
            <a:ln w="9525">
              <a:solidFill>
                <a:schemeClr val="bg1"/>
              </a:solidFill>
              <a:prstDash val="solid"/>
              <a:round/>
              <a:headEnd/>
              <a:tailEnd/>
            </a:ln>
          </p:spPr>
        </p:sp>
        <p:sp>
          <p:nvSpPr>
            <p:cNvPr id="160" name="Texas">
              <a:extLst>
                <a:ext uri="{FF2B5EF4-FFF2-40B4-BE49-F238E27FC236}">
                  <a16:creationId xmlns:a16="http://schemas.microsoft.com/office/drawing/2014/main" id="{3E79C762-EC95-6747-BA69-6722DFCC3AB3}"/>
                </a:ext>
              </a:extLst>
            </p:cNvPr>
            <p:cNvSpPr>
              <a:spLocks/>
            </p:cNvSpPr>
            <p:nvPr/>
          </p:nvSpPr>
          <p:spPr bwMode="auto">
            <a:xfrm>
              <a:off x="2867720" y="4033106"/>
              <a:ext cx="2264383" cy="1994414"/>
            </a:xfrm>
            <a:custGeom>
              <a:avLst/>
              <a:gdLst/>
              <a:ahLst/>
              <a:cxnLst>
                <a:cxn ang="0">
                  <a:pos x="16164" y="10159"/>
                </a:cxn>
                <a:cxn ang="0">
                  <a:pos x="16164" y="9300"/>
                </a:cxn>
                <a:cxn ang="0">
                  <a:pos x="16347" y="8669"/>
                </a:cxn>
                <a:cxn ang="0">
                  <a:pos x="16219" y="8116"/>
                </a:cxn>
                <a:cxn ang="0">
                  <a:pos x="16017" y="7638"/>
                </a:cxn>
                <a:cxn ang="0">
                  <a:pos x="15668" y="5194"/>
                </a:cxn>
                <a:cxn ang="0">
                  <a:pos x="15227" y="4774"/>
                </a:cxn>
                <a:cxn ang="0">
                  <a:pos x="14804" y="4526"/>
                </a:cxn>
                <a:cxn ang="0">
                  <a:pos x="14162" y="4258"/>
                </a:cxn>
                <a:cxn ang="0">
                  <a:pos x="13537" y="4297"/>
                </a:cxn>
                <a:cxn ang="0">
                  <a:pos x="12876" y="4602"/>
                </a:cxn>
                <a:cxn ang="0">
                  <a:pos x="12472" y="4258"/>
                </a:cxn>
                <a:cxn ang="0">
                  <a:pos x="11939" y="4354"/>
                </a:cxn>
                <a:cxn ang="0">
                  <a:pos x="11700" y="4335"/>
                </a:cxn>
                <a:cxn ang="0">
                  <a:pos x="11131" y="4201"/>
                </a:cxn>
                <a:cxn ang="0">
                  <a:pos x="10745" y="3934"/>
                </a:cxn>
                <a:cxn ang="0">
                  <a:pos x="10194" y="3934"/>
                </a:cxn>
                <a:cxn ang="0">
                  <a:pos x="9588" y="3762"/>
                </a:cxn>
                <a:cxn ang="0">
                  <a:pos x="9147" y="3475"/>
                </a:cxn>
                <a:cxn ang="0">
                  <a:pos x="8523" y="3151"/>
                </a:cxn>
                <a:cxn ang="0">
                  <a:pos x="5033" y="0"/>
                </a:cxn>
                <a:cxn ang="0">
                  <a:pos x="4096" y="6817"/>
                </a:cxn>
                <a:cxn ang="0">
                  <a:pos x="184" y="6817"/>
                </a:cxn>
                <a:cxn ang="0">
                  <a:pos x="1065" y="7848"/>
                </a:cxn>
                <a:cxn ang="0">
                  <a:pos x="2020" y="9070"/>
                </a:cxn>
                <a:cxn ang="0">
                  <a:pos x="2535" y="10464"/>
                </a:cxn>
                <a:cxn ang="0">
                  <a:pos x="3490" y="11114"/>
                </a:cxn>
                <a:cxn ang="0">
                  <a:pos x="4169" y="11228"/>
                </a:cxn>
                <a:cxn ang="0">
                  <a:pos x="4610" y="10522"/>
                </a:cxn>
                <a:cxn ang="0">
                  <a:pos x="5510" y="10312"/>
                </a:cxn>
                <a:cxn ang="0">
                  <a:pos x="6337" y="10426"/>
                </a:cxn>
                <a:cxn ang="0">
                  <a:pos x="6521" y="10789"/>
                </a:cxn>
                <a:cxn ang="0">
                  <a:pos x="7200" y="11515"/>
                </a:cxn>
                <a:cxn ang="0">
                  <a:pos x="7531" y="12355"/>
                </a:cxn>
                <a:cxn ang="0">
                  <a:pos x="7953" y="13023"/>
                </a:cxn>
                <a:cxn ang="0">
                  <a:pos x="8486" y="13730"/>
                </a:cxn>
                <a:cxn ang="0">
                  <a:pos x="8688" y="14665"/>
                </a:cxn>
                <a:cxn ang="0">
                  <a:pos x="9202" y="15601"/>
                </a:cxn>
                <a:cxn ang="0">
                  <a:pos x="9827" y="15868"/>
                </a:cxn>
                <a:cxn ang="0">
                  <a:pos x="10194" y="16117"/>
                </a:cxn>
                <a:cxn ang="0">
                  <a:pos x="10855" y="16212"/>
                </a:cxn>
                <a:cxn ang="0">
                  <a:pos x="11425" y="16384"/>
                </a:cxn>
                <a:cxn ang="0">
                  <a:pos x="11627" y="16155"/>
                </a:cxn>
                <a:cxn ang="0">
                  <a:pos x="11351" y="15677"/>
                </a:cxn>
                <a:cxn ang="0">
                  <a:pos x="11278" y="14704"/>
                </a:cxn>
                <a:cxn ang="0">
                  <a:pos x="10929" y="14360"/>
                </a:cxn>
                <a:cxn ang="0">
                  <a:pos x="11131" y="14322"/>
                </a:cxn>
                <a:cxn ang="0">
                  <a:pos x="11388" y="14207"/>
                </a:cxn>
                <a:cxn ang="0">
                  <a:pos x="11406" y="13596"/>
                </a:cxn>
                <a:cxn ang="0">
                  <a:pos x="11590" y="13462"/>
                </a:cxn>
                <a:cxn ang="0">
                  <a:pos x="11866" y="12966"/>
                </a:cxn>
                <a:cxn ang="0">
                  <a:pos x="12178" y="12565"/>
                </a:cxn>
                <a:cxn ang="0">
                  <a:pos x="12655" y="12508"/>
                </a:cxn>
                <a:cxn ang="0">
                  <a:pos x="12472" y="12183"/>
                </a:cxn>
                <a:cxn ang="0">
                  <a:pos x="12747" y="12202"/>
                </a:cxn>
                <a:cxn ang="0">
                  <a:pos x="12931" y="12317"/>
                </a:cxn>
                <a:cxn ang="0">
                  <a:pos x="13115" y="12393"/>
                </a:cxn>
                <a:cxn ang="0">
                  <a:pos x="14180" y="11782"/>
                </a:cxn>
                <a:cxn ang="0">
                  <a:pos x="14621" y="11247"/>
                </a:cxn>
                <a:cxn ang="0">
                  <a:pos x="14529" y="10751"/>
                </a:cxn>
                <a:cxn ang="0">
                  <a:pos x="14933" y="10579"/>
                </a:cxn>
                <a:cxn ang="0">
                  <a:pos x="14970" y="10980"/>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accent2"/>
            </a:solidFill>
            <a:ln w="9525">
              <a:solidFill>
                <a:schemeClr val="bg1"/>
              </a:solidFill>
              <a:prstDash val="solid"/>
              <a:round/>
              <a:headEnd/>
              <a:tailEnd/>
            </a:ln>
          </p:spPr>
        </p:sp>
        <p:sp>
          <p:nvSpPr>
            <p:cNvPr id="161" name="Utah">
              <a:extLst>
                <a:ext uri="{FF2B5EF4-FFF2-40B4-BE49-F238E27FC236}">
                  <a16:creationId xmlns:a16="http://schemas.microsoft.com/office/drawing/2014/main" id="{C6A55C7E-AA7B-2849-9309-0C0D37FB631F}"/>
                </a:ext>
              </a:extLst>
            </p:cNvPr>
            <p:cNvSpPr>
              <a:spLocks/>
            </p:cNvSpPr>
            <p:nvPr/>
          </p:nvSpPr>
          <p:spPr bwMode="auto">
            <a:xfrm>
              <a:off x="1805482" y="2799883"/>
              <a:ext cx="909380" cy="1040456"/>
            </a:xfrm>
            <a:custGeom>
              <a:avLst/>
              <a:gdLst/>
              <a:ahLst/>
              <a:cxnLst>
                <a:cxn ang="0">
                  <a:pos x="1785" y="7147"/>
                </a:cxn>
                <a:cxn ang="0">
                  <a:pos x="1144" y="9640"/>
                </a:cxn>
                <a:cxn ang="0">
                  <a:pos x="1098" y="9896"/>
                </a:cxn>
                <a:cxn ang="0">
                  <a:pos x="778" y="11143"/>
                </a:cxn>
                <a:cxn ang="0">
                  <a:pos x="412" y="12719"/>
                </a:cxn>
                <a:cxn ang="0">
                  <a:pos x="0" y="14478"/>
                </a:cxn>
                <a:cxn ang="0">
                  <a:pos x="595" y="14551"/>
                </a:cxn>
                <a:cxn ang="0">
                  <a:pos x="1419" y="14698"/>
                </a:cxn>
                <a:cxn ang="0">
                  <a:pos x="2151" y="14808"/>
                </a:cxn>
                <a:cxn ang="0">
                  <a:pos x="2975" y="14918"/>
                </a:cxn>
                <a:cxn ang="0">
                  <a:pos x="3249" y="14955"/>
                </a:cxn>
                <a:cxn ang="0">
                  <a:pos x="3753" y="15028"/>
                </a:cxn>
                <a:cxn ang="0">
                  <a:pos x="4302" y="15101"/>
                </a:cxn>
                <a:cxn ang="0">
                  <a:pos x="4668" y="15174"/>
                </a:cxn>
                <a:cxn ang="0">
                  <a:pos x="5263" y="15248"/>
                </a:cxn>
                <a:cxn ang="0">
                  <a:pos x="5995" y="15358"/>
                </a:cxn>
                <a:cxn ang="0">
                  <a:pos x="6773" y="15468"/>
                </a:cxn>
                <a:cxn ang="0">
                  <a:pos x="7551" y="15541"/>
                </a:cxn>
                <a:cxn ang="0">
                  <a:pos x="7780" y="15578"/>
                </a:cxn>
                <a:cxn ang="0">
                  <a:pos x="8009" y="15614"/>
                </a:cxn>
                <a:cxn ang="0">
                  <a:pos x="8375" y="15688"/>
                </a:cxn>
                <a:cxn ang="0">
                  <a:pos x="9199" y="15761"/>
                </a:cxn>
                <a:cxn ang="0">
                  <a:pos x="9428" y="15798"/>
                </a:cxn>
                <a:cxn ang="0">
                  <a:pos x="9611" y="15834"/>
                </a:cxn>
                <a:cxn ang="0">
                  <a:pos x="10023" y="15871"/>
                </a:cxn>
                <a:cxn ang="0">
                  <a:pos x="10709" y="15981"/>
                </a:cxn>
                <a:cxn ang="0">
                  <a:pos x="11350" y="16054"/>
                </a:cxn>
                <a:cxn ang="0">
                  <a:pos x="11579" y="16054"/>
                </a:cxn>
                <a:cxn ang="0">
                  <a:pos x="11807" y="16091"/>
                </a:cxn>
                <a:cxn ang="0">
                  <a:pos x="12402" y="16164"/>
                </a:cxn>
                <a:cxn ang="0">
                  <a:pos x="13318" y="16274"/>
                </a:cxn>
                <a:cxn ang="0">
                  <a:pos x="14050" y="16384"/>
                </a:cxn>
                <a:cxn ang="0">
                  <a:pos x="14370" y="16384"/>
                </a:cxn>
                <a:cxn ang="0">
                  <a:pos x="14691" y="14551"/>
                </a:cxn>
                <a:cxn ang="0">
                  <a:pos x="14782" y="13855"/>
                </a:cxn>
                <a:cxn ang="0">
                  <a:pos x="14920" y="13049"/>
                </a:cxn>
                <a:cxn ang="0">
                  <a:pos x="15103" y="11986"/>
                </a:cxn>
                <a:cxn ang="0">
                  <a:pos x="15514" y="9493"/>
                </a:cxn>
                <a:cxn ang="0">
                  <a:pos x="15606" y="9090"/>
                </a:cxn>
                <a:cxn ang="0">
                  <a:pos x="15698" y="8650"/>
                </a:cxn>
                <a:cxn ang="0">
                  <a:pos x="15972" y="7001"/>
                </a:cxn>
                <a:cxn ang="0">
                  <a:pos x="16201" y="5718"/>
                </a:cxn>
                <a:cxn ang="0">
                  <a:pos x="16384" y="4765"/>
                </a:cxn>
                <a:cxn ang="0">
                  <a:pos x="13775" y="4435"/>
                </a:cxn>
                <a:cxn ang="0">
                  <a:pos x="13638" y="4435"/>
                </a:cxn>
                <a:cxn ang="0">
                  <a:pos x="10938" y="4105"/>
                </a:cxn>
                <a:cxn ang="0">
                  <a:pos x="11029" y="3409"/>
                </a:cxn>
                <a:cxn ang="0">
                  <a:pos x="11258" y="2382"/>
                </a:cxn>
                <a:cxn ang="0">
                  <a:pos x="11487" y="1173"/>
                </a:cxn>
                <a:cxn ang="0">
                  <a:pos x="10343" y="1026"/>
                </a:cxn>
                <a:cxn ang="0">
                  <a:pos x="10251" y="990"/>
                </a:cxn>
                <a:cxn ang="0">
                  <a:pos x="8650" y="806"/>
                </a:cxn>
                <a:cxn ang="0">
                  <a:pos x="8512" y="770"/>
                </a:cxn>
                <a:cxn ang="0">
                  <a:pos x="6224" y="440"/>
                </a:cxn>
                <a:cxn ang="0">
                  <a:pos x="3478" y="0"/>
                </a:cxn>
                <a:cxn ang="0">
                  <a:pos x="2792" y="2896"/>
                </a:cxn>
                <a:cxn ang="0">
                  <a:pos x="2197" y="5425"/>
                </a:cxn>
                <a:cxn ang="0">
                  <a:pos x="2059" y="6084"/>
                </a:cxn>
                <a:cxn ang="0">
                  <a:pos x="1785" y="714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bg1">
                <a:lumMod val="75000"/>
              </a:schemeClr>
            </a:solidFill>
            <a:ln w="9525">
              <a:solidFill>
                <a:schemeClr val="bg1"/>
              </a:solidFill>
              <a:prstDash val="solid"/>
              <a:round/>
              <a:headEnd/>
              <a:tailEnd/>
            </a:ln>
          </p:spPr>
        </p:sp>
        <p:sp>
          <p:nvSpPr>
            <p:cNvPr id="162" name="Vermont">
              <a:extLst>
                <a:ext uri="{FF2B5EF4-FFF2-40B4-BE49-F238E27FC236}">
                  <a16:creationId xmlns:a16="http://schemas.microsoft.com/office/drawing/2014/main" id="{3F72DEE9-B035-3444-BF77-8FCBB8711150}"/>
                </a:ext>
              </a:extLst>
            </p:cNvPr>
            <p:cNvSpPr>
              <a:spLocks/>
            </p:cNvSpPr>
            <p:nvPr/>
          </p:nvSpPr>
          <p:spPr bwMode="auto">
            <a:xfrm>
              <a:off x="7950922" y="2073294"/>
              <a:ext cx="277219" cy="467093"/>
            </a:xfrm>
            <a:custGeom>
              <a:avLst/>
              <a:gdLst/>
              <a:ahLst/>
              <a:cxnLst>
                <a:cxn ang="0">
                  <a:pos x="13378" y="5380"/>
                </a:cxn>
                <a:cxn ang="0">
                  <a:pos x="13678" y="4809"/>
                </a:cxn>
                <a:cxn ang="0">
                  <a:pos x="14881" y="4483"/>
                </a:cxn>
                <a:cxn ang="0">
                  <a:pos x="15632" y="3994"/>
                </a:cxn>
                <a:cxn ang="0">
                  <a:pos x="16234" y="3260"/>
                </a:cxn>
                <a:cxn ang="0">
                  <a:pos x="16384" y="2690"/>
                </a:cxn>
                <a:cxn ang="0">
                  <a:pos x="15332" y="1467"/>
                </a:cxn>
                <a:cxn ang="0">
                  <a:pos x="15182" y="245"/>
                </a:cxn>
                <a:cxn ang="0">
                  <a:pos x="12326" y="408"/>
                </a:cxn>
                <a:cxn ang="0">
                  <a:pos x="0" y="2119"/>
                </a:cxn>
                <a:cxn ang="0">
                  <a:pos x="150" y="3097"/>
                </a:cxn>
                <a:cxn ang="0">
                  <a:pos x="752" y="3587"/>
                </a:cxn>
                <a:cxn ang="0">
                  <a:pos x="1202" y="4972"/>
                </a:cxn>
                <a:cxn ang="0">
                  <a:pos x="1804" y="5543"/>
                </a:cxn>
                <a:cxn ang="0">
                  <a:pos x="2255" y="6521"/>
                </a:cxn>
                <a:cxn ang="0">
                  <a:pos x="2104" y="7336"/>
                </a:cxn>
                <a:cxn ang="0">
                  <a:pos x="1954" y="8233"/>
                </a:cxn>
                <a:cxn ang="0">
                  <a:pos x="2555" y="8966"/>
                </a:cxn>
                <a:cxn ang="0">
                  <a:pos x="3157" y="9700"/>
                </a:cxn>
                <a:cxn ang="0">
                  <a:pos x="3457" y="10108"/>
                </a:cxn>
                <a:cxn ang="0">
                  <a:pos x="3307" y="10760"/>
                </a:cxn>
                <a:cxn ang="0">
                  <a:pos x="3758" y="11167"/>
                </a:cxn>
                <a:cxn ang="0">
                  <a:pos x="4209" y="10923"/>
                </a:cxn>
                <a:cxn ang="0">
                  <a:pos x="4810" y="11167"/>
                </a:cxn>
                <a:cxn ang="0">
                  <a:pos x="5111" y="11656"/>
                </a:cxn>
                <a:cxn ang="0">
                  <a:pos x="5562" y="12716"/>
                </a:cxn>
                <a:cxn ang="0">
                  <a:pos x="6163" y="14020"/>
                </a:cxn>
                <a:cxn ang="0">
                  <a:pos x="6463" y="15080"/>
                </a:cxn>
                <a:cxn ang="0">
                  <a:pos x="6764" y="15895"/>
                </a:cxn>
                <a:cxn ang="0">
                  <a:pos x="9319" y="16139"/>
                </a:cxn>
                <a:cxn ang="0">
                  <a:pos x="13678" y="15324"/>
                </a:cxn>
                <a:cxn ang="0">
                  <a:pos x="13077" y="14509"/>
                </a:cxn>
                <a:cxn ang="0">
                  <a:pos x="13378" y="13857"/>
                </a:cxn>
                <a:cxn ang="0">
                  <a:pos x="13227" y="13368"/>
                </a:cxn>
                <a:cxn ang="0">
                  <a:pos x="12777" y="12390"/>
                </a:cxn>
                <a:cxn ang="0">
                  <a:pos x="12626" y="11086"/>
                </a:cxn>
                <a:cxn ang="0">
                  <a:pos x="12626" y="9945"/>
                </a:cxn>
                <a:cxn ang="0">
                  <a:pos x="12777" y="9292"/>
                </a:cxn>
                <a:cxn ang="0">
                  <a:pos x="13227" y="8640"/>
                </a:cxn>
                <a:cxn ang="0">
                  <a:pos x="13227" y="8070"/>
                </a:cxn>
                <a:cxn ang="0">
                  <a:pos x="13528" y="7173"/>
                </a:cxn>
                <a:cxn ang="0">
                  <a:pos x="13678" y="6603"/>
                </a:cxn>
                <a:cxn ang="0">
                  <a:pos x="13528" y="5950"/>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lumMod val="75000"/>
              </a:schemeClr>
            </a:solidFill>
            <a:ln w="9525">
              <a:solidFill>
                <a:schemeClr val="bg1"/>
              </a:solidFill>
              <a:prstDash val="solid"/>
              <a:round/>
              <a:headEnd/>
              <a:tailEnd/>
            </a:ln>
          </p:spPr>
        </p:sp>
        <p:sp>
          <p:nvSpPr>
            <p:cNvPr id="163" name="Washington">
              <a:extLst>
                <a:ext uri="{FF2B5EF4-FFF2-40B4-BE49-F238E27FC236}">
                  <a16:creationId xmlns:a16="http://schemas.microsoft.com/office/drawing/2014/main" id="{355805FC-527E-6D47-8B0A-172685CFAF49}"/>
                </a:ext>
              </a:extLst>
            </p:cNvPr>
            <p:cNvSpPr>
              <a:spLocks/>
            </p:cNvSpPr>
            <p:nvPr/>
          </p:nvSpPr>
          <p:spPr bwMode="auto">
            <a:xfrm>
              <a:off x="792467" y="1327274"/>
              <a:ext cx="1077785" cy="714232"/>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1">
                <a:lumMod val="75000"/>
              </a:schemeClr>
            </a:solidFill>
            <a:ln w="9525">
              <a:solidFill>
                <a:schemeClr val="bg1"/>
              </a:solidFill>
              <a:prstDash val="solid"/>
              <a:round/>
              <a:headEnd/>
              <a:tailEnd/>
            </a:ln>
          </p:spPr>
        </p:sp>
        <p:sp>
          <p:nvSpPr>
            <p:cNvPr id="164" name="West_Virginia">
              <a:extLst>
                <a:ext uri="{FF2B5EF4-FFF2-40B4-BE49-F238E27FC236}">
                  <a16:creationId xmlns:a16="http://schemas.microsoft.com/office/drawing/2014/main" id="{44CB065E-AC33-274C-A711-A11A720E57A7}"/>
                </a:ext>
              </a:extLst>
            </p:cNvPr>
            <p:cNvSpPr>
              <a:spLocks/>
            </p:cNvSpPr>
            <p:nvPr/>
          </p:nvSpPr>
          <p:spPr bwMode="auto">
            <a:xfrm>
              <a:off x="6826505" y="3123636"/>
              <a:ext cx="730613" cy="659863"/>
            </a:xfrm>
            <a:custGeom>
              <a:avLst/>
              <a:gdLst/>
              <a:ahLst/>
              <a:cxnLst>
                <a:cxn ang="0">
                  <a:pos x="3596" y="6288"/>
                </a:cxn>
                <a:cxn ang="0">
                  <a:pos x="2969" y="6807"/>
                </a:cxn>
                <a:cxn ang="0">
                  <a:pos x="2512" y="7673"/>
                </a:cxn>
                <a:cxn ang="0">
                  <a:pos x="2512" y="8480"/>
                </a:cxn>
                <a:cxn ang="0">
                  <a:pos x="1998" y="8769"/>
                </a:cxn>
                <a:cxn ang="0">
                  <a:pos x="1427" y="8365"/>
                </a:cxn>
                <a:cxn ang="0">
                  <a:pos x="1142" y="9692"/>
                </a:cxn>
                <a:cxn ang="0">
                  <a:pos x="913" y="10961"/>
                </a:cxn>
                <a:cxn ang="0">
                  <a:pos x="114" y="11653"/>
                </a:cxn>
                <a:cxn ang="0">
                  <a:pos x="171" y="12346"/>
                </a:cxn>
                <a:cxn ang="0">
                  <a:pos x="685" y="13211"/>
                </a:cxn>
                <a:cxn ang="0">
                  <a:pos x="856" y="13615"/>
                </a:cxn>
                <a:cxn ang="0">
                  <a:pos x="1427" y="14249"/>
                </a:cxn>
                <a:cxn ang="0">
                  <a:pos x="1998" y="14653"/>
                </a:cxn>
                <a:cxn ang="0">
                  <a:pos x="2226" y="15057"/>
                </a:cxn>
                <a:cxn ang="0">
                  <a:pos x="2911" y="15173"/>
                </a:cxn>
                <a:cxn ang="0">
                  <a:pos x="2969" y="15692"/>
                </a:cxn>
                <a:cxn ang="0">
                  <a:pos x="3654" y="16096"/>
                </a:cxn>
                <a:cxn ang="0">
                  <a:pos x="4453" y="16326"/>
                </a:cxn>
                <a:cxn ang="0">
                  <a:pos x="4967" y="15749"/>
                </a:cxn>
                <a:cxn ang="0">
                  <a:pos x="5595" y="15980"/>
                </a:cxn>
                <a:cxn ang="0">
                  <a:pos x="6451" y="15576"/>
                </a:cxn>
                <a:cxn ang="0">
                  <a:pos x="6736" y="15115"/>
                </a:cxn>
                <a:cxn ang="0">
                  <a:pos x="8106" y="14538"/>
                </a:cxn>
                <a:cxn ang="0">
                  <a:pos x="8791" y="14134"/>
                </a:cxn>
                <a:cxn ang="0">
                  <a:pos x="8677" y="13442"/>
                </a:cxn>
                <a:cxn ang="0">
                  <a:pos x="8849" y="12750"/>
                </a:cxn>
                <a:cxn ang="0">
                  <a:pos x="9476" y="11653"/>
                </a:cxn>
                <a:cxn ang="0">
                  <a:pos x="9876" y="10500"/>
                </a:cxn>
                <a:cxn ang="0">
                  <a:pos x="10104" y="9980"/>
                </a:cxn>
                <a:cxn ang="0">
                  <a:pos x="10675" y="9057"/>
                </a:cxn>
                <a:cxn ang="0">
                  <a:pos x="11589" y="9403"/>
                </a:cxn>
                <a:cxn ang="0">
                  <a:pos x="11931" y="8480"/>
                </a:cxn>
                <a:cxn ang="0">
                  <a:pos x="12160" y="7730"/>
                </a:cxn>
                <a:cxn ang="0">
                  <a:pos x="12845" y="7615"/>
                </a:cxn>
                <a:cxn ang="0">
                  <a:pos x="13415" y="6461"/>
                </a:cxn>
                <a:cxn ang="0">
                  <a:pos x="13644" y="6057"/>
                </a:cxn>
                <a:cxn ang="0">
                  <a:pos x="13986" y="5077"/>
                </a:cxn>
                <a:cxn ang="0">
                  <a:pos x="14101" y="4096"/>
                </a:cxn>
                <a:cxn ang="0">
                  <a:pos x="16213" y="4731"/>
                </a:cxn>
                <a:cxn ang="0">
                  <a:pos x="16156" y="3923"/>
                </a:cxn>
                <a:cxn ang="0">
                  <a:pos x="15927" y="3519"/>
                </a:cxn>
                <a:cxn ang="0">
                  <a:pos x="15756" y="3231"/>
                </a:cxn>
                <a:cxn ang="0">
                  <a:pos x="15414" y="3173"/>
                </a:cxn>
                <a:cxn ang="0">
                  <a:pos x="14443" y="3000"/>
                </a:cxn>
                <a:cxn ang="0">
                  <a:pos x="14043" y="3288"/>
                </a:cxn>
                <a:cxn ang="0">
                  <a:pos x="13701" y="3577"/>
                </a:cxn>
                <a:cxn ang="0">
                  <a:pos x="13530" y="3923"/>
                </a:cxn>
                <a:cxn ang="0">
                  <a:pos x="12616" y="3865"/>
                </a:cxn>
                <a:cxn ang="0">
                  <a:pos x="12388" y="3692"/>
                </a:cxn>
                <a:cxn ang="0">
                  <a:pos x="11988" y="4558"/>
                </a:cxn>
                <a:cxn ang="0">
                  <a:pos x="11475" y="4558"/>
                </a:cxn>
                <a:cxn ang="0">
                  <a:pos x="10904" y="5307"/>
                </a:cxn>
                <a:cxn ang="0">
                  <a:pos x="10333" y="5942"/>
                </a:cxn>
                <a:cxn ang="0">
                  <a:pos x="6165" y="3173"/>
                </a:cxn>
                <a:cxn ang="0">
                  <a:pos x="5537" y="58"/>
                </a:cxn>
                <a:cxn ang="0">
                  <a:pos x="5480" y="865"/>
                </a:cxn>
                <a:cxn ang="0">
                  <a:pos x="5537" y="1731"/>
                </a:cxn>
                <a:cxn ang="0">
                  <a:pos x="5366" y="2885"/>
                </a:cxn>
                <a:cxn ang="0">
                  <a:pos x="5195" y="3750"/>
                </a:cxn>
                <a:cxn ang="0">
                  <a:pos x="5138" y="4846"/>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bg1">
                <a:lumMod val="75000"/>
              </a:schemeClr>
            </a:solidFill>
            <a:ln w="9525">
              <a:solidFill>
                <a:schemeClr val="bg1"/>
              </a:solidFill>
              <a:prstDash val="solid"/>
              <a:round/>
              <a:headEnd/>
              <a:tailEnd/>
            </a:ln>
          </p:spPr>
        </p:sp>
        <p:sp>
          <p:nvSpPr>
            <p:cNvPr id="165" name="Wisconsin">
              <a:extLst>
                <a:ext uri="{FF2B5EF4-FFF2-40B4-BE49-F238E27FC236}">
                  <a16:creationId xmlns:a16="http://schemas.microsoft.com/office/drawing/2014/main" id="{DEB900E1-AC9A-B14E-BDB6-81F64BD130D5}"/>
                </a:ext>
              </a:extLst>
            </p:cNvPr>
            <p:cNvSpPr>
              <a:spLocks/>
            </p:cNvSpPr>
            <p:nvPr/>
          </p:nvSpPr>
          <p:spPr bwMode="auto">
            <a:xfrm>
              <a:off x="5147648" y="2112834"/>
              <a:ext cx="862745" cy="818032"/>
            </a:xfrm>
            <a:custGeom>
              <a:avLst/>
              <a:gdLst/>
              <a:ahLst/>
              <a:cxnLst>
                <a:cxn ang="0">
                  <a:pos x="5349" y="14003"/>
                </a:cxn>
                <a:cxn ang="0">
                  <a:pos x="5638" y="15544"/>
                </a:cxn>
                <a:cxn ang="0">
                  <a:pos x="6698" y="16011"/>
                </a:cxn>
                <a:cxn ang="0">
                  <a:pos x="10457" y="16197"/>
                </a:cxn>
                <a:cxn ang="0">
                  <a:pos x="14987" y="15871"/>
                </a:cxn>
                <a:cxn ang="0">
                  <a:pos x="14987" y="14890"/>
                </a:cxn>
                <a:cxn ang="0">
                  <a:pos x="14553" y="13957"/>
                </a:cxn>
                <a:cxn ang="0">
                  <a:pos x="14456" y="13210"/>
                </a:cxn>
                <a:cxn ang="0">
                  <a:pos x="14746" y="11856"/>
                </a:cxn>
                <a:cxn ang="0">
                  <a:pos x="14746" y="10689"/>
                </a:cxn>
                <a:cxn ang="0">
                  <a:pos x="14890" y="9802"/>
                </a:cxn>
                <a:cxn ang="0">
                  <a:pos x="15131" y="8635"/>
                </a:cxn>
                <a:cxn ang="0">
                  <a:pos x="15517" y="7468"/>
                </a:cxn>
                <a:cxn ang="0">
                  <a:pos x="15998" y="6348"/>
                </a:cxn>
                <a:cxn ang="0">
                  <a:pos x="16239" y="5648"/>
                </a:cxn>
                <a:cxn ang="0">
                  <a:pos x="16095" y="5368"/>
                </a:cxn>
                <a:cxn ang="0">
                  <a:pos x="15806" y="5835"/>
                </a:cxn>
                <a:cxn ang="0">
                  <a:pos x="15420" y="6488"/>
                </a:cxn>
                <a:cxn ang="0">
                  <a:pos x="15276" y="6955"/>
                </a:cxn>
                <a:cxn ang="0">
                  <a:pos x="14842" y="7142"/>
                </a:cxn>
                <a:cxn ang="0">
                  <a:pos x="14023" y="8075"/>
                </a:cxn>
                <a:cxn ang="0">
                  <a:pos x="13734" y="8122"/>
                </a:cxn>
                <a:cxn ang="0">
                  <a:pos x="13975" y="7235"/>
                </a:cxn>
                <a:cxn ang="0">
                  <a:pos x="14601" y="6582"/>
                </a:cxn>
                <a:cxn ang="0">
                  <a:pos x="14264" y="5928"/>
                </a:cxn>
                <a:cxn ang="0">
                  <a:pos x="13975" y="5321"/>
                </a:cxn>
                <a:cxn ang="0">
                  <a:pos x="13878" y="4528"/>
                </a:cxn>
                <a:cxn ang="0">
                  <a:pos x="13830" y="3968"/>
                </a:cxn>
                <a:cxn ang="0">
                  <a:pos x="13011" y="3688"/>
                </a:cxn>
                <a:cxn ang="0">
                  <a:pos x="12963" y="3221"/>
                </a:cxn>
                <a:cxn ang="0">
                  <a:pos x="12047" y="3081"/>
                </a:cxn>
                <a:cxn ang="0">
                  <a:pos x="11083" y="3034"/>
                </a:cxn>
                <a:cxn ang="0">
                  <a:pos x="9638" y="2567"/>
                </a:cxn>
                <a:cxn ang="0">
                  <a:pos x="7421" y="1914"/>
                </a:cxn>
                <a:cxn ang="0">
                  <a:pos x="6891" y="1400"/>
                </a:cxn>
                <a:cxn ang="0">
                  <a:pos x="6024" y="1074"/>
                </a:cxn>
                <a:cxn ang="0">
                  <a:pos x="5445" y="1307"/>
                </a:cxn>
                <a:cxn ang="0">
                  <a:pos x="5638" y="420"/>
                </a:cxn>
                <a:cxn ang="0">
                  <a:pos x="5349" y="0"/>
                </a:cxn>
                <a:cxn ang="0">
                  <a:pos x="4192" y="560"/>
                </a:cxn>
                <a:cxn ang="0">
                  <a:pos x="2988" y="1027"/>
                </a:cxn>
                <a:cxn ang="0">
                  <a:pos x="2168" y="934"/>
                </a:cxn>
                <a:cxn ang="0">
                  <a:pos x="1783" y="1167"/>
                </a:cxn>
                <a:cxn ang="0">
                  <a:pos x="1494" y="3548"/>
                </a:cxn>
                <a:cxn ang="0">
                  <a:pos x="482" y="4154"/>
                </a:cxn>
                <a:cxn ang="0">
                  <a:pos x="0" y="5088"/>
                </a:cxn>
                <a:cxn ang="0">
                  <a:pos x="578" y="5975"/>
                </a:cxn>
                <a:cxn ang="0">
                  <a:pos x="434" y="7095"/>
                </a:cxn>
                <a:cxn ang="0">
                  <a:pos x="675" y="8449"/>
                </a:cxn>
                <a:cxn ang="0">
                  <a:pos x="1783" y="9009"/>
                </a:cxn>
                <a:cxn ang="0">
                  <a:pos x="3036" y="9802"/>
                </a:cxn>
                <a:cxn ang="0">
                  <a:pos x="3903" y="10689"/>
                </a:cxn>
                <a:cxn ang="0">
                  <a:pos x="4819" y="11436"/>
                </a:cxn>
                <a:cxn ang="0">
                  <a:pos x="4963" y="12416"/>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bg1">
                <a:lumMod val="75000"/>
              </a:schemeClr>
            </a:solidFill>
            <a:ln w="9525">
              <a:solidFill>
                <a:schemeClr val="bg1"/>
              </a:solidFill>
              <a:prstDash val="solid"/>
              <a:round/>
              <a:headEnd/>
              <a:tailEnd/>
            </a:ln>
          </p:spPr>
        </p:sp>
        <p:sp>
          <p:nvSpPr>
            <p:cNvPr id="166" name="Wyoming">
              <a:extLst>
                <a:ext uri="{FF2B5EF4-FFF2-40B4-BE49-F238E27FC236}">
                  <a16:creationId xmlns:a16="http://schemas.microsoft.com/office/drawing/2014/main" id="{F196D02E-2367-6041-8309-430C3099BBC8}"/>
                </a:ext>
              </a:extLst>
            </p:cNvPr>
            <p:cNvSpPr>
              <a:spLocks/>
            </p:cNvSpPr>
            <p:nvPr/>
          </p:nvSpPr>
          <p:spPr bwMode="auto">
            <a:xfrm>
              <a:off x="2411735" y="2327846"/>
              <a:ext cx="1134782" cy="850158"/>
            </a:xfrm>
            <a:custGeom>
              <a:avLst/>
              <a:gdLst/>
              <a:ahLst/>
              <a:cxnLst>
                <a:cxn ang="0">
                  <a:pos x="10629" y="15802"/>
                </a:cxn>
                <a:cxn ang="0">
                  <a:pos x="13378" y="16160"/>
                </a:cxn>
                <a:cxn ang="0">
                  <a:pos x="15431" y="14996"/>
                </a:cxn>
                <a:cxn ang="0">
                  <a:pos x="15504" y="13877"/>
                </a:cxn>
                <a:cxn ang="0">
                  <a:pos x="15724" y="10654"/>
                </a:cxn>
                <a:cxn ang="0">
                  <a:pos x="15944" y="7565"/>
                </a:cxn>
                <a:cxn ang="0">
                  <a:pos x="16054" y="6222"/>
                </a:cxn>
                <a:cxn ang="0">
                  <a:pos x="16164" y="5058"/>
                </a:cxn>
                <a:cxn ang="0">
                  <a:pos x="16384" y="2149"/>
                </a:cxn>
                <a:cxn ang="0">
                  <a:pos x="15761" y="2059"/>
                </a:cxn>
                <a:cxn ang="0">
                  <a:pos x="14845" y="1970"/>
                </a:cxn>
                <a:cxn ang="0">
                  <a:pos x="14331" y="1880"/>
                </a:cxn>
                <a:cxn ang="0">
                  <a:pos x="14002" y="1880"/>
                </a:cxn>
                <a:cxn ang="0">
                  <a:pos x="12975" y="1746"/>
                </a:cxn>
                <a:cxn ang="0">
                  <a:pos x="12279" y="1656"/>
                </a:cxn>
                <a:cxn ang="0">
                  <a:pos x="11582" y="1567"/>
                </a:cxn>
                <a:cxn ang="0">
                  <a:pos x="10190" y="1388"/>
                </a:cxn>
                <a:cxn ang="0">
                  <a:pos x="9017" y="1209"/>
                </a:cxn>
                <a:cxn ang="0">
                  <a:pos x="8357" y="1119"/>
                </a:cxn>
                <a:cxn ang="0">
                  <a:pos x="6891" y="895"/>
                </a:cxn>
                <a:cxn ang="0">
                  <a:pos x="6121" y="761"/>
                </a:cxn>
                <a:cxn ang="0">
                  <a:pos x="5095" y="582"/>
                </a:cxn>
                <a:cxn ang="0">
                  <a:pos x="4435" y="448"/>
                </a:cxn>
                <a:cxn ang="0">
                  <a:pos x="1869" y="0"/>
                </a:cxn>
                <a:cxn ang="0">
                  <a:pos x="1429" y="2954"/>
                </a:cxn>
                <a:cxn ang="0">
                  <a:pos x="1136" y="5193"/>
                </a:cxn>
                <a:cxn ang="0">
                  <a:pos x="916" y="6894"/>
                </a:cxn>
                <a:cxn ang="0">
                  <a:pos x="440" y="10520"/>
                </a:cxn>
                <a:cxn ang="0">
                  <a:pos x="73" y="13250"/>
                </a:cxn>
                <a:cxn ang="0">
                  <a:pos x="2163" y="14504"/>
                </a:cxn>
                <a:cxn ang="0">
                  <a:pos x="4362" y="14907"/>
                </a:cxn>
                <a:cxn ang="0">
                  <a:pos x="8174" y="15444"/>
                </a:cxn>
                <a:cxn ang="0">
                  <a:pos x="10336" y="15757"/>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bg1">
                <a:lumMod val="75000"/>
              </a:schemeClr>
            </a:solidFill>
            <a:ln w="9525">
              <a:solidFill>
                <a:schemeClr val="bg1"/>
              </a:solidFill>
              <a:prstDash val="solid"/>
              <a:round/>
              <a:headEnd/>
              <a:tailEnd/>
            </a:ln>
          </p:spPr>
        </p:sp>
        <p:grpSp>
          <p:nvGrpSpPr>
            <p:cNvPr id="167" name="Virginia">
              <a:extLst>
                <a:ext uri="{FF2B5EF4-FFF2-40B4-BE49-F238E27FC236}">
                  <a16:creationId xmlns:a16="http://schemas.microsoft.com/office/drawing/2014/main" id="{035F8E9F-B143-4E4E-BFB8-88A2E411513A}"/>
                </a:ext>
              </a:extLst>
            </p:cNvPr>
            <p:cNvGrpSpPr>
              <a:grpSpLocks/>
            </p:cNvGrpSpPr>
            <p:nvPr/>
          </p:nvGrpSpPr>
          <p:grpSpPr bwMode="auto">
            <a:xfrm>
              <a:off x="6702833" y="3287601"/>
              <a:ext cx="1275646" cy="647504"/>
              <a:chOff x="23565034" y="8353431"/>
              <a:chExt cx="19589" cy="278"/>
            </a:xfrm>
            <a:solidFill>
              <a:schemeClr val="tx2">
                <a:lumMod val="20000"/>
                <a:lumOff val="80000"/>
              </a:schemeClr>
            </a:solidFill>
          </p:grpSpPr>
          <p:sp>
            <p:nvSpPr>
              <p:cNvPr id="211" name="D51">
                <a:extLst>
                  <a:ext uri="{FF2B5EF4-FFF2-40B4-BE49-F238E27FC236}">
                    <a16:creationId xmlns:a16="http://schemas.microsoft.com/office/drawing/2014/main" id="{10F681CA-8B75-B54D-9EF8-413699BDA2A5}"/>
                  </a:ext>
                </a:extLst>
              </p:cNvPr>
              <p:cNvSpPr>
                <a:spLocks/>
              </p:cNvSpPr>
              <p:nvPr/>
            </p:nvSpPr>
            <p:spPr bwMode="auto">
              <a:xfrm>
                <a:off x="23583219" y="8353501"/>
                <a:ext cx="1092" cy="78"/>
              </a:xfrm>
              <a:custGeom>
                <a:avLst/>
                <a:gdLst/>
                <a:ahLst/>
                <a:cxnLst>
                  <a:cxn ang="0">
                    <a:pos x="7022" y="9955"/>
                  </a:cxn>
                  <a:cxn ang="0">
                    <a:pos x="8777" y="9747"/>
                  </a:cxn>
                  <a:cxn ang="0">
                    <a:pos x="9362" y="9125"/>
                  </a:cxn>
                  <a:cxn ang="0">
                    <a:pos x="9947" y="8503"/>
                  </a:cxn>
                  <a:cxn ang="0">
                    <a:pos x="10533" y="7881"/>
                  </a:cxn>
                  <a:cxn ang="0">
                    <a:pos x="11703" y="7674"/>
                  </a:cxn>
                  <a:cxn ang="0">
                    <a:pos x="11118" y="6844"/>
                  </a:cxn>
                  <a:cxn ang="0">
                    <a:pos x="11703" y="5807"/>
                  </a:cxn>
                  <a:cxn ang="0">
                    <a:pos x="12873" y="4770"/>
                  </a:cxn>
                  <a:cxn ang="0">
                    <a:pos x="13458" y="3733"/>
                  </a:cxn>
                  <a:cxn ang="0">
                    <a:pos x="14629" y="2696"/>
                  </a:cxn>
                  <a:cxn ang="0">
                    <a:pos x="14629" y="2074"/>
                  </a:cxn>
                  <a:cxn ang="0">
                    <a:pos x="14629" y="1452"/>
                  </a:cxn>
                  <a:cxn ang="0">
                    <a:pos x="15214" y="622"/>
                  </a:cxn>
                  <a:cxn ang="0">
                    <a:pos x="7022" y="1244"/>
                  </a:cxn>
                  <a:cxn ang="0">
                    <a:pos x="7022" y="2074"/>
                  </a:cxn>
                  <a:cxn ang="0">
                    <a:pos x="4681" y="2489"/>
                  </a:cxn>
                  <a:cxn ang="0">
                    <a:pos x="4096" y="3111"/>
                  </a:cxn>
                  <a:cxn ang="0">
                    <a:pos x="5851" y="3526"/>
                  </a:cxn>
                  <a:cxn ang="0">
                    <a:pos x="6437" y="4148"/>
                  </a:cxn>
                  <a:cxn ang="0">
                    <a:pos x="5266" y="4563"/>
                  </a:cxn>
                  <a:cxn ang="0">
                    <a:pos x="5266" y="5185"/>
                  </a:cxn>
                  <a:cxn ang="0">
                    <a:pos x="3511" y="5185"/>
                  </a:cxn>
                  <a:cxn ang="0">
                    <a:pos x="2926" y="5807"/>
                  </a:cxn>
                  <a:cxn ang="0">
                    <a:pos x="2341" y="6429"/>
                  </a:cxn>
                  <a:cxn ang="0">
                    <a:pos x="2341" y="7051"/>
                  </a:cxn>
                  <a:cxn ang="0">
                    <a:pos x="1755" y="7466"/>
                  </a:cxn>
                  <a:cxn ang="0">
                    <a:pos x="1170" y="7881"/>
                  </a:cxn>
                  <a:cxn ang="0">
                    <a:pos x="1755" y="8296"/>
                  </a:cxn>
                  <a:cxn ang="0">
                    <a:pos x="585" y="8918"/>
                  </a:cxn>
                  <a:cxn ang="0">
                    <a:pos x="585" y="9333"/>
                  </a:cxn>
                  <a:cxn ang="0">
                    <a:pos x="0" y="10370"/>
                  </a:cxn>
                  <a:cxn ang="0">
                    <a:pos x="0" y="11407"/>
                  </a:cxn>
                  <a:cxn ang="0">
                    <a:pos x="585" y="11821"/>
                  </a:cxn>
                  <a:cxn ang="0">
                    <a:pos x="585" y="12236"/>
                  </a:cxn>
                  <a:cxn ang="0">
                    <a:pos x="0" y="13066"/>
                  </a:cxn>
                  <a:cxn ang="0">
                    <a:pos x="0" y="13688"/>
                  </a:cxn>
                  <a:cxn ang="0">
                    <a:pos x="1170" y="14517"/>
                  </a:cxn>
                  <a:cxn ang="0">
                    <a:pos x="585" y="15140"/>
                  </a:cxn>
                  <a:cxn ang="0">
                    <a:pos x="3511" y="16384"/>
                  </a:cxn>
                  <a:cxn ang="0">
                    <a:pos x="4096" y="15969"/>
                  </a:cxn>
                  <a:cxn ang="0">
                    <a:pos x="3511" y="15347"/>
                  </a:cxn>
                  <a:cxn ang="0">
                    <a:pos x="4681" y="14103"/>
                  </a:cxn>
                  <a:cxn ang="0">
                    <a:pos x="4681" y="13481"/>
                  </a:cxn>
                  <a:cxn ang="0">
                    <a:pos x="5266" y="12444"/>
                  </a:cxn>
                  <a:cxn ang="0">
                    <a:pos x="6437" y="12029"/>
                  </a:cxn>
                  <a:cxn ang="0">
                    <a:pos x="6437" y="11407"/>
                  </a:cxn>
                  <a:cxn ang="0">
                    <a:pos x="6437" y="10162"/>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solidFill>
                <a:schemeClr val="bg1">
                  <a:lumMod val="75000"/>
                </a:schemeClr>
              </a:solidFill>
              <a:ln w="9525">
                <a:solidFill>
                  <a:schemeClr val="bg1"/>
                </a:solidFill>
                <a:prstDash val="solid"/>
                <a:round/>
                <a:headEnd/>
                <a:tailEnd/>
              </a:ln>
            </p:spPr>
          </p:sp>
          <p:sp>
            <p:nvSpPr>
              <p:cNvPr id="212" name="D52">
                <a:extLst>
                  <a:ext uri="{FF2B5EF4-FFF2-40B4-BE49-F238E27FC236}">
                    <a16:creationId xmlns:a16="http://schemas.microsoft.com/office/drawing/2014/main" id="{DA79FD64-FE0D-8F43-A746-7C30DD3F6FA4}"/>
                  </a:ext>
                </a:extLst>
              </p:cNvPr>
              <p:cNvSpPr>
                <a:spLocks/>
              </p:cNvSpPr>
              <p:nvPr/>
            </p:nvSpPr>
            <p:spPr bwMode="auto">
              <a:xfrm>
                <a:off x="23584350" y="8353497"/>
                <a:ext cx="273" cy="16"/>
              </a:xfrm>
              <a:custGeom>
                <a:avLst/>
                <a:gdLst/>
                <a:ahLst/>
                <a:cxnLst>
                  <a:cxn ang="0">
                    <a:pos x="16384" y="0"/>
                  </a:cxn>
                  <a:cxn ang="0">
                    <a:pos x="9362" y="1024"/>
                  </a:cxn>
                  <a:cxn ang="0">
                    <a:pos x="7022" y="4096"/>
                  </a:cxn>
                  <a:cxn ang="0">
                    <a:pos x="4681" y="6144"/>
                  </a:cxn>
                  <a:cxn ang="0">
                    <a:pos x="2341" y="9216"/>
                  </a:cxn>
                  <a:cxn ang="0">
                    <a:pos x="0" y="11264"/>
                  </a:cxn>
                  <a:cxn ang="0">
                    <a:pos x="0" y="13312"/>
                  </a:cxn>
                  <a:cxn ang="0">
                    <a:pos x="2341" y="15360"/>
                  </a:cxn>
                  <a:cxn ang="0">
                    <a:pos x="4681" y="16384"/>
                  </a:cxn>
                  <a:cxn ang="0">
                    <a:pos x="7022" y="16384"/>
                  </a:cxn>
                  <a:cxn ang="0">
                    <a:pos x="7022" y="15360"/>
                  </a:cxn>
                  <a:cxn ang="0">
                    <a:pos x="7022" y="10240"/>
                  </a:cxn>
                  <a:cxn ang="0">
                    <a:pos x="9362" y="9216"/>
                  </a:cxn>
                  <a:cxn ang="0">
                    <a:pos x="14043" y="4096"/>
                  </a:cxn>
                  <a:cxn ang="0">
                    <a:pos x="16384" y="0"/>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chemeClr val="bg1"/>
                </a:solidFill>
                <a:prstDash val="solid"/>
                <a:round/>
                <a:headEnd/>
                <a:tailEnd/>
              </a:ln>
            </p:spPr>
          </p:sp>
          <p:sp>
            <p:nvSpPr>
              <p:cNvPr id="213" name="Drawing 49">
                <a:extLst>
                  <a:ext uri="{FF2B5EF4-FFF2-40B4-BE49-F238E27FC236}">
                    <a16:creationId xmlns:a16="http://schemas.microsoft.com/office/drawing/2014/main" id="{62A58767-B5CB-1547-82D9-EE7E8B5EA7C1}"/>
                  </a:ext>
                </a:extLst>
              </p:cNvPr>
              <p:cNvSpPr>
                <a:spLocks/>
              </p:cNvSpPr>
              <p:nvPr/>
            </p:nvSpPr>
            <p:spPr bwMode="auto">
              <a:xfrm>
                <a:off x="23565034" y="8353431"/>
                <a:ext cx="19227" cy="278"/>
              </a:xfrm>
              <a:custGeom>
                <a:avLst/>
                <a:gdLst/>
                <a:ahLst/>
                <a:cxnLst>
                  <a:cxn ang="0">
                    <a:pos x="7477" y="5658"/>
                  </a:cxn>
                  <a:cxn ang="0">
                    <a:pos x="7145" y="7013"/>
                  </a:cxn>
                  <a:cxn ang="0">
                    <a:pos x="6713" y="8840"/>
                  </a:cxn>
                  <a:cxn ang="0">
                    <a:pos x="6580" y="10137"/>
                  </a:cxn>
                  <a:cxn ang="0">
                    <a:pos x="6148" y="10726"/>
                  </a:cxn>
                  <a:cxn ang="0">
                    <a:pos x="5317" y="11728"/>
                  </a:cxn>
                  <a:cxn ang="0">
                    <a:pos x="4520" y="11787"/>
                  </a:cxn>
                  <a:cxn ang="0">
                    <a:pos x="3922" y="12553"/>
                  </a:cxn>
                  <a:cxn ang="0">
                    <a:pos x="3290" y="11846"/>
                  </a:cxn>
                  <a:cxn ang="0">
                    <a:pos x="2692" y="12200"/>
                  </a:cxn>
                  <a:cxn ang="0">
                    <a:pos x="1795" y="13555"/>
                  </a:cxn>
                  <a:cxn ang="0">
                    <a:pos x="1562" y="14557"/>
                  </a:cxn>
                  <a:cxn ang="0">
                    <a:pos x="897" y="15559"/>
                  </a:cxn>
                  <a:cxn ang="0">
                    <a:pos x="1728" y="16030"/>
                  </a:cxn>
                  <a:cxn ang="0">
                    <a:pos x="5949" y="15087"/>
                  </a:cxn>
                  <a:cxn ang="0">
                    <a:pos x="10402" y="13850"/>
                  </a:cxn>
                  <a:cxn ang="0">
                    <a:pos x="15055" y="12200"/>
                  </a:cxn>
                  <a:cxn ang="0">
                    <a:pos x="16218" y="11728"/>
                  </a:cxn>
                  <a:cxn ang="0">
                    <a:pos x="16284" y="11610"/>
                  </a:cxn>
                  <a:cxn ang="0">
                    <a:pos x="15886" y="10137"/>
                  </a:cxn>
                  <a:cxn ang="0">
                    <a:pos x="15453" y="10196"/>
                  </a:cxn>
                  <a:cxn ang="0">
                    <a:pos x="14988" y="10549"/>
                  </a:cxn>
                  <a:cxn ang="0">
                    <a:pos x="14656" y="10255"/>
                  </a:cxn>
                  <a:cxn ang="0">
                    <a:pos x="14357" y="9548"/>
                  </a:cxn>
                  <a:cxn ang="0">
                    <a:pos x="13892" y="9489"/>
                  </a:cxn>
                  <a:cxn ang="0">
                    <a:pos x="13825" y="9135"/>
                  </a:cxn>
                  <a:cxn ang="0">
                    <a:pos x="14091" y="9312"/>
                  </a:cxn>
                  <a:cxn ang="0">
                    <a:pos x="14589" y="9783"/>
                  </a:cxn>
                  <a:cxn ang="0">
                    <a:pos x="15121" y="9901"/>
                  </a:cxn>
                  <a:cxn ang="0">
                    <a:pos x="15088" y="9548"/>
                  </a:cxn>
                  <a:cxn ang="0">
                    <a:pos x="14855" y="9135"/>
                  </a:cxn>
                  <a:cxn ang="0">
                    <a:pos x="14124" y="8369"/>
                  </a:cxn>
                  <a:cxn ang="0">
                    <a:pos x="14091" y="8133"/>
                  </a:cxn>
                  <a:cxn ang="0">
                    <a:pos x="14855" y="8899"/>
                  </a:cxn>
                  <a:cxn ang="0">
                    <a:pos x="14756" y="8546"/>
                  </a:cxn>
                  <a:cxn ang="0">
                    <a:pos x="14789" y="8133"/>
                  </a:cxn>
                  <a:cxn ang="0">
                    <a:pos x="15088" y="8369"/>
                  </a:cxn>
                  <a:cxn ang="0">
                    <a:pos x="14889" y="7779"/>
                  </a:cxn>
                  <a:cxn ang="0">
                    <a:pos x="14855" y="7544"/>
                  </a:cxn>
                  <a:cxn ang="0">
                    <a:pos x="14490" y="7308"/>
                  </a:cxn>
                  <a:cxn ang="0">
                    <a:pos x="13925" y="6601"/>
                  </a:cxn>
                  <a:cxn ang="0">
                    <a:pos x="13360" y="5717"/>
                  </a:cxn>
                  <a:cxn ang="0">
                    <a:pos x="13925" y="6424"/>
                  </a:cxn>
                  <a:cxn ang="0">
                    <a:pos x="14456" y="7013"/>
                  </a:cxn>
                  <a:cxn ang="0">
                    <a:pos x="14722" y="6778"/>
                  </a:cxn>
                  <a:cxn ang="0">
                    <a:pos x="14656" y="6070"/>
                  </a:cxn>
                  <a:cxn ang="0">
                    <a:pos x="14689" y="5658"/>
                  </a:cxn>
                  <a:cxn ang="0">
                    <a:pos x="14091" y="5245"/>
                  </a:cxn>
                  <a:cxn ang="0">
                    <a:pos x="13759" y="4951"/>
                  </a:cxn>
                  <a:cxn ang="0">
                    <a:pos x="13194" y="4833"/>
                  </a:cxn>
                  <a:cxn ang="0">
                    <a:pos x="12895" y="4125"/>
                  </a:cxn>
                  <a:cxn ang="0">
                    <a:pos x="12330" y="3890"/>
                  </a:cxn>
                  <a:cxn ang="0">
                    <a:pos x="12595" y="2770"/>
                  </a:cxn>
                  <a:cxn ang="0">
                    <a:pos x="12562" y="1709"/>
                  </a:cxn>
                  <a:cxn ang="0">
                    <a:pos x="11598" y="1061"/>
                  </a:cxn>
                  <a:cxn ang="0">
                    <a:pos x="11432" y="295"/>
                  </a:cxn>
                  <a:cxn ang="0">
                    <a:pos x="10468" y="648"/>
                  </a:cxn>
                  <a:cxn ang="0">
                    <a:pos x="9737" y="1356"/>
                  </a:cxn>
                  <a:cxn ang="0">
                    <a:pos x="9372" y="2416"/>
                  </a:cxn>
                  <a:cxn ang="0">
                    <a:pos x="8641" y="3477"/>
                  </a:cxn>
                  <a:cxn ang="0">
                    <a:pos x="8441" y="5009"/>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solidFill>
                <a:srgbClr val="BFBFBF"/>
              </a:solidFill>
              <a:ln w="9525" cap="flat">
                <a:solidFill>
                  <a:schemeClr val="bg1"/>
                </a:solidFill>
                <a:prstDash val="solid"/>
                <a:round/>
                <a:headEnd/>
                <a:tailEnd/>
              </a:ln>
            </p:spPr>
          </p:sp>
        </p:grpSp>
        <p:sp>
          <p:nvSpPr>
            <p:cNvPr id="168" name="Kentucky">
              <a:extLst>
                <a:ext uri="{FF2B5EF4-FFF2-40B4-BE49-F238E27FC236}">
                  <a16:creationId xmlns:a16="http://schemas.microsoft.com/office/drawing/2014/main" id="{900B5AF6-CC20-7B46-A254-185442D705C5}"/>
                </a:ext>
              </a:extLst>
            </p:cNvPr>
            <p:cNvSpPr>
              <a:spLocks/>
            </p:cNvSpPr>
            <p:nvPr/>
          </p:nvSpPr>
          <p:spPr bwMode="auto">
            <a:xfrm>
              <a:off x="5777218" y="3484458"/>
              <a:ext cx="1173644" cy="553591"/>
            </a:xfrm>
            <a:custGeom>
              <a:avLst/>
              <a:gdLst/>
              <a:ahLst/>
              <a:cxnLst>
                <a:cxn ang="0">
                  <a:pos x="14685" y="2674"/>
                </a:cxn>
                <a:cxn ang="0">
                  <a:pos x="14119" y="1988"/>
                </a:cxn>
                <a:cxn ang="0">
                  <a:pos x="13412" y="1645"/>
                </a:cxn>
                <a:cxn ang="0">
                  <a:pos x="12668" y="1782"/>
                </a:cxn>
                <a:cxn ang="0">
                  <a:pos x="11819" y="1851"/>
                </a:cxn>
                <a:cxn ang="0">
                  <a:pos x="11076" y="1508"/>
                </a:cxn>
                <a:cxn ang="0">
                  <a:pos x="10651" y="480"/>
                </a:cxn>
                <a:cxn ang="0">
                  <a:pos x="10191" y="137"/>
                </a:cxn>
                <a:cxn ang="0">
                  <a:pos x="9519" y="206"/>
                </a:cxn>
                <a:cxn ang="0">
                  <a:pos x="9448" y="1234"/>
                </a:cxn>
                <a:cxn ang="0">
                  <a:pos x="9661" y="1919"/>
                </a:cxn>
                <a:cxn ang="0">
                  <a:pos x="8953" y="2674"/>
                </a:cxn>
                <a:cxn ang="0">
                  <a:pos x="8493" y="2536"/>
                </a:cxn>
                <a:cxn ang="0">
                  <a:pos x="8351" y="3702"/>
                </a:cxn>
                <a:cxn ang="0">
                  <a:pos x="7927" y="4936"/>
                </a:cxn>
                <a:cxn ang="0">
                  <a:pos x="7431" y="6033"/>
                </a:cxn>
                <a:cxn ang="0">
                  <a:pos x="7183" y="6924"/>
                </a:cxn>
                <a:cxn ang="0">
                  <a:pos x="6653" y="6444"/>
                </a:cxn>
                <a:cxn ang="0">
                  <a:pos x="6370" y="6101"/>
                </a:cxn>
                <a:cxn ang="0">
                  <a:pos x="6263" y="6650"/>
                </a:cxn>
                <a:cxn ang="0">
                  <a:pos x="5980" y="7472"/>
                </a:cxn>
                <a:cxn ang="0">
                  <a:pos x="5733" y="7678"/>
                </a:cxn>
                <a:cxn ang="0">
                  <a:pos x="5131" y="7609"/>
                </a:cxn>
                <a:cxn ang="0">
                  <a:pos x="4777" y="8295"/>
                </a:cxn>
                <a:cxn ang="0">
                  <a:pos x="4105" y="7815"/>
                </a:cxn>
                <a:cxn ang="0">
                  <a:pos x="3751" y="7678"/>
                </a:cxn>
                <a:cxn ang="0">
                  <a:pos x="3574" y="8432"/>
                </a:cxn>
                <a:cxn ang="0">
                  <a:pos x="3149" y="8021"/>
                </a:cxn>
                <a:cxn ang="0">
                  <a:pos x="3079" y="8706"/>
                </a:cxn>
                <a:cxn ang="0">
                  <a:pos x="2796" y="8980"/>
                </a:cxn>
                <a:cxn ang="0">
                  <a:pos x="2796" y="10351"/>
                </a:cxn>
                <a:cxn ang="0">
                  <a:pos x="2088" y="10900"/>
                </a:cxn>
                <a:cxn ang="0">
                  <a:pos x="1875" y="11928"/>
                </a:cxn>
                <a:cxn ang="0">
                  <a:pos x="1734" y="12819"/>
                </a:cxn>
                <a:cxn ang="0">
                  <a:pos x="849" y="12134"/>
                </a:cxn>
                <a:cxn ang="0">
                  <a:pos x="389" y="13299"/>
                </a:cxn>
                <a:cxn ang="0">
                  <a:pos x="566" y="14396"/>
                </a:cxn>
                <a:cxn ang="0">
                  <a:pos x="602" y="15082"/>
                </a:cxn>
                <a:cxn ang="0">
                  <a:pos x="354" y="15904"/>
                </a:cxn>
                <a:cxn ang="0">
                  <a:pos x="1274" y="16110"/>
                </a:cxn>
                <a:cxn ang="0">
                  <a:pos x="3079" y="15356"/>
                </a:cxn>
                <a:cxn ang="0">
                  <a:pos x="3893" y="15013"/>
                </a:cxn>
                <a:cxn ang="0">
                  <a:pos x="6334" y="14533"/>
                </a:cxn>
                <a:cxn ang="0">
                  <a:pos x="7750" y="14327"/>
                </a:cxn>
                <a:cxn ang="0">
                  <a:pos x="10545" y="13848"/>
                </a:cxn>
                <a:cxn ang="0">
                  <a:pos x="13058" y="13231"/>
                </a:cxn>
                <a:cxn ang="0">
                  <a:pos x="14119" y="12202"/>
                </a:cxn>
                <a:cxn ang="0">
                  <a:pos x="14615" y="11243"/>
                </a:cxn>
                <a:cxn ang="0">
                  <a:pos x="14827" y="10557"/>
                </a:cxn>
                <a:cxn ang="0">
                  <a:pos x="15216" y="9460"/>
                </a:cxn>
                <a:cxn ang="0">
                  <a:pos x="15853" y="8432"/>
                </a:cxn>
                <a:cxn ang="0">
                  <a:pos x="15995" y="7198"/>
                </a:cxn>
                <a:cxn ang="0">
                  <a:pos x="15782" y="6924"/>
                </a:cxn>
                <a:cxn ang="0">
                  <a:pos x="15322" y="5964"/>
                </a:cxn>
                <a:cxn ang="0">
                  <a:pos x="15110" y="5210"/>
                </a:cxn>
                <a:cxn ang="0">
                  <a:pos x="14721" y="4113"/>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bg1">
                <a:lumMod val="75000"/>
              </a:schemeClr>
            </a:solidFill>
            <a:ln w="9525">
              <a:solidFill>
                <a:schemeClr val="bg1"/>
              </a:solidFill>
              <a:prstDash val="solid"/>
              <a:round/>
              <a:headEnd/>
              <a:tailEnd/>
            </a:ln>
          </p:spPr>
        </p:sp>
        <p:grpSp>
          <p:nvGrpSpPr>
            <p:cNvPr id="169" name="Alaska">
              <a:extLst>
                <a:ext uri="{FF2B5EF4-FFF2-40B4-BE49-F238E27FC236}">
                  <a16:creationId xmlns:a16="http://schemas.microsoft.com/office/drawing/2014/main" id="{1644BB3C-262B-B545-B6B4-A1D06FDD0AF9}"/>
                </a:ext>
              </a:extLst>
            </p:cNvPr>
            <p:cNvGrpSpPr>
              <a:grpSpLocks/>
            </p:cNvGrpSpPr>
            <p:nvPr/>
          </p:nvGrpSpPr>
          <p:grpSpPr bwMode="auto">
            <a:xfrm>
              <a:off x="481568" y="4907981"/>
              <a:ext cx="1489725" cy="1319723"/>
              <a:chOff x="676275" y="14592300"/>
              <a:chExt cx="19958" cy="567"/>
            </a:xfrm>
            <a:solidFill>
              <a:schemeClr val="tx2">
                <a:lumMod val="20000"/>
                <a:lumOff val="80000"/>
              </a:schemeClr>
            </a:solidFill>
          </p:grpSpPr>
          <p:sp>
            <p:nvSpPr>
              <p:cNvPr id="180" name="Drawing 60">
                <a:extLst>
                  <a:ext uri="{FF2B5EF4-FFF2-40B4-BE49-F238E27FC236}">
                    <a16:creationId xmlns:a16="http://schemas.microsoft.com/office/drawing/2014/main" id="{11640F88-2026-CD46-B287-40BA92BE6C56}"/>
                  </a:ext>
                </a:extLst>
              </p:cNvPr>
              <p:cNvSpPr>
                <a:spLocks/>
              </p:cNvSpPr>
              <p:nvPr/>
            </p:nvSpPr>
            <p:spPr bwMode="auto">
              <a:xfrm>
                <a:off x="680593" y="14592300"/>
                <a:ext cx="15640" cy="474"/>
              </a:xfrm>
              <a:custGeom>
                <a:avLst/>
                <a:gdLst/>
                <a:ahLst/>
                <a:cxnLst>
                  <a:cxn ang="0">
                    <a:pos x="3165" y="7337"/>
                  </a:cxn>
                  <a:cxn ang="0">
                    <a:pos x="2381" y="6852"/>
                  </a:cxn>
                  <a:cxn ang="0">
                    <a:pos x="822" y="6660"/>
                  </a:cxn>
                  <a:cxn ang="0">
                    <a:pos x="187" y="5559"/>
                  </a:cxn>
                  <a:cxn ang="0">
                    <a:pos x="1699" y="4689"/>
                  </a:cxn>
                  <a:cxn ang="0">
                    <a:pos x="2642" y="5251"/>
                  </a:cxn>
                  <a:cxn ang="0">
                    <a:pos x="2978" y="4758"/>
                  </a:cxn>
                  <a:cxn ang="0">
                    <a:pos x="3202" y="4681"/>
                  </a:cxn>
                  <a:cxn ang="0">
                    <a:pos x="2371" y="4204"/>
                  </a:cxn>
                  <a:cxn ang="0">
                    <a:pos x="560" y="2903"/>
                  </a:cxn>
                  <a:cxn ang="0">
                    <a:pos x="2073" y="2010"/>
                  </a:cxn>
                  <a:cxn ang="0">
                    <a:pos x="2558" y="1186"/>
                  </a:cxn>
                  <a:cxn ang="0">
                    <a:pos x="3529" y="909"/>
                  </a:cxn>
                  <a:cxn ang="0">
                    <a:pos x="4136" y="539"/>
                  </a:cxn>
                  <a:cxn ang="0">
                    <a:pos x="5405" y="192"/>
                  </a:cxn>
                  <a:cxn ang="0">
                    <a:pos x="5807" y="462"/>
                  </a:cxn>
                  <a:cxn ang="0">
                    <a:pos x="7123" y="778"/>
                  </a:cxn>
                  <a:cxn ang="0">
                    <a:pos x="9074" y="1178"/>
                  </a:cxn>
                  <a:cxn ang="0">
                    <a:pos x="11044" y="1363"/>
                  </a:cxn>
                  <a:cxn ang="0">
                    <a:pos x="11950" y="10948"/>
                  </a:cxn>
                  <a:cxn ang="0">
                    <a:pos x="12650" y="11495"/>
                  </a:cxn>
                  <a:cxn ang="0">
                    <a:pos x="13182" y="12273"/>
                  </a:cxn>
                  <a:cxn ang="0">
                    <a:pos x="13994" y="11433"/>
                  </a:cxn>
                  <a:cxn ang="0">
                    <a:pos x="14452" y="12211"/>
                  </a:cxn>
                  <a:cxn ang="0">
                    <a:pos x="15226" y="13705"/>
                  </a:cxn>
                  <a:cxn ang="0">
                    <a:pos x="15871" y="14759"/>
                  </a:cxn>
                  <a:cxn ang="0">
                    <a:pos x="16263" y="16122"/>
                  </a:cxn>
                  <a:cxn ang="0">
                    <a:pos x="15964" y="15398"/>
                  </a:cxn>
                  <a:cxn ang="0">
                    <a:pos x="15497" y="15283"/>
                  </a:cxn>
                  <a:cxn ang="0">
                    <a:pos x="15198" y="14267"/>
                  </a:cxn>
                  <a:cxn ang="0">
                    <a:pos x="14806" y="13535"/>
                  </a:cxn>
                  <a:cxn ang="0">
                    <a:pos x="14806" y="13166"/>
                  </a:cxn>
                  <a:cxn ang="0">
                    <a:pos x="14181" y="12411"/>
                  </a:cxn>
                  <a:cxn ang="0">
                    <a:pos x="13817" y="12627"/>
                  </a:cxn>
                  <a:cxn ang="0">
                    <a:pos x="13695" y="12611"/>
                  </a:cxn>
                  <a:cxn ang="0">
                    <a:pos x="12846" y="11872"/>
                  </a:cxn>
                  <a:cxn ang="0">
                    <a:pos x="12211" y="11741"/>
                  </a:cxn>
                  <a:cxn ang="0">
                    <a:pos x="12192" y="11241"/>
                  </a:cxn>
                  <a:cxn ang="0">
                    <a:pos x="10288" y="11187"/>
                  </a:cxn>
                  <a:cxn ang="0">
                    <a:pos x="9485" y="10540"/>
                  </a:cxn>
                  <a:cxn ang="0">
                    <a:pos x="8738" y="10055"/>
                  </a:cxn>
                  <a:cxn ang="0">
                    <a:pos x="8346" y="10733"/>
                  </a:cxn>
                  <a:cxn ang="0">
                    <a:pos x="7917" y="11503"/>
                  </a:cxn>
                  <a:cxn ang="0">
                    <a:pos x="6964" y="11795"/>
                  </a:cxn>
                  <a:cxn ang="0">
                    <a:pos x="7207" y="10456"/>
                  </a:cxn>
                  <a:cxn ang="0">
                    <a:pos x="7506" y="9832"/>
                  </a:cxn>
                  <a:cxn ang="0">
                    <a:pos x="6675" y="10918"/>
                  </a:cxn>
                  <a:cxn ang="0">
                    <a:pos x="5965" y="12173"/>
                  </a:cxn>
                  <a:cxn ang="0">
                    <a:pos x="5583" y="13243"/>
                  </a:cxn>
                  <a:cxn ang="0">
                    <a:pos x="4630" y="14351"/>
                  </a:cxn>
                  <a:cxn ang="0">
                    <a:pos x="3884" y="15229"/>
                  </a:cxn>
                  <a:cxn ang="0">
                    <a:pos x="2931" y="15722"/>
                  </a:cxn>
                  <a:cxn ang="0">
                    <a:pos x="2185" y="16115"/>
                  </a:cxn>
                  <a:cxn ang="0">
                    <a:pos x="2838" y="15168"/>
                  </a:cxn>
                  <a:cxn ang="0">
                    <a:pos x="3697" y="14482"/>
                  </a:cxn>
                  <a:cxn ang="0">
                    <a:pos x="4658" y="12542"/>
                  </a:cxn>
                  <a:cxn ang="0">
                    <a:pos x="3986" y="12534"/>
                  </a:cxn>
                  <a:cxn ang="0">
                    <a:pos x="3043" y="12265"/>
                  </a:cxn>
                  <a:cxn ang="0">
                    <a:pos x="2558" y="11241"/>
                  </a:cxn>
                  <a:cxn ang="0">
                    <a:pos x="2166" y="11549"/>
                  </a:cxn>
                  <a:cxn ang="0">
                    <a:pos x="1792" y="10540"/>
                  </a:cxn>
                  <a:cxn ang="0">
                    <a:pos x="999" y="9886"/>
                  </a:cxn>
                  <a:cxn ang="0">
                    <a:pos x="999" y="9270"/>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solidFill>
                <a:schemeClr val="bg1">
                  <a:lumMod val="75000"/>
                </a:schemeClr>
              </a:solidFill>
              <a:ln w="9525">
                <a:solidFill>
                  <a:schemeClr val="bg1"/>
                </a:solidFill>
                <a:prstDash val="solid"/>
                <a:round/>
                <a:headEnd/>
                <a:tailEnd/>
              </a:ln>
            </p:spPr>
          </p:sp>
          <p:sp>
            <p:nvSpPr>
              <p:cNvPr id="181" name="Alaska4">
                <a:extLst>
                  <a:ext uri="{FF2B5EF4-FFF2-40B4-BE49-F238E27FC236}">
                    <a16:creationId xmlns:a16="http://schemas.microsoft.com/office/drawing/2014/main" id="{FF95DFCC-2355-2446-B158-F9CADCBDE744}"/>
                  </a:ext>
                </a:extLst>
              </p:cNvPr>
              <p:cNvSpPr>
                <a:spLocks/>
              </p:cNvSpPr>
              <p:nvPr/>
            </p:nvSpPr>
            <p:spPr bwMode="auto">
              <a:xfrm>
                <a:off x="681987" y="14592534"/>
                <a:ext cx="340" cy="12"/>
              </a:xfrm>
              <a:custGeom>
                <a:avLst/>
                <a:gdLst/>
                <a:ahLst/>
                <a:cxnLst>
                  <a:cxn ang="0">
                    <a:pos x="9638" y="0"/>
                  </a:cxn>
                  <a:cxn ang="0">
                    <a:pos x="5783" y="1820"/>
                  </a:cxn>
                  <a:cxn ang="0">
                    <a:pos x="5783" y="1456"/>
                  </a:cxn>
                  <a:cxn ang="0">
                    <a:pos x="6746" y="1092"/>
                  </a:cxn>
                  <a:cxn ang="0">
                    <a:pos x="8674" y="364"/>
                  </a:cxn>
                  <a:cxn ang="0">
                    <a:pos x="10601" y="364"/>
                  </a:cxn>
                  <a:cxn ang="0">
                    <a:pos x="12529" y="1092"/>
                  </a:cxn>
                  <a:cxn ang="0">
                    <a:pos x="13975" y="2549"/>
                  </a:cxn>
                  <a:cxn ang="0">
                    <a:pos x="16384" y="3277"/>
                  </a:cxn>
                  <a:cxn ang="0">
                    <a:pos x="14456" y="7282"/>
                  </a:cxn>
                  <a:cxn ang="0">
                    <a:pos x="14456" y="10194"/>
                  </a:cxn>
                  <a:cxn ang="0">
                    <a:pos x="13493" y="12743"/>
                  </a:cxn>
                  <a:cxn ang="0">
                    <a:pos x="10601" y="12743"/>
                  </a:cxn>
                  <a:cxn ang="0">
                    <a:pos x="8192" y="11651"/>
                  </a:cxn>
                  <a:cxn ang="0">
                    <a:pos x="4819" y="12015"/>
                  </a:cxn>
                  <a:cxn ang="0">
                    <a:pos x="2891" y="14564"/>
                  </a:cxn>
                  <a:cxn ang="0">
                    <a:pos x="1928" y="16384"/>
                  </a:cxn>
                  <a:cxn ang="0">
                    <a:pos x="482" y="14928"/>
                  </a:cxn>
                  <a:cxn ang="0">
                    <a:pos x="0" y="12743"/>
                  </a:cxn>
                  <a:cxn ang="0">
                    <a:pos x="0" y="10194"/>
                  </a:cxn>
                  <a:cxn ang="0">
                    <a:pos x="482" y="8374"/>
                  </a:cxn>
                  <a:cxn ang="0">
                    <a:pos x="9638" y="0"/>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chemeClr val="bg1"/>
                </a:solidFill>
                <a:prstDash val="solid"/>
                <a:round/>
                <a:headEnd/>
                <a:tailEnd/>
              </a:ln>
            </p:spPr>
          </p:sp>
          <p:sp>
            <p:nvSpPr>
              <p:cNvPr id="182" name="Alaska5">
                <a:extLst>
                  <a:ext uri="{FF2B5EF4-FFF2-40B4-BE49-F238E27FC236}">
                    <a16:creationId xmlns:a16="http://schemas.microsoft.com/office/drawing/2014/main" id="{77595AF3-3BD0-A243-BB81-A26FD552B685}"/>
                  </a:ext>
                </a:extLst>
              </p:cNvPr>
              <p:cNvSpPr>
                <a:spLocks/>
              </p:cNvSpPr>
              <p:nvPr/>
            </p:nvSpPr>
            <p:spPr bwMode="auto">
              <a:xfrm>
                <a:off x="682905" y="14592420"/>
                <a:ext cx="340" cy="12"/>
              </a:xfrm>
              <a:custGeom>
                <a:avLst/>
                <a:gdLst/>
                <a:ahLst/>
                <a:cxnLst>
                  <a:cxn ang="0">
                    <a:pos x="2731" y="1130"/>
                  </a:cxn>
                  <a:cxn ang="0">
                    <a:pos x="4096" y="2825"/>
                  </a:cxn>
                  <a:cxn ang="0">
                    <a:pos x="5461" y="1130"/>
                  </a:cxn>
                  <a:cxn ang="0">
                    <a:pos x="6827" y="0"/>
                  </a:cxn>
                  <a:cxn ang="0">
                    <a:pos x="8875" y="0"/>
                  </a:cxn>
                  <a:cxn ang="0">
                    <a:pos x="9557" y="3390"/>
                  </a:cxn>
                  <a:cxn ang="0">
                    <a:pos x="12288" y="7910"/>
                  </a:cxn>
                  <a:cxn ang="0">
                    <a:pos x="15019" y="11299"/>
                  </a:cxn>
                  <a:cxn ang="0">
                    <a:pos x="16384" y="14124"/>
                  </a:cxn>
                  <a:cxn ang="0">
                    <a:pos x="15019" y="16384"/>
                  </a:cxn>
                  <a:cxn ang="0">
                    <a:pos x="9557" y="15819"/>
                  </a:cxn>
                  <a:cxn ang="0">
                    <a:pos x="6144" y="14689"/>
                  </a:cxn>
                  <a:cxn ang="0">
                    <a:pos x="3413" y="13559"/>
                  </a:cxn>
                  <a:cxn ang="0">
                    <a:pos x="683" y="9039"/>
                  </a:cxn>
                  <a:cxn ang="0">
                    <a:pos x="0" y="5650"/>
                  </a:cxn>
                  <a:cxn ang="0">
                    <a:pos x="683" y="3390"/>
                  </a:cxn>
                  <a:cxn ang="0">
                    <a:pos x="683" y="1130"/>
                  </a:cxn>
                  <a:cxn ang="0">
                    <a:pos x="2731" y="1130"/>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chemeClr val="bg1"/>
                </a:solidFill>
                <a:prstDash val="solid"/>
                <a:round/>
                <a:headEnd/>
                <a:tailEnd/>
              </a:ln>
            </p:spPr>
          </p:sp>
          <p:sp>
            <p:nvSpPr>
              <p:cNvPr id="183" name="Alaska1">
                <a:extLst>
                  <a:ext uri="{FF2B5EF4-FFF2-40B4-BE49-F238E27FC236}">
                    <a16:creationId xmlns:a16="http://schemas.microsoft.com/office/drawing/2014/main" id="{0EE07F96-680A-1A41-995F-67A44AC6F39A}"/>
                  </a:ext>
                </a:extLst>
              </p:cNvPr>
              <p:cNvSpPr>
                <a:spLocks/>
              </p:cNvSpPr>
              <p:nvPr/>
            </p:nvSpPr>
            <p:spPr bwMode="auto">
              <a:xfrm>
                <a:off x="679165" y="14592516"/>
                <a:ext cx="1122" cy="18"/>
              </a:xfrm>
              <a:custGeom>
                <a:avLst/>
                <a:gdLst/>
                <a:ahLst/>
                <a:cxnLst>
                  <a:cxn ang="0">
                    <a:pos x="10847" y="15189"/>
                  </a:cxn>
                  <a:cxn ang="0">
                    <a:pos x="9943" y="13995"/>
                  </a:cxn>
                  <a:cxn ang="0">
                    <a:pos x="8248" y="12629"/>
                  </a:cxn>
                  <a:cxn ang="0">
                    <a:pos x="7006" y="10581"/>
                  </a:cxn>
                  <a:cxn ang="0">
                    <a:pos x="5876" y="9216"/>
                  </a:cxn>
                  <a:cxn ang="0">
                    <a:pos x="4181" y="8533"/>
                  </a:cxn>
                  <a:cxn ang="0">
                    <a:pos x="2825" y="9728"/>
                  </a:cxn>
                  <a:cxn ang="0">
                    <a:pos x="1356" y="9557"/>
                  </a:cxn>
                  <a:cxn ang="0">
                    <a:pos x="452" y="7509"/>
                  </a:cxn>
                  <a:cxn ang="0">
                    <a:pos x="0" y="5803"/>
                  </a:cxn>
                  <a:cxn ang="0">
                    <a:pos x="452" y="3413"/>
                  </a:cxn>
                  <a:cxn ang="0">
                    <a:pos x="565" y="0"/>
                  </a:cxn>
                  <a:cxn ang="0">
                    <a:pos x="1469" y="1707"/>
                  </a:cxn>
                  <a:cxn ang="0">
                    <a:pos x="3842" y="2901"/>
                  </a:cxn>
                  <a:cxn ang="0">
                    <a:pos x="4746" y="4096"/>
                  </a:cxn>
                  <a:cxn ang="0">
                    <a:pos x="5876" y="2901"/>
                  </a:cxn>
                  <a:cxn ang="0">
                    <a:pos x="6893" y="1707"/>
                  </a:cxn>
                  <a:cxn ang="0">
                    <a:pos x="7684" y="1707"/>
                  </a:cxn>
                  <a:cxn ang="0">
                    <a:pos x="8700" y="3072"/>
                  </a:cxn>
                  <a:cxn ang="0">
                    <a:pos x="9604" y="4779"/>
                  </a:cxn>
                  <a:cxn ang="0">
                    <a:pos x="9604" y="6315"/>
                  </a:cxn>
                  <a:cxn ang="0">
                    <a:pos x="10847" y="7168"/>
                  </a:cxn>
                  <a:cxn ang="0">
                    <a:pos x="11864" y="8363"/>
                  </a:cxn>
                  <a:cxn ang="0">
                    <a:pos x="12316" y="9557"/>
                  </a:cxn>
                  <a:cxn ang="0">
                    <a:pos x="13220" y="9899"/>
                  </a:cxn>
                  <a:cxn ang="0">
                    <a:pos x="14011" y="10240"/>
                  </a:cxn>
                  <a:cxn ang="0">
                    <a:pos x="15141" y="9557"/>
                  </a:cxn>
                  <a:cxn ang="0">
                    <a:pos x="16271" y="10240"/>
                  </a:cxn>
                  <a:cxn ang="0">
                    <a:pos x="16271" y="11776"/>
                  </a:cxn>
                  <a:cxn ang="0">
                    <a:pos x="16045" y="13141"/>
                  </a:cxn>
                  <a:cxn ang="0">
                    <a:pos x="14576" y="13312"/>
                  </a:cxn>
                  <a:cxn ang="0">
                    <a:pos x="13220" y="12971"/>
                  </a:cxn>
                  <a:cxn ang="0">
                    <a:pos x="12655" y="14507"/>
                  </a:cxn>
                  <a:cxn ang="0">
                    <a:pos x="12316" y="16043"/>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chemeClr val="bg1"/>
                </a:solidFill>
                <a:prstDash val="solid"/>
                <a:round/>
                <a:headEnd/>
                <a:tailEnd/>
              </a:ln>
            </p:spPr>
          </p:sp>
          <p:sp>
            <p:nvSpPr>
              <p:cNvPr id="184" name="Alaska24">
                <a:extLst>
                  <a:ext uri="{FF2B5EF4-FFF2-40B4-BE49-F238E27FC236}">
                    <a16:creationId xmlns:a16="http://schemas.microsoft.com/office/drawing/2014/main" id="{D245C416-92A8-454C-94EE-DDB1CDFFCCD3}"/>
                  </a:ext>
                </a:extLst>
              </p:cNvPr>
              <p:cNvSpPr>
                <a:spLocks/>
              </p:cNvSpPr>
              <p:nvPr/>
            </p:nvSpPr>
            <p:spPr bwMode="auto">
              <a:xfrm>
                <a:off x="676275" y="14592858"/>
                <a:ext cx="306" cy="9"/>
              </a:xfrm>
              <a:custGeom>
                <a:avLst/>
                <a:gdLst/>
                <a:ahLst/>
                <a:cxnLst>
                  <a:cxn ang="0">
                    <a:pos x="585" y="1598"/>
                  </a:cxn>
                  <a:cxn ang="0">
                    <a:pos x="0" y="400"/>
                  </a:cxn>
                  <a:cxn ang="0">
                    <a:pos x="0" y="0"/>
                  </a:cxn>
                  <a:cxn ang="0">
                    <a:pos x="1170" y="0"/>
                  </a:cxn>
                  <a:cxn ang="0">
                    <a:pos x="3511" y="0"/>
                  </a:cxn>
                  <a:cxn ang="0">
                    <a:pos x="5851" y="0"/>
                  </a:cxn>
                  <a:cxn ang="0">
                    <a:pos x="8192" y="1598"/>
                  </a:cxn>
                  <a:cxn ang="0">
                    <a:pos x="9947" y="3996"/>
                  </a:cxn>
                  <a:cxn ang="0">
                    <a:pos x="12288" y="4795"/>
                  </a:cxn>
                  <a:cxn ang="0">
                    <a:pos x="16384" y="4795"/>
                  </a:cxn>
                  <a:cxn ang="0">
                    <a:pos x="15214" y="6793"/>
                  </a:cxn>
                  <a:cxn ang="0">
                    <a:pos x="12873" y="8392"/>
                  </a:cxn>
                  <a:cxn ang="0">
                    <a:pos x="12288" y="13587"/>
                  </a:cxn>
                  <a:cxn ang="0">
                    <a:pos x="10533" y="16384"/>
                  </a:cxn>
                  <a:cxn ang="0">
                    <a:pos x="7607" y="15984"/>
                  </a:cxn>
                  <a:cxn ang="0">
                    <a:pos x="5266" y="13587"/>
                  </a:cxn>
                  <a:cxn ang="0">
                    <a:pos x="5851" y="11589"/>
                  </a:cxn>
                  <a:cxn ang="0">
                    <a:pos x="7022" y="8791"/>
                  </a:cxn>
                  <a:cxn ang="0">
                    <a:pos x="3511" y="5595"/>
                  </a:cxn>
                  <a:cxn ang="0">
                    <a:pos x="585" y="3596"/>
                  </a:cxn>
                  <a:cxn ang="0">
                    <a:pos x="585" y="1598"/>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chemeClr val="bg1"/>
                </a:solidFill>
                <a:prstDash val="solid"/>
                <a:round/>
                <a:headEnd/>
                <a:tailEnd/>
              </a:ln>
            </p:spPr>
          </p:sp>
          <p:sp>
            <p:nvSpPr>
              <p:cNvPr id="185" name="Alaska23">
                <a:extLst>
                  <a:ext uri="{FF2B5EF4-FFF2-40B4-BE49-F238E27FC236}">
                    <a16:creationId xmlns:a16="http://schemas.microsoft.com/office/drawing/2014/main" id="{4DBCE5A2-8A0C-5044-B746-576E953D0F74}"/>
                  </a:ext>
                </a:extLst>
              </p:cNvPr>
              <p:cNvSpPr>
                <a:spLocks/>
              </p:cNvSpPr>
              <p:nvPr/>
            </p:nvSpPr>
            <p:spPr bwMode="auto">
              <a:xfrm>
                <a:off x="676581" y="14592858"/>
                <a:ext cx="272" cy="6"/>
              </a:xfrm>
              <a:custGeom>
                <a:avLst/>
                <a:gdLst/>
                <a:ahLst/>
                <a:cxnLst>
                  <a:cxn ang="0">
                    <a:pos x="0" y="16384"/>
                  </a:cxn>
                  <a:cxn ang="0">
                    <a:pos x="607" y="13824"/>
                  </a:cxn>
                  <a:cxn ang="0">
                    <a:pos x="3034" y="12288"/>
                  </a:cxn>
                  <a:cxn ang="0">
                    <a:pos x="5461" y="11776"/>
                  </a:cxn>
                  <a:cxn ang="0">
                    <a:pos x="9102" y="9728"/>
                  </a:cxn>
                  <a:cxn ang="0">
                    <a:pos x="10316" y="9216"/>
                  </a:cxn>
                  <a:cxn ang="0">
                    <a:pos x="12136" y="5120"/>
                  </a:cxn>
                  <a:cxn ang="0">
                    <a:pos x="12743" y="0"/>
                  </a:cxn>
                  <a:cxn ang="0">
                    <a:pos x="14564" y="1024"/>
                  </a:cxn>
                  <a:cxn ang="0">
                    <a:pos x="16384" y="2048"/>
                  </a:cxn>
                  <a:cxn ang="0">
                    <a:pos x="16384" y="5120"/>
                  </a:cxn>
                  <a:cxn ang="0">
                    <a:pos x="14564" y="9728"/>
                  </a:cxn>
                  <a:cxn ang="0">
                    <a:pos x="12743" y="13312"/>
                  </a:cxn>
                  <a:cxn ang="0">
                    <a:pos x="7889" y="15360"/>
                  </a:cxn>
                  <a:cxn ang="0">
                    <a:pos x="6675" y="15360"/>
                  </a:cxn>
                  <a:cxn ang="0">
                    <a:pos x="2427" y="16384"/>
                  </a:cxn>
                  <a:cxn ang="0">
                    <a:pos x="0" y="16384"/>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chemeClr val="bg1"/>
                </a:solidFill>
                <a:prstDash val="solid"/>
                <a:round/>
                <a:headEnd/>
                <a:tailEnd/>
              </a:ln>
            </p:spPr>
          </p:sp>
          <p:sp>
            <p:nvSpPr>
              <p:cNvPr id="186" name="Alaska22">
                <a:extLst>
                  <a:ext uri="{FF2B5EF4-FFF2-40B4-BE49-F238E27FC236}">
                    <a16:creationId xmlns:a16="http://schemas.microsoft.com/office/drawing/2014/main" id="{5EC2431B-B4E4-EE48-8547-868C9022C46C}"/>
                  </a:ext>
                </a:extLst>
              </p:cNvPr>
              <p:cNvSpPr>
                <a:spLocks/>
              </p:cNvSpPr>
              <p:nvPr/>
            </p:nvSpPr>
            <p:spPr bwMode="auto">
              <a:xfrm>
                <a:off x="677057" y="14592858"/>
                <a:ext cx="238" cy="9"/>
              </a:xfrm>
              <a:custGeom>
                <a:avLst/>
                <a:gdLst/>
                <a:ahLst/>
                <a:cxnLst>
                  <a:cxn ang="0">
                    <a:pos x="0" y="8715"/>
                  </a:cxn>
                  <a:cxn ang="0">
                    <a:pos x="683" y="8715"/>
                  </a:cxn>
                  <a:cxn ang="0">
                    <a:pos x="3413" y="8018"/>
                  </a:cxn>
                  <a:cxn ang="0">
                    <a:pos x="3413" y="5578"/>
                  </a:cxn>
                  <a:cxn ang="0">
                    <a:pos x="2048" y="2789"/>
                  </a:cxn>
                  <a:cxn ang="0">
                    <a:pos x="4779" y="1394"/>
                  </a:cxn>
                  <a:cxn ang="0">
                    <a:pos x="7509" y="0"/>
                  </a:cxn>
                  <a:cxn ang="0">
                    <a:pos x="8875" y="1046"/>
                  </a:cxn>
                  <a:cxn ang="0">
                    <a:pos x="8875" y="4532"/>
                  </a:cxn>
                  <a:cxn ang="0">
                    <a:pos x="8192" y="6623"/>
                  </a:cxn>
                  <a:cxn ang="0">
                    <a:pos x="10923" y="7321"/>
                  </a:cxn>
                  <a:cxn ang="0">
                    <a:pos x="13653" y="6972"/>
                  </a:cxn>
                  <a:cxn ang="0">
                    <a:pos x="15701" y="6623"/>
                  </a:cxn>
                  <a:cxn ang="0">
                    <a:pos x="16384" y="10109"/>
                  </a:cxn>
                  <a:cxn ang="0">
                    <a:pos x="15701" y="10806"/>
                  </a:cxn>
                  <a:cxn ang="0">
                    <a:pos x="12971" y="11504"/>
                  </a:cxn>
                  <a:cxn ang="0">
                    <a:pos x="10240" y="12549"/>
                  </a:cxn>
                  <a:cxn ang="0">
                    <a:pos x="7509" y="13944"/>
                  </a:cxn>
                  <a:cxn ang="0">
                    <a:pos x="5461" y="15687"/>
                  </a:cxn>
                  <a:cxn ang="0">
                    <a:pos x="2731" y="16384"/>
                  </a:cxn>
                  <a:cxn ang="0">
                    <a:pos x="2048" y="13595"/>
                  </a:cxn>
                  <a:cxn ang="0">
                    <a:pos x="683" y="13595"/>
                  </a:cxn>
                  <a:cxn ang="0">
                    <a:pos x="0" y="9761"/>
                  </a:cxn>
                  <a:cxn ang="0">
                    <a:pos x="0" y="8715"/>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chemeClr val="bg1"/>
                </a:solidFill>
                <a:prstDash val="solid"/>
                <a:round/>
                <a:headEnd/>
                <a:tailEnd/>
              </a:ln>
            </p:spPr>
          </p:sp>
          <p:sp>
            <p:nvSpPr>
              <p:cNvPr id="187" name="Alaska21">
                <a:extLst>
                  <a:ext uri="{FF2B5EF4-FFF2-40B4-BE49-F238E27FC236}">
                    <a16:creationId xmlns:a16="http://schemas.microsoft.com/office/drawing/2014/main" id="{3F633EEF-6CFB-A242-A563-4448BFDA7813}"/>
                  </a:ext>
                </a:extLst>
              </p:cNvPr>
              <p:cNvSpPr>
                <a:spLocks/>
              </p:cNvSpPr>
              <p:nvPr/>
            </p:nvSpPr>
            <p:spPr bwMode="auto">
              <a:xfrm>
                <a:off x="677703" y="14592837"/>
                <a:ext cx="272" cy="12"/>
              </a:xfrm>
              <a:custGeom>
                <a:avLst/>
                <a:gdLst/>
                <a:ahLst/>
                <a:cxnLst>
                  <a:cxn ang="0">
                    <a:pos x="9830" y="2048"/>
                  </a:cxn>
                  <a:cxn ang="0">
                    <a:pos x="8192" y="2048"/>
                  </a:cxn>
                  <a:cxn ang="0">
                    <a:pos x="9830" y="1024"/>
                  </a:cxn>
                  <a:cxn ang="0">
                    <a:pos x="12015" y="0"/>
                  </a:cxn>
                  <a:cxn ang="0">
                    <a:pos x="14746" y="2048"/>
                  </a:cxn>
                  <a:cxn ang="0">
                    <a:pos x="16384" y="3413"/>
                  </a:cxn>
                  <a:cxn ang="0">
                    <a:pos x="16384" y="6827"/>
                  </a:cxn>
                  <a:cxn ang="0">
                    <a:pos x="13107" y="7851"/>
                  </a:cxn>
                  <a:cxn ang="0">
                    <a:pos x="13107" y="10923"/>
                  </a:cxn>
                  <a:cxn ang="0">
                    <a:pos x="12015" y="12971"/>
                  </a:cxn>
                  <a:cxn ang="0">
                    <a:pos x="10377" y="14677"/>
                  </a:cxn>
                  <a:cxn ang="0">
                    <a:pos x="8192" y="13653"/>
                  </a:cxn>
                  <a:cxn ang="0">
                    <a:pos x="6554" y="16043"/>
                  </a:cxn>
                  <a:cxn ang="0">
                    <a:pos x="3277" y="16384"/>
                  </a:cxn>
                  <a:cxn ang="0">
                    <a:pos x="0" y="14677"/>
                  </a:cxn>
                  <a:cxn ang="0">
                    <a:pos x="0" y="13653"/>
                  </a:cxn>
                  <a:cxn ang="0">
                    <a:pos x="2185" y="11947"/>
                  </a:cxn>
                  <a:cxn ang="0">
                    <a:pos x="4369" y="10923"/>
                  </a:cxn>
                  <a:cxn ang="0">
                    <a:pos x="6007" y="9557"/>
                  </a:cxn>
                  <a:cxn ang="0">
                    <a:pos x="8738" y="7851"/>
                  </a:cxn>
                  <a:cxn ang="0">
                    <a:pos x="9830" y="6144"/>
                  </a:cxn>
                  <a:cxn ang="0">
                    <a:pos x="9830" y="3755"/>
                  </a:cxn>
                  <a:cxn ang="0">
                    <a:pos x="9830" y="2048"/>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chemeClr val="bg1"/>
                </a:solidFill>
                <a:prstDash val="solid"/>
                <a:round/>
                <a:headEnd/>
                <a:tailEnd/>
              </a:ln>
            </p:spPr>
          </p:sp>
          <p:sp>
            <p:nvSpPr>
              <p:cNvPr id="188" name="Alaska20">
                <a:extLst>
                  <a:ext uri="{FF2B5EF4-FFF2-40B4-BE49-F238E27FC236}">
                    <a16:creationId xmlns:a16="http://schemas.microsoft.com/office/drawing/2014/main" id="{F7AF2BC0-6459-384E-A7B0-B6A5DC1B95B4}"/>
                  </a:ext>
                </a:extLst>
              </p:cNvPr>
              <p:cNvSpPr>
                <a:spLocks/>
              </p:cNvSpPr>
              <p:nvPr/>
            </p:nvSpPr>
            <p:spPr bwMode="auto">
              <a:xfrm>
                <a:off x="677975" y="14592846"/>
                <a:ext cx="612" cy="9"/>
              </a:xfrm>
              <a:custGeom>
                <a:avLst/>
                <a:gdLst/>
                <a:ahLst/>
                <a:cxnLst>
                  <a:cxn ang="0">
                    <a:pos x="1069" y="0"/>
                  </a:cxn>
                  <a:cxn ang="0">
                    <a:pos x="0" y="1024"/>
                  </a:cxn>
                  <a:cxn ang="0">
                    <a:pos x="712" y="0"/>
                  </a:cxn>
                  <a:cxn ang="0">
                    <a:pos x="1425" y="0"/>
                  </a:cxn>
                  <a:cxn ang="0">
                    <a:pos x="2849" y="1024"/>
                  </a:cxn>
                  <a:cxn ang="0">
                    <a:pos x="3918" y="1024"/>
                  </a:cxn>
                  <a:cxn ang="0">
                    <a:pos x="5699" y="1024"/>
                  </a:cxn>
                  <a:cxn ang="0">
                    <a:pos x="7836" y="0"/>
                  </a:cxn>
                  <a:cxn ang="0">
                    <a:pos x="9261" y="4096"/>
                  </a:cxn>
                  <a:cxn ang="0">
                    <a:pos x="11041" y="5120"/>
                  </a:cxn>
                  <a:cxn ang="0">
                    <a:pos x="12822" y="4096"/>
                  </a:cxn>
                  <a:cxn ang="0">
                    <a:pos x="14247" y="4096"/>
                  </a:cxn>
                  <a:cxn ang="0">
                    <a:pos x="16384" y="5120"/>
                  </a:cxn>
                  <a:cxn ang="0">
                    <a:pos x="16384" y="11264"/>
                  </a:cxn>
                  <a:cxn ang="0">
                    <a:pos x="14247" y="13312"/>
                  </a:cxn>
                  <a:cxn ang="0">
                    <a:pos x="11398" y="13312"/>
                  </a:cxn>
                  <a:cxn ang="0">
                    <a:pos x="9617" y="16384"/>
                  </a:cxn>
                  <a:cxn ang="0">
                    <a:pos x="7836" y="15360"/>
                  </a:cxn>
                  <a:cxn ang="0">
                    <a:pos x="5343" y="12288"/>
                  </a:cxn>
                  <a:cxn ang="0">
                    <a:pos x="3918" y="12288"/>
                  </a:cxn>
                  <a:cxn ang="0">
                    <a:pos x="2137" y="5120"/>
                  </a:cxn>
                  <a:cxn ang="0">
                    <a:pos x="1069" y="0"/>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chemeClr val="bg1"/>
                </a:solidFill>
                <a:prstDash val="solid"/>
                <a:round/>
                <a:headEnd/>
                <a:tailEnd/>
              </a:ln>
            </p:spPr>
          </p:sp>
          <p:sp>
            <p:nvSpPr>
              <p:cNvPr id="189" name="Alaska19">
                <a:extLst>
                  <a:ext uri="{FF2B5EF4-FFF2-40B4-BE49-F238E27FC236}">
                    <a16:creationId xmlns:a16="http://schemas.microsoft.com/office/drawing/2014/main" id="{69FAE8B5-CB94-6F43-9D74-CBBA41429BD4}"/>
                  </a:ext>
                </a:extLst>
              </p:cNvPr>
              <p:cNvSpPr>
                <a:spLocks/>
              </p:cNvSpPr>
              <p:nvPr/>
            </p:nvSpPr>
            <p:spPr bwMode="auto">
              <a:xfrm>
                <a:off x="678587" y="14592837"/>
                <a:ext cx="306" cy="12"/>
              </a:xfrm>
              <a:custGeom>
                <a:avLst/>
                <a:gdLst/>
                <a:ahLst/>
                <a:cxnLst>
                  <a:cxn ang="0">
                    <a:pos x="4096" y="0"/>
                  </a:cxn>
                  <a:cxn ang="0">
                    <a:pos x="4096" y="964"/>
                  </a:cxn>
                  <a:cxn ang="0">
                    <a:pos x="5461" y="1928"/>
                  </a:cxn>
                  <a:cxn ang="0">
                    <a:pos x="9557" y="3855"/>
                  </a:cxn>
                  <a:cxn ang="0">
                    <a:pos x="16384" y="3855"/>
                  </a:cxn>
                  <a:cxn ang="0">
                    <a:pos x="16384" y="9638"/>
                  </a:cxn>
                  <a:cxn ang="0">
                    <a:pos x="8192" y="16384"/>
                  </a:cxn>
                  <a:cxn ang="0">
                    <a:pos x="0" y="16384"/>
                  </a:cxn>
                  <a:cxn ang="0">
                    <a:pos x="0" y="5783"/>
                  </a:cxn>
                  <a:cxn ang="0">
                    <a:pos x="4096" y="0"/>
                  </a:cxn>
                  <a:cxn ang="0">
                    <a:pos x="0" y="5783"/>
                  </a:cxn>
                  <a:cxn ang="0">
                    <a:pos x="4096" y="0"/>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chemeClr val="bg1"/>
                </a:solidFill>
                <a:prstDash val="solid"/>
                <a:round/>
                <a:headEnd/>
                <a:tailEnd/>
              </a:ln>
            </p:spPr>
          </p:sp>
          <p:sp>
            <p:nvSpPr>
              <p:cNvPr id="190" name="Alaska18">
                <a:extLst>
                  <a:ext uri="{FF2B5EF4-FFF2-40B4-BE49-F238E27FC236}">
                    <a16:creationId xmlns:a16="http://schemas.microsoft.com/office/drawing/2014/main" id="{022ECD96-0BED-C34F-9F2D-FB71C69C2128}"/>
                  </a:ext>
                </a:extLst>
              </p:cNvPr>
              <p:cNvSpPr>
                <a:spLocks/>
              </p:cNvSpPr>
              <p:nvPr/>
            </p:nvSpPr>
            <p:spPr bwMode="auto">
              <a:xfrm>
                <a:off x="680015" y="14592810"/>
                <a:ext cx="578" cy="18"/>
              </a:xfrm>
              <a:custGeom>
                <a:avLst/>
                <a:gdLst/>
                <a:ahLst/>
                <a:cxnLst>
                  <a:cxn ang="0">
                    <a:pos x="0" y="15892"/>
                  </a:cxn>
                  <a:cxn ang="0">
                    <a:pos x="0" y="15237"/>
                  </a:cxn>
                  <a:cxn ang="0">
                    <a:pos x="0" y="14418"/>
                  </a:cxn>
                  <a:cxn ang="0">
                    <a:pos x="575" y="13763"/>
                  </a:cxn>
                  <a:cxn ang="0">
                    <a:pos x="1725" y="12616"/>
                  </a:cxn>
                  <a:cxn ang="0">
                    <a:pos x="2587" y="10322"/>
                  </a:cxn>
                  <a:cxn ang="0">
                    <a:pos x="4024" y="8028"/>
                  </a:cxn>
                  <a:cxn ang="0">
                    <a:pos x="5174" y="5898"/>
                  </a:cxn>
                  <a:cxn ang="0">
                    <a:pos x="6899" y="5079"/>
                  </a:cxn>
                  <a:cxn ang="0">
                    <a:pos x="7473" y="5079"/>
                  </a:cxn>
                  <a:cxn ang="0">
                    <a:pos x="9485" y="4588"/>
                  </a:cxn>
                  <a:cxn ang="0">
                    <a:pos x="9773" y="3113"/>
                  </a:cxn>
                  <a:cxn ang="0">
                    <a:pos x="10348" y="1475"/>
                  </a:cxn>
                  <a:cxn ang="0">
                    <a:pos x="12647" y="819"/>
                  </a:cxn>
                  <a:cxn ang="0">
                    <a:pos x="14947" y="0"/>
                  </a:cxn>
                  <a:cxn ang="0">
                    <a:pos x="16097" y="492"/>
                  </a:cxn>
                  <a:cxn ang="0">
                    <a:pos x="16384" y="2130"/>
                  </a:cxn>
                  <a:cxn ang="0">
                    <a:pos x="16097" y="3932"/>
                  </a:cxn>
                  <a:cxn ang="0">
                    <a:pos x="14084" y="4588"/>
                  </a:cxn>
                  <a:cxn ang="0">
                    <a:pos x="11785" y="5898"/>
                  </a:cxn>
                  <a:cxn ang="0">
                    <a:pos x="9773" y="7373"/>
                  </a:cxn>
                  <a:cxn ang="0">
                    <a:pos x="9198" y="8028"/>
                  </a:cxn>
                  <a:cxn ang="0">
                    <a:pos x="8048" y="9667"/>
                  </a:cxn>
                  <a:cxn ang="0">
                    <a:pos x="7473" y="10486"/>
                  </a:cxn>
                  <a:cxn ang="0">
                    <a:pos x="6036" y="11633"/>
                  </a:cxn>
                  <a:cxn ang="0">
                    <a:pos x="2874" y="14909"/>
                  </a:cxn>
                  <a:cxn ang="0">
                    <a:pos x="1725" y="15073"/>
                  </a:cxn>
                  <a:cxn ang="0">
                    <a:pos x="287" y="16384"/>
                  </a:cxn>
                  <a:cxn ang="0">
                    <a:pos x="0" y="15892"/>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chemeClr val="bg1"/>
                </a:solidFill>
                <a:prstDash val="solid"/>
                <a:round/>
                <a:headEnd/>
                <a:tailEnd/>
              </a:ln>
            </p:spPr>
          </p:sp>
          <p:sp>
            <p:nvSpPr>
              <p:cNvPr id="191" name="Alaska17">
                <a:extLst>
                  <a:ext uri="{FF2B5EF4-FFF2-40B4-BE49-F238E27FC236}">
                    <a16:creationId xmlns:a16="http://schemas.microsoft.com/office/drawing/2014/main" id="{B716ABC3-3313-0A47-B385-98D52154F037}"/>
                  </a:ext>
                </a:extLst>
              </p:cNvPr>
              <p:cNvSpPr>
                <a:spLocks/>
              </p:cNvSpPr>
              <p:nvPr/>
            </p:nvSpPr>
            <p:spPr bwMode="auto">
              <a:xfrm>
                <a:off x="680593" y="14592792"/>
                <a:ext cx="612" cy="27"/>
              </a:xfrm>
              <a:custGeom>
                <a:avLst/>
                <a:gdLst/>
                <a:ahLst/>
                <a:cxnLst>
                  <a:cxn ang="0">
                    <a:pos x="993" y="16384"/>
                  </a:cxn>
                  <a:cxn ang="0">
                    <a:pos x="0" y="15124"/>
                  </a:cxn>
                  <a:cxn ang="0">
                    <a:pos x="248" y="14944"/>
                  </a:cxn>
                  <a:cxn ang="0">
                    <a:pos x="993" y="14404"/>
                  </a:cxn>
                  <a:cxn ang="0">
                    <a:pos x="1986" y="14223"/>
                  </a:cxn>
                  <a:cxn ang="0">
                    <a:pos x="2234" y="14223"/>
                  </a:cxn>
                  <a:cxn ang="0">
                    <a:pos x="3972" y="13863"/>
                  </a:cxn>
                  <a:cxn ang="0">
                    <a:pos x="4965" y="13143"/>
                  </a:cxn>
                  <a:cxn ang="0">
                    <a:pos x="6454" y="11523"/>
                  </a:cxn>
                  <a:cxn ang="0">
                    <a:pos x="6951" y="9362"/>
                  </a:cxn>
                  <a:cxn ang="0">
                    <a:pos x="7447" y="8102"/>
                  </a:cxn>
                  <a:cxn ang="0">
                    <a:pos x="8192" y="6662"/>
                  </a:cxn>
                  <a:cxn ang="0">
                    <a:pos x="9433" y="8102"/>
                  </a:cxn>
                  <a:cxn ang="0">
                    <a:pos x="10426" y="6662"/>
                  </a:cxn>
                  <a:cxn ang="0">
                    <a:pos x="9930" y="5581"/>
                  </a:cxn>
                  <a:cxn ang="0">
                    <a:pos x="8440" y="5581"/>
                  </a:cxn>
                  <a:cxn ang="0">
                    <a:pos x="7447" y="3421"/>
                  </a:cxn>
                  <a:cxn ang="0">
                    <a:pos x="7447" y="1620"/>
                  </a:cxn>
                  <a:cxn ang="0">
                    <a:pos x="9185" y="720"/>
                  </a:cxn>
                  <a:cxn ang="0">
                    <a:pos x="10923" y="540"/>
                  </a:cxn>
                  <a:cxn ang="0">
                    <a:pos x="12164" y="1440"/>
                  </a:cxn>
                  <a:cxn ang="0">
                    <a:pos x="12909" y="3061"/>
                  </a:cxn>
                  <a:cxn ang="0">
                    <a:pos x="14150" y="1620"/>
                  </a:cxn>
                  <a:cxn ang="0">
                    <a:pos x="14895" y="0"/>
                  </a:cxn>
                  <a:cxn ang="0">
                    <a:pos x="15888" y="180"/>
                  </a:cxn>
                  <a:cxn ang="0">
                    <a:pos x="16384" y="1440"/>
                  </a:cxn>
                  <a:cxn ang="0">
                    <a:pos x="16384" y="1980"/>
                  </a:cxn>
                  <a:cxn ang="0">
                    <a:pos x="15888" y="3421"/>
                  </a:cxn>
                  <a:cxn ang="0">
                    <a:pos x="14150" y="5221"/>
                  </a:cxn>
                  <a:cxn ang="0">
                    <a:pos x="13902" y="6662"/>
                  </a:cxn>
                  <a:cxn ang="0">
                    <a:pos x="14895" y="5941"/>
                  </a:cxn>
                  <a:cxn ang="0">
                    <a:pos x="15143" y="7742"/>
                  </a:cxn>
                  <a:cxn ang="0">
                    <a:pos x="14150" y="9362"/>
                  </a:cxn>
                  <a:cxn ang="0">
                    <a:pos x="12909" y="9902"/>
                  </a:cxn>
                  <a:cxn ang="0">
                    <a:pos x="11419" y="10803"/>
                  </a:cxn>
                  <a:cxn ang="0">
                    <a:pos x="10923" y="12423"/>
                  </a:cxn>
                  <a:cxn ang="0">
                    <a:pos x="9185" y="12783"/>
                  </a:cxn>
                  <a:cxn ang="0">
                    <a:pos x="7199" y="13863"/>
                  </a:cxn>
                  <a:cxn ang="0">
                    <a:pos x="5461" y="15664"/>
                  </a:cxn>
                  <a:cxn ang="0">
                    <a:pos x="4468" y="15844"/>
                  </a:cxn>
                  <a:cxn ang="0">
                    <a:pos x="2979" y="16384"/>
                  </a:cxn>
                  <a:cxn ang="0">
                    <a:pos x="1241" y="16384"/>
                  </a:cxn>
                  <a:cxn ang="0">
                    <a:pos x="993" y="16384"/>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chemeClr val="bg1"/>
                </a:solidFill>
                <a:prstDash val="solid"/>
                <a:round/>
                <a:headEnd/>
                <a:tailEnd/>
              </a:ln>
            </p:spPr>
          </p:sp>
          <p:sp>
            <p:nvSpPr>
              <p:cNvPr id="192" name="Alaska16">
                <a:extLst>
                  <a:ext uri="{FF2B5EF4-FFF2-40B4-BE49-F238E27FC236}">
                    <a16:creationId xmlns:a16="http://schemas.microsoft.com/office/drawing/2014/main" id="{A25BA038-A358-D245-9D06-AAE858B07D23}"/>
                  </a:ext>
                </a:extLst>
              </p:cNvPr>
              <p:cNvSpPr>
                <a:spLocks/>
              </p:cNvSpPr>
              <p:nvPr/>
            </p:nvSpPr>
            <p:spPr bwMode="auto">
              <a:xfrm>
                <a:off x="681477" y="14592792"/>
                <a:ext cx="102" cy="3"/>
              </a:xfrm>
              <a:custGeom>
                <a:avLst/>
                <a:gdLst/>
                <a:ahLst/>
                <a:cxnLst>
                  <a:cxn ang="0">
                    <a:pos x="5120" y="0"/>
                  </a:cxn>
                  <a:cxn ang="0">
                    <a:pos x="7168" y="585"/>
                  </a:cxn>
                  <a:cxn ang="0">
                    <a:pos x="8192" y="2926"/>
                  </a:cxn>
                  <a:cxn ang="0">
                    <a:pos x="13312" y="2926"/>
                  </a:cxn>
                  <a:cxn ang="0">
                    <a:pos x="15360" y="7022"/>
                  </a:cxn>
                  <a:cxn ang="0">
                    <a:pos x="16384" y="11118"/>
                  </a:cxn>
                  <a:cxn ang="0">
                    <a:pos x="11264" y="16384"/>
                  </a:cxn>
                  <a:cxn ang="0">
                    <a:pos x="7168" y="14629"/>
                  </a:cxn>
                  <a:cxn ang="0">
                    <a:pos x="3072" y="14629"/>
                  </a:cxn>
                  <a:cxn ang="0">
                    <a:pos x="0" y="9362"/>
                  </a:cxn>
                  <a:cxn ang="0">
                    <a:pos x="1024" y="2926"/>
                  </a:cxn>
                  <a:cxn ang="0">
                    <a:pos x="5120" y="0"/>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chemeClr val="bg1"/>
                </a:solidFill>
                <a:prstDash val="solid"/>
                <a:round/>
                <a:headEnd/>
                <a:tailEnd/>
              </a:ln>
            </p:spPr>
          </p:sp>
          <p:sp>
            <p:nvSpPr>
              <p:cNvPr id="193" name="D121">
                <a:extLst>
                  <a:ext uri="{FF2B5EF4-FFF2-40B4-BE49-F238E27FC236}">
                    <a16:creationId xmlns:a16="http://schemas.microsoft.com/office/drawing/2014/main" id="{EAE9E0F2-5904-8143-B1DF-00AD72893356}"/>
                  </a:ext>
                </a:extLst>
              </p:cNvPr>
              <p:cNvSpPr>
                <a:spLocks/>
              </p:cNvSpPr>
              <p:nvPr/>
            </p:nvSpPr>
            <p:spPr bwMode="auto">
              <a:xfrm>
                <a:off x="681987" y="14592762"/>
                <a:ext cx="612" cy="18"/>
              </a:xfrm>
              <a:custGeom>
                <a:avLst/>
                <a:gdLst/>
                <a:ahLst/>
                <a:cxnLst>
                  <a:cxn ang="0">
                    <a:pos x="0" y="10570"/>
                  </a:cxn>
                  <a:cxn ang="0">
                    <a:pos x="0" y="10394"/>
                  </a:cxn>
                  <a:cxn ang="0">
                    <a:pos x="1416" y="9337"/>
                  </a:cxn>
                  <a:cxn ang="0">
                    <a:pos x="1820" y="8280"/>
                  </a:cxn>
                  <a:cxn ang="0">
                    <a:pos x="3236" y="6166"/>
                  </a:cxn>
                  <a:cxn ang="0">
                    <a:pos x="3439" y="4404"/>
                  </a:cxn>
                  <a:cxn ang="0">
                    <a:pos x="4045" y="2995"/>
                  </a:cxn>
                  <a:cxn ang="0">
                    <a:pos x="5057" y="2995"/>
                  </a:cxn>
                  <a:cxn ang="0">
                    <a:pos x="6473" y="3347"/>
                  </a:cxn>
                  <a:cxn ang="0">
                    <a:pos x="8293" y="2643"/>
                  </a:cxn>
                  <a:cxn ang="0">
                    <a:pos x="9709" y="1586"/>
                  </a:cxn>
                  <a:cxn ang="0">
                    <a:pos x="10720" y="529"/>
                  </a:cxn>
                  <a:cxn ang="0">
                    <a:pos x="11327" y="0"/>
                  </a:cxn>
                  <a:cxn ang="0">
                    <a:pos x="12136" y="0"/>
                  </a:cxn>
                  <a:cxn ang="0">
                    <a:pos x="12743" y="529"/>
                  </a:cxn>
                  <a:cxn ang="0">
                    <a:pos x="12945" y="1586"/>
                  </a:cxn>
                  <a:cxn ang="0">
                    <a:pos x="13148" y="2995"/>
                  </a:cxn>
                  <a:cxn ang="0">
                    <a:pos x="13552" y="4228"/>
                  </a:cxn>
                  <a:cxn ang="0">
                    <a:pos x="13754" y="5461"/>
                  </a:cxn>
                  <a:cxn ang="0">
                    <a:pos x="13754" y="5638"/>
                  </a:cxn>
                  <a:cxn ang="0">
                    <a:pos x="14361" y="6166"/>
                  </a:cxn>
                  <a:cxn ang="0">
                    <a:pos x="14564" y="6342"/>
                  </a:cxn>
                  <a:cxn ang="0">
                    <a:pos x="15170" y="7047"/>
                  </a:cxn>
                  <a:cxn ang="0">
                    <a:pos x="15575" y="7047"/>
                  </a:cxn>
                  <a:cxn ang="0">
                    <a:pos x="16182" y="7575"/>
                  </a:cxn>
                  <a:cxn ang="0">
                    <a:pos x="16384" y="8456"/>
                  </a:cxn>
                  <a:cxn ang="0">
                    <a:pos x="15979" y="8985"/>
                  </a:cxn>
                  <a:cxn ang="0">
                    <a:pos x="14564" y="8280"/>
                  </a:cxn>
                  <a:cxn ang="0">
                    <a:pos x="13552" y="9689"/>
                  </a:cxn>
                  <a:cxn ang="0">
                    <a:pos x="11529" y="10394"/>
                  </a:cxn>
                  <a:cxn ang="0">
                    <a:pos x="9102" y="10394"/>
                  </a:cxn>
                  <a:cxn ang="0">
                    <a:pos x="7282" y="10394"/>
                  </a:cxn>
                  <a:cxn ang="0">
                    <a:pos x="5664" y="13213"/>
                  </a:cxn>
                  <a:cxn ang="0">
                    <a:pos x="3034" y="16384"/>
                  </a:cxn>
                  <a:cxn ang="0">
                    <a:pos x="1820" y="14975"/>
                  </a:cxn>
                  <a:cxn ang="0">
                    <a:pos x="809" y="14094"/>
                  </a:cxn>
                  <a:cxn ang="0">
                    <a:pos x="607" y="12861"/>
                  </a:cxn>
                  <a:cxn ang="0">
                    <a:pos x="0" y="11451"/>
                  </a:cxn>
                  <a:cxn ang="0">
                    <a:pos x="0" y="10570"/>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chemeClr val="bg1"/>
                </a:solidFill>
                <a:prstDash val="solid"/>
                <a:round/>
                <a:headEnd/>
                <a:tailEnd/>
              </a:ln>
            </p:spPr>
          </p:sp>
          <p:sp>
            <p:nvSpPr>
              <p:cNvPr id="194" name="Alaska15">
                <a:extLst>
                  <a:ext uri="{FF2B5EF4-FFF2-40B4-BE49-F238E27FC236}">
                    <a16:creationId xmlns:a16="http://schemas.microsoft.com/office/drawing/2014/main" id="{5E734ACA-0710-AA41-91B0-2233E125EF96}"/>
                  </a:ext>
                </a:extLst>
              </p:cNvPr>
              <p:cNvSpPr>
                <a:spLocks/>
              </p:cNvSpPr>
              <p:nvPr/>
            </p:nvSpPr>
            <p:spPr bwMode="auto">
              <a:xfrm>
                <a:off x="682599" y="14592780"/>
                <a:ext cx="136" cy="6"/>
              </a:xfrm>
              <a:custGeom>
                <a:avLst/>
                <a:gdLst/>
                <a:ahLst/>
                <a:cxnLst>
                  <a:cxn ang="0">
                    <a:pos x="4096" y="3781"/>
                  </a:cxn>
                  <a:cxn ang="0">
                    <a:pos x="0" y="5041"/>
                  </a:cxn>
                  <a:cxn ang="0">
                    <a:pos x="4096" y="1260"/>
                  </a:cxn>
                  <a:cxn ang="0">
                    <a:pos x="9557" y="0"/>
                  </a:cxn>
                  <a:cxn ang="0">
                    <a:pos x="15019" y="3781"/>
                  </a:cxn>
                  <a:cxn ang="0">
                    <a:pos x="16384" y="11343"/>
                  </a:cxn>
                  <a:cxn ang="0">
                    <a:pos x="15019" y="13863"/>
                  </a:cxn>
                  <a:cxn ang="0">
                    <a:pos x="6827" y="16384"/>
                  </a:cxn>
                  <a:cxn ang="0">
                    <a:pos x="4096" y="6302"/>
                  </a:cxn>
                  <a:cxn ang="0">
                    <a:pos x="4096" y="3781"/>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chemeClr val="bg1"/>
                </a:solidFill>
                <a:prstDash val="solid"/>
                <a:round/>
                <a:headEnd/>
                <a:tailEnd/>
              </a:ln>
            </p:spPr>
          </p:sp>
          <p:sp>
            <p:nvSpPr>
              <p:cNvPr id="195" name="Alaska14">
                <a:extLst>
                  <a:ext uri="{FF2B5EF4-FFF2-40B4-BE49-F238E27FC236}">
                    <a16:creationId xmlns:a16="http://schemas.microsoft.com/office/drawing/2014/main" id="{7BFFDBFC-4352-9040-B700-85546D46BD2D}"/>
                  </a:ext>
                </a:extLst>
              </p:cNvPr>
              <p:cNvSpPr>
                <a:spLocks/>
              </p:cNvSpPr>
              <p:nvPr/>
            </p:nvSpPr>
            <p:spPr bwMode="auto">
              <a:xfrm>
                <a:off x="683517" y="14592753"/>
                <a:ext cx="306" cy="9"/>
              </a:xfrm>
              <a:custGeom>
                <a:avLst/>
                <a:gdLst/>
                <a:ahLst/>
                <a:cxnLst>
                  <a:cxn ang="0">
                    <a:pos x="10923" y="5814"/>
                  </a:cxn>
                  <a:cxn ang="0">
                    <a:pos x="6554" y="1057"/>
                  </a:cxn>
                  <a:cxn ang="0">
                    <a:pos x="6554" y="3171"/>
                  </a:cxn>
                  <a:cxn ang="0">
                    <a:pos x="6554" y="5285"/>
                  </a:cxn>
                  <a:cxn ang="0">
                    <a:pos x="7646" y="5814"/>
                  </a:cxn>
                  <a:cxn ang="0">
                    <a:pos x="8738" y="5814"/>
                  </a:cxn>
                  <a:cxn ang="0">
                    <a:pos x="10923" y="2114"/>
                  </a:cxn>
                  <a:cxn ang="0">
                    <a:pos x="12015" y="0"/>
                  </a:cxn>
                  <a:cxn ang="0">
                    <a:pos x="15292" y="3700"/>
                  </a:cxn>
                  <a:cxn ang="0">
                    <a:pos x="15292" y="6342"/>
                  </a:cxn>
                  <a:cxn ang="0">
                    <a:pos x="15292" y="9513"/>
                  </a:cxn>
                  <a:cxn ang="0">
                    <a:pos x="15292" y="12156"/>
                  </a:cxn>
                  <a:cxn ang="0">
                    <a:pos x="16384" y="12156"/>
                  </a:cxn>
                  <a:cxn ang="0">
                    <a:pos x="16384" y="13741"/>
                  </a:cxn>
                  <a:cxn ang="0">
                    <a:pos x="15292" y="16384"/>
                  </a:cxn>
                  <a:cxn ang="0">
                    <a:pos x="8738" y="14270"/>
                  </a:cxn>
                  <a:cxn ang="0">
                    <a:pos x="6554" y="16384"/>
                  </a:cxn>
                  <a:cxn ang="0">
                    <a:pos x="3277" y="16384"/>
                  </a:cxn>
                  <a:cxn ang="0">
                    <a:pos x="2185" y="10570"/>
                  </a:cxn>
                  <a:cxn ang="0">
                    <a:pos x="0" y="2114"/>
                  </a:cxn>
                  <a:cxn ang="0">
                    <a:pos x="3277" y="1586"/>
                  </a:cxn>
                  <a:cxn ang="0">
                    <a:pos x="4369" y="5814"/>
                  </a:cxn>
                  <a:cxn ang="0">
                    <a:pos x="7646" y="6342"/>
                  </a:cxn>
                  <a:cxn ang="0">
                    <a:pos x="10923" y="5814"/>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chemeClr val="bg1"/>
                </a:solidFill>
                <a:prstDash val="solid"/>
                <a:round/>
                <a:headEnd/>
                <a:tailEnd/>
              </a:ln>
            </p:spPr>
          </p:sp>
          <p:sp>
            <p:nvSpPr>
              <p:cNvPr id="196" name="Alaska13">
                <a:extLst>
                  <a:ext uri="{FF2B5EF4-FFF2-40B4-BE49-F238E27FC236}">
                    <a16:creationId xmlns:a16="http://schemas.microsoft.com/office/drawing/2014/main" id="{4B785B9F-ADF7-D840-A748-77F6536F4F8A}"/>
                  </a:ext>
                </a:extLst>
              </p:cNvPr>
              <p:cNvSpPr>
                <a:spLocks/>
              </p:cNvSpPr>
              <p:nvPr/>
            </p:nvSpPr>
            <p:spPr bwMode="auto">
              <a:xfrm>
                <a:off x="684333" y="14592726"/>
                <a:ext cx="306" cy="9"/>
              </a:xfrm>
              <a:custGeom>
                <a:avLst/>
                <a:gdLst/>
                <a:ahLst/>
                <a:cxnLst>
                  <a:cxn ang="0">
                    <a:pos x="3277" y="0"/>
                  </a:cxn>
                  <a:cxn ang="0">
                    <a:pos x="0" y="2341"/>
                  </a:cxn>
                  <a:cxn ang="0">
                    <a:pos x="1638" y="1560"/>
                  </a:cxn>
                  <a:cxn ang="0">
                    <a:pos x="3277" y="1560"/>
                  </a:cxn>
                  <a:cxn ang="0">
                    <a:pos x="9830" y="780"/>
                  </a:cxn>
                  <a:cxn ang="0">
                    <a:pos x="13107" y="1950"/>
                  </a:cxn>
                  <a:cxn ang="0">
                    <a:pos x="16384" y="3121"/>
                  </a:cxn>
                  <a:cxn ang="0">
                    <a:pos x="13107" y="5071"/>
                  </a:cxn>
                  <a:cxn ang="0">
                    <a:pos x="16384" y="6242"/>
                  </a:cxn>
                  <a:cxn ang="0">
                    <a:pos x="13107" y="9752"/>
                  </a:cxn>
                  <a:cxn ang="0">
                    <a:pos x="9830" y="13263"/>
                  </a:cxn>
                  <a:cxn ang="0">
                    <a:pos x="8192" y="16384"/>
                  </a:cxn>
                  <a:cxn ang="0">
                    <a:pos x="6554" y="14434"/>
                  </a:cxn>
                  <a:cxn ang="0">
                    <a:pos x="3277" y="9752"/>
                  </a:cxn>
                  <a:cxn ang="0">
                    <a:pos x="6554" y="5461"/>
                  </a:cxn>
                  <a:cxn ang="0">
                    <a:pos x="6554" y="4681"/>
                  </a:cxn>
                  <a:cxn ang="0">
                    <a:pos x="3277" y="3121"/>
                  </a:cxn>
                  <a:cxn ang="0">
                    <a:pos x="3277" y="0"/>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chemeClr val="bg1"/>
                </a:solidFill>
                <a:prstDash val="solid"/>
                <a:round/>
                <a:headEnd/>
                <a:tailEnd/>
              </a:ln>
            </p:spPr>
          </p:sp>
          <p:sp>
            <p:nvSpPr>
              <p:cNvPr id="197" name="Alaska11">
                <a:extLst>
                  <a:ext uri="{FF2B5EF4-FFF2-40B4-BE49-F238E27FC236}">
                    <a16:creationId xmlns:a16="http://schemas.microsoft.com/office/drawing/2014/main" id="{F48E4361-485C-7C46-BCF9-183C363FDF84}"/>
                  </a:ext>
                </a:extLst>
              </p:cNvPr>
              <p:cNvSpPr>
                <a:spLocks/>
              </p:cNvSpPr>
              <p:nvPr/>
            </p:nvSpPr>
            <p:spPr bwMode="auto">
              <a:xfrm>
                <a:off x="686033" y="14592723"/>
                <a:ext cx="102" cy="3"/>
              </a:xfrm>
              <a:custGeom>
                <a:avLst/>
                <a:gdLst/>
                <a:ahLst/>
                <a:cxnLst>
                  <a:cxn ang="0">
                    <a:pos x="0" y="4096"/>
                  </a:cxn>
                  <a:cxn ang="0">
                    <a:pos x="2048" y="2731"/>
                  </a:cxn>
                  <a:cxn ang="0">
                    <a:pos x="2048" y="2048"/>
                  </a:cxn>
                  <a:cxn ang="0">
                    <a:pos x="8192" y="2048"/>
                  </a:cxn>
                  <a:cxn ang="0">
                    <a:pos x="10240" y="1365"/>
                  </a:cxn>
                  <a:cxn ang="0">
                    <a:pos x="14336" y="0"/>
                  </a:cxn>
                  <a:cxn ang="0">
                    <a:pos x="16384" y="2048"/>
                  </a:cxn>
                  <a:cxn ang="0">
                    <a:pos x="16384" y="6827"/>
                  </a:cxn>
                  <a:cxn ang="0">
                    <a:pos x="10240" y="10923"/>
                  </a:cxn>
                  <a:cxn ang="0">
                    <a:pos x="6144" y="16384"/>
                  </a:cxn>
                  <a:cxn ang="0">
                    <a:pos x="0" y="15701"/>
                  </a:cxn>
                  <a:cxn ang="0">
                    <a:pos x="0" y="10240"/>
                  </a:cxn>
                  <a:cxn ang="0">
                    <a:pos x="0" y="4096"/>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chemeClr val="bg1"/>
                </a:solidFill>
                <a:prstDash val="solid"/>
                <a:round/>
                <a:headEnd/>
                <a:tailEnd/>
              </a:ln>
            </p:spPr>
          </p:sp>
          <p:sp>
            <p:nvSpPr>
              <p:cNvPr id="198" name="Alaska12">
                <a:extLst>
                  <a:ext uri="{FF2B5EF4-FFF2-40B4-BE49-F238E27FC236}">
                    <a16:creationId xmlns:a16="http://schemas.microsoft.com/office/drawing/2014/main" id="{93814CB5-4D82-4C40-9433-5480AA118441}"/>
                  </a:ext>
                </a:extLst>
              </p:cNvPr>
              <p:cNvSpPr>
                <a:spLocks/>
              </p:cNvSpPr>
              <p:nvPr/>
            </p:nvSpPr>
            <p:spPr bwMode="auto">
              <a:xfrm>
                <a:off x="686135" y="14592726"/>
                <a:ext cx="204" cy="3"/>
              </a:xfrm>
              <a:custGeom>
                <a:avLst/>
                <a:gdLst/>
                <a:ahLst/>
                <a:cxnLst>
                  <a:cxn ang="0">
                    <a:pos x="10923" y="16384"/>
                  </a:cxn>
                  <a:cxn ang="0">
                    <a:pos x="7282" y="16384"/>
                  </a:cxn>
                  <a:cxn ang="0">
                    <a:pos x="1820" y="16384"/>
                  </a:cxn>
                  <a:cxn ang="0">
                    <a:pos x="0" y="14895"/>
                  </a:cxn>
                  <a:cxn ang="0">
                    <a:pos x="0" y="8937"/>
                  </a:cxn>
                  <a:cxn ang="0">
                    <a:pos x="3641" y="2979"/>
                  </a:cxn>
                  <a:cxn ang="0">
                    <a:pos x="10923" y="0"/>
                  </a:cxn>
                  <a:cxn ang="0">
                    <a:pos x="16384" y="2979"/>
                  </a:cxn>
                  <a:cxn ang="0">
                    <a:pos x="16384" y="8937"/>
                  </a:cxn>
                  <a:cxn ang="0">
                    <a:pos x="16384" y="11916"/>
                  </a:cxn>
                  <a:cxn ang="0">
                    <a:pos x="10923" y="16384"/>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chemeClr val="bg1"/>
                </a:solidFill>
                <a:prstDash val="solid"/>
                <a:round/>
                <a:headEnd/>
                <a:tailEnd/>
              </a:ln>
            </p:spPr>
          </p:sp>
          <p:sp>
            <p:nvSpPr>
              <p:cNvPr id="199" name="D127">
                <a:extLst>
                  <a:ext uri="{FF2B5EF4-FFF2-40B4-BE49-F238E27FC236}">
                    <a16:creationId xmlns:a16="http://schemas.microsoft.com/office/drawing/2014/main" id="{D00F4302-F64C-AA45-BECC-2F9082ACF881}"/>
                  </a:ext>
                </a:extLst>
              </p:cNvPr>
              <p:cNvSpPr>
                <a:spLocks/>
              </p:cNvSpPr>
              <p:nvPr/>
            </p:nvSpPr>
            <p:spPr bwMode="auto">
              <a:xfrm>
                <a:off x="686645" y="14592705"/>
                <a:ext cx="0" cy="0"/>
              </a:xfrm>
              <a:custGeom>
                <a:avLst/>
                <a:gdLst/>
                <a:ahLst/>
                <a:cxnLst>
                  <a:cxn ang="0">
                    <a:pos x="8548" y="8192"/>
                  </a:cxn>
                  <a:cxn ang="0">
                    <a:pos x="7836" y="9557"/>
                  </a:cxn>
                  <a:cxn ang="0">
                    <a:pos x="7123" y="10923"/>
                  </a:cxn>
                  <a:cxn ang="0">
                    <a:pos x="7123" y="12288"/>
                  </a:cxn>
                  <a:cxn ang="0">
                    <a:pos x="2849" y="16384"/>
                  </a:cxn>
                  <a:cxn ang="0">
                    <a:pos x="2137" y="13653"/>
                  </a:cxn>
                  <a:cxn ang="0">
                    <a:pos x="0" y="9557"/>
                  </a:cxn>
                  <a:cxn ang="0">
                    <a:pos x="2849" y="2731"/>
                  </a:cxn>
                  <a:cxn ang="0">
                    <a:pos x="5699" y="0"/>
                  </a:cxn>
                  <a:cxn ang="0">
                    <a:pos x="7836" y="1365"/>
                  </a:cxn>
                  <a:cxn ang="0">
                    <a:pos x="12822" y="1365"/>
                  </a:cxn>
                  <a:cxn ang="0">
                    <a:pos x="16384" y="1365"/>
                  </a:cxn>
                  <a:cxn ang="0">
                    <a:pos x="16384" y="2731"/>
                  </a:cxn>
                  <a:cxn ang="0">
                    <a:pos x="13535" y="6827"/>
                  </a:cxn>
                  <a:cxn ang="0">
                    <a:pos x="9973" y="7509"/>
                  </a:cxn>
                  <a:cxn ang="0">
                    <a:pos x="8548" y="8192"/>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chemeClr val="bg1"/>
                </a:solidFill>
                <a:prstDash val="solid"/>
                <a:round/>
                <a:headEnd/>
                <a:tailEnd/>
              </a:ln>
            </p:spPr>
          </p:sp>
          <p:sp>
            <p:nvSpPr>
              <p:cNvPr id="200" name="Alaska10">
                <a:extLst>
                  <a:ext uri="{FF2B5EF4-FFF2-40B4-BE49-F238E27FC236}">
                    <a16:creationId xmlns:a16="http://schemas.microsoft.com/office/drawing/2014/main" id="{46FEE415-DCA6-2642-97B9-2D7A3F2B8A68}"/>
                  </a:ext>
                </a:extLst>
              </p:cNvPr>
              <p:cNvSpPr>
                <a:spLocks/>
              </p:cNvSpPr>
              <p:nvPr/>
            </p:nvSpPr>
            <p:spPr bwMode="auto">
              <a:xfrm>
                <a:off x="686135" y="14592687"/>
                <a:ext cx="816" cy="27"/>
              </a:xfrm>
              <a:custGeom>
                <a:avLst/>
                <a:gdLst/>
                <a:ahLst/>
                <a:cxnLst>
                  <a:cxn ang="0">
                    <a:pos x="0" y="8357"/>
                  </a:cxn>
                  <a:cxn ang="0">
                    <a:pos x="269" y="7917"/>
                  </a:cxn>
                  <a:cxn ang="0">
                    <a:pos x="806" y="6598"/>
                  </a:cxn>
                  <a:cxn ang="0">
                    <a:pos x="2283" y="4618"/>
                  </a:cxn>
                  <a:cxn ang="0">
                    <a:pos x="3223" y="4178"/>
                  </a:cxn>
                  <a:cxn ang="0">
                    <a:pos x="4969" y="4069"/>
                  </a:cxn>
                  <a:cxn ang="0">
                    <a:pos x="4432" y="5278"/>
                  </a:cxn>
                  <a:cxn ang="0">
                    <a:pos x="5103" y="6158"/>
                  </a:cxn>
                  <a:cxn ang="0">
                    <a:pos x="5909" y="7477"/>
                  </a:cxn>
                  <a:cxn ang="0">
                    <a:pos x="6446" y="6708"/>
                  </a:cxn>
                  <a:cxn ang="0">
                    <a:pos x="6580" y="5498"/>
                  </a:cxn>
                  <a:cxn ang="0">
                    <a:pos x="6983" y="4508"/>
                  </a:cxn>
                  <a:cxn ang="0">
                    <a:pos x="5640" y="2199"/>
                  </a:cxn>
                  <a:cxn ang="0">
                    <a:pos x="5909" y="880"/>
                  </a:cxn>
                  <a:cxn ang="0">
                    <a:pos x="7521" y="1979"/>
                  </a:cxn>
                  <a:cxn ang="0">
                    <a:pos x="7789" y="3629"/>
                  </a:cxn>
                  <a:cxn ang="0">
                    <a:pos x="8863" y="1759"/>
                  </a:cxn>
                  <a:cxn ang="0">
                    <a:pos x="9938" y="1979"/>
                  </a:cxn>
                  <a:cxn ang="0">
                    <a:pos x="10744" y="880"/>
                  </a:cxn>
                  <a:cxn ang="0">
                    <a:pos x="10744" y="220"/>
                  </a:cxn>
                  <a:cxn ang="0">
                    <a:pos x="11818" y="220"/>
                  </a:cxn>
                  <a:cxn ang="0">
                    <a:pos x="12087" y="2639"/>
                  </a:cxn>
                  <a:cxn ang="0">
                    <a:pos x="13161" y="660"/>
                  </a:cxn>
                  <a:cxn ang="0">
                    <a:pos x="14235" y="1100"/>
                  </a:cxn>
                  <a:cxn ang="0">
                    <a:pos x="14101" y="3189"/>
                  </a:cxn>
                  <a:cxn ang="0">
                    <a:pos x="14235" y="4069"/>
                  </a:cxn>
                  <a:cxn ang="0">
                    <a:pos x="14772" y="4948"/>
                  </a:cxn>
                  <a:cxn ang="0">
                    <a:pos x="16115" y="4618"/>
                  </a:cxn>
                  <a:cxn ang="0">
                    <a:pos x="15847" y="6268"/>
                  </a:cxn>
                  <a:cxn ang="0">
                    <a:pos x="14504" y="6818"/>
                  </a:cxn>
                  <a:cxn ang="0">
                    <a:pos x="13161" y="5938"/>
                  </a:cxn>
                  <a:cxn ang="0">
                    <a:pos x="11818" y="5718"/>
                  </a:cxn>
                  <a:cxn ang="0">
                    <a:pos x="11952" y="6818"/>
                  </a:cxn>
                  <a:cxn ang="0">
                    <a:pos x="13161" y="7257"/>
                  </a:cxn>
                  <a:cxn ang="0">
                    <a:pos x="13564" y="8577"/>
                  </a:cxn>
                  <a:cxn ang="0">
                    <a:pos x="13027" y="9017"/>
                  </a:cxn>
                  <a:cxn ang="0">
                    <a:pos x="12489" y="7917"/>
                  </a:cxn>
                  <a:cxn ang="0">
                    <a:pos x="11549" y="8577"/>
                  </a:cxn>
                  <a:cxn ang="0">
                    <a:pos x="10744" y="8907"/>
                  </a:cxn>
                  <a:cxn ang="0">
                    <a:pos x="10744" y="9457"/>
                  </a:cxn>
                  <a:cxn ang="0">
                    <a:pos x="8863" y="10776"/>
                  </a:cxn>
                  <a:cxn ang="0">
                    <a:pos x="7521" y="12096"/>
                  </a:cxn>
                  <a:cxn ang="0">
                    <a:pos x="7521" y="13195"/>
                  </a:cxn>
                  <a:cxn ang="0">
                    <a:pos x="6983" y="15174"/>
                  </a:cxn>
                  <a:cxn ang="0">
                    <a:pos x="5506" y="16054"/>
                  </a:cxn>
                  <a:cxn ang="0">
                    <a:pos x="5103" y="15064"/>
                  </a:cxn>
                  <a:cxn ang="0">
                    <a:pos x="5909" y="13415"/>
                  </a:cxn>
                  <a:cxn ang="0">
                    <a:pos x="4969" y="12975"/>
                  </a:cxn>
                  <a:cxn ang="0">
                    <a:pos x="4969" y="11546"/>
                  </a:cxn>
                  <a:cxn ang="0">
                    <a:pos x="3357" y="10776"/>
                  </a:cxn>
                  <a:cxn ang="0">
                    <a:pos x="3223" y="11436"/>
                  </a:cxn>
                  <a:cxn ang="0">
                    <a:pos x="4029" y="12975"/>
                  </a:cxn>
                  <a:cxn ang="0">
                    <a:pos x="3357" y="14735"/>
                  </a:cxn>
                  <a:cxn ang="0">
                    <a:pos x="1880" y="12425"/>
                  </a:cxn>
                  <a:cxn ang="0">
                    <a:pos x="1343" y="9676"/>
                  </a:cxn>
                  <a:cxn ang="0">
                    <a:pos x="269" y="8137"/>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chemeClr val="bg1"/>
                </a:solidFill>
                <a:prstDash val="solid"/>
                <a:round/>
                <a:headEnd/>
                <a:tailEnd/>
              </a:ln>
            </p:spPr>
          </p:sp>
          <p:sp>
            <p:nvSpPr>
              <p:cNvPr id="201" name="D129">
                <a:extLst>
                  <a:ext uri="{FF2B5EF4-FFF2-40B4-BE49-F238E27FC236}">
                    <a16:creationId xmlns:a16="http://schemas.microsoft.com/office/drawing/2014/main" id="{3EAF030A-77F9-AB47-88BD-D5B5CC0200A7}"/>
                  </a:ext>
                </a:extLst>
              </p:cNvPr>
              <p:cNvSpPr>
                <a:spLocks/>
              </p:cNvSpPr>
              <p:nvPr/>
            </p:nvSpPr>
            <p:spPr bwMode="auto">
              <a:xfrm>
                <a:off x="686645" y="14592678"/>
                <a:ext cx="0" cy="0"/>
              </a:xfrm>
              <a:custGeom>
                <a:avLst/>
                <a:gdLst/>
                <a:ahLst/>
                <a:cxnLst>
                  <a:cxn ang="0">
                    <a:pos x="964" y="6554"/>
                  </a:cxn>
                  <a:cxn ang="0">
                    <a:pos x="0" y="6554"/>
                  </a:cxn>
                  <a:cxn ang="0">
                    <a:pos x="964" y="4369"/>
                  </a:cxn>
                  <a:cxn ang="0">
                    <a:pos x="1928" y="2185"/>
                  </a:cxn>
                  <a:cxn ang="0">
                    <a:pos x="4819" y="0"/>
                  </a:cxn>
                  <a:cxn ang="0">
                    <a:pos x="8674" y="2185"/>
                  </a:cxn>
                  <a:cxn ang="0">
                    <a:pos x="12529" y="4369"/>
                  </a:cxn>
                  <a:cxn ang="0">
                    <a:pos x="15420" y="10923"/>
                  </a:cxn>
                  <a:cxn ang="0">
                    <a:pos x="16384" y="16384"/>
                  </a:cxn>
                  <a:cxn ang="0">
                    <a:pos x="11565" y="12015"/>
                  </a:cxn>
                  <a:cxn ang="0">
                    <a:pos x="8674" y="7646"/>
                  </a:cxn>
                  <a:cxn ang="0">
                    <a:pos x="4819" y="8738"/>
                  </a:cxn>
                  <a:cxn ang="0">
                    <a:pos x="1928" y="10923"/>
                  </a:cxn>
                  <a:cxn ang="0">
                    <a:pos x="964" y="6554"/>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chemeClr val="bg1"/>
                </a:solidFill>
                <a:prstDash val="solid"/>
                <a:round/>
                <a:headEnd/>
                <a:tailEnd/>
              </a:ln>
            </p:spPr>
          </p:sp>
          <p:sp>
            <p:nvSpPr>
              <p:cNvPr id="202" name="Alaska9">
                <a:extLst>
                  <a:ext uri="{FF2B5EF4-FFF2-40B4-BE49-F238E27FC236}">
                    <a16:creationId xmlns:a16="http://schemas.microsoft.com/office/drawing/2014/main" id="{8DE33B87-9344-4045-9FE2-844CBD10B99F}"/>
                  </a:ext>
                </a:extLst>
              </p:cNvPr>
              <p:cNvSpPr>
                <a:spLocks/>
              </p:cNvSpPr>
              <p:nvPr/>
            </p:nvSpPr>
            <p:spPr bwMode="auto">
              <a:xfrm>
                <a:off x="686645" y="14592666"/>
                <a:ext cx="306" cy="12"/>
              </a:xfrm>
              <a:custGeom>
                <a:avLst/>
                <a:gdLst/>
                <a:ahLst/>
                <a:cxnLst>
                  <a:cxn ang="0">
                    <a:pos x="6687" y="7419"/>
                  </a:cxn>
                  <a:cxn ang="0">
                    <a:pos x="6687" y="6492"/>
                  </a:cxn>
                  <a:cxn ang="0">
                    <a:pos x="5016" y="6183"/>
                  </a:cxn>
                  <a:cxn ang="0">
                    <a:pos x="3678" y="4946"/>
                  </a:cxn>
                  <a:cxn ang="0">
                    <a:pos x="5016" y="4637"/>
                  </a:cxn>
                  <a:cxn ang="0">
                    <a:pos x="5016" y="2782"/>
                  </a:cxn>
                  <a:cxn ang="0">
                    <a:pos x="5684" y="1237"/>
                  </a:cxn>
                  <a:cxn ang="0">
                    <a:pos x="6687" y="927"/>
                  </a:cxn>
                  <a:cxn ang="0">
                    <a:pos x="8025" y="0"/>
                  </a:cxn>
                  <a:cxn ang="0">
                    <a:pos x="9362" y="309"/>
                  </a:cxn>
                  <a:cxn ang="0">
                    <a:pos x="10700" y="309"/>
                  </a:cxn>
                  <a:cxn ang="0">
                    <a:pos x="13040" y="309"/>
                  </a:cxn>
                  <a:cxn ang="0">
                    <a:pos x="13040" y="2164"/>
                  </a:cxn>
                  <a:cxn ang="0">
                    <a:pos x="11034" y="3400"/>
                  </a:cxn>
                  <a:cxn ang="0">
                    <a:pos x="11703" y="4946"/>
                  </a:cxn>
                  <a:cxn ang="0">
                    <a:pos x="13709" y="4637"/>
                  </a:cxn>
                  <a:cxn ang="0">
                    <a:pos x="15047" y="2473"/>
                  </a:cxn>
                  <a:cxn ang="0">
                    <a:pos x="15047" y="5874"/>
                  </a:cxn>
                  <a:cxn ang="0">
                    <a:pos x="15047" y="7728"/>
                  </a:cxn>
                  <a:cxn ang="0">
                    <a:pos x="16050" y="6492"/>
                  </a:cxn>
                  <a:cxn ang="0">
                    <a:pos x="16384" y="9892"/>
                  </a:cxn>
                  <a:cxn ang="0">
                    <a:pos x="13709" y="9892"/>
                  </a:cxn>
                  <a:cxn ang="0">
                    <a:pos x="13040" y="12674"/>
                  </a:cxn>
                  <a:cxn ang="0">
                    <a:pos x="10365" y="13293"/>
                  </a:cxn>
                  <a:cxn ang="0">
                    <a:pos x="8359" y="12365"/>
                  </a:cxn>
                  <a:cxn ang="0">
                    <a:pos x="7690" y="14529"/>
                  </a:cxn>
                  <a:cxn ang="0">
                    <a:pos x="5684" y="15147"/>
                  </a:cxn>
                  <a:cxn ang="0">
                    <a:pos x="5350" y="16075"/>
                  </a:cxn>
                  <a:cxn ang="0">
                    <a:pos x="5016" y="16384"/>
                  </a:cxn>
                  <a:cxn ang="0">
                    <a:pos x="3678" y="16075"/>
                  </a:cxn>
                  <a:cxn ang="0">
                    <a:pos x="3009" y="15147"/>
                  </a:cxn>
                  <a:cxn ang="0">
                    <a:pos x="2675" y="13602"/>
                  </a:cxn>
                  <a:cxn ang="0">
                    <a:pos x="2341" y="12056"/>
                  </a:cxn>
                  <a:cxn ang="0">
                    <a:pos x="1003" y="11438"/>
                  </a:cxn>
                  <a:cxn ang="0">
                    <a:pos x="0" y="10820"/>
                  </a:cxn>
                  <a:cxn ang="0">
                    <a:pos x="1003" y="10820"/>
                  </a:cxn>
                  <a:cxn ang="0">
                    <a:pos x="1337" y="8347"/>
                  </a:cxn>
                  <a:cxn ang="0">
                    <a:pos x="2341" y="7110"/>
                  </a:cxn>
                  <a:cxn ang="0">
                    <a:pos x="3678" y="7419"/>
                  </a:cxn>
                  <a:cxn ang="0">
                    <a:pos x="5016" y="7728"/>
                  </a:cxn>
                  <a:cxn ang="0">
                    <a:pos x="5684" y="7728"/>
                  </a:cxn>
                  <a:cxn ang="0">
                    <a:pos x="6687" y="7419"/>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chemeClr val="bg1"/>
                </a:solidFill>
                <a:prstDash val="solid"/>
                <a:round/>
                <a:headEnd/>
                <a:tailEnd/>
              </a:ln>
            </p:spPr>
          </p:sp>
          <p:sp>
            <p:nvSpPr>
              <p:cNvPr id="203" name="D131">
                <a:extLst>
                  <a:ext uri="{FF2B5EF4-FFF2-40B4-BE49-F238E27FC236}">
                    <a16:creationId xmlns:a16="http://schemas.microsoft.com/office/drawing/2014/main" id="{F2793C57-7EA0-C44D-89FE-F479C35C8F05}"/>
                  </a:ext>
                </a:extLst>
              </p:cNvPr>
              <p:cNvSpPr>
                <a:spLocks/>
              </p:cNvSpPr>
              <p:nvPr/>
            </p:nvSpPr>
            <p:spPr bwMode="auto">
              <a:xfrm>
                <a:off x="686951" y="14592666"/>
                <a:ext cx="0" cy="0"/>
              </a:xfrm>
              <a:custGeom>
                <a:avLst/>
                <a:gdLst/>
                <a:ahLst/>
                <a:cxnLst>
                  <a:cxn ang="0">
                    <a:pos x="0" y="0"/>
                  </a:cxn>
                  <a:cxn ang="0">
                    <a:pos x="1489" y="2341"/>
                  </a:cxn>
                  <a:cxn ang="0">
                    <a:pos x="4468" y="2341"/>
                  </a:cxn>
                  <a:cxn ang="0">
                    <a:pos x="4468" y="5851"/>
                  </a:cxn>
                  <a:cxn ang="0">
                    <a:pos x="5958" y="5851"/>
                  </a:cxn>
                  <a:cxn ang="0">
                    <a:pos x="10426" y="1170"/>
                  </a:cxn>
                  <a:cxn ang="0">
                    <a:pos x="13405" y="1170"/>
                  </a:cxn>
                  <a:cxn ang="0">
                    <a:pos x="16384" y="2341"/>
                  </a:cxn>
                  <a:cxn ang="0">
                    <a:pos x="16384" y="11703"/>
                  </a:cxn>
                  <a:cxn ang="0">
                    <a:pos x="13405" y="16384"/>
                  </a:cxn>
                  <a:cxn ang="0">
                    <a:pos x="7447" y="16384"/>
                  </a:cxn>
                  <a:cxn ang="0">
                    <a:pos x="1489" y="11703"/>
                  </a:cxn>
                  <a:cxn ang="0">
                    <a:pos x="0" y="4681"/>
                  </a:cxn>
                  <a:cxn ang="0">
                    <a:pos x="0" y="0"/>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chemeClr val="bg1"/>
                </a:solidFill>
                <a:prstDash val="solid"/>
                <a:round/>
                <a:headEnd/>
                <a:tailEnd/>
              </a:ln>
            </p:spPr>
          </p:sp>
          <p:sp>
            <p:nvSpPr>
              <p:cNvPr id="204" name="Alaska8">
                <a:extLst>
                  <a:ext uri="{FF2B5EF4-FFF2-40B4-BE49-F238E27FC236}">
                    <a16:creationId xmlns:a16="http://schemas.microsoft.com/office/drawing/2014/main" id="{0786A679-0EBC-FB49-A50E-56B37BCFC006}"/>
                  </a:ext>
                </a:extLst>
              </p:cNvPr>
              <p:cNvSpPr>
                <a:spLocks/>
              </p:cNvSpPr>
              <p:nvPr/>
            </p:nvSpPr>
            <p:spPr bwMode="auto">
              <a:xfrm>
                <a:off x="688957" y="14592612"/>
                <a:ext cx="306" cy="18"/>
              </a:xfrm>
              <a:custGeom>
                <a:avLst/>
                <a:gdLst/>
                <a:ahLst/>
                <a:cxnLst>
                  <a:cxn ang="0">
                    <a:pos x="3048" y="10503"/>
                  </a:cxn>
                  <a:cxn ang="0">
                    <a:pos x="3429" y="9662"/>
                  </a:cxn>
                  <a:cxn ang="0">
                    <a:pos x="4191" y="9242"/>
                  </a:cxn>
                  <a:cxn ang="0">
                    <a:pos x="5715" y="8402"/>
                  </a:cxn>
                  <a:cxn ang="0">
                    <a:pos x="7620" y="7352"/>
                  </a:cxn>
                  <a:cxn ang="0">
                    <a:pos x="9145" y="5461"/>
                  </a:cxn>
                  <a:cxn ang="0">
                    <a:pos x="10669" y="4621"/>
                  </a:cxn>
                  <a:cxn ang="0">
                    <a:pos x="12193" y="3151"/>
                  </a:cxn>
                  <a:cxn ang="0">
                    <a:pos x="12574" y="1260"/>
                  </a:cxn>
                  <a:cxn ang="0">
                    <a:pos x="12574" y="0"/>
                  </a:cxn>
                  <a:cxn ang="0">
                    <a:pos x="13336" y="630"/>
                  </a:cxn>
                  <a:cxn ang="0">
                    <a:pos x="14098" y="1470"/>
                  </a:cxn>
                  <a:cxn ang="0">
                    <a:pos x="13717" y="2311"/>
                  </a:cxn>
                  <a:cxn ang="0">
                    <a:pos x="15622" y="2101"/>
                  </a:cxn>
                  <a:cxn ang="0">
                    <a:pos x="16384" y="2941"/>
                  </a:cxn>
                  <a:cxn ang="0">
                    <a:pos x="13717" y="5041"/>
                  </a:cxn>
                  <a:cxn ang="0">
                    <a:pos x="11812" y="7352"/>
                  </a:cxn>
                  <a:cxn ang="0">
                    <a:pos x="9145" y="9242"/>
                  </a:cxn>
                  <a:cxn ang="0">
                    <a:pos x="9145" y="10713"/>
                  </a:cxn>
                  <a:cxn ang="0">
                    <a:pos x="8764" y="12183"/>
                  </a:cxn>
                  <a:cxn ang="0">
                    <a:pos x="7239" y="12603"/>
                  </a:cxn>
                  <a:cxn ang="0">
                    <a:pos x="7239" y="14073"/>
                  </a:cxn>
                  <a:cxn ang="0">
                    <a:pos x="6096" y="14073"/>
                  </a:cxn>
                  <a:cxn ang="0">
                    <a:pos x="4572" y="15124"/>
                  </a:cxn>
                  <a:cxn ang="0">
                    <a:pos x="1524" y="16384"/>
                  </a:cxn>
                  <a:cxn ang="0">
                    <a:pos x="0" y="15754"/>
                  </a:cxn>
                  <a:cxn ang="0">
                    <a:pos x="381" y="13443"/>
                  </a:cxn>
                  <a:cxn ang="0">
                    <a:pos x="1524" y="12183"/>
                  </a:cxn>
                  <a:cxn ang="0">
                    <a:pos x="3048" y="11553"/>
                  </a:cxn>
                  <a:cxn ang="0">
                    <a:pos x="3048" y="10713"/>
                  </a:cxn>
                  <a:cxn ang="0">
                    <a:pos x="3048" y="10503"/>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chemeClr val="bg1"/>
                </a:solidFill>
                <a:prstDash val="solid"/>
                <a:round/>
                <a:headEnd/>
                <a:tailEnd/>
              </a:ln>
            </p:spPr>
          </p:sp>
          <p:sp>
            <p:nvSpPr>
              <p:cNvPr id="205" name="Alaska6">
                <a:extLst>
                  <a:ext uri="{FF2B5EF4-FFF2-40B4-BE49-F238E27FC236}">
                    <a16:creationId xmlns:a16="http://schemas.microsoft.com/office/drawing/2014/main" id="{380C0042-6DAD-F842-8890-FB9722273F43}"/>
                  </a:ext>
                </a:extLst>
              </p:cNvPr>
              <p:cNvSpPr>
                <a:spLocks/>
              </p:cNvSpPr>
              <p:nvPr/>
            </p:nvSpPr>
            <p:spPr bwMode="auto">
              <a:xfrm>
                <a:off x="683517" y="14592660"/>
                <a:ext cx="170" cy="6"/>
              </a:xfrm>
              <a:custGeom>
                <a:avLst/>
                <a:gdLst/>
                <a:ahLst/>
                <a:cxnLst>
                  <a:cxn ang="0">
                    <a:pos x="15360" y="482"/>
                  </a:cxn>
                  <a:cxn ang="0">
                    <a:pos x="16384" y="0"/>
                  </a:cxn>
                  <a:cxn ang="0">
                    <a:pos x="15360" y="4819"/>
                  </a:cxn>
                  <a:cxn ang="0">
                    <a:pos x="14336" y="9638"/>
                  </a:cxn>
                  <a:cxn ang="0">
                    <a:pos x="10240" y="14456"/>
                  </a:cxn>
                  <a:cxn ang="0">
                    <a:pos x="4096" y="16384"/>
                  </a:cxn>
                  <a:cxn ang="0">
                    <a:pos x="2048" y="15420"/>
                  </a:cxn>
                  <a:cxn ang="0">
                    <a:pos x="0" y="10120"/>
                  </a:cxn>
                  <a:cxn ang="0">
                    <a:pos x="2048" y="7710"/>
                  </a:cxn>
                  <a:cxn ang="0">
                    <a:pos x="6144" y="6264"/>
                  </a:cxn>
                  <a:cxn ang="0">
                    <a:pos x="11264" y="2891"/>
                  </a:cxn>
                  <a:cxn ang="0">
                    <a:pos x="15360" y="964"/>
                  </a:cxn>
                  <a:cxn ang="0">
                    <a:pos x="15360" y="482"/>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chemeClr val="bg1"/>
                </a:solidFill>
                <a:prstDash val="solid"/>
                <a:round/>
                <a:headEnd/>
                <a:tailEnd/>
              </a:ln>
            </p:spPr>
          </p:sp>
          <p:sp>
            <p:nvSpPr>
              <p:cNvPr id="206" name="Alaska3">
                <a:extLst>
                  <a:ext uri="{FF2B5EF4-FFF2-40B4-BE49-F238E27FC236}">
                    <a16:creationId xmlns:a16="http://schemas.microsoft.com/office/drawing/2014/main" id="{36FFFE9D-5769-0C45-9F77-88B536E5F20B}"/>
                  </a:ext>
                </a:extLst>
              </p:cNvPr>
              <p:cNvSpPr>
                <a:spLocks/>
              </p:cNvSpPr>
              <p:nvPr/>
            </p:nvSpPr>
            <p:spPr bwMode="auto">
              <a:xfrm>
                <a:off x="680899" y="14592612"/>
                <a:ext cx="578" cy="18"/>
              </a:xfrm>
              <a:custGeom>
                <a:avLst/>
                <a:gdLst/>
                <a:ahLst/>
                <a:cxnLst>
                  <a:cxn ang="0">
                    <a:pos x="0" y="4043"/>
                  </a:cxn>
                  <a:cxn ang="0">
                    <a:pos x="0" y="3617"/>
                  </a:cxn>
                  <a:cxn ang="0">
                    <a:pos x="1303" y="4043"/>
                  </a:cxn>
                  <a:cxn ang="0">
                    <a:pos x="2420" y="4256"/>
                  </a:cxn>
                  <a:cxn ang="0">
                    <a:pos x="4282" y="3617"/>
                  </a:cxn>
                  <a:cxn ang="0">
                    <a:pos x="5772" y="3617"/>
                  </a:cxn>
                  <a:cxn ang="0">
                    <a:pos x="6889" y="2341"/>
                  </a:cxn>
                  <a:cxn ang="0">
                    <a:pos x="8006" y="1489"/>
                  </a:cxn>
                  <a:cxn ang="0">
                    <a:pos x="8937" y="213"/>
                  </a:cxn>
                  <a:cxn ang="0">
                    <a:pos x="9868" y="0"/>
                  </a:cxn>
                  <a:cxn ang="0">
                    <a:pos x="10985" y="213"/>
                  </a:cxn>
                  <a:cxn ang="0">
                    <a:pos x="11916" y="1702"/>
                  </a:cxn>
                  <a:cxn ang="0">
                    <a:pos x="13405" y="1915"/>
                  </a:cxn>
                  <a:cxn ang="0">
                    <a:pos x="14708" y="1915"/>
                  </a:cxn>
                  <a:cxn ang="0">
                    <a:pos x="15453" y="2341"/>
                  </a:cxn>
                  <a:cxn ang="0">
                    <a:pos x="15639" y="2766"/>
                  </a:cxn>
                  <a:cxn ang="0">
                    <a:pos x="15639" y="5107"/>
                  </a:cxn>
                  <a:cxn ang="0">
                    <a:pos x="15639" y="8724"/>
                  </a:cxn>
                  <a:cxn ang="0">
                    <a:pos x="16198" y="8511"/>
                  </a:cxn>
                  <a:cxn ang="0">
                    <a:pos x="16384" y="10001"/>
                  </a:cxn>
                  <a:cxn ang="0">
                    <a:pos x="15825" y="11065"/>
                  </a:cxn>
                  <a:cxn ang="0">
                    <a:pos x="15639" y="11916"/>
                  </a:cxn>
                  <a:cxn ang="0">
                    <a:pos x="14150" y="11277"/>
                  </a:cxn>
                  <a:cxn ang="0">
                    <a:pos x="13591" y="12767"/>
                  </a:cxn>
                  <a:cxn ang="0">
                    <a:pos x="12847" y="12980"/>
                  </a:cxn>
                  <a:cxn ang="0">
                    <a:pos x="12474" y="13618"/>
                  </a:cxn>
                  <a:cxn ang="0">
                    <a:pos x="11729" y="14682"/>
                  </a:cxn>
                  <a:cxn ang="0">
                    <a:pos x="11357" y="16384"/>
                  </a:cxn>
                  <a:cxn ang="0">
                    <a:pos x="9681" y="15320"/>
                  </a:cxn>
                  <a:cxn ang="0">
                    <a:pos x="8006" y="14682"/>
                  </a:cxn>
                  <a:cxn ang="0">
                    <a:pos x="6889" y="13831"/>
                  </a:cxn>
                  <a:cxn ang="0">
                    <a:pos x="5772" y="12767"/>
                  </a:cxn>
                  <a:cxn ang="0">
                    <a:pos x="4655" y="11703"/>
                  </a:cxn>
                  <a:cxn ang="0">
                    <a:pos x="3724" y="11916"/>
                  </a:cxn>
                  <a:cxn ang="0">
                    <a:pos x="2979" y="11065"/>
                  </a:cxn>
                  <a:cxn ang="0">
                    <a:pos x="2048" y="10213"/>
                  </a:cxn>
                  <a:cxn ang="0">
                    <a:pos x="1303" y="8724"/>
                  </a:cxn>
                  <a:cxn ang="0">
                    <a:pos x="745" y="7873"/>
                  </a:cxn>
                  <a:cxn ang="0">
                    <a:pos x="559" y="5958"/>
                  </a:cxn>
                  <a:cxn ang="0">
                    <a:pos x="0" y="5107"/>
                  </a:cxn>
                  <a:cxn ang="0">
                    <a:pos x="0" y="4043"/>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chemeClr val="bg1"/>
                </a:solidFill>
                <a:prstDash val="solid"/>
                <a:round/>
                <a:headEnd/>
                <a:tailEnd/>
              </a:ln>
            </p:spPr>
          </p:sp>
          <p:sp>
            <p:nvSpPr>
              <p:cNvPr id="207" name="D136">
                <a:extLst>
                  <a:ext uri="{FF2B5EF4-FFF2-40B4-BE49-F238E27FC236}">
                    <a16:creationId xmlns:a16="http://schemas.microsoft.com/office/drawing/2014/main" id="{BD9536AD-ED3E-D24B-AAA4-06ADD56695FC}"/>
                  </a:ext>
                </a:extLst>
              </p:cNvPr>
              <p:cNvSpPr>
                <a:spLocks/>
              </p:cNvSpPr>
              <p:nvPr/>
            </p:nvSpPr>
            <p:spPr bwMode="auto">
              <a:xfrm>
                <a:off x="681715" y="14592603"/>
                <a:ext cx="272" cy="9"/>
              </a:xfrm>
              <a:custGeom>
                <a:avLst/>
                <a:gdLst/>
                <a:ahLst/>
                <a:cxnLst>
                  <a:cxn ang="0">
                    <a:pos x="0" y="6871"/>
                  </a:cxn>
                  <a:cxn ang="0">
                    <a:pos x="334" y="5814"/>
                  </a:cxn>
                  <a:cxn ang="0">
                    <a:pos x="1337" y="4757"/>
                  </a:cxn>
                  <a:cxn ang="0">
                    <a:pos x="3009" y="3700"/>
                  </a:cxn>
                  <a:cxn ang="0">
                    <a:pos x="5350" y="2114"/>
                  </a:cxn>
                  <a:cxn ang="0">
                    <a:pos x="5684" y="0"/>
                  </a:cxn>
                  <a:cxn ang="0">
                    <a:pos x="8025" y="1057"/>
                  </a:cxn>
                  <a:cxn ang="0">
                    <a:pos x="11034" y="1850"/>
                  </a:cxn>
                  <a:cxn ang="0">
                    <a:pos x="15047" y="3700"/>
                  </a:cxn>
                  <a:cxn ang="0">
                    <a:pos x="16384" y="6342"/>
                  </a:cxn>
                  <a:cxn ang="0">
                    <a:pos x="16384" y="8192"/>
                  </a:cxn>
                  <a:cxn ang="0">
                    <a:pos x="14712" y="11099"/>
                  </a:cxn>
                  <a:cxn ang="0">
                    <a:pos x="11703" y="14534"/>
                  </a:cxn>
                  <a:cxn ang="0">
                    <a:pos x="9697" y="16384"/>
                  </a:cxn>
                  <a:cxn ang="0">
                    <a:pos x="8025" y="13741"/>
                  </a:cxn>
                  <a:cxn ang="0">
                    <a:pos x="6687" y="9249"/>
                  </a:cxn>
                  <a:cxn ang="0">
                    <a:pos x="5350" y="8192"/>
                  </a:cxn>
                  <a:cxn ang="0">
                    <a:pos x="3009" y="7135"/>
                  </a:cxn>
                  <a:cxn ang="0">
                    <a:pos x="1337" y="7135"/>
                  </a:cxn>
                  <a:cxn ang="0">
                    <a:pos x="0" y="6871"/>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chemeClr val="bg1"/>
                </a:solidFill>
                <a:prstDash val="solid"/>
                <a:round/>
                <a:headEnd/>
                <a:tailEnd/>
              </a:ln>
            </p:spPr>
          </p:sp>
          <p:sp>
            <p:nvSpPr>
              <p:cNvPr id="208" name="Alaska2">
                <a:extLst>
                  <a:ext uri="{FF2B5EF4-FFF2-40B4-BE49-F238E27FC236}">
                    <a16:creationId xmlns:a16="http://schemas.microsoft.com/office/drawing/2014/main" id="{9E84FC23-5A32-A644-A899-7FE1568B0423}"/>
                  </a:ext>
                </a:extLst>
              </p:cNvPr>
              <p:cNvSpPr>
                <a:spLocks/>
              </p:cNvSpPr>
              <p:nvPr/>
            </p:nvSpPr>
            <p:spPr bwMode="auto">
              <a:xfrm>
                <a:off x="678485" y="14592612"/>
                <a:ext cx="442" cy="12"/>
              </a:xfrm>
              <a:custGeom>
                <a:avLst/>
                <a:gdLst/>
                <a:ahLst/>
                <a:cxnLst>
                  <a:cxn ang="0">
                    <a:pos x="2979" y="1365"/>
                  </a:cxn>
                  <a:cxn ang="0">
                    <a:pos x="2979" y="0"/>
                  </a:cxn>
                  <a:cxn ang="0">
                    <a:pos x="2979" y="4779"/>
                  </a:cxn>
                  <a:cxn ang="0">
                    <a:pos x="5213" y="6827"/>
                  </a:cxn>
                  <a:cxn ang="0">
                    <a:pos x="7447" y="10240"/>
                  </a:cxn>
                  <a:cxn ang="0">
                    <a:pos x="11171" y="12971"/>
                  </a:cxn>
                  <a:cxn ang="0">
                    <a:pos x="14150" y="12971"/>
                  </a:cxn>
                  <a:cxn ang="0">
                    <a:pos x="16384" y="15701"/>
                  </a:cxn>
                  <a:cxn ang="0">
                    <a:pos x="14895" y="15701"/>
                  </a:cxn>
                  <a:cxn ang="0">
                    <a:pos x="11171" y="16384"/>
                  </a:cxn>
                  <a:cxn ang="0">
                    <a:pos x="8192" y="13653"/>
                  </a:cxn>
                  <a:cxn ang="0">
                    <a:pos x="5213" y="10240"/>
                  </a:cxn>
                  <a:cxn ang="0">
                    <a:pos x="1489" y="4779"/>
                  </a:cxn>
                  <a:cxn ang="0">
                    <a:pos x="1489" y="2731"/>
                  </a:cxn>
                  <a:cxn ang="0">
                    <a:pos x="0" y="2731"/>
                  </a:cxn>
                  <a:cxn ang="0">
                    <a:pos x="2234" y="1365"/>
                  </a:cxn>
                  <a:cxn ang="0">
                    <a:pos x="2979" y="1365"/>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chemeClr val="bg1"/>
                </a:solidFill>
                <a:prstDash val="solid"/>
                <a:round/>
                <a:headEnd/>
                <a:tailEnd/>
              </a:ln>
            </p:spPr>
          </p:sp>
          <p:sp>
            <p:nvSpPr>
              <p:cNvPr id="209" name="D138">
                <a:extLst>
                  <a:ext uri="{FF2B5EF4-FFF2-40B4-BE49-F238E27FC236}">
                    <a16:creationId xmlns:a16="http://schemas.microsoft.com/office/drawing/2014/main" id="{4AA939B1-0C0C-454E-998C-C5E6819C6E0E}"/>
                  </a:ext>
                </a:extLst>
              </p:cNvPr>
              <p:cNvSpPr>
                <a:spLocks/>
              </p:cNvSpPr>
              <p:nvPr/>
            </p:nvSpPr>
            <p:spPr bwMode="auto">
              <a:xfrm>
                <a:off x="679675" y="14592705"/>
                <a:ext cx="0" cy="0"/>
              </a:xfrm>
              <a:custGeom>
                <a:avLst/>
                <a:gdLst/>
                <a:ahLst/>
                <a:cxnLst>
                  <a:cxn ang="0">
                    <a:pos x="4096" y="9362"/>
                  </a:cxn>
                  <a:cxn ang="0">
                    <a:pos x="0" y="2341"/>
                  </a:cxn>
                  <a:cxn ang="0">
                    <a:pos x="6144" y="0"/>
                  </a:cxn>
                  <a:cxn ang="0">
                    <a:pos x="12288" y="2341"/>
                  </a:cxn>
                  <a:cxn ang="0">
                    <a:pos x="16384" y="16384"/>
                  </a:cxn>
                  <a:cxn ang="0">
                    <a:pos x="12288" y="16384"/>
                  </a:cxn>
                  <a:cxn ang="0">
                    <a:pos x="4096" y="16384"/>
                  </a:cxn>
                  <a:cxn ang="0">
                    <a:pos x="4096" y="9362"/>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chemeClr val="bg1"/>
                </a:solidFill>
                <a:prstDash val="solid"/>
                <a:round/>
                <a:headEnd/>
                <a:tailEnd/>
              </a:ln>
            </p:spPr>
          </p:sp>
          <p:sp>
            <p:nvSpPr>
              <p:cNvPr id="210" name="Alaska7">
                <a:extLst>
                  <a:ext uri="{FF2B5EF4-FFF2-40B4-BE49-F238E27FC236}">
                    <a16:creationId xmlns:a16="http://schemas.microsoft.com/office/drawing/2014/main" id="{FD766EE9-3BCB-D742-981A-18E223DE14EB}"/>
                  </a:ext>
                </a:extLst>
              </p:cNvPr>
              <p:cNvSpPr>
                <a:spLocks/>
              </p:cNvSpPr>
              <p:nvPr/>
            </p:nvSpPr>
            <p:spPr bwMode="auto">
              <a:xfrm>
                <a:off x="679879" y="14592729"/>
                <a:ext cx="340" cy="9"/>
              </a:xfrm>
              <a:custGeom>
                <a:avLst/>
                <a:gdLst/>
                <a:ahLst/>
                <a:cxnLst>
                  <a:cxn ang="0">
                    <a:pos x="1820" y="0"/>
                  </a:cxn>
                  <a:cxn ang="0">
                    <a:pos x="0" y="2521"/>
                  </a:cxn>
                  <a:cxn ang="0">
                    <a:pos x="0" y="5041"/>
                  </a:cxn>
                  <a:cxn ang="0">
                    <a:pos x="1820" y="6302"/>
                  </a:cxn>
                  <a:cxn ang="0">
                    <a:pos x="9102" y="10082"/>
                  </a:cxn>
                  <a:cxn ang="0">
                    <a:pos x="12743" y="7562"/>
                  </a:cxn>
                  <a:cxn ang="0">
                    <a:pos x="16384" y="5041"/>
                  </a:cxn>
                  <a:cxn ang="0">
                    <a:pos x="16384" y="15124"/>
                  </a:cxn>
                  <a:cxn ang="0">
                    <a:pos x="9102" y="16384"/>
                  </a:cxn>
                  <a:cxn ang="0">
                    <a:pos x="7282" y="7562"/>
                  </a:cxn>
                  <a:cxn ang="0">
                    <a:pos x="1820" y="0"/>
                  </a:cxn>
                  <a:cxn ang="0">
                    <a:pos x="9102" y="16384"/>
                  </a:cxn>
                  <a:cxn ang="0">
                    <a:pos x="7282" y="7562"/>
                  </a:cxn>
                  <a:cxn ang="0">
                    <a:pos x="1820" y="0"/>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chemeClr val="bg1"/>
                </a:solidFill>
                <a:prstDash val="solid"/>
                <a:round/>
                <a:headEnd/>
                <a:tailEnd/>
              </a:ln>
            </p:spPr>
          </p:sp>
        </p:grpSp>
        <p:grpSp>
          <p:nvGrpSpPr>
            <p:cNvPr id="170" name="Hawaii">
              <a:extLst>
                <a:ext uri="{FF2B5EF4-FFF2-40B4-BE49-F238E27FC236}">
                  <a16:creationId xmlns:a16="http://schemas.microsoft.com/office/drawing/2014/main" id="{C7F8C06D-9C84-4F44-8476-1B7A805530B6}"/>
                </a:ext>
              </a:extLst>
            </p:cNvPr>
            <p:cNvGrpSpPr>
              <a:grpSpLocks/>
            </p:cNvGrpSpPr>
            <p:nvPr/>
          </p:nvGrpSpPr>
          <p:grpSpPr bwMode="auto">
            <a:xfrm>
              <a:off x="2243586" y="5502898"/>
              <a:ext cx="1440494" cy="931719"/>
              <a:chOff x="7162800" y="16116300"/>
              <a:chExt cx="19845" cy="400"/>
            </a:xfrm>
            <a:solidFill>
              <a:srgbClr val="C6D9F1"/>
            </a:solidFill>
          </p:grpSpPr>
          <p:sp>
            <p:nvSpPr>
              <p:cNvPr id="174" name="D100">
                <a:extLst>
                  <a:ext uri="{FF2B5EF4-FFF2-40B4-BE49-F238E27FC236}">
                    <a16:creationId xmlns:a16="http://schemas.microsoft.com/office/drawing/2014/main" id="{F40155E3-61A4-B64B-888C-C5E0787F0BB4}"/>
                  </a:ext>
                </a:extLst>
              </p:cNvPr>
              <p:cNvSpPr>
                <a:spLocks/>
              </p:cNvSpPr>
              <p:nvPr/>
            </p:nvSpPr>
            <p:spPr bwMode="auto">
              <a:xfrm>
                <a:off x="7162800" y="16116300"/>
                <a:ext cx="1925" cy="44"/>
              </a:xfrm>
              <a:custGeom>
                <a:avLst/>
                <a:gdLst/>
                <a:ahLst/>
                <a:cxnLst>
                  <a:cxn ang="0">
                    <a:pos x="4096" y="473"/>
                  </a:cxn>
                  <a:cxn ang="0">
                    <a:pos x="4478" y="473"/>
                  </a:cxn>
                  <a:cxn ang="0">
                    <a:pos x="5680" y="473"/>
                  </a:cxn>
                  <a:cxn ang="0">
                    <a:pos x="7373" y="828"/>
                  </a:cxn>
                  <a:cxn ang="0">
                    <a:pos x="10267" y="828"/>
                  </a:cxn>
                  <a:cxn ang="0">
                    <a:pos x="12670" y="0"/>
                  </a:cxn>
                  <a:cxn ang="0">
                    <a:pos x="13981" y="0"/>
                  </a:cxn>
                  <a:cxn ang="0">
                    <a:pos x="16384" y="5264"/>
                  </a:cxn>
                  <a:cxn ang="0">
                    <a:pos x="16384" y="8399"/>
                  </a:cxn>
                  <a:cxn ang="0">
                    <a:pos x="13216" y="12835"/>
                  </a:cxn>
                  <a:cxn ang="0">
                    <a:pos x="9503" y="16384"/>
                  </a:cxn>
                  <a:cxn ang="0">
                    <a:pos x="6554" y="15911"/>
                  </a:cxn>
                  <a:cxn ang="0">
                    <a:pos x="4096" y="12835"/>
                  </a:cxn>
                  <a:cxn ang="0">
                    <a:pos x="1256" y="11948"/>
                  </a:cxn>
                  <a:cxn ang="0">
                    <a:pos x="0" y="8399"/>
                  </a:cxn>
                  <a:cxn ang="0">
                    <a:pos x="1256" y="5264"/>
                  </a:cxn>
                  <a:cxn ang="0">
                    <a:pos x="2403" y="3076"/>
                  </a:cxn>
                  <a:cxn ang="0">
                    <a:pos x="4096" y="473"/>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solidFill>
                <a:schemeClr val="bg1">
                  <a:lumMod val="75000"/>
                </a:schemeClr>
              </a:solidFill>
              <a:ln w="9525">
                <a:solidFill>
                  <a:schemeClr val="bg1"/>
                </a:solidFill>
                <a:prstDash val="solid"/>
                <a:round/>
                <a:headEnd/>
                <a:tailEnd/>
              </a:ln>
            </p:spPr>
          </p:sp>
          <p:sp>
            <p:nvSpPr>
              <p:cNvPr id="175" name="D101">
                <a:extLst>
                  <a:ext uri="{FF2B5EF4-FFF2-40B4-BE49-F238E27FC236}">
                    <a16:creationId xmlns:a16="http://schemas.microsoft.com/office/drawing/2014/main" id="{3C387500-A345-F849-9B86-7347516AABD2}"/>
                  </a:ext>
                </a:extLst>
              </p:cNvPr>
              <p:cNvSpPr>
                <a:spLocks/>
              </p:cNvSpPr>
              <p:nvPr/>
            </p:nvSpPr>
            <p:spPr bwMode="auto">
              <a:xfrm>
                <a:off x="7169205" y="16116368"/>
                <a:ext cx="1750" cy="44"/>
              </a:xfrm>
              <a:custGeom>
                <a:avLst/>
                <a:gdLst/>
                <a:ahLst/>
                <a:cxnLst>
                  <a:cxn ang="0">
                    <a:pos x="1517" y="5811"/>
                  </a:cxn>
                  <a:cxn ang="0">
                    <a:pos x="1517" y="2101"/>
                  </a:cxn>
                  <a:cxn ang="0">
                    <a:pos x="4248" y="0"/>
                  </a:cxn>
                  <a:cxn ang="0">
                    <a:pos x="8799" y="3641"/>
                  </a:cxn>
                  <a:cxn ang="0">
                    <a:pos x="13400" y="9452"/>
                  </a:cxn>
                  <a:cxn ang="0">
                    <a:pos x="16384" y="13653"/>
                  </a:cxn>
                  <a:cxn ang="0">
                    <a:pos x="14968" y="14774"/>
                  </a:cxn>
                  <a:cxn ang="0">
                    <a:pos x="11428" y="15264"/>
                  </a:cxn>
                  <a:cxn ang="0">
                    <a:pos x="7282" y="16384"/>
                  </a:cxn>
                  <a:cxn ang="0">
                    <a:pos x="3439" y="13163"/>
                  </a:cxn>
                  <a:cxn ang="0">
                    <a:pos x="0" y="5811"/>
                  </a:cxn>
                  <a:cxn ang="0">
                    <a:pos x="405" y="3641"/>
                  </a:cxn>
                  <a:cxn ang="0">
                    <a:pos x="1517" y="5811"/>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solidFill>
                <a:schemeClr val="bg1">
                  <a:lumMod val="75000"/>
                </a:schemeClr>
              </a:solidFill>
              <a:ln w="9525">
                <a:solidFill>
                  <a:schemeClr val="bg1"/>
                </a:solidFill>
                <a:prstDash val="solid"/>
                <a:round/>
                <a:headEnd/>
                <a:tailEnd/>
              </a:ln>
            </p:spPr>
          </p:sp>
          <p:sp>
            <p:nvSpPr>
              <p:cNvPr id="176" name="D102">
                <a:extLst>
                  <a:ext uri="{FF2B5EF4-FFF2-40B4-BE49-F238E27FC236}">
                    <a16:creationId xmlns:a16="http://schemas.microsoft.com/office/drawing/2014/main" id="{097693B2-D0ED-FC4F-A3E6-2BC71170C42C}"/>
                  </a:ext>
                </a:extLst>
              </p:cNvPr>
              <p:cNvSpPr>
                <a:spLocks/>
              </p:cNvSpPr>
              <p:nvPr/>
            </p:nvSpPr>
            <p:spPr bwMode="auto">
              <a:xfrm>
                <a:off x="7172635" y="16116428"/>
                <a:ext cx="2240" cy="8"/>
              </a:xfrm>
              <a:custGeom>
                <a:avLst/>
                <a:gdLst/>
                <a:ahLst/>
                <a:cxnLst>
                  <a:cxn ang="0">
                    <a:pos x="0" y="8037"/>
                  </a:cxn>
                  <a:cxn ang="0">
                    <a:pos x="915" y="3555"/>
                  </a:cxn>
                  <a:cxn ang="0">
                    <a:pos x="3530" y="1082"/>
                  </a:cxn>
                  <a:cxn ang="0">
                    <a:pos x="9107" y="2318"/>
                  </a:cxn>
                  <a:cxn ang="0">
                    <a:pos x="12767" y="0"/>
                  </a:cxn>
                  <a:cxn ang="0">
                    <a:pos x="15687" y="0"/>
                  </a:cxn>
                  <a:cxn ang="0">
                    <a:pos x="16384" y="4637"/>
                  </a:cxn>
                  <a:cxn ang="0">
                    <a:pos x="16384" y="11592"/>
                  </a:cxn>
                  <a:cxn ang="0">
                    <a:pos x="12767" y="16384"/>
                  </a:cxn>
                  <a:cxn ang="0">
                    <a:pos x="8192" y="12829"/>
                  </a:cxn>
                  <a:cxn ang="0">
                    <a:pos x="5185" y="10510"/>
                  </a:cxn>
                  <a:cxn ang="0">
                    <a:pos x="3268" y="13911"/>
                  </a:cxn>
                  <a:cxn ang="0">
                    <a:pos x="1220" y="15147"/>
                  </a:cxn>
                  <a:cxn ang="0">
                    <a:pos x="0" y="803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solidFill>
                <a:schemeClr val="bg1">
                  <a:lumMod val="75000"/>
                </a:schemeClr>
              </a:solidFill>
              <a:ln w="9525">
                <a:solidFill>
                  <a:schemeClr val="bg1"/>
                </a:solidFill>
                <a:prstDash val="solid"/>
                <a:round/>
                <a:headEnd/>
                <a:tailEnd/>
              </a:ln>
            </p:spPr>
          </p:sp>
          <p:sp>
            <p:nvSpPr>
              <p:cNvPr id="177" name="D103">
                <a:extLst>
                  <a:ext uri="{FF2B5EF4-FFF2-40B4-BE49-F238E27FC236}">
                    <a16:creationId xmlns:a16="http://schemas.microsoft.com/office/drawing/2014/main" id="{2CAEC0C1-3D4C-0943-B322-171EACB4D32E}"/>
                  </a:ext>
                </a:extLst>
              </p:cNvPr>
              <p:cNvSpPr>
                <a:spLocks/>
              </p:cNvSpPr>
              <p:nvPr/>
            </p:nvSpPr>
            <p:spPr bwMode="auto">
              <a:xfrm>
                <a:off x="7175155" y="16116446"/>
                <a:ext cx="2730" cy="58"/>
              </a:xfrm>
              <a:custGeom>
                <a:avLst/>
                <a:gdLst/>
                <a:ahLst/>
                <a:cxnLst>
                  <a:cxn ang="0">
                    <a:pos x="6261" y="3277"/>
                  </a:cxn>
                  <a:cxn ang="0">
                    <a:pos x="6786" y="3277"/>
                  </a:cxn>
                  <a:cxn ang="0">
                    <a:pos x="7348" y="3277"/>
                  </a:cxn>
                  <a:cxn ang="0">
                    <a:pos x="8436" y="2217"/>
                  </a:cxn>
                  <a:cxn ang="0">
                    <a:pos x="10460" y="4385"/>
                  </a:cxn>
                  <a:cxn ang="0">
                    <a:pos x="14134" y="7276"/>
                  </a:cxn>
                  <a:cxn ang="0">
                    <a:pos x="16384" y="9059"/>
                  </a:cxn>
                  <a:cxn ang="0">
                    <a:pos x="16384" y="12047"/>
                  </a:cxn>
                  <a:cxn ang="0">
                    <a:pos x="12447" y="15998"/>
                  </a:cxn>
                  <a:cxn ang="0">
                    <a:pos x="10460" y="16384"/>
                  </a:cxn>
                  <a:cxn ang="0">
                    <a:pos x="7948" y="15324"/>
                  </a:cxn>
                  <a:cxn ang="0">
                    <a:pos x="5961" y="10168"/>
                  </a:cxn>
                  <a:cxn ang="0">
                    <a:pos x="4237" y="6891"/>
                  </a:cxn>
                  <a:cxn ang="0">
                    <a:pos x="2549" y="5783"/>
                  </a:cxn>
                  <a:cxn ang="0">
                    <a:pos x="600" y="2891"/>
                  </a:cxn>
                  <a:cxn ang="0">
                    <a:pos x="0" y="2217"/>
                  </a:cxn>
                  <a:cxn ang="0">
                    <a:pos x="862" y="0"/>
                  </a:cxn>
                  <a:cxn ang="0">
                    <a:pos x="3149" y="337"/>
                  </a:cxn>
                  <a:cxn ang="0">
                    <a:pos x="4799" y="2217"/>
                  </a:cxn>
                  <a:cxn ang="0">
                    <a:pos x="6261" y="3277"/>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solidFill>
                <a:schemeClr val="bg1">
                  <a:lumMod val="75000"/>
                </a:schemeClr>
              </a:solidFill>
              <a:ln w="9525">
                <a:solidFill>
                  <a:schemeClr val="bg1"/>
                </a:solidFill>
                <a:prstDash val="solid"/>
                <a:round/>
                <a:headEnd/>
                <a:tailEnd/>
              </a:ln>
            </p:spPr>
          </p:sp>
          <p:sp>
            <p:nvSpPr>
              <p:cNvPr id="178" name="D104">
                <a:extLst>
                  <a:ext uri="{FF2B5EF4-FFF2-40B4-BE49-F238E27FC236}">
                    <a16:creationId xmlns:a16="http://schemas.microsoft.com/office/drawing/2014/main" id="{FD8534DA-2305-7A44-8572-8C90807DBA04}"/>
                  </a:ext>
                </a:extLst>
              </p:cNvPr>
              <p:cNvSpPr>
                <a:spLocks/>
              </p:cNvSpPr>
              <p:nvPr/>
            </p:nvSpPr>
            <p:spPr bwMode="auto">
              <a:xfrm>
                <a:off x="7178165" y="16116556"/>
                <a:ext cx="4480" cy="144"/>
              </a:xfrm>
              <a:custGeom>
                <a:avLst/>
                <a:gdLst/>
                <a:ahLst/>
                <a:cxnLst>
                  <a:cxn ang="0">
                    <a:pos x="1085" y="105"/>
                  </a:cxn>
                  <a:cxn ang="0">
                    <a:pos x="1413" y="385"/>
                  </a:cxn>
                  <a:cxn ang="0">
                    <a:pos x="1413" y="0"/>
                  </a:cxn>
                  <a:cxn ang="0">
                    <a:pos x="1720" y="0"/>
                  </a:cxn>
                  <a:cxn ang="0">
                    <a:pos x="2806" y="105"/>
                  </a:cxn>
                  <a:cxn ang="0">
                    <a:pos x="4014" y="910"/>
                  </a:cxn>
                  <a:cxn ang="0">
                    <a:pos x="5427" y="910"/>
                  </a:cxn>
                  <a:cxn ang="0">
                    <a:pos x="6656" y="1295"/>
                  </a:cxn>
                  <a:cxn ang="0">
                    <a:pos x="8520" y="1978"/>
                  </a:cxn>
                  <a:cxn ang="0">
                    <a:pos x="10035" y="2521"/>
                  </a:cxn>
                  <a:cxn ang="0">
                    <a:pos x="10670" y="2906"/>
                  </a:cxn>
                  <a:cxn ang="0">
                    <a:pos x="11428" y="3711"/>
                  </a:cxn>
                  <a:cxn ang="0">
                    <a:pos x="12042" y="4639"/>
                  </a:cxn>
                  <a:cxn ang="0">
                    <a:pos x="12370" y="5041"/>
                  </a:cxn>
                  <a:cxn ang="0">
                    <a:pos x="12984" y="5286"/>
                  </a:cxn>
                  <a:cxn ang="0">
                    <a:pos x="13619" y="5566"/>
                  </a:cxn>
                  <a:cxn ang="0">
                    <a:pos x="14377" y="6512"/>
                  </a:cxn>
                  <a:cxn ang="0">
                    <a:pos x="14991" y="7299"/>
                  </a:cxn>
                  <a:cxn ang="0">
                    <a:pos x="15913" y="7982"/>
                  </a:cxn>
                  <a:cxn ang="0">
                    <a:pos x="16384" y="9312"/>
                  </a:cxn>
                  <a:cxn ang="0">
                    <a:pos x="16241" y="9820"/>
                  </a:cxn>
                  <a:cxn ang="0">
                    <a:pos x="15155" y="11710"/>
                  </a:cxn>
                  <a:cxn ang="0">
                    <a:pos x="13885" y="11430"/>
                  </a:cxn>
                  <a:cxn ang="0">
                    <a:pos x="11571" y="11290"/>
                  </a:cxn>
                  <a:cxn ang="0">
                    <a:pos x="9748" y="11710"/>
                  </a:cxn>
                  <a:cxn ang="0">
                    <a:pos x="8049" y="12761"/>
                  </a:cxn>
                  <a:cxn ang="0">
                    <a:pos x="7864" y="12901"/>
                  </a:cxn>
                  <a:cxn ang="0">
                    <a:pos x="6472" y="14371"/>
                  </a:cxn>
                  <a:cxn ang="0">
                    <a:pos x="6021" y="15439"/>
                  </a:cxn>
                  <a:cxn ang="0">
                    <a:pos x="4792" y="16384"/>
                  </a:cxn>
                  <a:cxn ang="0">
                    <a:pos x="2949" y="15439"/>
                  </a:cxn>
                  <a:cxn ang="0">
                    <a:pos x="1843" y="13688"/>
                  </a:cxn>
                  <a:cxn ang="0">
                    <a:pos x="1413" y="11833"/>
                  </a:cxn>
                  <a:cxn ang="0">
                    <a:pos x="942" y="8892"/>
                  </a:cxn>
                  <a:cxn ang="0">
                    <a:pos x="123" y="7159"/>
                  </a:cxn>
                  <a:cxn ang="0">
                    <a:pos x="0" y="5566"/>
                  </a:cxn>
                  <a:cxn ang="0">
                    <a:pos x="1556" y="3168"/>
                  </a:cxn>
                  <a:cxn ang="0">
                    <a:pos x="1720" y="1715"/>
                  </a:cxn>
                  <a:cxn ang="0">
                    <a:pos x="1229" y="245"/>
                  </a:cxn>
                  <a:cxn ang="0">
                    <a:pos x="1229" y="105"/>
                  </a:cxn>
                  <a:cxn ang="0">
                    <a:pos x="1085" y="105"/>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solidFill>
                <a:schemeClr val="bg1">
                  <a:lumMod val="75000"/>
                </a:schemeClr>
              </a:solidFill>
              <a:ln w="9525">
                <a:solidFill>
                  <a:schemeClr val="bg1"/>
                </a:solidFill>
                <a:prstDash val="solid"/>
                <a:round/>
                <a:headEnd/>
                <a:tailEnd/>
              </a:ln>
            </p:spPr>
          </p:sp>
          <p:sp>
            <p:nvSpPr>
              <p:cNvPr id="179" name="D105">
                <a:extLst>
                  <a:ext uri="{FF2B5EF4-FFF2-40B4-BE49-F238E27FC236}">
                    <a16:creationId xmlns:a16="http://schemas.microsoft.com/office/drawing/2014/main" id="{6A406272-22D2-3346-866C-41CA11F8C067}"/>
                  </a:ext>
                </a:extLst>
              </p:cNvPr>
              <p:cNvSpPr>
                <a:spLocks/>
              </p:cNvSpPr>
              <p:nvPr/>
            </p:nvSpPr>
            <p:spPr bwMode="auto">
              <a:xfrm>
                <a:off x="7173685" y="16116462"/>
                <a:ext cx="1190" cy="18"/>
              </a:xfrm>
              <a:custGeom>
                <a:avLst/>
                <a:gdLst/>
                <a:ahLst/>
                <a:cxnLst>
                  <a:cxn ang="0">
                    <a:pos x="1820" y="3114"/>
                  </a:cxn>
                  <a:cxn ang="0">
                    <a:pos x="0" y="1083"/>
                  </a:cxn>
                  <a:cxn ang="0">
                    <a:pos x="0" y="0"/>
                  </a:cxn>
                  <a:cxn ang="0">
                    <a:pos x="2549" y="0"/>
                  </a:cxn>
                  <a:cxn ang="0">
                    <a:pos x="9102" y="0"/>
                  </a:cxn>
                  <a:cxn ang="0">
                    <a:pos x="14442" y="6093"/>
                  </a:cxn>
                  <a:cxn ang="0">
                    <a:pos x="16384" y="10291"/>
                  </a:cxn>
                  <a:cxn ang="0">
                    <a:pos x="13593" y="15301"/>
                  </a:cxn>
                  <a:cxn ang="0">
                    <a:pos x="9102" y="16384"/>
                  </a:cxn>
                  <a:cxn ang="0">
                    <a:pos x="5340" y="13405"/>
                  </a:cxn>
                  <a:cxn ang="0">
                    <a:pos x="1820" y="8260"/>
                  </a:cxn>
                  <a:cxn ang="0">
                    <a:pos x="5340" y="13405"/>
                  </a:cxn>
                  <a:cxn ang="0">
                    <a:pos x="1820" y="8260"/>
                  </a:cxn>
                  <a:cxn ang="0">
                    <a:pos x="1820" y="3114"/>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solidFill>
                <a:schemeClr val="bg1">
                  <a:lumMod val="75000"/>
                </a:schemeClr>
              </a:solidFill>
              <a:ln w="9525">
                <a:solidFill>
                  <a:schemeClr val="bg1"/>
                </a:solidFill>
                <a:prstDash val="solid"/>
                <a:round/>
                <a:headEnd/>
                <a:tailEnd/>
              </a:ln>
            </p:spPr>
          </p:sp>
        </p:grpSp>
        <p:sp>
          <p:nvSpPr>
            <p:cNvPr id="171" name="District_Of_Columbia">
              <a:extLst>
                <a:ext uri="{FF2B5EF4-FFF2-40B4-BE49-F238E27FC236}">
                  <a16:creationId xmlns:a16="http://schemas.microsoft.com/office/drawing/2014/main" id="{E356883A-A373-9340-A4A2-59CCE396B270}"/>
                </a:ext>
              </a:extLst>
            </p:cNvPr>
            <p:cNvSpPr>
              <a:spLocks/>
            </p:cNvSpPr>
            <p:nvPr/>
          </p:nvSpPr>
          <p:spPr bwMode="auto">
            <a:xfrm>
              <a:off x="7660749" y="3336174"/>
              <a:ext cx="31089" cy="32129"/>
            </a:xfrm>
            <a:custGeom>
              <a:avLst/>
              <a:gdLst/>
              <a:ahLst/>
              <a:cxnLst>
                <a:cxn ang="0">
                  <a:pos x="0" y="7022"/>
                </a:cxn>
                <a:cxn ang="0">
                  <a:pos x="5461" y="0"/>
                </a:cxn>
                <a:cxn ang="0">
                  <a:pos x="9557" y="2341"/>
                </a:cxn>
                <a:cxn ang="0">
                  <a:pos x="16384" y="7022"/>
                </a:cxn>
                <a:cxn ang="0">
                  <a:pos x="9557" y="16384"/>
                </a:cxn>
                <a:cxn ang="0">
                  <a:pos x="9557" y="14043"/>
                </a:cxn>
                <a:cxn ang="0">
                  <a:pos x="6827" y="11703"/>
                </a:cxn>
                <a:cxn ang="0">
                  <a:pos x="5461" y="9362"/>
                </a:cxn>
                <a:cxn ang="0">
                  <a:pos x="4096" y="8192"/>
                </a:cxn>
                <a:cxn ang="0">
                  <a:pos x="0" y="7022"/>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tx2">
                <a:lumMod val="20000"/>
                <a:lumOff val="80000"/>
              </a:schemeClr>
            </a:solidFill>
            <a:ln w="9525">
              <a:solidFill>
                <a:schemeClr val="bg1"/>
              </a:solidFill>
              <a:prstDash val="solid"/>
              <a:round/>
              <a:headEnd/>
              <a:tailEnd/>
            </a:ln>
          </p:spPr>
        </p:sp>
        <p:sp>
          <p:nvSpPr>
            <p:cNvPr id="172" name="ny1">
              <a:extLst>
                <a:ext uri="{FF2B5EF4-FFF2-40B4-BE49-F238E27FC236}">
                  <a16:creationId xmlns:a16="http://schemas.microsoft.com/office/drawing/2014/main" id="{354104E5-E825-C146-90BA-20B07AC2F606}"/>
                </a:ext>
              </a:extLst>
            </p:cNvPr>
            <p:cNvSpPr>
              <a:spLocks/>
            </p:cNvSpPr>
            <p:nvPr/>
          </p:nvSpPr>
          <p:spPr bwMode="auto">
            <a:xfrm>
              <a:off x="8055204" y="2931089"/>
              <a:ext cx="30444" cy="37153"/>
            </a:xfrm>
            <a:custGeom>
              <a:avLst/>
              <a:gdLst/>
              <a:ahLst/>
              <a:cxnLst>
                <a:cxn ang="0">
                  <a:pos x="12288" y="0"/>
                </a:cxn>
                <a:cxn ang="0">
                  <a:pos x="16384" y="3855"/>
                </a:cxn>
                <a:cxn ang="0">
                  <a:pos x="15019" y="5783"/>
                </a:cxn>
                <a:cxn ang="0">
                  <a:pos x="12288" y="8674"/>
                </a:cxn>
                <a:cxn ang="0">
                  <a:pos x="10923" y="10601"/>
                </a:cxn>
                <a:cxn ang="0">
                  <a:pos x="9557" y="12529"/>
                </a:cxn>
                <a:cxn ang="0">
                  <a:pos x="5461" y="15420"/>
                </a:cxn>
                <a:cxn ang="0">
                  <a:pos x="2731" y="16384"/>
                </a:cxn>
                <a:cxn ang="0">
                  <a:pos x="0" y="14456"/>
                </a:cxn>
                <a:cxn ang="0">
                  <a:pos x="0" y="13493"/>
                </a:cxn>
                <a:cxn ang="0">
                  <a:pos x="2731" y="12529"/>
                </a:cxn>
                <a:cxn ang="0">
                  <a:pos x="2731" y="10601"/>
                </a:cxn>
                <a:cxn ang="0">
                  <a:pos x="2731" y="7710"/>
                </a:cxn>
                <a:cxn ang="0">
                  <a:pos x="4096" y="5783"/>
                </a:cxn>
                <a:cxn ang="0">
                  <a:pos x="4096" y="4819"/>
                </a:cxn>
                <a:cxn ang="0">
                  <a:pos x="6827" y="1928"/>
                </a:cxn>
                <a:cxn ang="0">
                  <a:pos x="8192" y="1928"/>
                </a:cxn>
                <a:cxn ang="0">
                  <a:pos x="12288" y="0"/>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solidFill>
              <a:schemeClr val="tx2">
                <a:lumMod val="20000"/>
                <a:lumOff val="80000"/>
              </a:schemeClr>
            </a:solidFill>
            <a:ln w="9525">
              <a:solidFill>
                <a:schemeClr val="bg1"/>
              </a:solidFill>
              <a:prstDash val="solid"/>
              <a:round/>
              <a:headEnd/>
              <a:tailEnd/>
            </a:ln>
          </p:spPr>
        </p:sp>
        <p:sp>
          <p:nvSpPr>
            <p:cNvPr id="173" name="ny3">
              <a:extLst>
                <a:ext uri="{FF2B5EF4-FFF2-40B4-BE49-F238E27FC236}">
                  <a16:creationId xmlns:a16="http://schemas.microsoft.com/office/drawing/2014/main" id="{B97014DE-46C4-5847-84A8-01B0E83628A3}"/>
                </a:ext>
              </a:extLst>
            </p:cNvPr>
            <p:cNvSpPr>
              <a:spLocks/>
            </p:cNvSpPr>
            <p:nvPr/>
          </p:nvSpPr>
          <p:spPr bwMode="auto">
            <a:xfrm>
              <a:off x="8090722" y="2782478"/>
              <a:ext cx="299364" cy="162543"/>
            </a:xfrm>
            <a:custGeom>
              <a:avLst/>
              <a:gdLst/>
              <a:ahLst/>
              <a:cxnLst>
                <a:cxn ang="0">
                  <a:pos x="5415" y="12405"/>
                </a:cxn>
                <a:cxn ang="0">
                  <a:pos x="6109" y="11469"/>
                </a:cxn>
                <a:cxn ang="0">
                  <a:pos x="6804" y="10767"/>
                </a:cxn>
                <a:cxn ang="0">
                  <a:pos x="7775" y="10299"/>
                </a:cxn>
                <a:cxn ang="0">
                  <a:pos x="9025" y="9362"/>
                </a:cxn>
                <a:cxn ang="0">
                  <a:pos x="9858" y="8192"/>
                </a:cxn>
                <a:cxn ang="0">
                  <a:pos x="10830" y="7724"/>
                </a:cxn>
                <a:cxn ang="0">
                  <a:pos x="8609" y="10533"/>
                </a:cxn>
                <a:cxn ang="0">
                  <a:pos x="6665" y="12639"/>
                </a:cxn>
                <a:cxn ang="0">
                  <a:pos x="7081" y="12873"/>
                </a:cxn>
                <a:cxn ang="0">
                  <a:pos x="11663" y="7256"/>
                </a:cxn>
                <a:cxn ang="0">
                  <a:pos x="14718" y="3043"/>
                </a:cxn>
                <a:cxn ang="0">
                  <a:pos x="16384" y="702"/>
                </a:cxn>
                <a:cxn ang="0">
                  <a:pos x="15967" y="234"/>
                </a:cxn>
                <a:cxn ang="0">
                  <a:pos x="15134" y="1638"/>
                </a:cxn>
                <a:cxn ang="0">
                  <a:pos x="14162" y="1638"/>
                </a:cxn>
                <a:cxn ang="0">
                  <a:pos x="13746" y="2341"/>
                </a:cxn>
                <a:cxn ang="0">
                  <a:pos x="13191" y="2809"/>
                </a:cxn>
                <a:cxn ang="0">
                  <a:pos x="12774" y="3043"/>
                </a:cxn>
                <a:cxn ang="0">
                  <a:pos x="12357" y="3979"/>
                </a:cxn>
                <a:cxn ang="0">
                  <a:pos x="12080" y="5149"/>
                </a:cxn>
                <a:cxn ang="0">
                  <a:pos x="11802" y="6320"/>
                </a:cxn>
                <a:cxn ang="0">
                  <a:pos x="11385" y="5617"/>
                </a:cxn>
                <a:cxn ang="0">
                  <a:pos x="10691" y="5617"/>
                </a:cxn>
                <a:cxn ang="0">
                  <a:pos x="11108" y="4681"/>
                </a:cxn>
                <a:cxn ang="0">
                  <a:pos x="11524" y="3979"/>
                </a:cxn>
                <a:cxn ang="0">
                  <a:pos x="12080" y="2809"/>
                </a:cxn>
                <a:cxn ang="0">
                  <a:pos x="12357" y="1404"/>
                </a:cxn>
                <a:cxn ang="0">
                  <a:pos x="13052" y="468"/>
                </a:cxn>
                <a:cxn ang="0">
                  <a:pos x="12357" y="234"/>
                </a:cxn>
                <a:cxn ang="0">
                  <a:pos x="10830" y="3511"/>
                </a:cxn>
                <a:cxn ang="0">
                  <a:pos x="9025" y="5383"/>
                </a:cxn>
                <a:cxn ang="0">
                  <a:pos x="6387" y="6320"/>
                </a:cxn>
                <a:cxn ang="0">
                  <a:pos x="5970" y="7490"/>
                </a:cxn>
                <a:cxn ang="0">
                  <a:pos x="4582" y="7724"/>
                </a:cxn>
                <a:cxn ang="0">
                  <a:pos x="3749" y="7958"/>
                </a:cxn>
                <a:cxn ang="0">
                  <a:pos x="3749" y="8894"/>
                </a:cxn>
                <a:cxn ang="0">
                  <a:pos x="3055" y="8894"/>
                </a:cxn>
                <a:cxn ang="0">
                  <a:pos x="2499" y="10533"/>
                </a:cxn>
                <a:cxn ang="0">
                  <a:pos x="2083" y="10533"/>
                </a:cxn>
                <a:cxn ang="0">
                  <a:pos x="1944" y="11469"/>
                </a:cxn>
                <a:cxn ang="0">
                  <a:pos x="1666" y="11937"/>
                </a:cxn>
                <a:cxn ang="0">
                  <a:pos x="1250" y="12171"/>
                </a:cxn>
                <a:cxn ang="0">
                  <a:pos x="833" y="12639"/>
                </a:cxn>
                <a:cxn ang="0">
                  <a:pos x="278" y="14043"/>
                </a:cxn>
                <a:cxn ang="0">
                  <a:pos x="0" y="15214"/>
                </a:cxn>
                <a:cxn ang="0">
                  <a:pos x="278" y="16150"/>
                </a:cxn>
                <a:cxn ang="0">
                  <a:pos x="972" y="15448"/>
                </a:cxn>
                <a:cxn ang="0">
                  <a:pos x="1527" y="14746"/>
                </a:cxn>
                <a:cxn ang="0">
                  <a:pos x="2083" y="14980"/>
                </a:cxn>
                <a:cxn ang="0">
                  <a:pos x="1388" y="15916"/>
                </a:cxn>
                <a:cxn ang="0">
                  <a:pos x="1388" y="16384"/>
                </a:cxn>
                <a:cxn ang="0">
                  <a:pos x="2222" y="15682"/>
                </a:cxn>
                <a:cxn ang="0">
                  <a:pos x="3055" y="14512"/>
                </a:cxn>
                <a:cxn ang="0">
                  <a:pos x="4582" y="13341"/>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solidFill>
              <a:schemeClr val="bg1">
                <a:lumMod val="75000"/>
              </a:schemeClr>
            </a:solidFill>
            <a:ln w="9525">
              <a:solidFill>
                <a:schemeClr val="bg1"/>
              </a:solidFill>
              <a:prstDash val="solid"/>
              <a:round/>
              <a:headEnd/>
              <a:tailEnd/>
            </a:ln>
          </p:spPr>
        </p:sp>
      </p:grpSp>
      <p:sp>
        <p:nvSpPr>
          <p:cNvPr id="218" name="Content Placeholder 1" descr="Other states use sentencing guidelines, or risk assessment, or both to define a target population and tie funding to programs serving that population (e.g., Kansas and Michigan).&#10;">
            <a:extLst>
              <a:ext uri="{FF2B5EF4-FFF2-40B4-BE49-F238E27FC236}">
                <a16:creationId xmlns:a16="http://schemas.microsoft.com/office/drawing/2014/main" id="{4CACA025-CB20-0C4C-924A-0DE258374B35}"/>
              </a:ext>
            </a:extLst>
          </p:cNvPr>
          <p:cNvSpPr txBox="1">
            <a:spLocks/>
          </p:cNvSpPr>
          <p:nvPr/>
        </p:nvSpPr>
        <p:spPr>
          <a:xfrm>
            <a:off x="7991987" y="4021802"/>
            <a:ext cx="3767196" cy="489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2">
                    <a:lumMod val="50000"/>
                  </a:schemeClr>
                </a:solidFill>
              </a:rPr>
              <a:t>SGLs and CCAs: Michigan and Kansas</a:t>
            </a:r>
            <a:endParaRPr lang="en-US" sz="2000" dirty="0">
              <a:solidFill>
                <a:schemeClr val="bg2">
                  <a:lumMod val="50000"/>
                </a:schemeClr>
              </a:solidFill>
            </a:endParaRPr>
          </a:p>
        </p:txBody>
      </p:sp>
      <p:sp>
        <p:nvSpPr>
          <p:cNvPr id="219" name="Content Placeholder 1" descr="Minnesota, Pennsylvania, Texas, and Oregon all use a funding formula to compare counties and share funding across county or multi-county probation departments. &#10;">
            <a:extLst>
              <a:ext uri="{FF2B5EF4-FFF2-40B4-BE49-F238E27FC236}">
                <a16:creationId xmlns:a16="http://schemas.microsoft.com/office/drawing/2014/main" id="{37CD749D-EF21-C343-B7F4-BBBFEB04770F}"/>
              </a:ext>
            </a:extLst>
          </p:cNvPr>
          <p:cNvSpPr txBox="1">
            <a:spLocks/>
          </p:cNvSpPr>
          <p:nvPr/>
        </p:nvSpPr>
        <p:spPr>
          <a:xfrm>
            <a:off x="8018491" y="1609666"/>
            <a:ext cx="3805647" cy="794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2"/>
                </a:solidFill>
              </a:rPr>
              <a:t>County-run: Texas, Pennsylvania</a:t>
            </a:r>
            <a:r>
              <a:rPr lang="en-US" sz="2000" dirty="0">
                <a:solidFill>
                  <a:schemeClr val="accent2"/>
                </a:solidFill>
              </a:rPr>
              <a:t>,</a:t>
            </a:r>
            <a:r>
              <a:rPr lang="en-US" sz="2000" b="1" dirty="0">
                <a:solidFill>
                  <a:schemeClr val="accent2"/>
                </a:solidFill>
              </a:rPr>
              <a:t> Minnesota, and Oregon</a:t>
            </a:r>
            <a:endParaRPr lang="en-US" sz="2000" b="1" dirty="0"/>
          </a:p>
        </p:txBody>
      </p:sp>
      <p:cxnSp>
        <p:nvCxnSpPr>
          <p:cNvPr id="220" name="Straight Arrow Connector 219">
            <a:extLst>
              <a:ext uri="{FF2B5EF4-FFF2-40B4-BE49-F238E27FC236}">
                <a16:creationId xmlns:a16="http://schemas.microsoft.com/office/drawing/2014/main" id="{A57D4ADB-BA7E-8F4A-A9D3-D1B4A6FE26C2}"/>
              </a:ext>
            </a:extLst>
          </p:cNvPr>
          <p:cNvCxnSpPr>
            <a:cxnSpLocks/>
          </p:cNvCxnSpPr>
          <p:nvPr/>
        </p:nvCxnSpPr>
        <p:spPr>
          <a:xfrm flipH="1">
            <a:off x="3140863" y="3314414"/>
            <a:ext cx="663967"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95BD09AE-AC61-E045-90DA-A91CAA43BA44}"/>
              </a:ext>
            </a:extLst>
          </p:cNvPr>
          <p:cNvCxnSpPr>
            <a:cxnSpLocks/>
          </p:cNvCxnSpPr>
          <p:nvPr/>
        </p:nvCxnSpPr>
        <p:spPr>
          <a:xfrm>
            <a:off x="6526928" y="3271024"/>
            <a:ext cx="1479395" cy="906966"/>
          </a:xfrm>
          <a:prstGeom prst="straightConnector1">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107822C3-94B9-5647-9CD0-350FCB2AD2BD}"/>
              </a:ext>
            </a:extLst>
          </p:cNvPr>
          <p:cNvCxnSpPr>
            <a:cxnSpLocks/>
          </p:cNvCxnSpPr>
          <p:nvPr/>
        </p:nvCxnSpPr>
        <p:spPr>
          <a:xfrm>
            <a:off x="5642265" y="3836020"/>
            <a:ext cx="2371492" cy="334536"/>
          </a:xfrm>
          <a:prstGeom prst="straightConnector1">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C519A916-CBF1-B445-8531-B964C1AECD1E}"/>
              </a:ext>
            </a:extLst>
          </p:cNvPr>
          <p:cNvCxnSpPr>
            <a:cxnSpLocks/>
          </p:cNvCxnSpPr>
          <p:nvPr/>
        </p:nvCxnSpPr>
        <p:spPr>
          <a:xfrm flipV="1">
            <a:off x="4141537" y="1732327"/>
            <a:ext cx="3853464" cy="1328925"/>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E2A26FB2-E982-E84D-A15F-19B64FEA6090}"/>
              </a:ext>
            </a:extLst>
          </p:cNvPr>
          <p:cNvCxnSpPr>
            <a:cxnSpLocks/>
          </p:cNvCxnSpPr>
          <p:nvPr/>
        </p:nvCxnSpPr>
        <p:spPr>
          <a:xfrm flipV="1">
            <a:off x="7086376" y="1736036"/>
            <a:ext cx="914400" cy="1630016"/>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8999982-1688-6041-9D6A-72BF852E9BCF}"/>
              </a:ext>
            </a:extLst>
          </p:cNvPr>
          <p:cNvCxnSpPr>
            <a:cxnSpLocks/>
          </p:cNvCxnSpPr>
          <p:nvPr/>
        </p:nvCxnSpPr>
        <p:spPr>
          <a:xfrm flipV="1">
            <a:off x="5810641" y="1731173"/>
            <a:ext cx="2186609" cy="1219199"/>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C0C4A1F-A606-004C-AC67-A7C29C3DC429}"/>
              </a:ext>
            </a:extLst>
          </p:cNvPr>
          <p:cNvCxnSpPr>
            <a:cxnSpLocks/>
          </p:cNvCxnSpPr>
          <p:nvPr/>
        </p:nvCxnSpPr>
        <p:spPr>
          <a:xfrm flipV="1">
            <a:off x="5537209" y="1731173"/>
            <a:ext cx="2464904" cy="2756451"/>
          </a:xfrm>
          <a:prstGeom prst="straightConnector1">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6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E000CF-37F2-C541-885C-EAF0E92220C5}"/>
              </a:ext>
            </a:extLst>
          </p:cNvPr>
          <p:cNvSpPr>
            <a:spLocks noGrp="1"/>
          </p:cNvSpPr>
          <p:nvPr>
            <p:ph idx="1"/>
          </p:nvPr>
        </p:nvSpPr>
        <p:spPr>
          <a:xfrm>
            <a:off x="612648" y="1837944"/>
            <a:ext cx="6341308" cy="4038421"/>
          </a:xfrm>
        </p:spPr>
        <p:txBody>
          <a:bodyPr/>
          <a:lstStyle/>
          <a:p>
            <a:r>
              <a:rPr lang="en-US" sz="2400" dirty="0">
                <a:solidFill>
                  <a:schemeClr val="tx1">
                    <a:lumMod val="75000"/>
                    <a:lumOff val="25000"/>
                  </a:schemeClr>
                </a:solidFill>
                <a:latin typeface="Franklin Gothic Book" panose="020B0503020102020204" pitchFamily="34" charset="0"/>
              </a:rPr>
              <a:t>State-run Field Services supervises probation and parole clientele.</a:t>
            </a:r>
          </a:p>
          <a:p>
            <a:r>
              <a:rPr lang="en-US" sz="2400" dirty="0">
                <a:solidFill>
                  <a:schemeClr val="tx1">
                    <a:lumMod val="75000"/>
                    <a:lumOff val="25000"/>
                  </a:schemeClr>
                </a:solidFill>
                <a:latin typeface="Franklin Gothic Book" panose="020B0503020102020204" pitchFamily="34" charset="0"/>
              </a:rPr>
              <a:t>CCA funding targets certain people convicted of felonies (straddle cell and higher-end violators) for programs and services.</a:t>
            </a:r>
          </a:p>
          <a:p>
            <a:r>
              <a:rPr lang="en-US" sz="2400" dirty="0">
                <a:solidFill>
                  <a:schemeClr val="tx1">
                    <a:lumMod val="75000"/>
                    <a:lumOff val="25000"/>
                  </a:schemeClr>
                </a:solidFill>
                <a:latin typeface="Franklin Gothic Book" panose="020B0503020102020204" pitchFamily="34" charset="0"/>
              </a:rPr>
              <a:t>Funding provides for cognitive behavioral programming; substance use treatment; mental health treatment; case management; education; pretrial services; day reporting; electronic monitoring; employment and community service.</a:t>
            </a:r>
          </a:p>
          <a:p>
            <a:endParaRPr lang="en-US" dirty="0"/>
          </a:p>
        </p:txBody>
      </p:sp>
      <p:sp>
        <p:nvSpPr>
          <p:cNvPr id="3" name="Title 2">
            <a:extLst>
              <a:ext uri="{FF2B5EF4-FFF2-40B4-BE49-F238E27FC236}">
                <a16:creationId xmlns:a16="http://schemas.microsoft.com/office/drawing/2014/main" id="{DAFD3FA7-CE18-8644-892F-0EFF4D133C88}"/>
              </a:ext>
            </a:extLst>
          </p:cNvPr>
          <p:cNvSpPr>
            <a:spLocks noGrp="1"/>
          </p:cNvSpPr>
          <p:nvPr>
            <p:ph type="title"/>
          </p:nvPr>
        </p:nvSpPr>
        <p:spPr/>
        <p:txBody>
          <a:bodyPr>
            <a:normAutofit fontScale="90000"/>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Like many states, Michigan has state-run probation plus community corrections (Act 511 of 1988) to support local initiatives alongside probation.   </a:t>
            </a:r>
          </a:p>
        </p:txBody>
      </p:sp>
      <p:sp>
        <p:nvSpPr>
          <p:cNvPr id="5" name="TextBox 4">
            <a:extLst>
              <a:ext uri="{FF2B5EF4-FFF2-40B4-BE49-F238E27FC236}">
                <a16:creationId xmlns:a16="http://schemas.microsoft.com/office/drawing/2014/main" id="{C8283089-4A0A-A546-871A-C2EA997EE86F}"/>
              </a:ext>
            </a:extLst>
          </p:cNvPr>
          <p:cNvSpPr txBox="1"/>
          <p:nvPr/>
        </p:nvSpPr>
        <p:spPr>
          <a:xfrm>
            <a:off x="554296" y="5876365"/>
            <a:ext cx="8838059" cy="923330"/>
          </a:xfrm>
          <a:prstGeom prst="rect">
            <a:avLst/>
          </a:prstGeom>
          <a:noFill/>
        </p:spPr>
        <p:txBody>
          <a:bodyPr wrap="square" rtlCol="0">
            <a:spAutoFit/>
          </a:bodyPr>
          <a:lstStyle/>
          <a:p>
            <a:r>
              <a:rPr lang="en-US" sz="900" dirty="0">
                <a:solidFill>
                  <a:schemeClr val="tx1">
                    <a:lumMod val="50000"/>
                    <a:lumOff val="50000"/>
                  </a:schemeClr>
                </a:solidFill>
                <a:latin typeface="Franklin Gothic Book" panose="020B0503020102020204" pitchFamily="34" charset="0"/>
              </a:rPr>
              <a:t>Source: (for map) Michigan Department of Corrections Field Operations Administration Territories and Regions  As of December 31, 2018 </a:t>
            </a:r>
          </a:p>
          <a:p>
            <a:r>
              <a:rPr lang="en-US" sz="900" dirty="0">
                <a:solidFill>
                  <a:schemeClr val="tx1">
                    <a:lumMod val="50000"/>
                    <a:lumOff val="50000"/>
                  </a:schemeClr>
                </a:solidFill>
                <a:latin typeface="Franklin Gothic Book" panose="020B0503020102020204" pitchFamily="34" charset="0"/>
              </a:rPr>
              <a:t>https://www.michigan.gov/corrections/0,4551,7-119-33218_49414-222913--,00.html; (for text) “Report to the Legislature Pursuant to P.A. 87 of 2021 and P.A. 511 of 1998, OFFENDER SUCCESS ADMINISTRATION, Office of Community Corrections,” (2022) at https://</a:t>
            </a:r>
            <a:r>
              <a:rPr lang="en-US" sz="900" dirty="0" err="1">
                <a:solidFill>
                  <a:schemeClr val="tx1">
                    <a:lumMod val="50000"/>
                    <a:lumOff val="50000"/>
                  </a:schemeClr>
                </a:solidFill>
                <a:latin typeface="Franklin Gothic Book" panose="020B0503020102020204" pitchFamily="34" charset="0"/>
              </a:rPr>
              <a:t>www.michigan.gov</a:t>
            </a:r>
            <a:r>
              <a:rPr lang="en-US" sz="900" dirty="0">
                <a:solidFill>
                  <a:schemeClr val="tx1">
                    <a:lumMod val="50000"/>
                    <a:lumOff val="50000"/>
                  </a:schemeClr>
                </a:solidFill>
                <a:latin typeface="Franklin Gothic Book" panose="020B0503020102020204" pitchFamily="34" charset="0"/>
              </a:rPr>
              <a:t>/corrections/-/media/Project/Websites/corrections/Files/Legislative-Reports/2022/</a:t>
            </a:r>
            <a:r>
              <a:rPr lang="en-US" sz="900" dirty="0" err="1">
                <a:solidFill>
                  <a:schemeClr val="tx1">
                    <a:lumMod val="50000"/>
                    <a:lumOff val="50000"/>
                  </a:schemeClr>
                </a:solidFill>
                <a:latin typeface="Franklin Gothic Book" panose="020B0503020102020204" pitchFamily="34" charset="0"/>
              </a:rPr>
              <a:t>Office-Of-Community-Corrections-Annual-Report.pdf?rev</a:t>
            </a:r>
            <a:r>
              <a:rPr lang="en-US" sz="900" dirty="0">
                <a:solidFill>
                  <a:schemeClr val="tx1">
                    <a:lumMod val="50000"/>
                    <a:lumOff val="50000"/>
                  </a:schemeClr>
                </a:solidFill>
                <a:latin typeface="Franklin Gothic Book" panose="020B0503020102020204" pitchFamily="34" charset="0"/>
              </a:rPr>
              <a:t>=80b27f48abfd4cbf8dd0c8cba2906297&amp;hash=776D33924A004543836AE62FC84597C9 </a:t>
            </a:r>
          </a:p>
          <a:p>
            <a:endParaRPr lang="en-US" sz="900" dirty="0">
              <a:latin typeface="Franklin Gothic Book" panose="020B0503020102020204" pitchFamily="34" charset="0"/>
            </a:endParaRPr>
          </a:p>
        </p:txBody>
      </p:sp>
      <p:pic>
        <p:nvPicPr>
          <p:cNvPr id="7" name="Picture 6" descr="Map&#10;&#10;Description automatically generated">
            <a:extLst>
              <a:ext uri="{FF2B5EF4-FFF2-40B4-BE49-F238E27FC236}">
                <a16:creationId xmlns:a16="http://schemas.microsoft.com/office/drawing/2014/main" id="{4B090CAD-C531-103B-9A04-443128D03A32}"/>
              </a:ext>
            </a:extLst>
          </p:cNvPr>
          <p:cNvPicPr>
            <a:picLocks noChangeAspect="1"/>
          </p:cNvPicPr>
          <p:nvPr/>
        </p:nvPicPr>
        <p:blipFill>
          <a:blip r:embed="rId2"/>
          <a:stretch>
            <a:fillRect/>
          </a:stretch>
        </p:blipFill>
        <p:spPr>
          <a:xfrm>
            <a:off x="7676444" y="1719072"/>
            <a:ext cx="3677130" cy="4208404"/>
          </a:xfrm>
          <a:prstGeom prst="rect">
            <a:avLst/>
          </a:prstGeom>
        </p:spPr>
      </p:pic>
    </p:spTree>
    <p:extLst>
      <p:ext uri="{BB962C8B-B14F-4D97-AF65-F5344CB8AC3E}">
        <p14:creationId xmlns:p14="http://schemas.microsoft.com/office/powerpoint/2010/main" val="33070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9A8D3D-506E-2D4B-A772-38E430ED8A81}"/>
              </a:ext>
            </a:extLst>
          </p:cNvPr>
          <p:cNvSpPr>
            <a:spLocks noGrp="1"/>
          </p:cNvSpPr>
          <p:nvPr>
            <p:ph idx="1"/>
          </p:nvPr>
        </p:nvSpPr>
        <p:spPr>
          <a:xfrm>
            <a:off x="612648" y="1837944"/>
            <a:ext cx="6708147" cy="4038421"/>
          </a:xfrm>
        </p:spPr>
        <p:txBody>
          <a:bodyPr/>
          <a:lstStyle/>
          <a:p>
            <a:r>
              <a:rPr lang="en-US" sz="2400" dirty="0">
                <a:solidFill>
                  <a:schemeClr val="tx1">
                    <a:lumMod val="75000"/>
                    <a:lumOff val="25000"/>
                  </a:schemeClr>
                </a:solidFill>
                <a:latin typeface="Franklin Gothic Book" panose="020B0503020102020204" pitchFamily="34" charset="0"/>
              </a:rPr>
              <a:t>Each system exists in every judicial district: </a:t>
            </a:r>
          </a:p>
          <a:p>
            <a:pPr lvl="1"/>
            <a:r>
              <a:rPr lang="en-US" dirty="0">
                <a:solidFill>
                  <a:schemeClr val="tx1">
                    <a:lumMod val="75000"/>
                    <a:lumOff val="25000"/>
                  </a:schemeClr>
                </a:solidFill>
                <a:latin typeface="Franklin Gothic Book" panose="020B0503020102020204" pitchFamily="34" charset="0"/>
              </a:rPr>
              <a:t>“court services” funded through the judiciary </a:t>
            </a:r>
          </a:p>
          <a:p>
            <a:pPr lvl="1"/>
            <a:r>
              <a:rPr lang="en-US" dirty="0">
                <a:solidFill>
                  <a:schemeClr val="tx1">
                    <a:lumMod val="75000"/>
                    <a:lumOff val="25000"/>
                  </a:schemeClr>
                </a:solidFill>
                <a:latin typeface="Franklin Gothic Book" panose="020B0503020102020204" pitchFamily="34" charset="0"/>
              </a:rPr>
              <a:t>“community corrections” funded through the DOC and </a:t>
            </a:r>
          </a:p>
          <a:p>
            <a:pPr lvl="1"/>
            <a:r>
              <a:rPr lang="en-US" dirty="0">
                <a:solidFill>
                  <a:schemeClr val="tx1">
                    <a:lumMod val="75000"/>
                    <a:lumOff val="25000"/>
                  </a:schemeClr>
                </a:solidFill>
                <a:latin typeface="Franklin Gothic Book" panose="020B0503020102020204" pitchFamily="34" charset="0"/>
              </a:rPr>
              <a:t>“post-release supervision” by state DOC agents </a:t>
            </a:r>
          </a:p>
          <a:p>
            <a:r>
              <a:rPr lang="en-US" sz="2400" dirty="0">
                <a:solidFill>
                  <a:schemeClr val="tx1">
                    <a:lumMod val="75000"/>
                    <a:lumOff val="25000"/>
                  </a:schemeClr>
                </a:solidFill>
                <a:latin typeface="Franklin Gothic Book" panose="020B0503020102020204" pitchFamily="34" charset="0"/>
              </a:rPr>
              <a:t>Community corrections provides funding for the higher-risk probation population based on staffing levels justified by active cases under supervision and other program costs.</a:t>
            </a:r>
          </a:p>
        </p:txBody>
      </p:sp>
      <p:sp>
        <p:nvSpPr>
          <p:cNvPr id="3" name="Title 2">
            <a:extLst>
              <a:ext uri="{FF2B5EF4-FFF2-40B4-BE49-F238E27FC236}">
                <a16:creationId xmlns:a16="http://schemas.microsoft.com/office/drawing/2014/main" id="{99FC5E41-3199-3040-80CC-37F8AB4C917E}"/>
              </a:ext>
            </a:extLst>
          </p:cNvPr>
          <p:cNvSpPr>
            <a:spLocks noGrp="1"/>
          </p:cNvSpPr>
          <p:nvPr>
            <p:ph type="title"/>
          </p:nvPr>
        </p:nvSpPr>
        <p:spPr/>
        <p:txBody>
          <a:bodyPr>
            <a:normAutofit fontScale="90000"/>
          </a:bodyPr>
          <a:lstStyle/>
          <a:p>
            <a:r>
              <a:rPr lang="en-US" sz="3200" dirty="0">
                <a:solidFill>
                  <a:schemeClr val="tx1">
                    <a:lumMod val="75000"/>
                    <a:lumOff val="25000"/>
                  </a:schemeClr>
                </a:solidFill>
                <a:latin typeface="Franklin Gothic Medium" panose="020B0603020102020204" pitchFamily="34" charset="0"/>
                <a:ea typeface="Tahoma" panose="020B0604030504040204" pitchFamily="34" charset="0"/>
                <a:cs typeface="Tahoma" panose="020B0604030504040204" pitchFamily="34" charset="0"/>
              </a:rPr>
              <a:t>Kansas combines local and state governance across executive and judicial branches with three delivery systems based on different supervised populations.</a:t>
            </a:r>
          </a:p>
        </p:txBody>
      </p:sp>
      <p:sp>
        <p:nvSpPr>
          <p:cNvPr id="4" name="Footer Placeholder 4">
            <a:extLst>
              <a:ext uri="{FF2B5EF4-FFF2-40B4-BE49-F238E27FC236}">
                <a16:creationId xmlns:a16="http://schemas.microsoft.com/office/drawing/2014/main" id="{0763527F-E0D6-7542-A648-242A31C0DC78}"/>
              </a:ext>
            </a:extLst>
          </p:cNvPr>
          <p:cNvSpPr>
            <a:spLocks noGrp="1"/>
          </p:cNvSpPr>
          <p:nvPr>
            <p:ph type="ftr" sz="quarter" idx="11"/>
          </p:nvPr>
        </p:nvSpPr>
        <p:spPr>
          <a:xfrm>
            <a:off x="612648" y="6091484"/>
            <a:ext cx="7478923" cy="365760"/>
          </a:xfrm>
          <a:prstGeom prst="rect">
            <a:avLst/>
          </a:prstGeom>
        </p:spPr>
        <p:txBody>
          <a:bodyPr/>
          <a:lstStyle>
            <a:lvl1pPr>
              <a:defRPr sz="1000">
                <a:solidFill>
                  <a:schemeClr val="tx1">
                    <a:lumMod val="75000"/>
                    <a:lumOff val="25000"/>
                  </a:schemeClr>
                </a:solidFill>
                <a:latin typeface="Franklin Gothic Book" panose="020B0503020102020204" pitchFamily="34" charset="0"/>
              </a:defRPr>
            </a:lvl1pPr>
          </a:lstStyle>
          <a:p>
            <a:pPr algn="l"/>
            <a:r>
              <a:rPr lang="en-US" sz="900" dirty="0"/>
              <a:t>Interview with Marie McNeal, Community Corrections Director, Kansas Department of Corrections, June 2021.</a:t>
            </a:r>
          </a:p>
        </p:txBody>
      </p:sp>
      <p:pic>
        <p:nvPicPr>
          <p:cNvPr id="4098" name="Picture 2">
            <a:extLst>
              <a:ext uri="{FF2B5EF4-FFF2-40B4-BE49-F238E27FC236}">
                <a16:creationId xmlns:a16="http://schemas.microsoft.com/office/drawing/2014/main" id="{72B3C11E-CB74-D782-014E-210512A34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95" y="1837944"/>
            <a:ext cx="4308128" cy="232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263C4B"/>
      </a:accent1>
      <a:accent2>
        <a:srgbClr val="3F95B0"/>
      </a:accent2>
      <a:accent3>
        <a:srgbClr val="50A25D"/>
      </a:accent3>
      <a:accent4>
        <a:srgbClr val="E25448"/>
      </a:accent4>
      <a:accent5>
        <a:srgbClr val="E17630"/>
      </a:accent5>
      <a:accent6>
        <a:srgbClr val="769F37"/>
      </a:accent6>
      <a:hlink>
        <a:srgbClr val="797979"/>
      </a:hlink>
      <a:folHlink>
        <a:srgbClr val="79797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C10306245C84DAC5FD4B2CA5BBDAC" ma:contentTypeVersion="2" ma:contentTypeDescription="Create a new document." ma:contentTypeScope="" ma:versionID="a226c3bc16f2a9c3192b53385a67bf13">
  <xsd:schema xmlns:xsd="http://www.w3.org/2001/XMLSchema" xmlns:xs="http://www.w3.org/2001/XMLSchema" xmlns:p="http://schemas.microsoft.com/office/2006/metadata/properties" xmlns:ns1="http://schemas.microsoft.com/sharepoint/v3" xmlns:ns2="5efa581f-349e-4c8a-a0fa-75a730e5e83c" targetNamespace="http://schemas.microsoft.com/office/2006/metadata/properties" ma:root="true" ma:fieldsID="991b34b5f20391adb75c7d09dddecfbb" ns1:_="" ns2:_="">
    <xsd:import namespace="http://schemas.microsoft.com/sharepoint/v3"/>
    <xsd:import namespace="5efa581f-349e-4c8a-a0fa-75a730e5e83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fa581f-349e-4c8a-a0fa-75a730e5e8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321F21-2B02-4250-987F-8382C920FD3F}"/>
</file>

<file path=customXml/itemProps2.xml><?xml version="1.0" encoding="utf-8"?>
<ds:datastoreItem xmlns:ds="http://schemas.openxmlformats.org/officeDocument/2006/customXml" ds:itemID="{9A49808A-251C-4EFB-A6B1-18CEBCEC97A9}"/>
</file>

<file path=customXml/itemProps3.xml><?xml version="1.0" encoding="utf-8"?>
<ds:datastoreItem xmlns:ds="http://schemas.openxmlformats.org/officeDocument/2006/customXml" ds:itemID="{89BBFD0C-C9D1-41E6-9D3D-FA89926C0161}"/>
</file>

<file path=docProps/app.xml><?xml version="1.0" encoding="utf-8"?>
<Properties xmlns="http://schemas.openxmlformats.org/officeDocument/2006/extended-properties" xmlns:vt="http://schemas.openxmlformats.org/officeDocument/2006/docPropsVTypes">
  <TotalTime>31644</TotalTime>
  <Words>3128</Words>
  <Application>Microsoft Macintosh PowerPoint</Application>
  <PresentationFormat>Widescreen</PresentationFormat>
  <Paragraphs>225</Paragraphs>
  <Slides>29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Corbel</vt:lpstr>
      <vt:lpstr>Franklin Gothic Book</vt:lpstr>
      <vt:lpstr>Franklin Gothic Demi Cond</vt:lpstr>
      <vt:lpstr>Franklin Gothic Medium</vt:lpstr>
      <vt:lpstr>Office Theme</vt:lpstr>
      <vt:lpstr>1_Office Theme</vt:lpstr>
      <vt:lpstr>State Funding for Supervision</vt:lpstr>
      <vt:lpstr>State funding for supervision is really important!</vt:lpstr>
      <vt:lpstr>Some common themes appear across state approaches to funding supervision. </vt:lpstr>
      <vt:lpstr>Most states have a “community corrections act” approach to providing funding for local correctional engagement.</vt:lpstr>
      <vt:lpstr>Explicit CCA approaches are not co-extensive with locally run probation.</vt:lpstr>
      <vt:lpstr>Community corrections funding formulas are common and take various approaches.</vt:lpstr>
      <vt:lpstr>This presentation describes seven states’ approaches and highlights the Oregon approach.</vt:lpstr>
      <vt:lpstr>Like many states, Michigan has state-run probation plus community corrections (Act 511 of 1988) to support local initiatives alongside probation.   </vt:lpstr>
      <vt:lpstr>Kansas combines local and state governance across executive and judicial branches with three delivery systems based on different supervised populations.</vt:lpstr>
      <vt:lpstr>California’s performance incentive funding program is well documented and appears successful at promoting county-level evidence-based practices.</vt:lpstr>
      <vt:lpstr>Texas provides significant state funding for local departments, and counties have limited financial obligations.</vt:lpstr>
      <vt:lpstr>In 2011 Texas adopted a “performance incentive funding” approach on top of formula funding, but no agency has applied for PIF.</vt:lpstr>
      <vt:lpstr>After Justice Reinvestment legislation, Pennsylvania is revising a deficient grant-in-aid formula tied to salaries. </vt:lpstr>
      <vt:lpstr>Pennsylvania is moving to a “supervised population” model (that is still underfunded).</vt:lpstr>
      <vt:lpstr>Pennsylvania also has state funding for specific programs in a CCA approach that uses the sentencing guidelines. </vt:lpstr>
      <vt:lpstr>JRI in Minnesota focused on funding and supervision practices for its three supervision systems. </vt:lpstr>
      <vt:lpstr>In 2020, Minnesota spent the lowest proportion of state general funds on corrections. </vt:lpstr>
      <vt:lpstr>State funding to Minnesota counties has evolved to include seven line items, dominated by CCA formula funding. </vt:lpstr>
      <vt:lpstr>Minnesota’s state contribution ranges from $1.00 to $4.00 per diem, while counties are making up the difference.  This funding does not account for the state’s contributions to the other two (smaller) delivery systems—CPO and DOC.  </vt:lpstr>
      <vt:lpstr>In county-run probation states, per diem state funding ranges from 50 cents to over 12 dollars, similar to the range found in Minnesota CCA counties.</vt:lpstr>
      <vt:lpstr>Oregon provides remarkably generous supervision funding to counties.</vt:lpstr>
      <vt:lpstr>Oregon’s funding approach is based on the Actual Cost Study.</vt:lpstr>
      <vt:lpstr>Oregon’s funding approach has incorporated three promising policy changes.</vt:lpstr>
      <vt:lpstr>Short Term Transitional Leave (STTL) is designed to improve reentry from the Department of Corrections.</vt:lpstr>
      <vt:lpstr>An earned discharge from supervision does not diminish per capita funding for the year of the discharge. </vt:lpstr>
      <vt:lpstr>Oregon is the first state to eliminate supervision fees statewide.</vt:lpstr>
      <vt:lpstr>Do these themes resonate in your state?  Do Oregon’s reforms?</vt:lpstr>
      <vt:lpstr>PowerPoint Presentation</vt:lpstr>
      <vt:lpstr>For reference: states with sentencing guidelines or a commission (or something like a commission).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Funding of Local Supervision</dc:title>
  <dc:creator>Carl Reynolds</dc:creator>
  <cp:lastModifiedBy>Carl Reynolds</cp:lastModifiedBy>
  <cp:revision>3</cp:revision>
  <dcterms:created xsi:type="dcterms:W3CDTF">2022-04-12T14:06:01Z</dcterms:created>
  <dcterms:modified xsi:type="dcterms:W3CDTF">2022-08-02T22:32:04Z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0x010100246C10306245C84DAC5FD4B2CA5BBDAC</vt:lpwstr>
  </property>
</Properties>
</file>