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6.xml" ContentType="application/vnd.openxmlformats-officedocument.presentationml.tags+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notesSlides/notesSlide14.xml" ContentType="application/vnd.openxmlformats-officedocument.presentationml.notesSlide+xml"/>
  <Override PartName="/ppt/tags/tag17.xml" ContentType="application/vnd.openxmlformats-officedocument.presentationml.tags+xml"/>
  <Override PartName="/ppt/notesSlides/notesSlide15.xml" ContentType="application/vnd.openxmlformats-officedocument.presentationml.notesSlide+xml"/>
  <Override PartName="/ppt/tags/tag18.xml" ContentType="application/vnd.openxmlformats-officedocument.presentationml.tags+xml"/>
  <Override PartName="/ppt/notesSlides/notesSlide16.xml" ContentType="application/vnd.openxmlformats-officedocument.presentationml.notesSlide+xml"/>
  <Override PartName="/ppt/tags/tag19.xml" ContentType="application/vnd.openxmlformats-officedocument.presentationml.tags+xml"/>
  <Override PartName="/ppt/notesSlides/notesSlide17.xml" ContentType="application/vnd.openxmlformats-officedocument.presentationml.notesSlide+xml"/>
  <Override PartName="/ppt/tags/tag20.xml" ContentType="application/vnd.openxmlformats-officedocument.presentationml.tags+xml"/>
  <Override PartName="/ppt/notesSlides/notesSlide18.xml" ContentType="application/vnd.openxmlformats-officedocument.presentationml.notesSlide+xml"/>
  <Override PartName="/ppt/tags/tag21.xml" ContentType="application/vnd.openxmlformats-officedocument.presentationml.tags+xml"/>
  <Override PartName="/ppt/notesSlides/notesSlide19.xml" ContentType="application/vnd.openxmlformats-officedocument.presentationml.notesSlide+xml"/>
  <Override PartName="/ppt/tags/tag22.xml" ContentType="application/vnd.openxmlformats-officedocument.presentationml.tags+xml"/>
  <Override PartName="/ppt/notesSlides/notesSlide20.xml" ContentType="application/vnd.openxmlformats-officedocument.presentationml.notesSlide+xml"/>
  <Override PartName="/ppt/tags/tag23.xml" ContentType="application/vnd.openxmlformats-officedocument.presentationml.tags+xml"/>
  <Override PartName="/ppt/notesSlides/notesSlide21.xml" ContentType="application/vnd.openxmlformats-officedocument.presentationml.notesSlide+xml"/>
  <Override PartName="/ppt/tags/tag24.xml" ContentType="application/vnd.openxmlformats-officedocument.presentationml.tags+xml"/>
  <Override PartName="/ppt/notesSlides/notesSlide22.xml" ContentType="application/vnd.openxmlformats-officedocument.presentationml.notesSlide+xml"/>
  <Override PartName="/ppt/tags/tag25.xml" ContentType="application/vnd.openxmlformats-officedocument.presentationml.tags+xml"/>
  <Override PartName="/ppt/notesSlides/notesSlide23.xml" ContentType="application/vnd.openxmlformats-officedocument.presentationml.notesSlide+xml"/>
  <Override PartName="/ppt/tags/tag26.xml" ContentType="application/vnd.openxmlformats-officedocument.presentationml.tags+xml"/>
  <Override PartName="/ppt/notesSlides/notesSlide24.xml" ContentType="application/vnd.openxmlformats-officedocument.presentationml.notesSlide+xml"/>
  <Override PartName="/ppt/tags/tag27.xml" ContentType="application/vnd.openxmlformats-officedocument.presentationml.tags+xml"/>
  <Override PartName="/ppt/notesSlides/notesSlide25.xml" ContentType="application/vnd.openxmlformats-officedocument.presentationml.notesSlide+xml"/>
  <Override PartName="/ppt/tags/tag28.xml" ContentType="application/vnd.openxmlformats-officedocument.presentationml.tags+xml"/>
  <Override PartName="/ppt/notesSlides/notesSlide26.xml" ContentType="application/vnd.openxmlformats-officedocument.presentationml.notesSlide+xml"/>
  <Override PartName="/ppt/tags/tag29.xml" ContentType="application/vnd.openxmlformats-officedocument.presentationml.tags+xml"/>
  <Override PartName="/ppt/notesSlides/notesSlide27.xml" ContentType="application/vnd.openxmlformats-officedocument.presentationml.notesSlide+xml"/>
  <Override PartName="/ppt/tags/tag30.xml" ContentType="application/vnd.openxmlformats-officedocument.presentationml.tags+xml"/>
  <Override PartName="/ppt/notesSlides/notesSlide28.xml" ContentType="application/vnd.openxmlformats-officedocument.presentationml.notesSlide+xml"/>
  <Override PartName="/ppt/tags/tag31.xml" ContentType="application/vnd.openxmlformats-officedocument.presentationml.tags+xml"/>
  <Override PartName="/ppt/notesSlides/notesSlide29.xml" ContentType="application/vnd.openxmlformats-officedocument.presentationml.notesSlide+xml"/>
  <Override PartName="/ppt/tags/tag32.xml" ContentType="application/vnd.openxmlformats-officedocument.presentationml.tags+xml"/>
  <Override PartName="/ppt/notesSlides/notesSlide30.xml" ContentType="application/vnd.openxmlformats-officedocument.presentationml.notesSlide+xml"/>
  <Override PartName="/ppt/tags/tag33.xml" ContentType="application/vnd.openxmlformats-officedocument.presentationml.tags+xml"/>
  <Override PartName="/ppt/notesSlides/notesSlide31.xml" ContentType="application/vnd.openxmlformats-officedocument.presentationml.notesSlide+xml"/>
  <Override PartName="/ppt/tags/tag34.xml" ContentType="application/vnd.openxmlformats-officedocument.presentationml.tags+xml"/>
  <Override PartName="/ppt/notesSlides/notesSlide32.xml" ContentType="application/vnd.openxmlformats-officedocument.presentationml.notesSlide+xml"/>
  <Override PartName="/ppt/tags/tag35.xml" ContentType="application/vnd.openxmlformats-officedocument.presentationml.tags+xml"/>
  <Override PartName="/ppt/notesSlides/notesSlide33.xml" ContentType="application/vnd.openxmlformats-officedocument.presentationml.notesSlide+xml"/>
  <Override PartName="/ppt/tags/tag36.xml" ContentType="application/vnd.openxmlformats-officedocument.presentationml.tags+xml"/>
  <Override PartName="/ppt/notesSlides/notesSlide34.xml" ContentType="application/vnd.openxmlformats-officedocument.presentationml.notesSlide+xml"/>
  <Override PartName="/ppt/tags/tag37.xml" ContentType="application/vnd.openxmlformats-officedocument.presentationml.tags+xml"/>
  <Override PartName="/ppt/notesSlides/notesSlide35.xml" ContentType="application/vnd.openxmlformats-officedocument.presentationml.notesSlide+xml"/>
  <Override PartName="/ppt/tags/tag38.xml" ContentType="application/vnd.openxmlformats-officedocument.presentationml.tags+xml"/>
  <Override PartName="/ppt/notesSlides/notesSlide36.xml" ContentType="application/vnd.openxmlformats-officedocument.presentationml.notesSlide+xml"/>
  <Override PartName="/ppt/tags/tag39.xml" ContentType="application/vnd.openxmlformats-officedocument.presentationml.tags+xml"/>
  <Override PartName="/ppt/notesSlides/notesSlide37.xml" ContentType="application/vnd.openxmlformats-officedocument.presentationml.notesSlide+xml"/>
  <Override PartName="/ppt/tags/tag40.xml" ContentType="application/vnd.openxmlformats-officedocument.presentationml.tags+xml"/>
  <Override PartName="/ppt/notesSlides/notesSlide38.xml" ContentType="application/vnd.openxmlformats-officedocument.presentationml.notesSlide+xml"/>
  <Override PartName="/ppt/tags/tag41.xml" ContentType="application/vnd.openxmlformats-officedocument.presentationml.tags+xml"/>
  <Override PartName="/ppt/notesSlides/notesSlide3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42.xml" ContentType="application/vnd.openxmlformats-officedocument.presentationml.tags+xml"/>
  <Override PartName="/ppt/tags/tag43.xml" ContentType="application/vnd.openxmlformats-officedocument.presentationml.tags+xml"/>
  <Override PartName="/ppt/notesSlides/notesSlide40.xml" ContentType="application/vnd.openxmlformats-officedocument.presentationml.notesSlide+xml"/>
  <Override PartName="/ppt/tags/tag44.xml" ContentType="application/vnd.openxmlformats-officedocument.presentationml.tags+xml"/>
  <Override PartName="/ppt/notesSlides/notesSlide4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45.xml" ContentType="application/vnd.openxmlformats-officedocument.presentationml.tags+xml"/>
  <Override PartName="/ppt/notesSlides/notesSlide42.xml" ContentType="application/vnd.openxmlformats-officedocument.presentationml.notesSlide+xml"/>
  <Override PartName="/ppt/tags/tag46.xml" ContentType="application/vnd.openxmlformats-officedocument.presentationml.tags+xml"/>
  <Override PartName="/ppt/notesSlides/notesSlide43.xml" ContentType="application/vnd.openxmlformats-officedocument.presentationml.notesSlide+xml"/>
  <Override PartName="/ppt/tags/tag47.xml" ContentType="application/vnd.openxmlformats-officedocument.presentationml.tags+xml"/>
  <Override PartName="/ppt/notesSlides/notesSlide44.xml" ContentType="application/vnd.openxmlformats-officedocument.presentationml.notesSlide+xml"/>
  <Override PartName="/ppt/tags/tag48.xml" ContentType="application/vnd.openxmlformats-officedocument.presentationml.tags+xml"/>
  <Override PartName="/ppt/notesSlides/notesSlide45.xml" ContentType="application/vnd.openxmlformats-officedocument.presentationml.notesSlide+xml"/>
  <Override PartName="/ppt/tags/tag49.xml" ContentType="application/vnd.openxmlformats-officedocument.presentationml.tags+xml"/>
  <Override PartName="/ppt/notesSlides/notesSlide46.xml" ContentType="application/vnd.openxmlformats-officedocument.presentationml.notesSlide+xml"/>
  <Override PartName="/ppt/tags/tag50.xml" ContentType="application/vnd.openxmlformats-officedocument.presentationml.tags+xml"/>
  <Override PartName="/ppt/notesSlides/notesSlide4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51.xml" ContentType="application/vnd.openxmlformats-officedocument.presentationml.tags+xml"/>
  <Override PartName="/ppt/notesSlides/notesSlide48.xml" ContentType="application/vnd.openxmlformats-officedocument.presentationml.notesSlide+xml"/>
  <Override PartName="/ppt/tags/tag52.xml" ContentType="application/vnd.openxmlformats-officedocument.presentationml.tags+xml"/>
  <Override PartName="/ppt/notesSlides/notesSlide49.xml" ContentType="application/vnd.openxmlformats-officedocument.presentationml.notesSlide+xml"/>
  <Override PartName="/ppt/tags/tag53.xml" ContentType="application/vnd.openxmlformats-officedocument.presentationml.tags+xml"/>
  <Override PartName="/ppt/notesSlides/notesSlide5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54.xml" ContentType="application/vnd.openxmlformats-officedocument.presentationml.tags+xml"/>
  <Override PartName="/ppt/notesSlides/notesSlide51.xml" ContentType="application/vnd.openxmlformats-officedocument.presentationml.notesSlide+xml"/>
  <Override PartName="/ppt/tags/tag55.xml" ContentType="application/vnd.openxmlformats-officedocument.presentationml.tags+xml"/>
  <Override PartName="/ppt/notesSlides/notesSlide5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56.xml" ContentType="application/vnd.openxmlformats-officedocument.presentationml.tags+xml"/>
  <Override PartName="/ppt/notesSlides/notesSlide53.xml" ContentType="application/vnd.openxmlformats-officedocument.presentationml.notesSlide+xml"/>
  <Override PartName="/ppt/tags/tag57.xml" ContentType="application/vnd.openxmlformats-officedocument.presentationml.tags+xml"/>
  <Override PartName="/ppt/notesSlides/notesSlide5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ags/tag58.xml" ContentType="application/vnd.openxmlformats-officedocument.presentationml.tags+xml"/>
  <Override PartName="/ppt/notesSlides/notesSlide5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tags/tag59.xml" ContentType="application/vnd.openxmlformats-officedocument.presentationml.tags+xml"/>
  <Override PartName="/ppt/notesSlides/notesSlide5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tags/tag60.xml" ContentType="application/vnd.openxmlformats-officedocument.presentationml.tags+xml"/>
  <Override PartName="/ppt/notesSlides/notesSlide57.xml" ContentType="application/vnd.openxmlformats-officedocument.presentationml.notesSlide+xml"/>
  <Override PartName="/ppt/tags/tag61.xml" ContentType="application/vnd.openxmlformats-officedocument.presentationml.tags+xml"/>
  <Override PartName="/ppt/notesSlides/notesSlide58.xml" ContentType="application/vnd.openxmlformats-officedocument.presentationml.notesSlide+xml"/>
  <Override PartName="/ppt/tags/tag62.xml" ContentType="application/vnd.openxmlformats-officedocument.presentationml.tags+xml"/>
  <Override PartName="/ppt/notesSlides/notesSlide59.xml" ContentType="application/vnd.openxmlformats-officedocument.presentationml.notesSlide+xml"/>
  <Override PartName="/ppt/tags/tag63.xml" ContentType="application/vnd.openxmlformats-officedocument.presentationml.tags+xml"/>
  <Override PartName="/ppt/notesSlides/notesSlide60.xml" ContentType="application/vnd.openxmlformats-officedocument.presentationml.notesSlide+xml"/>
  <Override PartName="/ppt/tags/tag64.xml" ContentType="application/vnd.openxmlformats-officedocument.presentationml.tags+xml"/>
  <Override PartName="/ppt/notesSlides/notesSlide61.xml" ContentType="application/vnd.openxmlformats-officedocument.presentationml.notesSlide+xml"/>
  <Override PartName="/ppt/tags/tag65.xml" ContentType="application/vnd.openxmlformats-officedocument.presentationml.tags+xml"/>
  <Override PartName="/ppt/notesSlides/notesSlide62.xml" ContentType="application/vnd.openxmlformats-officedocument.presentationml.notesSlide+xml"/>
  <Override PartName="/ppt/tags/tag66.xml" ContentType="application/vnd.openxmlformats-officedocument.presentationml.tags+xml"/>
  <Override PartName="/ppt/notesSlides/notesSlide63.xml" ContentType="application/vnd.openxmlformats-officedocument.presentationml.notesSlide+xml"/>
  <Override PartName="/ppt/tags/tag67.xml" ContentType="application/vnd.openxmlformats-officedocument.presentationml.tags+xml"/>
  <Override PartName="/ppt/notesSlides/notesSlide64.xml" ContentType="application/vnd.openxmlformats-officedocument.presentationml.notesSlide+xml"/>
  <Override PartName="/ppt/tags/tag68.xml" ContentType="application/vnd.openxmlformats-officedocument.presentationml.tags+xml"/>
  <Override PartName="/ppt/notesSlides/notesSlide65.xml" ContentType="application/vnd.openxmlformats-officedocument.presentationml.notesSlide+xml"/>
  <Override PartName="/ppt/tags/tag69.xml" ContentType="application/vnd.openxmlformats-officedocument.presentationml.tags+xml"/>
  <Override PartName="/ppt/notesSlides/notesSlide66.xml" ContentType="application/vnd.openxmlformats-officedocument.presentationml.notesSlide+xml"/>
  <Override PartName="/ppt/tags/tag70.xml" ContentType="application/vnd.openxmlformats-officedocument.presentationml.tags+xml"/>
  <Override PartName="/ppt/notesSlides/notesSlide67.xml" ContentType="application/vnd.openxmlformats-officedocument.presentationml.notesSlide+xml"/>
  <Override PartName="/ppt/tags/tag71.xml" ContentType="application/vnd.openxmlformats-officedocument.presentationml.tags+xml"/>
  <Override PartName="/ppt/notesSlides/notesSlide68.xml" ContentType="application/vnd.openxmlformats-officedocument.presentationml.notesSlide+xml"/>
  <Override PartName="/ppt/tags/tag72.xml" ContentType="application/vnd.openxmlformats-officedocument.presentationml.tags+xml"/>
  <Override PartName="/ppt/notesSlides/notesSlide69.xml" ContentType="application/vnd.openxmlformats-officedocument.presentationml.notesSlide+xml"/>
  <Override PartName="/ppt/tags/tag73.xml" ContentType="application/vnd.openxmlformats-officedocument.presentationml.tags+xml"/>
  <Override PartName="/ppt/notesSlides/notesSlide70.xml" ContentType="application/vnd.openxmlformats-officedocument.presentationml.notesSlide+xml"/>
  <Override PartName="/ppt/tags/tag74.xml" ContentType="application/vnd.openxmlformats-officedocument.presentationml.tags+xml"/>
  <Override PartName="/ppt/notesSlides/notesSlide71.xml" ContentType="application/vnd.openxmlformats-officedocument.presentationml.notesSlide+xml"/>
  <Override PartName="/ppt/tags/tag75.xml" ContentType="application/vnd.openxmlformats-officedocument.presentationml.tags+xml"/>
  <Override PartName="/ppt/notesSlides/notesSlide7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tags/tag76.xml" ContentType="application/vnd.openxmlformats-officedocument.presentationml.tags+xml"/>
  <Override PartName="/ppt/notesSlides/notesSlide73.xml" ContentType="application/vnd.openxmlformats-officedocument.presentationml.notesSlide+xml"/>
  <Override PartName="/ppt/tags/tag77.xml" ContentType="application/vnd.openxmlformats-officedocument.presentationml.tags+xml"/>
  <Override PartName="/ppt/notesSlides/notesSlide74.xml" ContentType="application/vnd.openxmlformats-officedocument.presentationml.notesSlide+xml"/>
  <Override PartName="/ppt/tags/tag78.xml" ContentType="application/vnd.openxmlformats-officedocument.presentationml.tags+xml"/>
  <Override PartName="/ppt/notesSlides/notesSlide75.xml" ContentType="application/vnd.openxmlformats-officedocument.presentationml.notesSlide+xml"/>
  <Override PartName="/ppt/tags/tag79.xml" ContentType="application/vnd.openxmlformats-officedocument.presentationml.tags+xml"/>
  <Override PartName="/ppt/notesSlides/notesSlide76.xml" ContentType="application/vnd.openxmlformats-officedocument.presentationml.notesSlide+xml"/>
  <Override PartName="/ppt/tags/tag80.xml" ContentType="application/vnd.openxmlformats-officedocument.presentationml.tags+xml"/>
  <Override PartName="/ppt/notesSlides/notesSlide77.xml" ContentType="application/vnd.openxmlformats-officedocument.presentationml.notesSlide+xml"/>
  <Override PartName="/ppt/tags/tag81.xml" ContentType="application/vnd.openxmlformats-officedocument.presentationml.tags+xml"/>
  <Override PartName="/ppt/notesSlides/notesSlide78.xml" ContentType="application/vnd.openxmlformats-officedocument.presentationml.notesSlide+xml"/>
  <Override PartName="/ppt/tags/tag82.xml" ContentType="application/vnd.openxmlformats-officedocument.presentationml.tags+xml"/>
  <Override PartName="/ppt/notesSlides/notesSlide79.xml" ContentType="application/vnd.openxmlformats-officedocument.presentationml.notesSlide+xml"/>
  <Override PartName="/ppt/tags/tag83.xml" ContentType="application/vnd.openxmlformats-officedocument.presentationml.tags+xml"/>
  <Override PartName="/ppt/notesSlides/notesSlide80.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tags/tag84.xml" ContentType="application/vnd.openxmlformats-officedocument.presentationml.tags+xml"/>
  <Override PartName="/ppt/notesSlides/notesSlide81.xml" ContentType="application/vnd.openxmlformats-officedocument.presentationml.notesSlide+xml"/>
  <Override PartName="/ppt/tags/tag85.xml" ContentType="application/vnd.openxmlformats-officedocument.presentationml.tags+xml"/>
  <Override PartName="/ppt/notesSlides/notesSlide82.xml" ContentType="application/vnd.openxmlformats-officedocument.presentationml.notesSlide+xml"/>
  <Override PartName="/ppt/tags/tag86.xml" ContentType="application/vnd.openxmlformats-officedocument.presentationml.tags+xml"/>
  <Override PartName="/ppt/notesSlides/notesSlide83.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tags/tag87.xml" ContentType="application/vnd.openxmlformats-officedocument.presentationml.tags+xml"/>
  <Override PartName="/ppt/notesSlides/notesSlide8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9" r:id="rId4"/>
  </p:sldMasterIdLst>
  <p:notesMasterIdLst>
    <p:notesMasterId r:id="rId91"/>
  </p:notesMasterIdLst>
  <p:handoutMasterIdLst>
    <p:handoutMasterId r:id="rId92"/>
  </p:handoutMasterIdLst>
  <p:sldIdLst>
    <p:sldId id="563" r:id="rId5"/>
    <p:sldId id="544" r:id="rId6"/>
    <p:sldId id="503" r:id="rId7"/>
    <p:sldId id="571" r:id="rId8"/>
    <p:sldId id="337" r:id="rId9"/>
    <p:sldId id="629" r:id="rId10"/>
    <p:sldId id="645" r:id="rId11"/>
    <p:sldId id="662" r:id="rId12"/>
    <p:sldId id="663" r:id="rId13"/>
    <p:sldId id="623" r:id="rId14"/>
    <p:sldId id="574" r:id="rId15"/>
    <p:sldId id="573" r:id="rId16"/>
    <p:sldId id="549" r:id="rId17"/>
    <p:sldId id="584" r:id="rId18"/>
    <p:sldId id="630" r:id="rId19"/>
    <p:sldId id="585" r:id="rId20"/>
    <p:sldId id="631" r:id="rId21"/>
    <p:sldId id="632" r:id="rId22"/>
    <p:sldId id="646" r:id="rId23"/>
    <p:sldId id="591" r:id="rId24"/>
    <p:sldId id="633" r:id="rId25"/>
    <p:sldId id="572" r:id="rId26"/>
    <p:sldId id="575" r:id="rId27"/>
    <p:sldId id="625" r:id="rId28"/>
    <p:sldId id="647" r:id="rId29"/>
    <p:sldId id="627" r:id="rId30"/>
    <p:sldId id="634" r:id="rId31"/>
    <p:sldId id="635" r:id="rId32"/>
    <p:sldId id="595" r:id="rId33"/>
    <p:sldId id="636" r:id="rId34"/>
    <p:sldId id="649" r:id="rId35"/>
    <p:sldId id="639" r:id="rId36"/>
    <p:sldId id="640" r:id="rId37"/>
    <p:sldId id="602" r:id="rId38"/>
    <p:sldId id="641" r:id="rId39"/>
    <p:sldId id="605" r:id="rId40"/>
    <p:sldId id="642" r:id="rId41"/>
    <p:sldId id="643" r:id="rId42"/>
    <p:sldId id="615" r:id="rId43"/>
    <p:sldId id="624" r:id="rId44"/>
    <p:sldId id="594" r:id="rId45"/>
    <p:sldId id="650" r:id="rId46"/>
    <p:sldId id="335" r:id="rId47"/>
    <p:sldId id="325" r:id="rId48"/>
    <p:sldId id="346" r:id="rId49"/>
    <p:sldId id="348" r:id="rId50"/>
    <p:sldId id="347" r:id="rId51"/>
    <p:sldId id="614" r:id="rId52"/>
    <p:sldId id="651" r:id="rId53"/>
    <p:sldId id="611" r:id="rId54"/>
    <p:sldId id="349" r:id="rId55"/>
    <p:sldId id="652" r:id="rId56"/>
    <p:sldId id="350" r:id="rId57"/>
    <p:sldId id="576" r:id="rId58"/>
    <p:sldId id="468" r:id="rId59"/>
    <p:sldId id="577" r:id="rId60"/>
    <p:sldId id="527" r:id="rId61"/>
    <p:sldId id="579" r:id="rId62"/>
    <p:sldId id="578" r:id="rId63"/>
    <p:sldId id="653" r:id="rId64"/>
    <p:sldId id="334" r:id="rId65"/>
    <p:sldId id="580" r:id="rId66"/>
    <p:sldId id="581" r:id="rId67"/>
    <p:sldId id="582" r:id="rId68"/>
    <p:sldId id="583" r:id="rId69"/>
    <p:sldId id="654" r:id="rId70"/>
    <p:sldId id="655" r:id="rId71"/>
    <p:sldId id="586" r:id="rId72"/>
    <p:sldId id="587" r:id="rId73"/>
    <p:sldId id="588" r:id="rId74"/>
    <p:sldId id="590" r:id="rId75"/>
    <p:sldId id="656" r:id="rId76"/>
    <p:sldId id="592" r:id="rId77"/>
    <p:sldId id="600" r:id="rId78"/>
    <p:sldId id="601" r:id="rId79"/>
    <p:sldId id="657" r:id="rId80"/>
    <p:sldId id="596" r:id="rId81"/>
    <p:sldId id="599" r:id="rId82"/>
    <p:sldId id="597" r:id="rId83"/>
    <p:sldId id="658" r:id="rId84"/>
    <p:sldId id="603" r:id="rId85"/>
    <p:sldId id="606" r:id="rId86"/>
    <p:sldId id="607" r:id="rId87"/>
    <p:sldId id="608" r:id="rId88"/>
    <p:sldId id="526" r:id="rId89"/>
    <p:sldId id="570" r:id="rId90"/>
  </p:sldIdLst>
  <p:sldSz cx="12192000" cy="6858000"/>
  <p:notesSz cx="7010400" cy="9296400"/>
  <p:custDataLst>
    <p:tags r:id="rId9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ctions" id="{26F9CE5D-1E00-49F6-9C4B-C6EDA6038CF6}">
          <p14:sldIdLst/>
        </p14:section>
        <p14:section name="Title &amp; Agenda Slide" id="{1066291D-A8BF-4E70-892A-9B189B4D680F}">
          <p14:sldIdLst>
            <p14:sldId id="563"/>
            <p14:sldId id="544"/>
          </p14:sldIdLst>
        </p14:section>
        <p14:section name="Context &amp; Expectations" id="{4421C47B-F943-4444-B856-E4A322ED0734}">
          <p14:sldIdLst>
            <p14:sldId id="503"/>
            <p14:sldId id="571"/>
            <p14:sldId id="337"/>
            <p14:sldId id="629"/>
            <p14:sldId id="645"/>
            <p14:sldId id="662"/>
            <p14:sldId id="663"/>
            <p14:sldId id="623"/>
            <p14:sldId id="574"/>
          </p14:sldIdLst>
        </p14:section>
        <p14:section name="How To Read the Reports" id="{2E66DF9F-A842-40B4-B35A-A5B52F848249}">
          <p14:sldIdLst>
            <p14:sldId id="573"/>
            <p14:sldId id="549"/>
          </p14:sldIdLst>
        </p14:section>
        <p14:section name="Due To/From Report" id="{DDCCF726-6C2D-4EB1-AA5B-921013260F50}">
          <p14:sldIdLst>
            <p14:sldId id="584"/>
            <p14:sldId id="630"/>
            <p14:sldId id="585"/>
            <p14:sldId id="631"/>
            <p14:sldId id="632"/>
            <p14:sldId id="646"/>
            <p14:sldId id="591"/>
            <p14:sldId id="633"/>
          </p14:sldIdLst>
        </p14:section>
        <p14:section name="Advances To/From Report" id="{74926D0A-81DC-443B-8792-347225CA5DBE}">
          <p14:sldIdLst>
            <p14:sldId id="572"/>
            <p14:sldId id="575"/>
            <p14:sldId id="625"/>
            <p14:sldId id="647"/>
            <p14:sldId id="627"/>
            <p14:sldId id="634"/>
          </p14:sldIdLst>
        </p14:section>
        <p14:section name="Interagency Transfers Report" id="{60440174-2D1D-4AB5-88DB-DC725EE8DCBE}">
          <p14:sldIdLst>
            <p14:sldId id="635"/>
            <p14:sldId id="595"/>
            <p14:sldId id="636"/>
            <p14:sldId id="649"/>
            <p14:sldId id="639"/>
            <p14:sldId id="640"/>
            <p14:sldId id="602"/>
            <p14:sldId id="641"/>
          </p14:sldIdLst>
        </p14:section>
        <p14:section name="Operating Transfer Report" id="{F42DD861-CF9D-4311-BBC5-9E0092384C78}">
          <p14:sldIdLst>
            <p14:sldId id="605"/>
            <p14:sldId id="642"/>
            <p14:sldId id="643"/>
          </p14:sldIdLst>
        </p14:section>
        <p14:section name="Indirect Transfers Report" id="{8B157EB1-04A5-4A8F-82DA-C33D1ACB43CD}">
          <p14:sldIdLst>
            <p14:sldId id="615"/>
            <p14:sldId id="624"/>
            <p14:sldId id="594"/>
            <p14:sldId id="650"/>
            <p14:sldId id="335"/>
            <p14:sldId id="325"/>
            <p14:sldId id="346"/>
            <p14:sldId id="348"/>
            <p14:sldId id="347"/>
            <p14:sldId id="614"/>
            <p14:sldId id="651"/>
            <p14:sldId id="611"/>
            <p14:sldId id="349"/>
            <p14:sldId id="652"/>
            <p14:sldId id="350"/>
            <p14:sldId id="576"/>
            <p14:sldId id="468"/>
            <p14:sldId id="577"/>
            <p14:sldId id="527"/>
            <p14:sldId id="579"/>
            <p14:sldId id="578"/>
            <p14:sldId id="653"/>
            <p14:sldId id="334"/>
            <p14:sldId id="580"/>
            <p14:sldId id="581"/>
            <p14:sldId id="582"/>
            <p14:sldId id="583"/>
            <p14:sldId id="654"/>
            <p14:sldId id="655"/>
            <p14:sldId id="586"/>
            <p14:sldId id="587"/>
            <p14:sldId id="588"/>
            <p14:sldId id="590"/>
            <p14:sldId id="656"/>
            <p14:sldId id="592"/>
            <p14:sldId id="600"/>
            <p14:sldId id="601"/>
            <p14:sldId id="657"/>
            <p14:sldId id="596"/>
            <p14:sldId id="599"/>
            <p14:sldId id="597"/>
            <p14:sldId id="658"/>
            <p14:sldId id="603"/>
            <p14:sldId id="606"/>
            <p14:sldId id="607"/>
            <p14:sldId id="608"/>
            <p14:sldId id="526"/>
            <p14:sldId id="570"/>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ERT Joanna D" initials="RJD" lastIdx="3" clrIdx="0">
    <p:extLst>
      <p:ext uri="{19B8F6BF-5375-455C-9EA6-DF929625EA0E}">
        <p15:presenceInfo xmlns:p15="http://schemas.microsoft.com/office/powerpoint/2012/main" userId="S::ROBEJOAN@dor.oregon.gov::1abd1ea0-6820-4161-b1ba-432e2e6d7a62" providerId="AD"/>
      </p:ext>
    </p:extLst>
  </p:cmAuthor>
  <p:cmAuthor id="2" name="KWASNIK James M" initials="KJM" lastIdx="2" clrIdx="1">
    <p:extLst>
      <p:ext uri="{19B8F6BF-5375-455C-9EA6-DF929625EA0E}">
        <p15:presenceInfo xmlns:p15="http://schemas.microsoft.com/office/powerpoint/2012/main" userId="S::KWASJAME@dor.oregon.gov::285f4ea1-aa54-48c6-926f-c21e75cd3f2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6E6"/>
    <a:srgbClr val="008080"/>
    <a:srgbClr val="E1B924"/>
    <a:srgbClr val="FFFFFF"/>
    <a:srgbClr val="263B80"/>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4EC7455-6E5A-427C-BA75-3994C7D8BB17}" v="1" dt="2026-04-16T15:45:00.2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50" d="100"/>
          <a:sy n="150" d="100"/>
        </p:scale>
        <p:origin x="1974" y="150"/>
      </p:cViewPr>
      <p:guideLst/>
    </p:cSldViewPr>
  </p:slideViewPr>
  <p:notesTextViewPr>
    <p:cViewPr>
      <p:scale>
        <a:sx n="1" d="1"/>
        <a:sy n="1" d="1"/>
      </p:scale>
      <p:origin x="0" y="0"/>
    </p:cViewPr>
  </p:notesTextViewPr>
  <p:notesViewPr>
    <p:cSldViewPr snapToGrid="0">
      <p:cViewPr>
        <p:scale>
          <a:sx n="1" d="2"/>
          <a:sy n="1" d="2"/>
        </p:scale>
        <p:origin x="5730" y="9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presProps" Target="presProps.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notesMaster" Target="notesMasters/notesMaster1.xml"/><Relationship Id="rId9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commentAuthors" Target="commentAuthors.xml"/><Relationship Id="rId9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handoutMaster" Target="handoutMasters/handoutMaster1.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tags" Target="tags/tag1.xml"/><Relationship Id="rId98"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ata1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svg"/><Relationship Id="rId1" Type="http://schemas.openxmlformats.org/officeDocument/2006/relationships/image" Target="../media/image76.png"/><Relationship Id="rId6" Type="http://schemas.openxmlformats.org/officeDocument/2006/relationships/image" Target="../media/image81.svg"/><Relationship Id="rId5" Type="http://schemas.openxmlformats.org/officeDocument/2006/relationships/image" Target="../media/image80.png"/><Relationship Id="rId4" Type="http://schemas.openxmlformats.org/officeDocument/2006/relationships/image" Target="../media/image79.svg"/></Relationships>
</file>

<file path=ppt/diagrams/_rels/data11.xml.rels><?xml version="1.0" encoding="UTF-8" standalone="yes"?>
<Relationships xmlns="http://schemas.openxmlformats.org/package/2006/relationships"><Relationship Id="rId2" Type="http://schemas.openxmlformats.org/officeDocument/2006/relationships/hyperlink" Target="Microsoft%20Word%20-%202026_Agy_Calendar" TargetMode="External"/><Relationship Id="rId1" Type="http://schemas.openxmlformats.org/officeDocument/2006/relationships/hyperlink" Target="https://www.oregon.gov/das/Financial/Acctng/Pages/Balancing.aspx" TargetMode="External"/></Relationships>
</file>

<file path=ppt/diagrams/_rels/data14.xml.rels><?xml version="1.0" encoding="UTF-8" standalone="yes"?>
<Relationships xmlns="http://schemas.openxmlformats.org/package/2006/relationships"><Relationship Id="rId8" Type="http://schemas.openxmlformats.org/officeDocument/2006/relationships/image" Target="../media/image105.svg"/><Relationship Id="rId3" Type="http://schemas.openxmlformats.org/officeDocument/2006/relationships/hyperlink" Target="https://www.oregon.gov/das/Financial/Acctng/Documents/ACFR_Contacts.pdf" TargetMode="External"/><Relationship Id="rId7" Type="http://schemas.openxmlformats.org/officeDocument/2006/relationships/image" Target="../media/image104.png"/><Relationship Id="rId2" Type="http://schemas.openxmlformats.org/officeDocument/2006/relationships/hyperlink" Target="https://www.oregon.gov/das/Financial/AcctgSys/Documents/Transaction-Codes.xlsx" TargetMode="External"/><Relationship Id="rId1" Type="http://schemas.openxmlformats.org/officeDocument/2006/relationships/hyperlink" Target="https://www.oregon.gov/das/Financial/AcctgSys/Documents/Cent4-Transfer-Transactions.pdf" TargetMode="External"/><Relationship Id="rId6" Type="http://schemas.openxmlformats.org/officeDocument/2006/relationships/image" Target="../media/image103.svg"/><Relationship Id="rId5" Type="http://schemas.openxmlformats.org/officeDocument/2006/relationships/image" Target="../media/image102.png"/><Relationship Id="rId10" Type="http://schemas.openxmlformats.org/officeDocument/2006/relationships/image" Target="../media/image107.svg"/><Relationship Id="rId4" Type="http://schemas.openxmlformats.org/officeDocument/2006/relationships/hyperlink" Target="https://www.oregon.gov/das/Financial/AcctgSys/Pages/Contact-Us.aspx" TargetMode="External"/><Relationship Id="rId9" Type="http://schemas.openxmlformats.org/officeDocument/2006/relationships/image" Target="../media/image106.png"/></Relationships>
</file>

<file path=ppt/diagrams/_rels/data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ata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_rels/data4.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60.svg"/><Relationship Id="rId3" Type="http://schemas.openxmlformats.org/officeDocument/2006/relationships/hyperlink" Target="https://www.oregon.gov/das/Financial/Acctng/Documents/15%20Accounting%20and%20Financial%20Reporting%20search.pdf" TargetMode="External"/><Relationship Id="rId7" Type="http://schemas.openxmlformats.org/officeDocument/2006/relationships/image" Target="../media/image54.svg"/><Relationship Id="rId12" Type="http://schemas.openxmlformats.org/officeDocument/2006/relationships/image" Target="../media/image59.png"/><Relationship Id="rId2" Type="http://schemas.openxmlformats.org/officeDocument/2006/relationships/hyperlink" Target="https://www.oregon.gov/das/Financial/Acctng/Pages/Yr-end-cls.aspx" TargetMode="External"/><Relationship Id="rId1" Type="http://schemas.openxmlformats.org/officeDocument/2006/relationships/hyperlink" Target="https://www.oregon.gov/das/Financial/Acctng/Pages/Balancing.aspx" TargetMode="External"/><Relationship Id="rId6" Type="http://schemas.openxmlformats.org/officeDocument/2006/relationships/image" Target="../media/image53.png"/><Relationship Id="rId11" Type="http://schemas.openxmlformats.org/officeDocument/2006/relationships/image" Target="../media/image58.svg"/><Relationship Id="rId5" Type="http://schemas.openxmlformats.org/officeDocument/2006/relationships/hyperlink" Target="https://www.oregon.gov/das/financial/osc/pages/newsgroups.aspx" TargetMode="External"/><Relationship Id="rId15" Type="http://schemas.openxmlformats.org/officeDocument/2006/relationships/image" Target="../media/image62.svg"/><Relationship Id="rId10" Type="http://schemas.openxmlformats.org/officeDocument/2006/relationships/image" Target="../media/image57.png"/><Relationship Id="rId4" Type="http://schemas.openxmlformats.org/officeDocument/2006/relationships/hyperlink" Target="https://www.oregon.gov/das/Financial/Acctng/Documents/ACFR_Contacts.pdf" TargetMode="External"/><Relationship Id="rId9" Type="http://schemas.openxmlformats.org/officeDocument/2006/relationships/image" Target="../media/image56.svg"/><Relationship Id="rId14" Type="http://schemas.openxmlformats.org/officeDocument/2006/relationships/image" Target="../media/image61.png"/></Relationships>
</file>

<file path=ppt/diagrams/_rels/data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image" Target="../media/image63.png"/><Relationship Id="rId4" Type="http://schemas.openxmlformats.org/officeDocument/2006/relationships/image" Target="../media/image66.png"/></Relationships>
</file>

<file path=ppt/diagrams/_rels/data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hyperlink" Target="https://www.oregon.gov/das/Financial/AcctgSys/Documents/BT-Contact-List.pdf" TargetMode="External"/><Relationship Id="rId5" Type="http://schemas.openxmlformats.org/officeDocument/2006/relationships/image" Target="../media/image75.png"/><Relationship Id="rId4" Type="http://schemas.openxmlformats.org/officeDocument/2006/relationships/image" Target="../media/image65.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1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svg"/><Relationship Id="rId1" Type="http://schemas.openxmlformats.org/officeDocument/2006/relationships/image" Target="../media/image76.png"/><Relationship Id="rId6" Type="http://schemas.openxmlformats.org/officeDocument/2006/relationships/image" Target="../media/image81.svg"/><Relationship Id="rId5" Type="http://schemas.openxmlformats.org/officeDocument/2006/relationships/image" Target="../media/image80.png"/><Relationship Id="rId4" Type="http://schemas.openxmlformats.org/officeDocument/2006/relationships/image" Target="../media/image79.svg"/></Relationships>
</file>

<file path=ppt/diagrams/_rels/drawing11.xml.rels><?xml version="1.0" encoding="UTF-8" standalone="yes"?>
<Relationships xmlns="http://schemas.openxmlformats.org/package/2006/relationships"><Relationship Id="rId2" Type="http://schemas.openxmlformats.org/officeDocument/2006/relationships/hyperlink" Target="Microsoft%20Word%20-%202026_Agy_Calendar" TargetMode="External"/><Relationship Id="rId1" Type="http://schemas.openxmlformats.org/officeDocument/2006/relationships/hyperlink" Target="https://www.oregon.gov/das/Financial/Acctng/Pages/Balancing.aspx" TargetMode="External"/></Relationships>
</file>

<file path=ppt/diagrams/_rels/drawing14.xml.rels><?xml version="1.0" encoding="UTF-8" standalone="yes"?>
<Relationships xmlns="http://schemas.openxmlformats.org/package/2006/relationships"><Relationship Id="rId8" Type="http://schemas.openxmlformats.org/officeDocument/2006/relationships/image" Target="../media/image107.svg"/><Relationship Id="rId3" Type="http://schemas.openxmlformats.org/officeDocument/2006/relationships/hyperlink" Target="https://www.oregon.gov/das/Financial/AcctgSys/Documents/Cent4-Transfer-Transactions.pdf" TargetMode="External"/><Relationship Id="rId7" Type="http://schemas.openxmlformats.org/officeDocument/2006/relationships/image" Target="../media/image106.png"/><Relationship Id="rId2" Type="http://schemas.openxmlformats.org/officeDocument/2006/relationships/image" Target="../media/image103.svg"/><Relationship Id="rId1" Type="http://schemas.openxmlformats.org/officeDocument/2006/relationships/image" Target="../media/image102.png"/><Relationship Id="rId6" Type="http://schemas.openxmlformats.org/officeDocument/2006/relationships/hyperlink" Target="https://www.oregon.gov/das/Financial/AcctgSys/Documents/Transaction-Codes.xlsx" TargetMode="External"/><Relationship Id="rId5" Type="http://schemas.openxmlformats.org/officeDocument/2006/relationships/image" Target="../media/image105.svg"/><Relationship Id="rId10" Type="http://schemas.openxmlformats.org/officeDocument/2006/relationships/hyperlink" Target="https://www.oregon.gov/das/Financial/AcctgSys/Pages/Contact-Us.aspx" TargetMode="External"/><Relationship Id="rId4" Type="http://schemas.openxmlformats.org/officeDocument/2006/relationships/image" Target="../media/image104.png"/><Relationship Id="rId9" Type="http://schemas.openxmlformats.org/officeDocument/2006/relationships/hyperlink" Target="https://www.oregon.gov/das/Financial/Acctng/Documents/ACFR_Contacts.pdf" TargetMode="External"/></Relationships>
</file>

<file path=ppt/diagrams/_rels/drawing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_rels/drawing4.xml.rels><?xml version="1.0" encoding="UTF-8" standalone="yes"?>
<Relationships xmlns="http://schemas.openxmlformats.org/package/2006/relationships"><Relationship Id="rId8" Type="http://schemas.openxmlformats.org/officeDocument/2006/relationships/image" Target="../media/image58.svg"/><Relationship Id="rId13" Type="http://schemas.openxmlformats.org/officeDocument/2006/relationships/image" Target="../media/image61.png"/><Relationship Id="rId3" Type="http://schemas.openxmlformats.org/officeDocument/2006/relationships/hyperlink" Target="https://www.oregon.gov/das/Financial/Acctng/Pages/Balancing.aspx" TargetMode="External"/><Relationship Id="rId7" Type="http://schemas.openxmlformats.org/officeDocument/2006/relationships/image" Target="../media/image57.png"/><Relationship Id="rId12" Type="http://schemas.openxmlformats.org/officeDocument/2006/relationships/hyperlink" Target="https://www.oregon.gov/das/financial/osc/pages/newsgroups.aspx" TargetMode="External"/><Relationship Id="rId2" Type="http://schemas.openxmlformats.org/officeDocument/2006/relationships/image" Target="../media/image54.svg"/><Relationship Id="rId1" Type="http://schemas.openxmlformats.org/officeDocument/2006/relationships/image" Target="../media/image53.png"/><Relationship Id="rId6" Type="http://schemas.openxmlformats.org/officeDocument/2006/relationships/hyperlink" Target="https://www.oregon.gov/das/Financial/Acctng/Pages/Yr-end-cls.aspx" TargetMode="External"/><Relationship Id="rId11" Type="http://schemas.openxmlformats.org/officeDocument/2006/relationships/image" Target="../media/image60.svg"/><Relationship Id="rId5" Type="http://schemas.openxmlformats.org/officeDocument/2006/relationships/image" Target="../media/image56.svg"/><Relationship Id="rId15" Type="http://schemas.openxmlformats.org/officeDocument/2006/relationships/hyperlink" Target="https://www.oregon.gov/das/Financial/Acctng/Documents/15%20Accounting%20and%20Financial%20Reporting%20search.pdf" TargetMode="External"/><Relationship Id="rId10" Type="http://schemas.openxmlformats.org/officeDocument/2006/relationships/image" Target="../media/image59.png"/><Relationship Id="rId4" Type="http://schemas.openxmlformats.org/officeDocument/2006/relationships/image" Target="../media/image55.png"/><Relationship Id="rId9" Type="http://schemas.openxmlformats.org/officeDocument/2006/relationships/hyperlink" Target="https://www.oregon.gov/das/Financial/Acctng/Documents/ACFR_Contacts.pdf" TargetMode="External"/><Relationship Id="rId14" Type="http://schemas.openxmlformats.org/officeDocument/2006/relationships/image" Target="../media/image62.svg"/></Relationships>
</file>

<file path=ppt/diagrams/_rels/drawing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image" Target="../media/image63.png"/><Relationship Id="rId4" Type="http://schemas.openxmlformats.org/officeDocument/2006/relationships/image" Target="../media/image66.png"/></Relationships>
</file>

<file path=ppt/diagrams/_rels/drawing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74.png"/><Relationship Id="rId1" Type="http://schemas.openxmlformats.org/officeDocument/2006/relationships/image" Target="../media/image73.png"/><Relationship Id="rId5" Type="http://schemas.openxmlformats.org/officeDocument/2006/relationships/hyperlink" Target="https://www.oregon.gov/das/Financial/AcctgSys/Documents/BT-Contact-List.pdf" TargetMode="External"/><Relationship Id="rId4" Type="http://schemas.openxmlformats.org/officeDocument/2006/relationships/image" Target="../media/image75.png"/></Relationships>
</file>

<file path=ppt/diagrams/colors1.xml><?xml version="1.0" encoding="utf-8"?>
<dgm:colorsDef xmlns:dgm="http://schemas.openxmlformats.org/drawingml/2006/diagram" xmlns:a="http://schemas.openxmlformats.org/drawingml/2006/main" uniqueId="urn:microsoft.com/office/officeart/2018/5/colors/Iconchunking_neutralicon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18/5/colors/Iconchunking_neutralicon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B8DC2B-2EDF-4B23-BADB-1C4B941670EF}" type="doc">
      <dgm:prSet loTypeId="urn:microsoft.com/office/officeart/2018/5/layout/IconCircleLabelList" loCatId="icon" qsTypeId="urn:microsoft.com/office/officeart/2005/8/quickstyle/simple1" qsCatId="simple" csTypeId="urn:microsoft.com/office/officeart/2018/5/colors/Iconchunking_neutralicon_accent0_3" csCatId="mainScheme" phldr="1"/>
      <dgm:spPr/>
      <dgm:t>
        <a:bodyPr/>
        <a:lstStyle/>
        <a:p>
          <a:endParaRPr lang="en-US"/>
        </a:p>
      </dgm:t>
    </dgm:pt>
    <dgm:pt modelId="{7EB58EA7-88C8-41F1-A2C9-601FC0F842CA}">
      <dgm:prSet custT="1"/>
      <dgm:spPr/>
      <dgm:t>
        <a:bodyPr/>
        <a:lstStyle/>
        <a:p>
          <a:pPr>
            <a:lnSpc>
              <a:spcPct val="100000"/>
            </a:lnSpc>
            <a:defRPr cap="all"/>
          </a:pPr>
          <a:r>
            <a:rPr lang="en-US" sz="3000" cap="none"/>
            <a:t>Matching owed to amount due</a:t>
          </a:r>
        </a:p>
      </dgm:t>
    </dgm:pt>
    <dgm:pt modelId="{EFAE8A07-FAFE-4C88-81A2-0B908182D68F}" type="parTrans" cxnId="{E08F5F52-2466-49E2-96C8-05EC3B9C2992}">
      <dgm:prSet/>
      <dgm:spPr/>
      <dgm:t>
        <a:bodyPr/>
        <a:lstStyle/>
        <a:p>
          <a:endParaRPr lang="en-US"/>
        </a:p>
      </dgm:t>
    </dgm:pt>
    <dgm:pt modelId="{F263E51C-C803-4DEE-89C6-1FCA3B20F716}" type="sibTrans" cxnId="{E08F5F52-2466-49E2-96C8-05EC3B9C2992}">
      <dgm:prSet/>
      <dgm:spPr/>
      <dgm:t>
        <a:bodyPr/>
        <a:lstStyle/>
        <a:p>
          <a:endParaRPr lang="en-US"/>
        </a:p>
      </dgm:t>
    </dgm:pt>
    <dgm:pt modelId="{84588940-2D7D-4072-964A-A5F7B2222D6D}">
      <dgm:prSet custT="1"/>
      <dgm:spPr/>
      <dgm:t>
        <a:bodyPr/>
        <a:lstStyle/>
        <a:p>
          <a:pPr>
            <a:lnSpc>
              <a:spcPct val="100000"/>
            </a:lnSpc>
            <a:defRPr cap="all"/>
          </a:pPr>
          <a:r>
            <a:rPr lang="en-US" sz="3000" cap="none"/>
            <a:t>Matching received to sent</a:t>
          </a:r>
        </a:p>
      </dgm:t>
    </dgm:pt>
    <dgm:pt modelId="{FFB33848-C605-49BD-A3F4-AEC76D203822}" type="parTrans" cxnId="{C0E544D5-3EEE-4D36-B234-9DF60E91371B}">
      <dgm:prSet/>
      <dgm:spPr/>
      <dgm:t>
        <a:bodyPr/>
        <a:lstStyle/>
        <a:p>
          <a:endParaRPr lang="en-US"/>
        </a:p>
      </dgm:t>
    </dgm:pt>
    <dgm:pt modelId="{AB37DBFA-9190-47A6-A332-95A2413E3026}" type="sibTrans" cxnId="{C0E544D5-3EEE-4D36-B234-9DF60E91371B}">
      <dgm:prSet/>
      <dgm:spPr/>
      <dgm:t>
        <a:bodyPr/>
        <a:lstStyle/>
        <a:p>
          <a:endParaRPr lang="en-US"/>
        </a:p>
      </dgm:t>
    </dgm:pt>
    <dgm:pt modelId="{ACE18EF4-5229-4D61-A14C-E5E5B3DF9951}">
      <dgm:prSet custT="1"/>
      <dgm:spPr/>
      <dgm:t>
        <a:bodyPr/>
        <a:lstStyle/>
        <a:p>
          <a:pPr>
            <a:lnSpc>
              <a:spcPct val="100000"/>
            </a:lnSpc>
            <a:defRPr cap="all"/>
          </a:pPr>
          <a:r>
            <a:rPr lang="en-US" sz="2800" cap="none"/>
            <a:t>Helps tie transactions together</a:t>
          </a:r>
        </a:p>
      </dgm:t>
    </dgm:pt>
    <dgm:pt modelId="{6F44EEC9-8B98-4D4C-90F7-33673CD93F59}" type="parTrans" cxnId="{A854F740-A355-4D8E-BD9E-2866A963A87D}">
      <dgm:prSet/>
      <dgm:spPr/>
      <dgm:t>
        <a:bodyPr/>
        <a:lstStyle/>
        <a:p>
          <a:endParaRPr lang="en-US"/>
        </a:p>
      </dgm:t>
    </dgm:pt>
    <dgm:pt modelId="{6886A473-99CC-4209-88FE-48FADDE94BC4}" type="sibTrans" cxnId="{A854F740-A355-4D8E-BD9E-2866A963A87D}">
      <dgm:prSet/>
      <dgm:spPr/>
      <dgm:t>
        <a:bodyPr/>
        <a:lstStyle/>
        <a:p>
          <a:endParaRPr lang="en-US"/>
        </a:p>
      </dgm:t>
    </dgm:pt>
    <dgm:pt modelId="{33110567-BDF6-4C3C-82A4-029B5B48365C}" type="pres">
      <dgm:prSet presAssocID="{37B8DC2B-2EDF-4B23-BADB-1C4B941670EF}" presName="root" presStyleCnt="0">
        <dgm:presLayoutVars>
          <dgm:dir/>
          <dgm:resizeHandles val="exact"/>
        </dgm:presLayoutVars>
      </dgm:prSet>
      <dgm:spPr/>
    </dgm:pt>
    <dgm:pt modelId="{DA75A82C-C4ED-43AF-9668-E62D8D6CA002}" type="pres">
      <dgm:prSet presAssocID="{ACE18EF4-5229-4D61-A14C-E5E5B3DF9951}" presName="compNode" presStyleCnt="0"/>
      <dgm:spPr/>
    </dgm:pt>
    <dgm:pt modelId="{F3F3ABB5-A1F6-4D95-99A2-EE7742067F62}" type="pres">
      <dgm:prSet presAssocID="{ACE18EF4-5229-4D61-A14C-E5E5B3DF9951}" presName="iconBgRect" presStyleLbl="bgShp" presStyleIdx="0" presStyleCnt="3"/>
      <dgm:spPr>
        <a:solidFill>
          <a:schemeClr val="tx2"/>
        </a:solidFill>
      </dgm:spPr>
    </dgm:pt>
    <dgm:pt modelId="{0B71F76A-AC5A-4DEE-9EF8-8841F0872537}" type="pres">
      <dgm:prSet presAssocID="{ACE18EF4-5229-4D61-A14C-E5E5B3DF9951}" presName="iconRect" presStyleLbl="node1" presStyleIdx="0" presStyleCnt="3" custLinFactNeighborX="1482" custLinFactNeighborY="-62"/>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onnected with solid fill"/>
        </a:ext>
      </dgm:extLst>
    </dgm:pt>
    <dgm:pt modelId="{E67821C8-96E4-46C9-BF9E-54BF18E7837D}" type="pres">
      <dgm:prSet presAssocID="{ACE18EF4-5229-4D61-A14C-E5E5B3DF9951}" presName="spaceRect" presStyleCnt="0"/>
      <dgm:spPr/>
    </dgm:pt>
    <dgm:pt modelId="{2C3180F4-41A0-406E-A675-984B17401A00}" type="pres">
      <dgm:prSet presAssocID="{ACE18EF4-5229-4D61-A14C-E5E5B3DF9951}" presName="textRect" presStyleLbl="revTx" presStyleIdx="0" presStyleCnt="3" custLinFactNeighborY="-4482">
        <dgm:presLayoutVars>
          <dgm:chMax val="1"/>
          <dgm:chPref val="1"/>
        </dgm:presLayoutVars>
      </dgm:prSet>
      <dgm:spPr/>
    </dgm:pt>
    <dgm:pt modelId="{2832E182-BCF0-4D20-A068-1221D014E7DB}" type="pres">
      <dgm:prSet presAssocID="{6886A473-99CC-4209-88FE-48FADDE94BC4}" presName="sibTrans" presStyleCnt="0"/>
      <dgm:spPr/>
    </dgm:pt>
    <dgm:pt modelId="{912C4E86-8D5E-436F-A537-86563ED3A8EE}" type="pres">
      <dgm:prSet presAssocID="{84588940-2D7D-4072-964A-A5F7B2222D6D}" presName="compNode" presStyleCnt="0"/>
      <dgm:spPr/>
    </dgm:pt>
    <dgm:pt modelId="{1B151472-006B-4CCE-90F0-87A4E3FA3127}" type="pres">
      <dgm:prSet presAssocID="{84588940-2D7D-4072-964A-A5F7B2222D6D}" presName="iconBgRect" presStyleLbl="bgShp" presStyleIdx="1" presStyleCnt="3"/>
      <dgm:spPr>
        <a:solidFill>
          <a:schemeClr val="tx2"/>
        </a:solidFill>
      </dgm:spPr>
    </dgm:pt>
    <dgm:pt modelId="{CD188F38-D6DB-4903-B203-A6CBA4133061}" type="pres">
      <dgm:prSet presAssocID="{84588940-2D7D-4072-964A-A5F7B2222D6D}"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Transfer with solid fill"/>
        </a:ext>
      </dgm:extLst>
    </dgm:pt>
    <dgm:pt modelId="{992CB056-BD1C-44EA-9BF9-ACD5D10D30A7}" type="pres">
      <dgm:prSet presAssocID="{84588940-2D7D-4072-964A-A5F7B2222D6D}" presName="spaceRect" presStyleCnt="0"/>
      <dgm:spPr/>
    </dgm:pt>
    <dgm:pt modelId="{61C38CEF-6528-4F06-A3E6-4637935B982E}" type="pres">
      <dgm:prSet presAssocID="{84588940-2D7D-4072-964A-A5F7B2222D6D}" presName="textRect" presStyleLbl="revTx" presStyleIdx="1" presStyleCnt="3" custLinFactNeighborY="-4482">
        <dgm:presLayoutVars>
          <dgm:chMax val="1"/>
          <dgm:chPref val="1"/>
        </dgm:presLayoutVars>
      </dgm:prSet>
      <dgm:spPr/>
    </dgm:pt>
    <dgm:pt modelId="{E164A174-5A91-4C3A-8535-50ADFFB7DF57}" type="pres">
      <dgm:prSet presAssocID="{AB37DBFA-9190-47A6-A332-95A2413E3026}" presName="sibTrans" presStyleCnt="0"/>
      <dgm:spPr/>
    </dgm:pt>
    <dgm:pt modelId="{9790F7A3-FB09-4302-AADA-57AB825672BC}" type="pres">
      <dgm:prSet presAssocID="{7EB58EA7-88C8-41F1-A2C9-601FC0F842CA}" presName="compNode" presStyleCnt="0"/>
      <dgm:spPr/>
    </dgm:pt>
    <dgm:pt modelId="{B56A54B1-E0C3-46E0-A0FD-0ACDDA26DF5F}" type="pres">
      <dgm:prSet presAssocID="{7EB58EA7-88C8-41F1-A2C9-601FC0F842CA}" presName="iconBgRect" presStyleLbl="bgShp" presStyleIdx="2" presStyleCnt="3"/>
      <dgm:spPr>
        <a:solidFill>
          <a:schemeClr val="tx2"/>
        </a:solidFill>
      </dgm:spPr>
    </dgm:pt>
    <dgm:pt modelId="{E3D57E51-8A96-418F-B36E-4F297A8B70D9}" type="pres">
      <dgm:prSet presAssocID="{7EB58EA7-88C8-41F1-A2C9-601FC0F842CA}"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Money with solid fill"/>
        </a:ext>
      </dgm:extLst>
    </dgm:pt>
    <dgm:pt modelId="{F89EEEA3-FF47-45B3-8621-80AE0ECEE6C9}" type="pres">
      <dgm:prSet presAssocID="{7EB58EA7-88C8-41F1-A2C9-601FC0F842CA}" presName="spaceRect" presStyleCnt="0"/>
      <dgm:spPr/>
    </dgm:pt>
    <dgm:pt modelId="{B3BB46A9-06C7-462B-A5F3-87B02378FA5A}" type="pres">
      <dgm:prSet presAssocID="{7EB58EA7-88C8-41F1-A2C9-601FC0F842CA}" presName="textRect" presStyleLbl="revTx" presStyleIdx="2" presStyleCnt="3" custLinFactNeighborY="-4482">
        <dgm:presLayoutVars>
          <dgm:chMax val="1"/>
          <dgm:chPref val="1"/>
        </dgm:presLayoutVars>
      </dgm:prSet>
      <dgm:spPr/>
    </dgm:pt>
  </dgm:ptLst>
  <dgm:cxnLst>
    <dgm:cxn modelId="{058AE510-E47C-4328-99B1-CFF6ED91C995}" type="presOf" srcId="{84588940-2D7D-4072-964A-A5F7B2222D6D}" destId="{61C38CEF-6528-4F06-A3E6-4637935B982E}" srcOrd="0" destOrd="0" presId="urn:microsoft.com/office/officeart/2018/5/layout/IconCircleLabelList"/>
    <dgm:cxn modelId="{F6255028-2F14-414B-B224-89B84C838A14}" type="presOf" srcId="{37B8DC2B-2EDF-4B23-BADB-1C4B941670EF}" destId="{33110567-BDF6-4C3C-82A4-029B5B48365C}" srcOrd="0" destOrd="0" presId="urn:microsoft.com/office/officeart/2018/5/layout/IconCircleLabelList"/>
    <dgm:cxn modelId="{A854F740-A355-4D8E-BD9E-2866A963A87D}" srcId="{37B8DC2B-2EDF-4B23-BADB-1C4B941670EF}" destId="{ACE18EF4-5229-4D61-A14C-E5E5B3DF9951}" srcOrd="0" destOrd="0" parTransId="{6F44EEC9-8B98-4D4C-90F7-33673CD93F59}" sibTransId="{6886A473-99CC-4209-88FE-48FADDE94BC4}"/>
    <dgm:cxn modelId="{D510F96B-A3B4-4A98-89FD-558711CDB567}" type="presOf" srcId="{ACE18EF4-5229-4D61-A14C-E5E5B3DF9951}" destId="{2C3180F4-41A0-406E-A675-984B17401A00}" srcOrd="0" destOrd="0" presId="urn:microsoft.com/office/officeart/2018/5/layout/IconCircleLabelList"/>
    <dgm:cxn modelId="{E08F5F52-2466-49E2-96C8-05EC3B9C2992}" srcId="{37B8DC2B-2EDF-4B23-BADB-1C4B941670EF}" destId="{7EB58EA7-88C8-41F1-A2C9-601FC0F842CA}" srcOrd="2" destOrd="0" parTransId="{EFAE8A07-FAFE-4C88-81A2-0B908182D68F}" sibTransId="{F263E51C-C803-4DEE-89C6-1FCA3B20F716}"/>
    <dgm:cxn modelId="{C0E544D5-3EEE-4D36-B234-9DF60E91371B}" srcId="{37B8DC2B-2EDF-4B23-BADB-1C4B941670EF}" destId="{84588940-2D7D-4072-964A-A5F7B2222D6D}" srcOrd="1" destOrd="0" parTransId="{FFB33848-C605-49BD-A3F4-AEC76D203822}" sibTransId="{AB37DBFA-9190-47A6-A332-95A2413E3026}"/>
    <dgm:cxn modelId="{3F0DD0D6-F89B-4FBC-AB82-60EE9E52069A}" type="presOf" srcId="{7EB58EA7-88C8-41F1-A2C9-601FC0F842CA}" destId="{B3BB46A9-06C7-462B-A5F3-87B02378FA5A}" srcOrd="0" destOrd="0" presId="urn:microsoft.com/office/officeart/2018/5/layout/IconCircleLabelList"/>
    <dgm:cxn modelId="{143A3D34-B803-466E-AEA5-400E9601BDC4}" type="presParOf" srcId="{33110567-BDF6-4C3C-82A4-029B5B48365C}" destId="{DA75A82C-C4ED-43AF-9668-E62D8D6CA002}" srcOrd="0" destOrd="0" presId="urn:microsoft.com/office/officeart/2018/5/layout/IconCircleLabelList"/>
    <dgm:cxn modelId="{21BAE5AF-A960-4D1C-B38C-B76303D5B926}" type="presParOf" srcId="{DA75A82C-C4ED-43AF-9668-E62D8D6CA002}" destId="{F3F3ABB5-A1F6-4D95-99A2-EE7742067F62}" srcOrd="0" destOrd="0" presId="urn:microsoft.com/office/officeart/2018/5/layout/IconCircleLabelList"/>
    <dgm:cxn modelId="{D1B165B9-CCF0-41D5-B69C-A135C8C31FD0}" type="presParOf" srcId="{DA75A82C-C4ED-43AF-9668-E62D8D6CA002}" destId="{0B71F76A-AC5A-4DEE-9EF8-8841F0872537}" srcOrd="1" destOrd="0" presId="urn:microsoft.com/office/officeart/2018/5/layout/IconCircleLabelList"/>
    <dgm:cxn modelId="{3539C81E-E283-4FC0-B13F-CCB60A0D4DF2}" type="presParOf" srcId="{DA75A82C-C4ED-43AF-9668-E62D8D6CA002}" destId="{E67821C8-96E4-46C9-BF9E-54BF18E7837D}" srcOrd="2" destOrd="0" presId="urn:microsoft.com/office/officeart/2018/5/layout/IconCircleLabelList"/>
    <dgm:cxn modelId="{E9255A6D-95B7-4657-8341-FC47829D7148}" type="presParOf" srcId="{DA75A82C-C4ED-43AF-9668-E62D8D6CA002}" destId="{2C3180F4-41A0-406E-A675-984B17401A00}" srcOrd="3" destOrd="0" presId="urn:microsoft.com/office/officeart/2018/5/layout/IconCircleLabelList"/>
    <dgm:cxn modelId="{52AC0D22-6B61-4C83-9D32-3D6BE954EF97}" type="presParOf" srcId="{33110567-BDF6-4C3C-82A4-029B5B48365C}" destId="{2832E182-BCF0-4D20-A068-1221D014E7DB}" srcOrd="1" destOrd="0" presId="urn:microsoft.com/office/officeart/2018/5/layout/IconCircleLabelList"/>
    <dgm:cxn modelId="{534DB2D7-086D-4B82-A0C2-A74E8DD1FCE8}" type="presParOf" srcId="{33110567-BDF6-4C3C-82A4-029B5B48365C}" destId="{912C4E86-8D5E-436F-A537-86563ED3A8EE}" srcOrd="2" destOrd="0" presId="urn:microsoft.com/office/officeart/2018/5/layout/IconCircleLabelList"/>
    <dgm:cxn modelId="{072F3A96-D0AB-446B-A40B-AEF9CCD86668}" type="presParOf" srcId="{912C4E86-8D5E-436F-A537-86563ED3A8EE}" destId="{1B151472-006B-4CCE-90F0-87A4E3FA3127}" srcOrd="0" destOrd="0" presId="urn:microsoft.com/office/officeart/2018/5/layout/IconCircleLabelList"/>
    <dgm:cxn modelId="{18E53C95-B9D8-4F2B-AC04-C158E2472452}" type="presParOf" srcId="{912C4E86-8D5E-436F-A537-86563ED3A8EE}" destId="{CD188F38-D6DB-4903-B203-A6CBA4133061}" srcOrd="1" destOrd="0" presId="urn:microsoft.com/office/officeart/2018/5/layout/IconCircleLabelList"/>
    <dgm:cxn modelId="{F8BC2640-CE51-4243-87C8-505A8163242B}" type="presParOf" srcId="{912C4E86-8D5E-436F-A537-86563ED3A8EE}" destId="{992CB056-BD1C-44EA-9BF9-ACD5D10D30A7}" srcOrd="2" destOrd="0" presId="urn:microsoft.com/office/officeart/2018/5/layout/IconCircleLabelList"/>
    <dgm:cxn modelId="{98F9C3A3-5488-469B-B344-E6E05D86202F}" type="presParOf" srcId="{912C4E86-8D5E-436F-A537-86563ED3A8EE}" destId="{61C38CEF-6528-4F06-A3E6-4637935B982E}" srcOrd="3" destOrd="0" presId="urn:microsoft.com/office/officeart/2018/5/layout/IconCircleLabelList"/>
    <dgm:cxn modelId="{2A7C2527-6593-46AB-BBC9-1308FDBFCC32}" type="presParOf" srcId="{33110567-BDF6-4C3C-82A4-029B5B48365C}" destId="{E164A174-5A91-4C3A-8535-50ADFFB7DF57}" srcOrd="3" destOrd="0" presId="urn:microsoft.com/office/officeart/2018/5/layout/IconCircleLabelList"/>
    <dgm:cxn modelId="{4BF5FB6F-3F05-450E-81B0-9B67D29F4356}" type="presParOf" srcId="{33110567-BDF6-4C3C-82A4-029B5B48365C}" destId="{9790F7A3-FB09-4302-AADA-57AB825672BC}" srcOrd="4" destOrd="0" presId="urn:microsoft.com/office/officeart/2018/5/layout/IconCircleLabelList"/>
    <dgm:cxn modelId="{7563AA5B-133F-4A0A-A0A6-9982F356544C}" type="presParOf" srcId="{9790F7A3-FB09-4302-AADA-57AB825672BC}" destId="{B56A54B1-E0C3-46E0-A0FD-0ACDDA26DF5F}" srcOrd="0" destOrd="0" presId="urn:microsoft.com/office/officeart/2018/5/layout/IconCircleLabelList"/>
    <dgm:cxn modelId="{B002BE37-3043-4AF7-A2DE-E90A44A9C311}" type="presParOf" srcId="{9790F7A3-FB09-4302-AADA-57AB825672BC}" destId="{E3D57E51-8A96-418F-B36E-4F297A8B70D9}" srcOrd="1" destOrd="0" presId="urn:microsoft.com/office/officeart/2018/5/layout/IconCircleLabelList"/>
    <dgm:cxn modelId="{CC51C33E-4817-41B3-B376-25A4879C21BA}" type="presParOf" srcId="{9790F7A3-FB09-4302-AADA-57AB825672BC}" destId="{F89EEEA3-FF47-45B3-8621-80AE0ECEE6C9}" srcOrd="2" destOrd="0" presId="urn:microsoft.com/office/officeart/2018/5/layout/IconCircleLabelList"/>
    <dgm:cxn modelId="{24F43D86-44F7-4732-8DA5-39B518DC8DD9}" type="presParOf" srcId="{9790F7A3-FB09-4302-AADA-57AB825672BC}" destId="{B3BB46A9-06C7-462B-A5F3-87B02378FA5A}" srcOrd="3" destOrd="0" presId="urn:microsoft.com/office/officeart/2018/5/layout/IconCircleLabelList"/>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10.xml><?xml version="1.0" encoding="utf-8"?>
<dgm:dataModel xmlns:dgm="http://schemas.openxmlformats.org/drawingml/2006/diagram" xmlns:a="http://schemas.openxmlformats.org/drawingml/2006/main">
  <dgm:ptLst>
    <dgm:pt modelId="{37B8DC2B-2EDF-4B23-BADB-1C4B941670EF}" type="doc">
      <dgm:prSet loTypeId="urn:microsoft.com/office/officeart/2018/2/layout/IconVerticalSolidList" loCatId="icon" qsTypeId="urn:microsoft.com/office/officeart/2005/8/quickstyle/simple1" qsCatId="simple" csTypeId="urn:microsoft.com/office/officeart/2005/8/colors/accent0_3" csCatId="mainScheme" phldr="1"/>
      <dgm:spPr/>
      <dgm:t>
        <a:bodyPr/>
        <a:lstStyle/>
        <a:p>
          <a:endParaRPr lang="en-US"/>
        </a:p>
      </dgm:t>
    </dgm:pt>
    <dgm:pt modelId="{7EB58EA7-88C8-41F1-A2C9-601FC0F842CA}">
      <dgm:prSet custT="1"/>
      <dgm:spPr/>
      <dgm:t>
        <a:bodyPr/>
        <a:lstStyle/>
        <a:p>
          <a:pPr>
            <a:lnSpc>
              <a:spcPct val="100000"/>
            </a:lnSpc>
          </a:pPr>
          <a:r>
            <a:rPr lang="en-US" sz="2800"/>
            <a:t>Contact the other agency.</a:t>
          </a:r>
        </a:p>
      </dgm:t>
      <dgm:extLst>
        <a:ext uri="{E40237B7-FDA0-4F09-8148-C483321AD2D9}">
          <dgm14:cNvPr xmlns:dgm14="http://schemas.microsoft.com/office/drawing/2010/diagram" id="0" name="" descr="Contact the other agency.&#10;"/>
        </a:ext>
      </dgm:extLst>
    </dgm:pt>
    <dgm:pt modelId="{EFAE8A07-FAFE-4C88-81A2-0B908182D68F}" type="parTrans" cxnId="{E08F5F52-2466-49E2-96C8-05EC3B9C2992}">
      <dgm:prSet/>
      <dgm:spPr/>
      <dgm:t>
        <a:bodyPr/>
        <a:lstStyle/>
        <a:p>
          <a:endParaRPr lang="en-US"/>
        </a:p>
      </dgm:t>
    </dgm:pt>
    <dgm:pt modelId="{F263E51C-C803-4DEE-89C6-1FCA3B20F716}" type="sibTrans" cxnId="{E08F5F52-2466-49E2-96C8-05EC3B9C2992}">
      <dgm:prSet/>
      <dgm:spPr/>
      <dgm:t>
        <a:bodyPr/>
        <a:lstStyle/>
        <a:p>
          <a:endParaRPr lang="en-US"/>
        </a:p>
      </dgm:t>
    </dgm:pt>
    <dgm:pt modelId="{ACE18EF4-5229-4D61-A14C-E5E5B3DF9951}">
      <dgm:prSet custT="1"/>
      <dgm:spPr/>
      <dgm:t>
        <a:bodyPr/>
        <a:lstStyle/>
        <a:p>
          <a:pPr>
            <a:lnSpc>
              <a:spcPct val="100000"/>
            </a:lnSpc>
          </a:pPr>
          <a:r>
            <a:rPr lang="en-US" sz="2800"/>
            <a:t>Request UC 78 access.</a:t>
          </a:r>
        </a:p>
      </dgm:t>
      <dgm:extLst>
        <a:ext uri="{E40237B7-FDA0-4F09-8148-C483321AD2D9}">
          <dgm14:cNvPr xmlns:dgm14="http://schemas.microsoft.com/office/drawing/2010/diagram" id="0" name="" descr="Request UC 78 access.&#10;"/>
        </a:ext>
      </dgm:extLst>
    </dgm:pt>
    <dgm:pt modelId="{6F44EEC9-8B98-4D4C-90F7-33673CD93F59}" type="parTrans" cxnId="{A854F740-A355-4D8E-BD9E-2866A963A87D}">
      <dgm:prSet/>
      <dgm:spPr/>
      <dgm:t>
        <a:bodyPr/>
        <a:lstStyle/>
        <a:p>
          <a:endParaRPr lang="en-US"/>
        </a:p>
      </dgm:t>
    </dgm:pt>
    <dgm:pt modelId="{6886A473-99CC-4209-88FE-48FADDE94BC4}" type="sibTrans" cxnId="{A854F740-A355-4D8E-BD9E-2866A963A87D}">
      <dgm:prSet/>
      <dgm:spPr/>
      <dgm:t>
        <a:bodyPr/>
        <a:lstStyle/>
        <a:p>
          <a:endParaRPr lang="en-US"/>
        </a:p>
      </dgm:t>
    </dgm:pt>
    <dgm:pt modelId="{84588940-2D7D-4072-964A-A5F7B2222D6D}">
      <dgm:prSet custT="1"/>
      <dgm:spPr/>
      <dgm:t>
        <a:bodyPr/>
        <a:lstStyle/>
        <a:p>
          <a:pPr>
            <a:lnSpc>
              <a:spcPct val="100000"/>
            </a:lnSpc>
          </a:pPr>
          <a:r>
            <a:rPr lang="en-US" sz="2800"/>
            <a:t>Use a Datamart query.</a:t>
          </a:r>
        </a:p>
      </dgm:t>
      <dgm:extLst>
        <a:ext uri="{E40237B7-FDA0-4F09-8148-C483321AD2D9}">
          <dgm14:cNvPr xmlns:dgm14="http://schemas.microsoft.com/office/drawing/2010/diagram" id="0" name="" descr="Use a Datamart query.&#10;"/>
        </a:ext>
      </dgm:extLst>
    </dgm:pt>
    <dgm:pt modelId="{AB37DBFA-9190-47A6-A332-95A2413E3026}" type="sibTrans" cxnId="{C0E544D5-3EEE-4D36-B234-9DF60E91371B}">
      <dgm:prSet/>
      <dgm:spPr/>
      <dgm:t>
        <a:bodyPr/>
        <a:lstStyle/>
        <a:p>
          <a:endParaRPr lang="en-US"/>
        </a:p>
      </dgm:t>
    </dgm:pt>
    <dgm:pt modelId="{FFB33848-C605-49BD-A3F4-AEC76D203822}" type="parTrans" cxnId="{C0E544D5-3EEE-4D36-B234-9DF60E91371B}">
      <dgm:prSet/>
      <dgm:spPr/>
      <dgm:t>
        <a:bodyPr/>
        <a:lstStyle/>
        <a:p>
          <a:endParaRPr lang="en-US"/>
        </a:p>
      </dgm:t>
    </dgm:pt>
    <dgm:pt modelId="{FFF68A67-34D6-470C-A368-B05E39D7375F}" type="pres">
      <dgm:prSet presAssocID="{37B8DC2B-2EDF-4B23-BADB-1C4B941670EF}" presName="root" presStyleCnt="0">
        <dgm:presLayoutVars>
          <dgm:dir/>
          <dgm:resizeHandles val="exact"/>
        </dgm:presLayoutVars>
      </dgm:prSet>
      <dgm:spPr/>
    </dgm:pt>
    <dgm:pt modelId="{5832BFDB-130D-4D48-A4C3-44CBEAFB2C5A}" type="pres">
      <dgm:prSet presAssocID="{7EB58EA7-88C8-41F1-A2C9-601FC0F842CA}" presName="compNode" presStyleCnt="0"/>
      <dgm:spPr/>
    </dgm:pt>
    <dgm:pt modelId="{1D102C16-0DDF-4DA0-95D1-A56F0B48DF1C}" type="pres">
      <dgm:prSet presAssocID="{7EB58EA7-88C8-41F1-A2C9-601FC0F842CA}" presName="bgRect" presStyleLbl="bgShp" presStyleIdx="0" presStyleCnt="3" custLinFactNeighborX="-35211" custLinFactNeighborY="-43"/>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141BC21F-004E-4DCF-9E05-70C9EAC8CC21}" type="pres">
      <dgm:prSet presAssocID="{7EB58EA7-88C8-41F1-A2C9-601FC0F842CA}"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Email outline"/>
        </a:ext>
      </dgm:extLst>
    </dgm:pt>
    <dgm:pt modelId="{4F5A16EF-72C6-40F1-A1DA-E0DC26334861}" type="pres">
      <dgm:prSet presAssocID="{7EB58EA7-88C8-41F1-A2C9-601FC0F842CA}" presName="spaceRect" presStyleCnt="0"/>
      <dgm:spPr/>
    </dgm:pt>
    <dgm:pt modelId="{32502A6A-4ACA-4A07-96A1-3AA7A09E4D18}" type="pres">
      <dgm:prSet presAssocID="{7EB58EA7-88C8-41F1-A2C9-601FC0F842CA}" presName="parTx" presStyleLbl="revTx" presStyleIdx="0" presStyleCnt="3">
        <dgm:presLayoutVars>
          <dgm:chMax val="0"/>
          <dgm:chPref val="0"/>
        </dgm:presLayoutVars>
      </dgm:prSet>
      <dgm:spPr/>
    </dgm:pt>
    <dgm:pt modelId="{1AE5295E-56D3-4D18-9E4D-EE2905F48826}" type="pres">
      <dgm:prSet presAssocID="{F263E51C-C803-4DEE-89C6-1FCA3B20F716}" presName="sibTrans" presStyleCnt="0"/>
      <dgm:spPr/>
    </dgm:pt>
    <dgm:pt modelId="{76495FA5-CA83-467D-A415-C61F35BEDB10}" type="pres">
      <dgm:prSet presAssocID="{84588940-2D7D-4072-964A-A5F7B2222D6D}" presName="compNode" presStyleCnt="0"/>
      <dgm:spPr/>
    </dgm:pt>
    <dgm:pt modelId="{04C426FB-083F-4384-9804-75A885ED132F}" type="pres">
      <dgm:prSet presAssocID="{84588940-2D7D-4072-964A-A5F7B2222D6D}" presName="bgRect" presStyleLbl="bgShp" presStyleIdx="1" presStyleCnt="3"/>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D97698A8-643C-4350-8ECB-7B8FB132D59E}" type="pres">
      <dgm:prSet presAssocID="{84588940-2D7D-4072-964A-A5F7B2222D6D}"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Database outline"/>
        </a:ext>
      </dgm:extLst>
    </dgm:pt>
    <dgm:pt modelId="{7E77BCAC-535F-4F5E-B9A2-1580621A4035}" type="pres">
      <dgm:prSet presAssocID="{84588940-2D7D-4072-964A-A5F7B2222D6D}" presName="spaceRect" presStyleCnt="0"/>
      <dgm:spPr/>
    </dgm:pt>
    <dgm:pt modelId="{E88A5C9B-12F3-4CA1-9489-FBDB0C9423CC}" type="pres">
      <dgm:prSet presAssocID="{84588940-2D7D-4072-964A-A5F7B2222D6D}" presName="parTx" presStyleLbl="revTx" presStyleIdx="1" presStyleCnt="3">
        <dgm:presLayoutVars>
          <dgm:chMax val="0"/>
          <dgm:chPref val="0"/>
        </dgm:presLayoutVars>
      </dgm:prSet>
      <dgm:spPr/>
    </dgm:pt>
    <dgm:pt modelId="{E79888A0-1B99-4F20-8048-366873B8C8CF}" type="pres">
      <dgm:prSet presAssocID="{AB37DBFA-9190-47A6-A332-95A2413E3026}" presName="sibTrans" presStyleCnt="0"/>
      <dgm:spPr/>
    </dgm:pt>
    <dgm:pt modelId="{922F816F-CC2A-4648-A95C-0AF70898CBE0}" type="pres">
      <dgm:prSet presAssocID="{ACE18EF4-5229-4D61-A14C-E5E5B3DF9951}" presName="compNode" presStyleCnt="0"/>
      <dgm:spPr/>
    </dgm:pt>
    <dgm:pt modelId="{4E3443D1-72F4-4787-8733-37D837E8BFED}" type="pres">
      <dgm:prSet presAssocID="{ACE18EF4-5229-4D61-A14C-E5E5B3DF9951}" presName="bgRect" presStyleLbl="bgShp" presStyleIdx="2" presStyleCnt="3" custLinFactNeighborX="10128" custLinFactNeighborY="43"/>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C4344E56-2089-4530-8850-C5614F1D2EAF}" type="pres">
      <dgm:prSet presAssocID="{ACE18EF4-5229-4D61-A14C-E5E5B3DF9951}"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Key outline"/>
        </a:ext>
      </dgm:extLst>
    </dgm:pt>
    <dgm:pt modelId="{103C1278-2C6A-4193-8096-97E580A3DB42}" type="pres">
      <dgm:prSet presAssocID="{ACE18EF4-5229-4D61-A14C-E5E5B3DF9951}" presName="spaceRect" presStyleCnt="0"/>
      <dgm:spPr/>
    </dgm:pt>
    <dgm:pt modelId="{6B74ECF7-C253-4C5E-A75C-953F0B3A02BD}" type="pres">
      <dgm:prSet presAssocID="{ACE18EF4-5229-4D61-A14C-E5E5B3DF9951}" presName="parTx" presStyleLbl="revTx" presStyleIdx="2" presStyleCnt="3">
        <dgm:presLayoutVars>
          <dgm:chMax val="0"/>
          <dgm:chPref val="0"/>
        </dgm:presLayoutVars>
      </dgm:prSet>
      <dgm:spPr/>
    </dgm:pt>
  </dgm:ptLst>
  <dgm:cxnLst>
    <dgm:cxn modelId="{7CF15615-BF04-4663-930D-FC270CF1296D}" type="presOf" srcId="{84588940-2D7D-4072-964A-A5F7B2222D6D}" destId="{E88A5C9B-12F3-4CA1-9489-FBDB0C9423CC}" srcOrd="0" destOrd="0" presId="urn:microsoft.com/office/officeart/2018/2/layout/IconVerticalSolidList"/>
    <dgm:cxn modelId="{A854F740-A355-4D8E-BD9E-2866A963A87D}" srcId="{37B8DC2B-2EDF-4B23-BADB-1C4B941670EF}" destId="{ACE18EF4-5229-4D61-A14C-E5E5B3DF9951}" srcOrd="2" destOrd="0" parTransId="{6F44EEC9-8B98-4D4C-90F7-33673CD93F59}" sibTransId="{6886A473-99CC-4209-88FE-48FADDE94BC4}"/>
    <dgm:cxn modelId="{C00E0D71-F7F0-4CF4-96BD-BCE0D25F238F}" type="presOf" srcId="{7EB58EA7-88C8-41F1-A2C9-601FC0F842CA}" destId="{32502A6A-4ACA-4A07-96A1-3AA7A09E4D18}" srcOrd="0" destOrd="0" presId="urn:microsoft.com/office/officeart/2018/2/layout/IconVerticalSolidList"/>
    <dgm:cxn modelId="{E08F5F52-2466-49E2-96C8-05EC3B9C2992}" srcId="{37B8DC2B-2EDF-4B23-BADB-1C4B941670EF}" destId="{7EB58EA7-88C8-41F1-A2C9-601FC0F842CA}" srcOrd="0" destOrd="0" parTransId="{EFAE8A07-FAFE-4C88-81A2-0B908182D68F}" sibTransId="{F263E51C-C803-4DEE-89C6-1FCA3B20F716}"/>
    <dgm:cxn modelId="{E2480AC1-876A-4741-B695-338FFE428E40}" type="presOf" srcId="{37B8DC2B-2EDF-4B23-BADB-1C4B941670EF}" destId="{FFF68A67-34D6-470C-A368-B05E39D7375F}" srcOrd="0" destOrd="0" presId="urn:microsoft.com/office/officeart/2018/2/layout/IconVerticalSolidList"/>
    <dgm:cxn modelId="{C0E544D5-3EEE-4D36-B234-9DF60E91371B}" srcId="{37B8DC2B-2EDF-4B23-BADB-1C4B941670EF}" destId="{84588940-2D7D-4072-964A-A5F7B2222D6D}" srcOrd="1" destOrd="0" parTransId="{FFB33848-C605-49BD-A3F4-AEC76D203822}" sibTransId="{AB37DBFA-9190-47A6-A332-95A2413E3026}"/>
    <dgm:cxn modelId="{8C6456EB-6A48-48FB-8846-8B756CA20D12}" type="presOf" srcId="{ACE18EF4-5229-4D61-A14C-E5E5B3DF9951}" destId="{6B74ECF7-C253-4C5E-A75C-953F0B3A02BD}" srcOrd="0" destOrd="0" presId="urn:microsoft.com/office/officeart/2018/2/layout/IconVerticalSolidList"/>
    <dgm:cxn modelId="{52A8D533-DE11-422D-8A5B-57622BCB39D0}" type="presParOf" srcId="{FFF68A67-34D6-470C-A368-B05E39D7375F}" destId="{5832BFDB-130D-4D48-A4C3-44CBEAFB2C5A}" srcOrd="0" destOrd="0" presId="urn:microsoft.com/office/officeart/2018/2/layout/IconVerticalSolidList"/>
    <dgm:cxn modelId="{7AEDB650-21AB-47C6-A9F0-300256B4E7C2}" type="presParOf" srcId="{5832BFDB-130D-4D48-A4C3-44CBEAFB2C5A}" destId="{1D102C16-0DDF-4DA0-95D1-A56F0B48DF1C}" srcOrd="0" destOrd="0" presId="urn:microsoft.com/office/officeart/2018/2/layout/IconVerticalSolidList"/>
    <dgm:cxn modelId="{958ECD50-78BA-4CE6-88B5-3ADF5E00D658}" type="presParOf" srcId="{5832BFDB-130D-4D48-A4C3-44CBEAFB2C5A}" destId="{141BC21F-004E-4DCF-9E05-70C9EAC8CC21}" srcOrd="1" destOrd="0" presId="urn:microsoft.com/office/officeart/2018/2/layout/IconVerticalSolidList"/>
    <dgm:cxn modelId="{1C5735D0-8E62-45D7-9DD1-D29D2C536226}" type="presParOf" srcId="{5832BFDB-130D-4D48-A4C3-44CBEAFB2C5A}" destId="{4F5A16EF-72C6-40F1-A1DA-E0DC26334861}" srcOrd="2" destOrd="0" presId="urn:microsoft.com/office/officeart/2018/2/layout/IconVerticalSolidList"/>
    <dgm:cxn modelId="{43527122-3479-4396-8306-69636D519D60}" type="presParOf" srcId="{5832BFDB-130D-4D48-A4C3-44CBEAFB2C5A}" destId="{32502A6A-4ACA-4A07-96A1-3AA7A09E4D18}" srcOrd="3" destOrd="0" presId="urn:microsoft.com/office/officeart/2018/2/layout/IconVerticalSolidList"/>
    <dgm:cxn modelId="{409E28F4-9894-4199-BC62-88653A83C5FF}" type="presParOf" srcId="{FFF68A67-34D6-470C-A368-B05E39D7375F}" destId="{1AE5295E-56D3-4D18-9E4D-EE2905F48826}" srcOrd="1" destOrd="0" presId="urn:microsoft.com/office/officeart/2018/2/layout/IconVerticalSolidList"/>
    <dgm:cxn modelId="{85B11D33-0F4E-40DE-A7D0-FB2BBBEC1879}" type="presParOf" srcId="{FFF68A67-34D6-470C-A368-B05E39D7375F}" destId="{76495FA5-CA83-467D-A415-C61F35BEDB10}" srcOrd="2" destOrd="0" presId="urn:microsoft.com/office/officeart/2018/2/layout/IconVerticalSolidList"/>
    <dgm:cxn modelId="{6C793D0D-ECF2-4CF0-B629-65E5183A2D6D}" type="presParOf" srcId="{76495FA5-CA83-467D-A415-C61F35BEDB10}" destId="{04C426FB-083F-4384-9804-75A885ED132F}" srcOrd="0" destOrd="0" presId="urn:microsoft.com/office/officeart/2018/2/layout/IconVerticalSolidList"/>
    <dgm:cxn modelId="{45871741-4E52-491B-B1ED-C9BF337419A2}" type="presParOf" srcId="{76495FA5-CA83-467D-A415-C61F35BEDB10}" destId="{D97698A8-643C-4350-8ECB-7B8FB132D59E}" srcOrd="1" destOrd="0" presId="urn:microsoft.com/office/officeart/2018/2/layout/IconVerticalSolidList"/>
    <dgm:cxn modelId="{CD8D7B91-B9D4-4159-B1FF-6B0FD65033BE}" type="presParOf" srcId="{76495FA5-CA83-467D-A415-C61F35BEDB10}" destId="{7E77BCAC-535F-4F5E-B9A2-1580621A4035}" srcOrd="2" destOrd="0" presId="urn:microsoft.com/office/officeart/2018/2/layout/IconVerticalSolidList"/>
    <dgm:cxn modelId="{F442C7C4-9808-4337-918D-8A839434D79D}" type="presParOf" srcId="{76495FA5-CA83-467D-A415-C61F35BEDB10}" destId="{E88A5C9B-12F3-4CA1-9489-FBDB0C9423CC}" srcOrd="3" destOrd="0" presId="urn:microsoft.com/office/officeart/2018/2/layout/IconVerticalSolidList"/>
    <dgm:cxn modelId="{5C542708-070F-4FFC-BC21-8C896CC09800}" type="presParOf" srcId="{FFF68A67-34D6-470C-A368-B05E39D7375F}" destId="{E79888A0-1B99-4F20-8048-366873B8C8CF}" srcOrd="3" destOrd="0" presId="urn:microsoft.com/office/officeart/2018/2/layout/IconVerticalSolidList"/>
    <dgm:cxn modelId="{23B67551-FEB0-44CB-A821-758C31502F20}" type="presParOf" srcId="{FFF68A67-34D6-470C-A368-B05E39D7375F}" destId="{922F816F-CC2A-4648-A95C-0AF70898CBE0}" srcOrd="4" destOrd="0" presId="urn:microsoft.com/office/officeart/2018/2/layout/IconVerticalSolidList"/>
    <dgm:cxn modelId="{77908006-553F-4465-94BA-13E5252B927F}" type="presParOf" srcId="{922F816F-CC2A-4648-A95C-0AF70898CBE0}" destId="{4E3443D1-72F4-4787-8733-37D837E8BFED}" srcOrd="0" destOrd="0" presId="urn:microsoft.com/office/officeart/2018/2/layout/IconVerticalSolidList"/>
    <dgm:cxn modelId="{A8DC3B57-EFEC-4550-949F-3304619C9C81}" type="presParOf" srcId="{922F816F-CC2A-4648-A95C-0AF70898CBE0}" destId="{C4344E56-2089-4530-8850-C5614F1D2EAF}" srcOrd="1" destOrd="0" presId="urn:microsoft.com/office/officeart/2018/2/layout/IconVerticalSolidList"/>
    <dgm:cxn modelId="{99E08F9F-15C8-4481-AA9D-25434E56D6E2}" type="presParOf" srcId="{922F816F-CC2A-4648-A95C-0AF70898CBE0}" destId="{103C1278-2C6A-4193-8096-97E580A3DB42}" srcOrd="2" destOrd="0" presId="urn:microsoft.com/office/officeart/2018/2/layout/IconVerticalSolidList"/>
    <dgm:cxn modelId="{57A91E4A-F563-42A8-B204-23FC4DBB3C3E}" type="presParOf" srcId="{922F816F-CC2A-4648-A95C-0AF70898CBE0}" destId="{6B74ECF7-C253-4C5E-A75C-953F0B3A02BD}"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E57F01D-77D2-4424-80F1-24E1783459D1}" type="doc">
      <dgm:prSet loTypeId="urn:microsoft.com/office/officeart/2005/8/layout/hierarchy3" loCatId="list" qsTypeId="urn:microsoft.com/office/officeart/2005/8/quickstyle/simple1" qsCatId="simple" csTypeId="urn:microsoft.com/office/officeart/2005/8/colors/accent0_3" csCatId="mainScheme" phldr="1"/>
      <dgm:spPr/>
      <dgm:t>
        <a:bodyPr/>
        <a:lstStyle/>
        <a:p>
          <a:endParaRPr lang="en-US"/>
        </a:p>
      </dgm:t>
    </dgm:pt>
    <dgm:pt modelId="{50C76057-8310-4E31-A37D-C522975E6223}">
      <dgm:prSet phldrT="[Text]" phldr="0"/>
      <dgm:spPr/>
      <dgm:t>
        <a:bodyPr/>
        <a:lstStyle/>
        <a:p>
          <a:r>
            <a:rPr lang="en-US"/>
            <a:t>Option #1</a:t>
          </a:r>
        </a:p>
        <a:p>
          <a:r>
            <a:rPr lang="en-US"/>
            <a:t>Check SWB Report</a:t>
          </a:r>
        </a:p>
      </dgm:t>
      <dgm:extLst>
        <a:ext uri="{E40237B7-FDA0-4F09-8148-C483321AD2D9}">
          <dgm14:cNvPr xmlns:dgm14="http://schemas.microsoft.com/office/drawing/2010/diagram" id="0" name="" descr="Option #1&#10;Check SWB Report&#10;"/>
        </a:ext>
      </dgm:extLst>
    </dgm:pt>
    <dgm:pt modelId="{6F52E720-1386-45C6-8490-251107F4385F}" type="parTrans" cxnId="{6CD0E397-5AA7-4297-AA1E-986B003D0C8C}">
      <dgm:prSet/>
      <dgm:spPr/>
      <dgm:t>
        <a:bodyPr/>
        <a:lstStyle/>
        <a:p>
          <a:endParaRPr lang="en-US"/>
        </a:p>
      </dgm:t>
    </dgm:pt>
    <dgm:pt modelId="{D7882D40-49EE-4FDD-BF81-831DDC2DDC5B}" type="sibTrans" cxnId="{6CD0E397-5AA7-4297-AA1E-986B003D0C8C}">
      <dgm:prSet/>
      <dgm:spPr/>
      <dgm:t>
        <a:bodyPr/>
        <a:lstStyle/>
        <a:p>
          <a:endParaRPr lang="en-US"/>
        </a:p>
      </dgm:t>
    </dgm:pt>
    <dgm:pt modelId="{5518E663-3056-41F3-ACDA-8D285C5F806A}">
      <dgm:prSet phldrT="[Text]" phldr="0"/>
      <dgm:spPr/>
      <dgm:t>
        <a:bodyPr/>
        <a:lstStyle/>
        <a:p>
          <a:pPr algn="l">
            <a:buFont typeface="Arial" panose="020B0604020202020204" pitchFamily="34" charset="0"/>
            <a:buChar char="•"/>
          </a:pPr>
          <a:r>
            <a:rPr lang="en-US"/>
            <a:t>Check </a:t>
          </a:r>
          <a:r>
            <a:rPr lang="en-US">
              <a:hlinkClick xmlns:r="http://schemas.openxmlformats.org/officeDocument/2006/relationships" r:id="rId1"/>
            </a:rPr>
            <a:t>SARS website</a:t>
          </a:r>
          <a:r>
            <a:rPr lang="en-US"/>
            <a:t> or </a:t>
          </a:r>
          <a:r>
            <a:rPr lang="en-US">
              <a:hlinkClick xmlns:r="http://schemas.openxmlformats.org/officeDocument/2006/relationships" r:id="rId2" action="ppaction://hlinkfile"/>
            </a:rPr>
            <a:t>SFMS Calendar</a:t>
          </a:r>
          <a:r>
            <a:rPr lang="en-US"/>
            <a:t> for dates updated SWB reports are available.</a:t>
          </a:r>
        </a:p>
      </dgm:t>
      <dgm:extLst>
        <a:ext uri="{E40237B7-FDA0-4F09-8148-C483321AD2D9}">
          <dgm14:cNvPr xmlns:dgm14="http://schemas.microsoft.com/office/drawing/2010/diagram" id="0" name="" descr="Check SARS website or SFMS Calendar for dates updated SWB reports are available."/>
        </a:ext>
      </dgm:extLst>
    </dgm:pt>
    <dgm:pt modelId="{384D30AA-4EAC-44B4-9B7B-1BEF7F5C3CF2}" type="parTrans" cxnId="{E1E87619-D70F-4019-8E70-30A3A2F421A2}">
      <dgm:prSet/>
      <dgm:spPr/>
      <dgm:t>
        <a:bodyPr/>
        <a:lstStyle/>
        <a:p>
          <a:endParaRPr lang="en-US"/>
        </a:p>
      </dgm:t>
    </dgm:pt>
    <dgm:pt modelId="{D9B969D8-6109-4689-B893-09543977BACA}" type="sibTrans" cxnId="{E1E87619-D70F-4019-8E70-30A3A2F421A2}">
      <dgm:prSet/>
      <dgm:spPr/>
      <dgm:t>
        <a:bodyPr/>
        <a:lstStyle/>
        <a:p>
          <a:endParaRPr lang="en-US"/>
        </a:p>
      </dgm:t>
    </dgm:pt>
    <dgm:pt modelId="{90B1C53C-243B-4D7F-A3AA-119538FE66C4}">
      <dgm:prSet phldrT="[Text]" phldr="0"/>
      <dgm:spPr/>
      <dgm:t>
        <a:bodyPr/>
        <a:lstStyle/>
        <a:p>
          <a:r>
            <a:rPr lang="en-US"/>
            <a:t>Option #2</a:t>
          </a:r>
        </a:p>
        <a:p>
          <a:r>
            <a:rPr lang="en-US"/>
            <a:t>Run Datamart Query</a:t>
          </a:r>
        </a:p>
      </dgm:t>
      <dgm:extLst>
        <a:ext uri="{E40237B7-FDA0-4F09-8148-C483321AD2D9}">
          <dgm14:cNvPr xmlns:dgm14="http://schemas.microsoft.com/office/drawing/2010/diagram" id="0" name="" descr="Option #2&#10;Run Datamart Query&#10;"/>
        </a:ext>
      </dgm:extLst>
    </dgm:pt>
    <dgm:pt modelId="{5654D4E1-4FEE-4642-871D-D0A8D01A0A46}" type="parTrans" cxnId="{DB805CAD-8147-4EF1-98F0-3F6A67DCD6D4}">
      <dgm:prSet/>
      <dgm:spPr/>
      <dgm:t>
        <a:bodyPr/>
        <a:lstStyle/>
        <a:p>
          <a:endParaRPr lang="en-US"/>
        </a:p>
      </dgm:t>
    </dgm:pt>
    <dgm:pt modelId="{96DE4601-41A8-4E20-90D8-9DD69ACCA780}" type="sibTrans" cxnId="{DB805CAD-8147-4EF1-98F0-3F6A67DCD6D4}">
      <dgm:prSet/>
      <dgm:spPr/>
      <dgm:t>
        <a:bodyPr/>
        <a:lstStyle/>
        <a:p>
          <a:endParaRPr lang="en-US"/>
        </a:p>
      </dgm:t>
    </dgm:pt>
    <dgm:pt modelId="{6C7E5072-1ACF-4DEE-BF43-B6302138D763}">
      <dgm:prSet phldrT="[Text]" phldr="0"/>
      <dgm:spPr/>
      <dgm:t>
        <a:bodyPr/>
        <a:lstStyle/>
        <a:p>
          <a:pPr algn="l"/>
          <a:r>
            <a:rPr lang="en-US"/>
            <a:t>Use SWB Repository query to confirm correction worked as expected.</a:t>
          </a:r>
        </a:p>
      </dgm:t>
      <dgm:extLst>
        <a:ext uri="{E40237B7-FDA0-4F09-8148-C483321AD2D9}">
          <dgm14:cNvPr xmlns:dgm14="http://schemas.microsoft.com/office/drawing/2010/diagram" id="0" name="" descr="Use SWB Repository query to confirm correction worked as expected.&#10;"/>
        </a:ext>
      </dgm:extLst>
    </dgm:pt>
    <dgm:pt modelId="{C1C6673E-BC6A-4994-95C4-F9149C265F96}" type="parTrans" cxnId="{A3658F8B-A0A3-4A21-A231-3E02329C954E}">
      <dgm:prSet/>
      <dgm:spPr/>
      <dgm:t>
        <a:bodyPr/>
        <a:lstStyle/>
        <a:p>
          <a:endParaRPr lang="en-US"/>
        </a:p>
      </dgm:t>
    </dgm:pt>
    <dgm:pt modelId="{7534D273-33BF-4EED-AA80-970589CE0FF6}" type="sibTrans" cxnId="{A3658F8B-A0A3-4A21-A231-3E02329C954E}">
      <dgm:prSet/>
      <dgm:spPr/>
      <dgm:t>
        <a:bodyPr/>
        <a:lstStyle/>
        <a:p>
          <a:endParaRPr lang="en-US"/>
        </a:p>
      </dgm:t>
    </dgm:pt>
    <dgm:pt modelId="{920ACF40-7867-4DCA-8B06-3CE6637522DF}">
      <dgm:prSet phldrT="[Text]" phldr="0"/>
      <dgm:spPr/>
      <dgm:t>
        <a:bodyPr/>
        <a:lstStyle/>
        <a:p>
          <a:r>
            <a:rPr lang="en-US" b="1"/>
            <a:t>Datamart information updated weekly. </a:t>
          </a:r>
        </a:p>
      </dgm:t>
      <dgm:extLst>
        <a:ext uri="{E40237B7-FDA0-4F09-8148-C483321AD2D9}">
          <dgm14:cNvPr xmlns:dgm14="http://schemas.microsoft.com/office/drawing/2010/diagram" id="0" name="" descr="Datamart information updated weekly. &#10;"/>
        </a:ext>
      </dgm:extLst>
    </dgm:pt>
    <dgm:pt modelId="{CEF3E1FB-42BC-4105-9DD1-3826509FD836}" type="parTrans" cxnId="{CA85E6D5-D0CF-4CD9-9965-F8D313A2DB2F}">
      <dgm:prSet/>
      <dgm:spPr/>
      <dgm:t>
        <a:bodyPr/>
        <a:lstStyle/>
        <a:p>
          <a:endParaRPr lang="en-US"/>
        </a:p>
      </dgm:t>
    </dgm:pt>
    <dgm:pt modelId="{4BD39EB5-2FA1-402B-9422-04A3056894F4}" type="sibTrans" cxnId="{CA85E6D5-D0CF-4CD9-9965-F8D313A2DB2F}">
      <dgm:prSet/>
      <dgm:spPr/>
      <dgm:t>
        <a:bodyPr/>
        <a:lstStyle/>
        <a:p>
          <a:endParaRPr lang="en-US"/>
        </a:p>
      </dgm:t>
    </dgm:pt>
    <dgm:pt modelId="{F2667B7D-FFC0-473A-941A-78A4117A334C}">
      <dgm:prSet/>
      <dgm:spPr/>
      <dgm:t>
        <a:bodyPr/>
        <a:lstStyle/>
        <a:p>
          <a:r>
            <a:rPr lang="en-US" b="1"/>
            <a:t>Updated monthly and more frequently prior to fiscal year-end.</a:t>
          </a:r>
        </a:p>
      </dgm:t>
      <dgm:extLst>
        <a:ext uri="{E40237B7-FDA0-4F09-8148-C483321AD2D9}">
          <dgm14:cNvPr xmlns:dgm14="http://schemas.microsoft.com/office/drawing/2010/diagram" id="0" name="" descr="Updated monthly and more frequently prior to fiscal year-end.&#10;"/>
        </a:ext>
      </dgm:extLst>
    </dgm:pt>
    <dgm:pt modelId="{68E55312-C75F-4861-8262-F741C92C7020}" type="parTrans" cxnId="{CBC464DB-9D6A-406D-BEB1-3ED13AA02B09}">
      <dgm:prSet/>
      <dgm:spPr/>
      <dgm:t>
        <a:bodyPr/>
        <a:lstStyle/>
        <a:p>
          <a:endParaRPr lang="en-US"/>
        </a:p>
      </dgm:t>
    </dgm:pt>
    <dgm:pt modelId="{FFDBDC36-064E-4E5C-81E2-A065B2CCE7BF}" type="sibTrans" cxnId="{CBC464DB-9D6A-406D-BEB1-3ED13AA02B09}">
      <dgm:prSet/>
      <dgm:spPr/>
      <dgm:t>
        <a:bodyPr/>
        <a:lstStyle/>
        <a:p>
          <a:endParaRPr lang="en-US"/>
        </a:p>
      </dgm:t>
    </dgm:pt>
    <dgm:pt modelId="{6D0C7E07-D6EB-44BD-9831-0ABF695F92BD}" type="pres">
      <dgm:prSet presAssocID="{9E57F01D-77D2-4424-80F1-24E1783459D1}" presName="diagram" presStyleCnt="0">
        <dgm:presLayoutVars>
          <dgm:chPref val="1"/>
          <dgm:dir/>
          <dgm:animOne val="branch"/>
          <dgm:animLvl val="lvl"/>
          <dgm:resizeHandles/>
        </dgm:presLayoutVars>
      </dgm:prSet>
      <dgm:spPr/>
    </dgm:pt>
    <dgm:pt modelId="{113AEAAE-0E78-4967-951A-8C51292E3AE0}" type="pres">
      <dgm:prSet presAssocID="{50C76057-8310-4E31-A37D-C522975E6223}" presName="root" presStyleCnt="0"/>
      <dgm:spPr/>
    </dgm:pt>
    <dgm:pt modelId="{BD822C77-9E55-41A8-9D8B-3BFA41E72626}" type="pres">
      <dgm:prSet presAssocID="{50C76057-8310-4E31-A37D-C522975E6223}" presName="rootComposite" presStyleCnt="0"/>
      <dgm:spPr/>
    </dgm:pt>
    <dgm:pt modelId="{99E37268-7C05-4949-9060-A5F929FBB584}" type="pres">
      <dgm:prSet presAssocID="{50C76057-8310-4E31-A37D-C522975E6223}" presName="rootText" presStyleLbl="node1" presStyleIdx="0" presStyleCnt="2" custScaleX="123892"/>
      <dgm:spPr/>
    </dgm:pt>
    <dgm:pt modelId="{F6921524-9A63-4C9C-87DB-221C63FCE649}" type="pres">
      <dgm:prSet presAssocID="{50C76057-8310-4E31-A37D-C522975E6223}" presName="rootConnector" presStyleLbl="node1" presStyleIdx="0" presStyleCnt="2"/>
      <dgm:spPr/>
    </dgm:pt>
    <dgm:pt modelId="{ACDDA2B3-F6FE-4EB6-B91A-6750773506C4}" type="pres">
      <dgm:prSet presAssocID="{50C76057-8310-4E31-A37D-C522975E6223}" presName="childShape" presStyleCnt="0"/>
      <dgm:spPr/>
    </dgm:pt>
    <dgm:pt modelId="{F3644E9D-64E4-4B62-814D-6FC7019F2AE5}" type="pres">
      <dgm:prSet presAssocID="{384D30AA-4EAC-44B4-9B7B-1BEF7F5C3CF2}" presName="Name13" presStyleLbl="parChTrans1D2" presStyleIdx="0" presStyleCnt="4"/>
      <dgm:spPr/>
    </dgm:pt>
    <dgm:pt modelId="{EF1D0B64-E6D7-433A-8377-47E90DCAB596}" type="pres">
      <dgm:prSet presAssocID="{5518E663-3056-41F3-ACDA-8D285C5F806A}" presName="childText" presStyleLbl="bgAcc1" presStyleIdx="0" presStyleCnt="4" custScaleX="127176" custLinFactNeighborX="-7014" custLinFactNeighborY="-12773">
        <dgm:presLayoutVars>
          <dgm:bulletEnabled val="1"/>
        </dgm:presLayoutVars>
      </dgm:prSet>
      <dgm:spPr/>
    </dgm:pt>
    <dgm:pt modelId="{18721E8B-AFFB-4627-892F-A9854A82EF83}" type="pres">
      <dgm:prSet presAssocID="{68E55312-C75F-4861-8262-F741C92C7020}" presName="Name13" presStyleLbl="parChTrans1D2" presStyleIdx="1" presStyleCnt="4"/>
      <dgm:spPr/>
    </dgm:pt>
    <dgm:pt modelId="{4E01C402-73F0-43D8-BACF-9A90617796B1}" type="pres">
      <dgm:prSet presAssocID="{F2667B7D-FFC0-473A-941A-78A4117A334C}" presName="childText" presStyleLbl="bgAcc1" presStyleIdx="1" presStyleCnt="4" custScaleX="124355" custScaleY="71436" custLinFactNeighborX="-6355" custLinFactNeighborY="-30102">
        <dgm:presLayoutVars>
          <dgm:bulletEnabled val="1"/>
        </dgm:presLayoutVars>
      </dgm:prSet>
      <dgm:spPr/>
    </dgm:pt>
    <dgm:pt modelId="{5168E105-5F3B-4195-B73A-AA1899053CCA}" type="pres">
      <dgm:prSet presAssocID="{90B1C53C-243B-4D7F-A3AA-119538FE66C4}" presName="root" presStyleCnt="0"/>
      <dgm:spPr/>
    </dgm:pt>
    <dgm:pt modelId="{049FE4E5-D504-4392-B307-FCD61739EC1B}" type="pres">
      <dgm:prSet presAssocID="{90B1C53C-243B-4D7F-A3AA-119538FE66C4}" presName="rootComposite" presStyleCnt="0"/>
      <dgm:spPr/>
    </dgm:pt>
    <dgm:pt modelId="{D9C88598-6917-4D30-A546-8A9122D518F1}" type="pres">
      <dgm:prSet presAssocID="{90B1C53C-243B-4D7F-A3AA-119538FE66C4}" presName="rootText" presStyleLbl="node1" presStyleIdx="1" presStyleCnt="2" custScaleX="121224"/>
      <dgm:spPr/>
    </dgm:pt>
    <dgm:pt modelId="{473223AD-C018-435A-BF20-65CFB16E15BB}" type="pres">
      <dgm:prSet presAssocID="{90B1C53C-243B-4D7F-A3AA-119538FE66C4}" presName="rootConnector" presStyleLbl="node1" presStyleIdx="1" presStyleCnt="2"/>
      <dgm:spPr/>
    </dgm:pt>
    <dgm:pt modelId="{3C4E746E-6DD6-41B1-8EA1-2665F09BA5F0}" type="pres">
      <dgm:prSet presAssocID="{90B1C53C-243B-4D7F-A3AA-119538FE66C4}" presName="childShape" presStyleCnt="0"/>
      <dgm:spPr/>
    </dgm:pt>
    <dgm:pt modelId="{ECDC1609-BEE1-4B7E-8BC8-AE1EFE695206}" type="pres">
      <dgm:prSet presAssocID="{C1C6673E-BC6A-4994-95C4-F9149C265F96}" presName="Name13" presStyleLbl="parChTrans1D2" presStyleIdx="2" presStyleCnt="4"/>
      <dgm:spPr/>
    </dgm:pt>
    <dgm:pt modelId="{D3BC3FA9-5617-433D-8079-6B45B5FAA9BC}" type="pres">
      <dgm:prSet presAssocID="{6C7E5072-1ACF-4DEE-BF43-B6302138D763}" presName="childText" presStyleLbl="bgAcc1" presStyleIdx="2" presStyleCnt="4" custScaleX="122026" custLinFactNeighborX="-7521" custLinFactNeighborY="-12773">
        <dgm:presLayoutVars>
          <dgm:bulletEnabled val="1"/>
        </dgm:presLayoutVars>
      </dgm:prSet>
      <dgm:spPr/>
    </dgm:pt>
    <dgm:pt modelId="{C8C62C85-0A13-4B9B-B9A9-4B2C23FE7621}" type="pres">
      <dgm:prSet presAssocID="{CEF3E1FB-42BC-4105-9DD1-3826509FD836}" presName="Name13" presStyleLbl="parChTrans1D2" presStyleIdx="3" presStyleCnt="4"/>
      <dgm:spPr/>
    </dgm:pt>
    <dgm:pt modelId="{E264A7DD-D219-4870-A5CB-E5B25756275C}" type="pres">
      <dgm:prSet presAssocID="{920ACF40-7867-4DCA-8B06-3CE6637522DF}" presName="childText" presStyleLbl="bgAcc1" presStyleIdx="3" presStyleCnt="4" custScaleX="120156" custScaleY="63616" custLinFactNeighborX="-6619" custLinFactNeighborY="-26738">
        <dgm:presLayoutVars>
          <dgm:bulletEnabled val="1"/>
        </dgm:presLayoutVars>
      </dgm:prSet>
      <dgm:spPr/>
    </dgm:pt>
  </dgm:ptLst>
  <dgm:cxnLst>
    <dgm:cxn modelId="{2002D905-306E-4D13-ACB5-8EFC091B56BB}" type="presOf" srcId="{CEF3E1FB-42BC-4105-9DD1-3826509FD836}" destId="{C8C62C85-0A13-4B9B-B9A9-4B2C23FE7621}" srcOrd="0" destOrd="0" presId="urn:microsoft.com/office/officeart/2005/8/layout/hierarchy3"/>
    <dgm:cxn modelId="{E1E87619-D70F-4019-8E70-30A3A2F421A2}" srcId="{50C76057-8310-4E31-A37D-C522975E6223}" destId="{5518E663-3056-41F3-ACDA-8D285C5F806A}" srcOrd="0" destOrd="0" parTransId="{384D30AA-4EAC-44B4-9B7B-1BEF7F5C3CF2}" sibTransId="{D9B969D8-6109-4689-B893-09543977BACA}"/>
    <dgm:cxn modelId="{B1585F68-167E-4713-B792-1588629F46B3}" type="presOf" srcId="{384D30AA-4EAC-44B4-9B7B-1BEF7F5C3CF2}" destId="{F3644E9D-64E4-4B62-814D-6FC7019F2AE5}" srcOrd="0" destOrd="0" presId="urn:microsoft.com/office/officeart/2005/8/layout/hierarchy3"/>
    <dgm:cxn modelId="{A3658F8B-A0A3-4A21-A231-3E02329C954E}" srcId="{90B1C53C-243B-4D7F-A3AA-119538FE66C4}" destId="{6C7E5072-1ACF-4DEE-BF43-B6302138D763}" srcOrd="0" destOrd="0" parTransId="{C1C6673E-BC6A-4994-95C4-F9149C265F96}" sibTransId="{7534D273-33BF-4EED-AA80-970589CE0FF6}"/>
    <dgm:cxn modelId="{6CD0E397-5AA7-4297-AA1E-986B003D0C8C}" srcId="{9E57F01D-77D2-4424-80F1-24E1783459D1}" destId="{50C76057-8310-4E31-A37D-C522975E6223}" srcOrd="0" destOrd="0" parTransId="{6F52E720-1386-45C6-8490-251107F4385F}" sibTransId="{D7882D40-49EE-4FDD-BF81-831DDC2DDC5B}"/>
    <dgm:cxn modelId="{BF91169E-EA69-417A-9734-2127CD524211}" type="presOf" srcId="{9E57F01D-77D2-4424-80F1-24E1783459D1}" destId="{6D0C7E07-D6EB-44BD-9831-0ABF695F92BD}" srcOrd="0" destOrd="0" presId="urn:microsoft.com/office/officeart/2005/8/layout/hierarchy3"/>
    <dgm:cxn modelId="{2A9C819E-D646-4786-A839-59BAE0FF2844}" type="presOf" srcId="{920ACF40-7867-4DCA-8B06-3CE6637522DF}" destId="{E264A7DD-D219-4870-A5CB-E5B25756275C}" srcOrd="0" destOrd="0" presId="urn:microsoft.com/office/officeart/2005/8/layout/hierarchy3"/>
    <dgm:cxn modelId="{DB805CAD-8147-4EF1-98F0-3F6A67DCD6D4}" srcId="{9E57F01D-77D2-4424-80F1-24E1783459D1}" destId="{90B1C53C-243B-4D7F-A3AA-119538FE66C4}" srcOrd="1" destOrd="0" parTransId="{5654D4E1-4FEE-4642-871D-D0A8D01A0A46}" sibTransId="{96DE4601-41A8-4E20-90D8-9DD69ACCA780}"/>
    <dgm:cxn modelId="{D06EF5B1-451E-485F-B744-23354B2D884F}" type="presOf" srcId="{50C76057-8310-4E31-A37D-C522975E6223}" destId="{F6921524-9A63-4C9C-87DB-221C63FCE649}" srcOrd="1" destOrd="0" presId="urn:microsoft.com/office/officeart/2005/8/layout/hierarchy3"/>
    <dgm:cxn modelId="{9106D3CB-6D64-41CD-9AA8-100963002569}" type="presOf" srcId="{6C7E5072-1ACF-4DEE-BF43-B6302138D763}" destId="{D3BC3FA9-5617-433D-8079-6B45B5FAA9BC}" srcOrd="0" destOrd="0" presId="urn:microsoft.com/office/officeart/2005/8/layout/hierarchy3"/>
    <dgm:cxn modelId="{ACEF15CC-9C8E-4FC5-A65D-1D576830BFEE}" type="presOf" srcId="{C1C6673E-BC6A-4994-95C4-F9149C265F96}" destId="{ECDC1609-BEE1-4B7E-8BC8-AE1EFE695206}" srcOrd="0" destOrd="0" presId="urn:microsoft.com/office/officeart/2005/8/layout/hierarchy3"/>
    <dgm:cxn modelId="{BF3F2ECC-5981-4A72-9714-27C05282A305}" type="presOf" srcId="{50C76057-8310-4E31-A37D-C522975E6223}" destId="{99E37268-7C05-4949-9060-A5F929FBB584}" srcOrd="0" destOrd="0" presId="urn:microsoft.com/office/officeart/2005/8/layout/hierarchy3"/>
    <dgm:cxn modelId="{D42258D4-9F35-4184-AB95-C8DB620DEFB9}" type="presOf" srcId="{90B1C53C-243B-4D7F-A3AA-119538FE66C4}" destId="{473223AD-C018-435A-BF20-65CFB16E15BB}" srcOrd="1" destOrd="0" presId="urn:microsoft.com/office/officeart/2005/8/layout/hierarchy3"/>
    <dgm:cxn modelId="{CA85E6D5-D0CF-4CD9-9965-F8D313A2DB2F}" srcId="{90B1C53C-243B-4D7F-A3AA-119538FE66C4}" destId="{920ACF40-7867-4DCA-8B06-3CE6637522DF}" srcOrd="1" destOrd="0" parTransId="{CEF3E1FB-42BC-4105-9DD1-3826509FD836}" sibTransId="{4BD39EB5-2FA1-402B-9422-04A3056894F4}"/>
    <dgm:cxn modelId="{40E8E9D7-753D-4715-B970-072104F410C0}" type="presOf" srcId="{F2667B7D-FFC0-473A-941A-78A4117A334C}" destId="{4E01C402-73F0-43D8-BACF-9A90617796B1}" srcOrd="0" destOrd="0" presId="urn:microsoft.com/office/officeart/2005/8/layout/hierarchy3"/>
    <dgm:cxn modelId="{08CFA9DA-70BF-4101-986C-A8F2D61FE767}" type="presOf" srcId="{68E55312-C75F-4861-8262-F741C92C7020}" destId="{18721E8B-AFFB-4627-892F-A9854A82EF83}" srcOrd="0" destOrd="0" presId="urn:microsoft.com/office/officeart/2005/8/layout/hierarchy3"/>
    <dgm:cxn modelId="{CBC464DB-9D6A-406D-BEB1-3ED13AA02B09}" srcId="{50C76057-8310-4E31-A37D-C522975E6223}" destId="{F2667B7D-FFC0-473A-941A-78A4117A334C}" srcOrd="1" destOrd="0" parTransId="{68E55312-C75F-4861-8262-F741C92C7020}" sibTransId="{FFDBDC36-064E-4E5C-81E2-A065B2CCE7BF}"/>
    <dgm:cxn modelId="{9F7936EB-EF32-40D3-8ED9-D159C7334D39}" type="presOf" srcId="{5518E663-3056-41F3-ACDA-8D285C5F806A}" destId="{EF1D0B64-E6D7-433A-8377-47E90DCAB596}" srcOrd="0" destOrd="0" presId="urn:microsoft.com/office/officeart/2005/8/layout/hierarchy3"/>
    <dgm:cxn modelId="{C13046F7-D268-4DDD-BE78-37BFBF976AC9}" type="presOf" srcId="{90B1C53C-243B-4D7F-A3AA-119538FE66C4}" destId="{D9C88598-6917-4D30-A546-8A9122D518F1}" srcOrd="0" destOrd="0" presId="urn:microsoft.com/office/officeart/2005/8/layout/hierarchy3"/>
    <dgm:cxn modelId="{5C960583-2F9D-4C0D-8F48-40BD3F92B7B1}" type="presParOf" srcId="{6D0C7E07-D6EB-44BD-9831-0ABF695F92BD}" destId="{113AEAAE-0E78-4967-951A-8C51292E3AE0}" srcOrd="0" destOrd="0" presId="urn:microsoft.com/office/officeart/2005/8/layout/hierarchy3"/>
    <dgm:cxn modelId="{4A71086A-F11B-46DE-BD44-27601EACF91F}" type="presParOf" srcId="{113AEAAE-0E78-4967-951A-8C51292E3AE0}" destId="{BD822C77-9E55-41A8-9D8B-3BFA41E72626}" srcOrd="0" destOrd="0" presId="urn:microsoft.com/office/officeart/2005/8/layout/hierarchy3"/>
    <dgm:cxn modelId="{045892B8-E035-43E6-9E20-3ECCA2667C55}" type="presParOf" srcId="{BD822C77-9E55-41A8-9D8B-3BFA41E72626}" destId="{99E37268-7C05-4949-9060-A5F929FBB584}" srcOrd="0" destOrd="0" presId="urn:microsoft.com/office/officeart/2005/8/layout/hierarchy3"/>
    <dgm:cxn modelId="{8F05BB18-8808-4E01-994D-672444802719}" type="presParOf" srcId="{BD822C77-9E55-41A8-9D8B-3BFA41E72626}" destId="{F6921524-9A63-4C9C-87DB-221C63FCE649}" srcOrd="1" destOrd="0" presId="urn:microsoft.com/office/officeart/2005/8/layout/hierarchy3"/>
    <dgm:cxn modelId="{E69928A2-2623-479B-BF44-3B93326B819F}" type="presParOf" srcId="{113AEAAE-0E78-4967-951A-8C51292E3AE0}" destId="{ACDDA2B3-F6FE-4EB6-B91A-6750773506C4}" srcOrd="1" destOrd="0" presId="urn:microsoft.com/office/officeart/2005/8/layout/hierarchy3"/>
    <dgm:cxn modelId="{45CD536E-484B-408B-B15A-F3ADF58597C4}" type="presParOf" srcId="{ACDDA2B3-F6FE-4EB6-B91A-6750773506C4}" destId="{F3644E9D-64E4-4B62-814D-6FC7019F2AE5}" srcOrd="0" destOrd="0" presId="urn:microsoft.com/office/officeart/2005/8/layout/hierarchy3"/>
    <dgm:cxn modelId="{5CBCF112-E3CA-431E-A278-C01BF4C90395}" type="presParOf" srcId="{ACDDA2B3-F6FE-4EB6-B91A-6750773506C4}" destId="{EF1D0B64-E6D7-433A-8377-47E90DCAB596}" srcOrd="1" destOrd="0" presId="urn:microsoft.com/office/officeart/2005/8/layout/hierarchy3"/>
    <dgm:cxn modelId="{D6BAE6D2-7840-4F08-ADA4-3AC1FD8FE8AE}" type="presParOf" srcId="{ACDDA2B3-F6FE-4EB6-B91A-6750773506C4}" destId="{18721E8B-AFFB-4627-892F-A9854A82EF83}" srcOrd="2" destOrd="0" presId="urn:microsoft.com/office/officeart/2005/8/layout/hierarchy3"/>
    <dgm:cxn modelId="{6B5CCC67-B8E8-4ADE-86B2-0569E05B8BFF}" type="presParOf" srcId="{ACDDA2B3-F6FE-4EB6-B91A-6750773506C4}" destId="{4E01C402-73F0-43D8-BACF-9A90617796B1}" srcOrd="3" destOrd="0" presId="urn:microsoft.com/office/officeart/2005/8/layout/hierarchy3"/>
    <dgm:cxn modelId="{39350C47-9CA9-4C7A-8DDC-953DF197ED35}" type="presParOf" srcId="{6D0C7E07-D6EB-44BD-9831-0ABF695F92BD}" destId="{5168E105-5F3B-4195-B73A-AA1899053CCA}" srcOrd="1" destOrd="0" presId="urn:microsoft.com/office/officeart/2005/8/layout/hierarchy3"/>
    <dgm:cxn modelId="{66F968A8-DAE4-49E2-BCB0-2CFF770A387B}" type="presParOf" srcId="{5168E105-5F3B-4195-B73A-AA1899053CCA}" destId="{049FE4E5-D504-4392-B307-FCD61739EC1B}" srcOrd="0" destOrd="0" presId="urn:microsoft.com/office/officeart/2005/8/layout/hierarchy3"/>
    <dgm:cxn modelId="{FDFD4908-DB1D-4ECA-BBF7-3F8A3C38DE38}" type="presParOf" srcId="{049FE4E5-D504-4392-B307-FCD61739EC1B}" destId="{D9C88598-6917-4D30-A546-8A9122D518F1}" srcOrd="0" destOrd="0" presId="urn:microsoft.com/office/officeart/2005/8/layout/hierarchy3"/>
    <dgm:cxn modelId="{24A5C293-D102-4282-B8AC-80DB97632799}" type="presParOf" srcId="{049FE4E5-D504-4392-B307-FCD61739EC1B}" destId="{473223AD-C018-435A-BF20-65CFB16E15BB}" srcOrd="1" destOrd="0" presId="urn:microsoft.com/office/officeart/2005/8/layout/hierarchy3"/>
    <dgm:cxn modelId="{F5B5D900-AD99-4B5B-AD0C-A54A181CF6B0}" type="presParOf" srcId="{5168E105-5F3B-4195-B73A-AA1899053CCA}" destId="{3C4E746E-6DD6-41B1-8EA1-2665F09BA5F0}" srcOrd="1" destOrd="0" presId="urn:microsoft.com/office/officeart/2005/8/layout/hierarchy3"/>
    <dgm:cxn modelId="{FAD77BD0-EDFA-4203-B1D2-036C4F665E71}" type="presParOf" srcId="{3C4E746E-6DD6-41B1-8EA1-2665F09BA5F0}" destId="{ECDC1609-BEE1-4B7E-8BC8-AE1EFE695206}" srcOrd="0" destOrd="0" presId="urn:microsoft.com/office/officeart/2005/8/layout/hierarchy3"/>
    <dgm:cxn modelId="{20867303-BFA1-4651-9142-DE104A22E763}" type="presParOf" srcId="{3C4E746E-6DD6-41B1-8EA1-2665F09BA5F0}" destId="{D3BC3FA9-5617-433D-8079-6B45B5FAA9BC}" srcOrd="1" destOrd="0" presId="urn:microsoft.com/office/officeart/2005/8/layout/hierarchy3"/>
    <dgm:cxn modelId="{B1FDB075-C4F4-4209-8BA9-18F8FC974956}" type="presParOf" srcId="{3C4E746E-6DD6-41B1-8EA1-2665F09BA5F0}" destId="{C8C62C85-0A13-4B9B-B9A9-4B2C23FE7621}" srcOrd="2" destOrd="0" presId="urn:microsoft.com/office/officeart/2005/8/layout/hierarchy3"/>
    <dgm:cxn modelId="{F03F0060-6AC6-4724-A370-A4FB8A36375F}" type="presParOf" srcId="{3C4E746E-6DD6-41B1-8EA1-2665F09BA5F0}" destId="{E264A7DD-D219-4870-A5CB-E5B25756275C}" srcOrd="3"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E57F01D-77D2-4424-80F1-24E1783459D1}" type="doc">
      <dgm:prSet loTypeId="urn:microsoft.com/office/officeart/2005/8/layout/hierarchy3" loCatId="list" qsTypeId="urn:microsoft.com/office/officeart/2005/8/quickstyle/simple1" qsCatId="simple" csTypeId="urn:microsoft.com/office/officeart/2005/8/colors/accent0_3" csCatId="mainScheme" phldr="1"/>
      <dgm:spPr/>
      <dgm:t>
        <a:bodyPr/>
        <a:lstStyle/>
        <a:p>
          <a:endParaRPr lang="en-US"/>
        </a:p>
      </dgm:t>
    </dgm:pt>
    <dgm:pt modelId="{50C76057-8310-4E31-A37D-C522975E6223}">
      <dgm:prSet phldrT="[Text]" phldr="0"/>
      <dgm:spPr/>
      <dgm:t>
        <a:bodyPr/>
        <a:lstStyle/>
        <a:p>
          <a:r>
            <a:rPr lang="en-US"/>
            <a:t>Option #1</a:t>
          </a:r>
        </a:p>
      </dgm:t>
      <dgm:extLst>
        <a:ext uri="{E40237B7-FDA0-4F09-8148-C483321AD2D9}">
          <dgm14:cNvPr xmlns:dgm14="http://schemas.microsoft.com/office/drawing/2010/diagram" id="0" name="" descr="Option #1&#10;"/>
        </a:ext>
      </dgm:extLst>
    </dgm:pt>
    <dgm:pt modelId="{6F52E720-1386-45C6-8490-251107F4385F}" type="parTrans" cxnId="{6CD0E397-5AA7-4297-AA1E-986B003D0C8C}">
      <dgm:prSet/>
      <dgm:spPr/>
      <dgm:t>
        <a:bodyPr/>
        <a:lstStyle/>
        <a:p>
          <a:endParaRPr lang="en-US"/>
        </a:p>
      </dgm:t>
    </dgm:pt>
    <dgm:pt modelId="{D7882D40-49EE-4FDD-BF81-831DDC2DDC5B}" type="sibTrans" cxnId="{6CD0E397-5AA7-4297-AA1E-986B003D0C8C}">
      <dgm:prSet/>
      <dgm:spPr/>
      <dgm:t>
        <a:bodyPr/>
        <a:lstStyle/>
        <a:p>
          <a:endParaRPr lang="en-US"/>
        </a:p>
      </dgm:t>
    </dgm:pt>
    <dgm:pt modelId="{5518E663-3056-41F3-ACDA-8D285C5F806A}">
      <dgm:prSet phldrT="[Text]" phldr="0" custT="1"/>
      <dgm:spPr/>
      <dgm:t>
        <a:bodyPr/>
        <a:lstStyle/>
        <a:p>
          <a:pPr algn="l">
            <a:buFont typeface="Arial" panose="020B0604020202020204" pitchFamily="34" charset="0"/>
            <a:buChar char="•"/>
          </a:pPr>
          <a:r>
            <a:rPr lang="en-US" sz="1800"/>
            <a:t>Agy 632 reverses BTs exactly as entered with TC 726R/727R.</a:t>
          </a:r>
        </a:p>
        <a:p>
          <a:pPr algn="l">
            <a:buFont typeface="Arial" panose="020B0604020202020204" pitchFamily="34" charset="0"/>
            <a:buNone/>
          </a:pPr>
          <a:r>
            <a:rPr lang="en-US" sz="1800"/>
            <a:t>Agency 248 re-enters BTs with TC 708/709 to clear invoices.</a:t>
          </a:r>
        </a:p>
      </dgm:t>
      <dgm:extLst>
        <a:ext uri="{E40237B7-FDA0-4F09-8148-C483321AD2D9}">
          <dgm14:cNvPr xmlns:dgm14="http://schemas.microsoft.com/office/drawing/2010/diagram" id="0" name="" descr="Agy 632  reverses BTs exactly as entered with TC 726R/727R.&#10;Agency 248 re-enters BTs with TC 708/709 to clear invoices.&#10;"/>
        </a:ext>
      </dgm:extLst>
    </dgm:pt>
    <dgm:pt modelId="{384D30AA-4EAC-44B4-9B7B-1BEF7F5C3CF2}" type="parTrans" cxnId="{E1E87619-D70F-4019-8E70-30A3A2F421A2}">
      <dgm:prSet/>
      <dgm:spPr/>
      <dgm:t>
        <a:bodyPr/>
        <a:lstStyle/>
        <a:p>
          <a:endParaRPr lang="en-US"/>
        </a:p>
      </dgm:t>
    </dgm:pt>
    <dgm:pt modelId="{D9B969D8-6109-4689-B893-09543977BACA}" type="sibTrans" cxnId="{E1E87619-D70F-4019-8E70-30A3A2F421A2}">
      <dgm:prSet/>
      <dgm:spPr/>
      <dgm:t>
        <a:bodyPr/>
        <a:lstStyle/>
        <a:p>
          <a:endParaRPr lang="en-US"/>
        </a:p>
      </dgm:t>
    </dgm:pt>
    <dgm:pt modelId="{90B1C53C-243B-4D7F-A3AA-119538FE66C4}">
      <dgm:prSet phldrT="[Text]" phldr="0"/>
      <dgm:spPr/>
      <dgm:t>
        <a:bodyPr/>
        <a:lstStyle/>
        <a:p>
          <a:r>
            <a:rPr lang="en-US"/>
            <a:t>Option #2</a:t>
          </a:r>
        </a:p>
      </dgm:t>
      <dgm:extLst>
        <a:ext uri="{E40237B7-FDA0-4F09-8148-C483321AD2D9}">
          <dgm14:cNvPr xmlns:dgm14="http://schemas.microsoft.com/office/drawing/2010/diagram" id="0" name="" descr="Option #2&#10;"/>
        </a:ext>
      </dgm:extLst>
    </dgm:pt>
    <dgm:pt modelId="{5654D4E1-4FEE-4642-871D-D0A8D01A0A46}" type="parTrans" cxnId="{DB805CAD-8147-4EF1-98F0-3F6A67DCD6D4}">
      <dgm:prSet/>
      <dgm:spPr/>
      <dgm:t>
        <a:bodyPr/>
        <a:lstStyle/>
        <a:p>
          <a:endParaRPr lang="en-US"/>
        </a:p>
      </dgm:t>
    </dgm:pt>
    <dgm:pt modelId="{96DE4601-41A8-4E20-90D8-9DD69ACCA780}" type="sibTrans" cxnId="{DB805CAD-8147-4EF1-98F0-3F6A67DCD6D4}">
      <dgm:prSet/>
      <dgm:spPr/>
      <dgm:t>
        <a:bodyPr/>
        <a:lstStyle/>
        <a:p>
          <a:endParaRPr lang="en-US"/>
        </a:p>
      </dgm:t>
    </dgm:pt>
    <dgm:pt modelId="{6C7E5072-1ACF-4DEE-BF43-B6302138D763}">
      <dgm:prSet phldrT="[Text]" phldr="0" custT="1"/>
      <dgm:spPr/>
      <dgm:t>
        <a:bodyPr/>
        <a:lstStyle/>
        <a:p>
          <a:pPr algn="l"/>
          <a:r>
            <a:rPr lang="en-US" sz="1800"/>
            <a:t>Agy 632 reduces invoices to zero with TC 171R for amounts already paid.</a:t>
          </a:r>
        </a:p>
      </dgm:t>
      <dgm:extLst>
        <a:ext uri="{E40237B7-FDA0-4F09-8148-C483321AD2D9}">
          <dgm14:cNvPr xmlns:dgm14="http://schemas.microsoft.com/office/drawing/2010/diagram" id="0" name="" descr="Agy 632 reduces invoices to zero with TC 171R for amounts already paid.&#10;"/>
        </a:ext>
      </dgm:extLst>
    </dgm:pt>
    <dgm:pt modelId="{C1C6673E-BC6A-4994-95C4-F9149C265F96}" type="parTrans" cxnId="{A3658F8B-A0A3-4A21-A231-3E02329C954E}">
      <dgm:prSet/>
      <dgm:spPr/>
      <dgm:t>
        <a:bodyPr/>
        <a:lstStyle/>
        <a:p>
          <a:endParaRPr lang="en-US"/>
        </a:p>
      </dgm:t>
    </dgm:pt>
    <dgm:pt modelId="{7534D273-33BF-4EED-AA80-970589CE0FF6}" type="sibTrans" cxnId="{A3658F8B-A0A3-4A21-A231-3E02329C954E}">
      <dgm:prSet/>
      <dgm:spPr/>
      <dgm:t>
        <a:bodyPr/>
        <a:lstStyle/>
        <a:p>
          <a:endParaRPr lang="en-US"/>
        </a:p>
      </dgm:t>
    </dgm:pt>
    <dgm:pt modelId="{6D0C7E07-D6EB-44BD-9831-0ABF695F92BD}" type="pres">
      <dgm:prSet presAssocID="{9E57F01D-77D2-4424-80F1-24E1783459D1}" presName="diagram" presStyleCnt="0">
        <dgm:presLayoutVars>
          <dgm:chPref val="1"/>
          <dgm:dir/>
          <dgm:animOne val="branch"/>
          <dgm:animLvl val="lvl"/>
          <dgm:resizeHandles/>
        </dgm:presLayoutVars>
      </dgm:prSet>
      <dgm:spPr/>
    </dgm:pt>
    <dgm:pt modelId="{113AEAAE-0E78-4967-951A-8C51292E3AE0}" type="pres">
      <dgm:prSet presAssocID="{50C76057-8310-4E31-A37D-C522975E6223}" presName="root" presStyleCnt="0"/>
      <dgm:spPr/>
    </dgm:pt>
    <dgm:pt modelId="{BD822C77-9E55-41A8-9D8B-3BFA41E72626}" type="pres">
      <dgm:prSet presAssocID="{50C76057-8310-4E31-A37D-C522975E6223}" presName="rootComposite" presStyleCnt="0"/>
      <dgm:spPr/>
    </dgm:pt>
    <dgm:pt modelId="{99E37268-7C05-4949-9060-A5F929FBB584}" type="pres">
      <dgm:prSet presAssocID="{50C76057-8310-4E31-A37D-C522975E6223}" presName="rootText" presStyleLbl="node1" presStyleIdx="0" presStyleCnt="2" custScaleX="135863" custScaleY="51350" custLinFactNeighborY="1190"/>
      <dgm:spPr/>
    </dgm:pt>
    <dgm:pt modelId="{F6921524-9A63-4C9C-87DB-221C63FCE649}" type="pres">
      <dgm:prSet presAssocID="{50C76057-8310-4E31-A37D-C522975E6223}" presName="rootConnector" presStyleLbl="node1" presStyleIdx="0" presStyleCnt="2"/>
      <dgm:spPr/>
    </dgm:pt>
    <dgm:pt modelId="{ACDDA2B3-F6FE-4EB6-B91A-6750773506C4}" type="pres">
      <dgm:prSet presAssocID="{50C76057-8310-4E31-A37D-C522975E6223}" presName="childShape" presStyleCnt="0"/>
      <dgm:spPr/>
    </dgm:pt>
    <dgm:pt modelId="{F3644E9D-64E4-4B62-814D-6FC7019F2AE5}" type="pres">
      <dgm:prSet presAssocID="{384D30AA-4EAC-44B4-9B7B-1BEF7F5C3CF2}" presName="Name13" presStyleLbl="parChTrans1D2" presStyleIdx="0" presStyleCnt="2"/>
      <dgm:spPr/>
    </dgm:pt>
    <dgm:pt modelId="{EF1D0B64-E6D7-433A-8377-47E90DCAB596}" type="pres">
      <dgm:prSet presAssocID="{5518E663-3056-41F3-ACDA-8D285C5F806A}" presName="childText" presStyleLbl="bgAcc1" presStyleIdx="0" presStyleCnt="2" custScaleX="144554" custScaleY="112106" custLinFactNeighborX="-10185" custLinFactNeighborY="-7462">
        <dgm:presLayoutVars>
          <dgm:bulletEnabled val="1"/>
        </dgm:presLayoutVars>
      </dgm:prSet>
      <dgm:spPr/>
    </dgm:pt>
    <dgm:pt modelId="{5168E105-5F3B-4195-B73A-AA1899053CCA}" type="pres">
      <dgm:prSet presAssocID="{90B1C53C-243B-4D7F-A3AA-119538FE66C4}" presName="root" presStyleCnt="0"/>
      <dgm:spPr/>
    </dgm:pt>
    <dgm:pt modelId="{049FE4E5-D504-4392-B307-FCD61739EC1B}" type="pres">
      <dgm:prSet presAssocID="{90B1C53C-243B-4D7F-A3AA-119538FE66C4}" presName="rootComposite" presStyleCnt="0"/>
      <dgm:spPr/>
    </dgm:pt>
    <dgm:pt modelId="{D9C88598-6917-4D30-A546-8A9122D518F1}" type="pres">
      <dgm:prSet presAssocID="{90B1C53C-243B-4D7F-A3AA-119538FE66C4}" presName="rootText" presStyleLbl="node1" presStyleIdx="1" presStyleCnt="2" custScaleX="128605" custScaleY="51053" custLinFactNeighborX="-17317" custLinFactNeighborY="-159"/>
      <dgm:spPr/>
    </dgm:pt>
    <dgm:pt modelId="{473223AD-C018-435A-BF20-65CFB16E15BB}" type="pres">
      <dgm:prSet presAssocID="{90B1C53C-243B-4D7F-A3AA-119538FE66C4}" presName="rootConnector" presStyleLbl="node1" presStyleIdx="1" presStyleCnt="2"/>
      <dgm:spPr/>
    </dgm:pt>
    <dgm:pt modelId="{3C4E746E-6DD6-41B1-8EA1-2665F09BA5F0}" type="pres">
      <dgm:prSet presAssocID="{90B1C53C-243B-4D7F-A3AA-119538FE66C4}" presName="childShape" presStyleCnt="0"/>
      <dgm:spPr/>
    </dgm:pt>
    <dgm:pt modelId="{ECDC1609-BEE1-4B7E-8BC8-AE1EFE695206}" type="pres">
      <dgm:prSet presAssocID="{C1C6673E-BC6A-4994-95C4-F9149C265F96}" presName="Name13" presStyleLbl="parChTrans1D2" presStyleIdx="1" presStyleCnt="2"/>
      <dgm:spPr/>
    </dgm:pt>
    <dgm:pt modelId="{D3BC3FA9-5617-433D-8079-6B45B5FAA9BC}" type="pres">
      <dgm:prSet presAssocID="{6C7E5072-1ACF-4DEE-BF43-B6302138D763}" presName="childText" presStyleLbl="bgAcc1" presStyleIdx="1" presStyleCnt="2" custScaleX="135004" custScaleY="114859" custLinFactNeighborX="-31674" custLinFactNeighborY="-8110">
        <dgm:presLayoutVars>
          <dgm:bulletEnabled val="1"/>
        </dgm:presLayoutVars>
      </dgm:prSet>
      <dgm:spPr/>
    </dgm:pt>
  </dgm:ptLst>
  <dgm:cxnLst>
    <dgm:cxn modelId="{E1E87619-D70F-4019-8E70-30A3A2F421A2}" srcId="{50C76057-8310-4E31-A37D-C522975E6223}" destId="{5518E663-3056-41F3-ACDA-8D285C5F806A}" srcOrd="0" destOrd="0" parTransId="{384D30AA-4EAC-44B4-9B7B-1BEF7F5C3CF2}" sibTransId="{D9B969D8-6109-4689-B893-09543977BACA}"/>
    <dgm:cxn modelId="{B1585F68-167E-4713-B792-1588629F46B3}" type="presOf" srcId="{384D30AA-4EAC-44B4-9B7B-1BEF7F5C3CF2}" destId="{F3644E9D-64E4-4B62-814D-6FC7019F2AE5}" srcOrd="0" destOrd="0" presId="urn:microsoft.com/office/officeart/2005/8/layout/hierarchy3"/>
    <dgm:cxn modelId="{A3658F8B-A0A3-4A21-A231-3E02329C954E}" srcId="{90B1C53C-243B-4D7F-A3AA-119538FE66C4}" destId="{6C7E5072-1ACF-4DEE-BF43-B6302138D763}" srcOrd="0" destOrd="0" parTransId="{C1C6673E-BC6A-4994-95C4-F9149C265F96}" sibTransId="{7534D273-33BF-4EED-AA80-970589CE0FF6}"/>
    <dgm:cxn modelId="{6CD0E397-5AA7-4297-AA1E-986B003D0C8C}" srcId="{9E57F01D-77D2-4424-80F1-24E1783459D1}" destId="{50C76057-8310-4E31-A37D-C522975E6223}" srcOrd="0" destOrd="0" parTransId="{6F52E720-1386-45C6-8490-251107F4385F}" sibTransId="{D7882D40-49EE-4FDD-BF81-831DDC2DDC5B}"/>
    <dgm:cxn modelId="{BF91169E-EA69-417A-9734-2127CD524211}" type="presOf" srcId="{9E57F01D-77D2-4424-80F1-24E1783459D1}" destId="{6D0C7E07-D6EB-44BD-9831-0ABF695F92BD}" srcOrd="0" destOrd="0" presId="urn:microsoft.com/office/officeart/2005/8/layout/hierarchy3"/>
    <dgm:cxn modelId="{DB805CAD-8147-4EF1-98F0-3F6A67DCD6D4}" srcId="{9E57F01D-77D2-4424-80F1-24E1783459D1}" destId="{90B1C53C-243B-4D7F-A3AA-119538FE66C4}" srcOrd="1" destOrd="0" parTransId="{5654D4E1-4FEE-4642-871D-D0A8D01A0A46}" sibTransId="{96DE4601-41A8-4E20-90D8-9DD69ACCA780}"/>
    <dgm:cxn modelId="{D06EF5B1-451E-485F-B744-23354B2D884F}" type="presOf" srcId="{50C76057-8310-4E31-A37D-C522975E6223}" destId="{F6921524-9A63-4C9C-87DB-221C63FCE649}" srcOrd="1" destOrd="0" presId="urn:microsoft.com/office/officeart/2005/8/layout/hierarchy3"/>
    <dgm:cxn modelId="{9106D3CB-6D64-41CD-9AA8-100963002569}" type="presOf" srcId="{6C7E5072-1ACF-4DEE-BF43-B6302138D763}" destId="{D3BC3FA9-5617-433D-8079-6B45B5FAA9BC}" srcOrd="0" destOrd="0" presId="urn:microsoft.com/office/officeart/2005/8/layout/hierarchy3"/>
    <dgm:cxn modelId="{ACEF15CC-9C8E-4FC5-A65D-1D576830BFEE}" type="presOf" srcId="{C1C6673E-BC6A-4994-95C4-F9149C265F96}" destId="{ECDC1609-BEE1-4B7E-8BC8-AE1EFE695206}" srcOrd="0" destOrd="0" presId="urn:microsoft.com/office/officeart/2005/8/layout/hierarchy3"/>
    <dgm:cxn modelId="{BF3F2ECC-5981-4A72-9714-27C05282A305}" type="presOf" srcId="{50C76057-8310-4E31-A37D-C522975E6223}" destId="{99E37268-7C05-4949-9060-A5F929FBB584}" srcOrd="0" destOrd="0" presId="urn:microsoft.com/office/officeart/2005/8/layout/hierarchy3"/>
    <dgm:cxn modelId="{D42258D4-9F35-4184-AB95-C8DB620DEFB9}" type="presOf" srcId="{90B1C53C-243B-4D7F-A3AA-119538FE66C4}" destId="{473223AD-C018-435A-BF20-65CFB16E15BB}" srcOrd="1" destOrd="0" presId="urn:microsoft.com/office/officeart/2005/8/layout/hierarchy3"/>
    <dgm:cxn modelId="{9F7936EB-EF32-40D3-8ED9-D159C7334D39}" type="presOf" srcId="{5518E663-3056-41F3-ACDA-8D285C5F806A}" destId="{EF1D0B64-E6D7-433A-8377-47E90DCAB596}" srcOrd="0" destOrd="0" presId="urn:microsoft.com/office/officeart/2005/8/layout/hierarchy3"/>
    <dgm:cxn modelId="{C13046F7-D268-4DDD-BE78-37BFBF976AC9}" type="presOf" srcId="{90B1C53C-243B-4D7F-A3AA-119538FE66C4}" destId="{D9C88598-6917-4D30-A546-8A9122D518F1}" srcOrd="0" destOrd="0" presId="urn:microsoft.com/office/officeart/2005/8/layout/hierarchy3"/>
    <dgm:cxn modelId="{5C960583-2F9D-4C0D-8F48-40BD3F92B7B1}" type="presParOf" srcId="{6D0C7E07-D6EB-44BD-9831-0ABF695F92BD}" destId="{113AEAAE-0E78-4967-951A-8C51292E3AE0}" srcOrd="0" destOrd="0" presId="urn:microsoft.com/office/officeart/2005/8/layout/hierarchy3"/>
    <dgm:cxn modelId="{4A71086A-F11B-46DE-BD44-27601EACF91F}" type="presParOf" srcId="{113AEAAE-0E78-4967-951A-8C51292E3AE0}" destId="{BD822C77-9E55-41A8-9D8B-3BFA41E72626}" srcOrd="0" destOrd="0" presId="urn:microsoft.com/office/officeart/2005/8/layout/hierarchy3"/>
    <dgm:cxn modelId="{045892B8-E035-43E6-9E20-3ECCA2667C55}" type="presParOf" srcId="{BD822C77-9E55-41A8-9D8B-3BFA41E72626}" destId="{99E37268-7C05-4949-9060-A5F929FBB584}" srcOrd="0" destOrd="0" presId="urn:microsoft.com/office/officeart/2005/8/layout/hierarchy3"/>
    <dgm:cxn modelId="{8F05BB18-8808-4E01-994D-672444802719}" type="presParOf" srcId="{BD822C77-9E55-41A8-9D8B-3BFA41E72626}" destId="{F6921524-9A63-4C9C-87DB-221C63FCE649}" srcOrd="1" destOrd="0" presId="urn:microsoft.com/office/officeart/2005/8/layout/hierarchy3"/>
    <dgm:cxn modelId="{E69928A2-2623-479B-BF44-3B93326B819F}" type="presParOf" srcId="{113AEAAE-0E78-4967-951A-8C51292E3AE0}" destId="{ACDDA2B3-F6FE-4EB6-B91A-6750773506C4}" srcOrd="1" destOrd="0" presId="urn:microsoft.com/office/officeart/2005/8/layout/hierarchy3"/>
    <dgm:cxn modelId="{45CD536E-484B-408B-B15A-F3ADF58597C4}" type="presParOf" srcId="{ACDDA2B3-F6FE-4EB6-B91A-6750773506C4}" destId="{F3644E9D-64E4-4B62-814D-6FC7019F2AE5}" srcOrd="0" destOrd="0" presId="urn:microsoft.com/office/officeart/2005/8/layout/hierarchy3"/>
    <dgm:cxn modelId="{5CBCF112-E3CA-431E-A278-C01BF4C90395}" type="presParOf" srcId="{ACDDA2B3-F6FE-4EB6-B91A-6750773506C4}" destId="{EF1D0B64-E6D7-433A-8377-47E90DCAB596}" srcOrd="1" destOrd="0" presId="urn:microsoft.com/office/officeart/2005/8/layout/hierarchy3"/>
    <dgm:cxn modelId="{39350C47-9CA9-4C7A-8DDC-953DF197ED35}" type="presParOf" srcId="{6D0C7E07-D6EB-44BD-9831-0ABF695F92BD}" destId="{5168E105-5F3B-4195-B73A-AA1899053CCA}" srcOrd="1" destOrd="0" presId="urn:microsoft.com/office/officeart/2005/8/layout/hierarchy3"/>
    <dgm:cxn modelId="{66F968A8-DAE4-49E2-BCB0-2CFF770A387B}" type="presParOf" srcId="{5168E105-5F3B-4195-B73A-AA1899053CCA}" destId="{049FE4E5-D504-4392-B307-FCD61739EC1B}" srcOrd="0" destOrd="0" presId="urn:microsoft.com/office/officeart/2005/8/layout/hierarchy3"/>
    <dgm:cxn modelId="{FDFD4908-DB1D-4ECA-BBF7-3F8A3C38DE38}" type="presParOf" srcId="{049FE4E5-D504-4392-B307-FCD61739EC1B}" destId="{D9C88598-6917-4D30-A546-8A9122D518F1}" srcOrd="0" destOrd="0" presId="urn:microsoft.com/office/officeart/2005/8/layout/hierarchy3"/>
    <dgm:cxn modelId="{24A5C293-D102-4282-B8AC-80DB97632799}" type="presParOf" srcId="{049FE4E5-D504-4392-B307-FCD61739EC1B}" destId="{473223AD-C018-435A-BF20-65CFB16E15BB}" srcOrd="1" destOrd="0" presId="urn:microsoft.com/office/officeart/2005/8/layout/hierarchy3"/>
    <dgm:cxn modelId="{F5B5D900-AD99-4B5B-AD0C-A54A181CF6B0}" type="presParOf" srcId="{5168E105-5F3B-4195-B73A-AA1899053CCA}" destId="{3C4E746E-6DD6-41B1-8EA1-2665F09BA5F0}" srcOrd="1" destOrd="0" presId="urn:microsoft.com/office/officeart/2005/8/layout/hierarchy3"/>
    <dgm:cxn modelId="{FAD77BD0-EDFA-4203-B1D2-036C4F665E71}" type="presParOf" srcId="{3C4E746E-6DD6-41B1-8EA1-2665F09BA5F0}" destId="{ECDC1609-BEE1-4B7E-8BC8-AE1EFE695206}" srcOrd="0" destOrd="0" presId="urn:microsoft.com/office/officeart/2005/8/layout/hierarchy3"/>
    <dgm:cxn modelId="{20867303-BFA1-4651-9142-DE104A22E763}" type="presParOf" srcId="{3C4E746E-6DD6-41B1-8EA1-2665F09BA5F0}" destId="{D3BC3FA9-5617-433D-8079-6B45B5FAA9BC}" srcOrd="1"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E6F54B4-85C2-457D-BEA0-4A716B82BA84}" type="doc">
      <dgm:prSet loTypeId="urn:microsoft.com/office/officeart/2005/8/layout/process1" loCatId="process" qsTypeId="urn:microsoft.com/office/officeart/2005/8/quickstyle/simple1" qsCatId="simple" csTypeId="urn:microsoft.com/office/officeart/2005/8/colors/accent0_3" csCatId="mainScheme" phldr="1"/>
      <dgm:spPr/>
    </dgm:pt>
    <dgm:pt modelId="{21F45A23-4147-49D3-AF10-C811DB8CC74B}">
      <dgm:prSet phldrT="[Text]"/>
      <dgm:spPr/>
      <dgm:t>
        <a:bodyPr/>
        <a:lstStyle/>
        <a:p>
          <a:r>
            <a:rPr lang="en-US"/>
            <a:t>Agency 340 (DEQ) recorded FY23 transfer in accrual from Military (Agency 248).</a:t>
          </a:r>
        </a:p>
      </dgm:t>
      <dgm:extLst>
        <a:ext uri="{E40237B7-FDA0-4F09-8148-C483321AD2D9}">
          <dgm14:cNvPr xmlns:dgm14="http://schemas.microsoft.com/office/drawing/2010/diagram" id="0" name="" descr="Agency 340 (DEQ) recorded FY23 transfer in accrual from Military (Agency 248).&#10;"/>
        </a:ext>
      </dgm:extLst>
    </dgm:pt>
    <dgm:pt modelId="{0140A94A-B19E-4144-A38E-AA9C3DCE77C4}" type="parTrans" cxnId="{B7BF3CA6-53DB-4A33-B17E-FC5F8A4469B5}">
      <dgm:prSet/>
      <dgm:spPr/>
      <dgm:t>
        <a:bodyPr/>
        <a:lstStyle/>
        <a:p>
          <a:endParaRPr lang="en-US"/>
        </a:p>
      </dgm:t>
    </dgm:pt>
    <dgm:pt modelId="{94402350-9092-4882-B6AC-5E39F599A218}" type="sibTrans" cxnId="{B7BF3CA6-53DB-4A33-B17E-FC5F8A4469B5}">
      <dgm:prSet/>
      <dgm:spPr/>
      <dgm:t>
        <a:bodyPr/>
        <a:lstStyle/>
        <a:p>
          <a:endParaRPr lang="en-US"/>
        </a:p>
      </dgm:t>
    </dgm:pt>
    <dgm:pt modelId="{F633BCCE-B0B3-413D-ADCA-E92086DB9CD7}">
      <dgm:prSet phldrT="[Text]"/>
      <dgm:spPr/>
      <dgm:t>
        <a:bodyPr/>
        <a:lstStyle/>
        <a:p>
          <a:r>
            <a:rPr lang="en-US"/>
            <a:t>Agency 248 &amp; 340 had outstanding SWB variances at the end of FY23. </a:t>
          </a:r>
        </a:p>
      </dgm:t>
      <dgm:extLst>
        <a:ext uri="{E40237B7-FDA0-4F09-8148-C483321AD2D9}">
          <dgm14:cNvPr xmlns:dgm14="http://schemas.microsoft.com/office/drawing/2010/diagram" id="0" name="" descr="Agency 248 &amp; 340 had outstanding SWB variances at the end of FY23. &#10;"/>
        </a:ext>
      </dgm:extLst>
    </dgm:pt>
    <dgm:pt modelId="{1A3AA178-C765-4ABB-B6ED-BBEDFA66609F}" type="parTrans" cxnId="{A2DDB863-61A7-4C14-9C1E-D3674ACF5B5F}">
      <dgm:prSet/>
      <dgm:spPr/>
      <dgm:t>
        <a:bodyPr/>
        <a:lstStyle/>
        <a:p>
          <a:endParaRPr lang="en-US"/>
        </a:p>
      </dgm:t>
    </dgm:pt>
    <dgm:pt modelId="{CA5EBE81-F680-4BB1-AD28-B0046E6F8840}" type="sibTrans" cxnId="{A2DDB863-61A7-4C14-9C1E-D3674ACF5B5F}">
      <dgm:prSet/>
      <dgm:spPr/>
      <dgm:t>
        <a:bodyPr/>
        <a:lstStyle/>
        <a:p>
          <a:endParaRPr lang="en-US"/>
        </a:p>
      </dgm:t>
    </dgm:pt>
    <dgm:pt modelId="{450DEF14-3949-4276-BAFA-67C3D6897B89}">
      <dgm:prSet/>
      <dgm:spPr/>
      <dgm:t>
        <a:bodyPr/>
        <a:lstStyle/>
        <a:p>
          <a:r>
            <a:rPr lang="en-US"/>
            <a:t>Agency 248 did not record a matching transfer out accrual for FY23 year-end.</a:t>
          </a:r>
        </a:p>
      </dgm:t>
      <dgm:extLst>
        <a:ext uri="{E40237B7-FDA0-4F09-8148-C483321AD2D9}">
          <dgm14:cNvPr xmlns:dgm14="http://schemas.microsoft.com/office/drawing/2010/diagram" id="0" name="" descr="Agency 248 did not record a matching transfer out accrual for FY23 year-end.&#10;"/>
        </a:ext>
      </dgm:extLst>
    </dgm:pt>
    <dgm:pt modelId="{CDC18A6A-B9B1-43E9-B1F9-4FD49C3007A7}" type="parTrans" cxnId="{8DFB5BA8-3821-45EB-8923-4FE152FE1AE5}">
      <dgm:prSet/>
      <dgm:spPr/>
      <dgm:t>
        <a:bodyPr/>
        <a:lstStyle/>
        <a:p>
          <a:endParaRPr lang="en-US"/>
        </a:p>
      </dgm:t>
    </dgm:pt>
    <dgm:pt modelId="{2C65414B-3FCA-41A2-A68D-FC8EF8006D26}" type="sibTrans" cxnId="{8DFB5BA8-3821-45EB-8923-4FE152FE1AE5}">
      <dgm:prSet/>
      <dgm:spPr/>
      <dgm:t>
        <a:bodyPr/>
        <a:lstStyle/>
        <a:p>
          <a:endParaRPr lang="en-US"/>
        </a:p>
      </dgm:t>
    </dgm:pt>
    <dgm:pt modelId="{D7D3A89B-1777-4699-8EAE-D092BC279120}" type="pres">
      <dgm:prSet presAssocID="{5E6F54B4-85C2-457D-BEA0-4A716B82BA84}" presName="Name0" presStyleCnt="0">
        <dgm:presLayoutVars>
          <dgm:dir/>
          <dgm:resizeHandles val="exact"/>
        </dgm:presLayoutVars>
      </dgm:prSet>
      <dgm:spPr/>
    </dgm:pt>
    <dgm:pt modelId="{2F6EA3F2-468B-49CD-9854-C43309C84072}" type="pres">
      <dgm:prSet presAssocID="{21F45A23-4147-49D3-AF10-C811DB8CC74B}" presName="node" presStyleLbl="node1" presStyleIdx="0" presStyleCnt="3">
        <dgm:presLayoutVars>
          <dgm:bulletEnabled val="1"/>
        </dgm:presLayoutVars>
      </dgm:prSet>
      <dgm:spPr/>
    </dgm:pt>
    <dgm:pt modelId="{70122D75-4BD1-468C-8CA2-B6712550774F}" type="pres">
      <dgm:prSet presAssocID="{94402350-9092-4882-B6AC-5E39F599A218}" presName="sibTrans" presStyleLbl="sibTrans2D1" presStyleIdx="0" presStyleCnt="2"/>
      <dgm:spPr/>
    </dgm:pt>
    <dgm:pt modelId="{6E57CDBC-1A81-438A-A8FF-787C1C61A3CB}" type="pres">
      <dgm:prSet presAssocID="{94402350-9092-4882-B6AC-5E39F599A218}" presName="connectorText" presStyleLbl="sibTrans2D1" presStyleIdx="0" presStyleCnt="2"/>
      <dgm:spPr/>
    </dgm:pt>
    <dgm:pt modelId="{6AFD1BC2-D132-46BB-975B-F9B6A20A4892}" type="pres">
      <dgm:prSet presAssocID="{450DEF14-3949-4276-BAFA-67C3D6897B89}" presName="node" presStyleLbl="node1" presStyleIdx="1" presStyleCnt="3">
        <dgm:presLayoutVars>
          <dgm:bulletEnabled val="1"/>
        </dgm:presLayoutVars>
      </dgm:prSet>
      <dgm:spPr/>
    </dgm:pt>
    <dgm:pt modelId="{8D35E99F-5CC2-4E46-9248-BEB4561378F6}" type="pres">
      <dgm:prSet presAssocID="{2C65414B-3FCA-41A2-A68D-FC8EF8006D26}" presName="sibTrans" presStyleLbl="sibTrans2D1" presStyleIdx="1" presStyleCnt="2"/>
      <dgm:spPr/>
    </dgm:pt>
    <dgm:pt modelId="{1F826F5B-FE93-49DA-BBFF-2C09EDF66874}" type="pres">
      <dgm:prSet presAssocID="{2C65414B-3FCA-41A2-A68D-FC8EF8006D26}" presName="connectorText" presStyleLbl="sibTrans2D1" presStyleIdx="1" presStyleCnt="2"/>
      <dgm:spPr/>
    </dgm:pt>
    <dgm:pt modelId="{8688B88E-156A-4392-8042-AB4761F2255B}" type="pres">
      <dgm:prSet presAssocID="{F633BCCE-B0B3-413D-ADCA-E92086DB9CD7}" presName="node" presStyleLbl="node1" presStyleIdx="2" presStyleCnt="3">
        <dgm:presLayoutVars>
          <dgm:bulletEnabled val="1"/>
        </dgm:presLayoutVars>
      </dgm:prSet>
      <dgm:spPr/>
    </dgm:pt>
  </dgm:ptLst>
  <dgm:cxnLst>
    <dgm:cxn modelId="{4EC34C11-A619-43B7-A9DB-1E30A45319C0}" type="presOf" srcId="{5E6F54B4-85C2-457D-BEA0-4A716B82BA84}" destId="{D7D3A89B-1777-4699-8EAE-D092BC279120}" srcOrd="0" destOrd="0" presId="urn:microsoft.com/office/officeart/2005/8/layout/process1"/>
    <dgm:cxn modelId="{A999612A-758E-4058-84DD-710780A73D62}" type="presOf" srcId="{2C65414B-3FCA-41A2-A68D-FC8EF8006D26}" destId="{1F826F5B-FE93-49DA-BBFF-2C09EDF66874}" srcOrd="1" destOrd="0" presId="urn:microsoft.com/office/officeart/2005/8/layout/process1"/>
    <dgm:cxn modelId="{A2DDB863-61A7-4C14-9C1E-D3674ACF5B5F}" srcId="{5E6F54B4-85C2-457D-BEA0-4A716B82BA84}" destId="{F633BCCE-B0B3-413D-ADCA-E92086DB9CD7}" srcOrd="2" destOrd="0" parTransId="{1A3AA178-C765-4ABB-B6ED-BBEDFA66609F}" sibTransId="{CA5EBE81-F680-4BB1-AD28-B0046E6F8840}"/>
    <dgm:cxn modelId="{5EB8D079-A6DC-43CA-B0AA-5E164C48B144}" type="presOf" srcId="{21F45A23-4147-49D3-AF10-C811DB8CC74B}" destId="{2F6EA3F2-468B-49CD-9854-C43309C84072}" srcOrd="0" destOrd="0" presId="urn:microsoft.com/office/officeart/2005/8/layout/process1"/>
    <dgm:cxn modelId="{B7BF3CA6-53DB-4A33-B17E-FC5F8A4469B5}" srcId="{5E6F54B4-85C2-457D-BEA0-4A716B82BA84}" destId="{21F45A23-4147-49D3-AF10-C811DB8CC74B}" srcOrd="0" destOrd="0" parTransId="{0140A94A-B19E-4144-A38E-AA9C3DCE77C4}" sibTransId="{94402350-9092-4882-B6AC-5E39F599A218}"/>
    <dgm:cxn modelId="{8DFB5BA8-3821-45EB-8923-4FE152FE1AE5}" srcId="{5E6F54B4-85C2-457D-BEA0-4A716B82BA84}" destId="{450DEF14-3949-4276-BAFA-67C3D6897B89}" srcOrd="1" destOrd="0" parTransId="{CDC18A6A-B9B1-43E9-B1F9-4FD49C3007A7}" sibTransId="{2C65414B-3FCA-41A2-A68D-FC8EF8006D26}"/>
    <dgm:cxn modelId="{8412ECC1-E5A1-4E10-AD5D-B07355F8FEC4}" type="presOf" srcId="{94402350-9092-4882-B6AC-5E39F599A218}" destId="{6E57CDBC-1A81-438A-A8FF-787C1C61A3CB}" srcOrd="1" destOrd="0" presId="urn:microsoft.com/office/officeart/2005/8/layout/process1"/>
    <dgm:cxn modelId="{B757DEC5-FFD4-4B61-95C8-924F3E556C72}" type="presOf" srcId="{450DEF14-3949-4276-BAFA-67C3D6897B89}" destId="{6AFD1BC2-D132-46BB-975B-F9B6A20A4892}" srcOrd="0" destOrd="0" presId="urn:microsoft.com/office/officeart/2005/8/layout/process1"/>
    <dgm:cxn modelId="{AF1B79CF-9BE6-4CBE-8F55-CB93DAB6D420}" type="presOf" srcId="{2C65414B-3FCA-41A2-A68D-FC8EF8006D26}" destId="{8D35E99F-5CC2-4E46-9248-BEB4561378F6}" srcOrd="0" destOrd="0" presId="urn:microsoft.com/office/officeart/2005/8/layout/process1"/>
    <dgm:cxn modelId="{B2F5B6D8-EB3A-4218-AF8B-5D8350507F76}" type="presOf" srcId="{94402350-9092-4882-B6AC-5E39F599A218}" destId="{70122D75-4BD1-468C-8CA2-B6712550774F}" srcOrd="0" destOrd="0" presId="urn:microsoft.com/office/officeart/2005/8/layout/process1"/>
    <dgm:cxn modelId="{5B095FF0-548B-47A8-95E5-09805BA42FC4}" type="presOf" srcId="{F633BCCE-B0B3-413D-ADCA-E92086DB9CD7}" destId="{8688B88E-156A-4392-8042-AB4761F2255B}" srcOrd="0" destOrd="0" presId="urn:microsoft.com/office/officeart/2005/8/layout/process1"/>
    <dgm:cxn modelId="{DB7B622C-9D99-4372-B36B-AB52E6FC6B1E}" type="presParOf" srcId="{D7D3A89B-1777-4699-8EAE-D092BC279120}" destId="{2F6EA3F2-468B-49CD-9854-C43309C84072}" srcOrd="0" destOrd="0" presId="urn:microsoft.com/office/officeart/2005/8/layout/process1"/>
    <dgm:cxn modelId="{D1BDB206-660B-4B73-98B2-BAACD098B717}" type="presParOf" srcId="{D7D3A89B-1777-4699-8EAE-D092BC279120}" destId="{70122D75-4BD1-468C-8CA2-B6712550774F}" srcOrd="1" destOrd="0" presId="urn:microsoft.com/office/officeart/2005/8/layout/process1"/>
    <dgm:cxn modelId="{6BCCF40C-915A-46A5-9ECD-629EF762842F}" type="presParOf" srcId="{70122D75-4BD1-468C-8CA2-B6712550774F}" destId="{6E57CDBC-1A81-438A-A8FF-787C1C61A3CB}" srcOrd="0" destOrd="0" presId="urn:microsoft.com/office/officeart/2005/8/layout/process1"/>
    <dgm:cxn modelId="{BAB78D5E-6089-4117-B5EC-4E6A65CC7DF9}" type="presParOf" srcId="{D7D3A89B-1777-4699-8EAE-D092BC279120}" destId="{6AFD1BC2-D132-46BB-975B-F9B6A20A4892}" srcOrd="2" destOrd="0" presId="urn:microsoft.com/office/officeart/2005/8/layout/process1"/>
    <dgm:cxn modelId="{3D0075F1-8EF6-4255-B983-3E6C15B53C11}" type="presParOf" srcId="{D7D3A89B-1777-4699-8EAE-D092BC279120}" destId="{8D35E99F-5CC2-4E46-9248-BEB4561378F6}" srcOrd="3" destOrd="0" presId="urn:microsoft.com/office/officeart/2005/8/layout/process1"/>
    <dgm:cxn modelId="{04B86588-727A-4FE3-B22A-FBFFE9EAE70C}" type="presParOf" srcId="{8D35E99F-5CC2-4E46-9248-BEB4561378F6}" destId="{1F826F5B-FE93-49DA-BBFF-2C09EDF66874}" srcOrd="0" destOrd="0" presId="urn:microsoft.com/office/officeart/2005/8/layout/process1"/>
    <dgm:cxn modelId="{83758CA2-B230-4EB2-A0D3-228C483F7648}" type="presParOf" srcId="{D7D3A89B-1777-4699-8EAE-D092BC279120}" destId="{8688B88E-156A-4392-8042-AB4761F2255B}" srcOrd="4"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7B8DC2B-2EDF-4B23-BADB-1C4B941670EF}" type="doc">
      <dgm:prSet loTypeId="urn:microsoft.com/office/officeart/2018/5/layout/IconCircleLabelList" loCatId="icon" qsTypeId="urn:microsoft.com/office/officeart/2005/8/quickstyle/simple1" qsCatId="simple" csTypeId="urn:microsoft.com/office/officeart/2018/5/colors/Iconchunking_neutralicon_accent0_3" csCatId="mainScheme" phldr="1"/>
      <dgm:spPr/>
      <dgm:t>
        <a:bodyPr/>
        <a:lstStyle/>
        <a:p>
          <a:endParaRPr lang="en-US"/>
        </a:p>
      </dgm:t>
    </dgm:pt>
    <dgm:pt modelId="{7EB58EA7-88C8-41F1-A2C9-601FC0F842CA}">
      <dgm:prSet custT="1"/>
      <dgm:spPr/>
      <dgm:t>
        <a:bodyPr/>
        <a:lstStyle/>
        <a:p>
          <a:pPr>
            <a:lnSpc>
              <a:spcPct val="100000"/>
            </a:lnSpc>
            <a:spcAft>
              <a:spcPts val="0"/>
            </a:spcAft>
            <a:defRPr cap="all"/>
          </a:pPr>
          <a:r>
            <a:rPr lang="en-US" sz="3000" cap="none" dirty="0">
              <a:hlinkClick xmlns:r="http://schemas.openxmlformats.org/officeDocument/2006/relationships" r:id="rId1"/>
            </a:rPr>
            <a:t>SFMS Desk Manual</a:t>
          </a:r>
          <a:endParaRPr lang="en-US" sz="3000" cap="none" dirty="0"/>
        </a:p>
        <a:p>
          <a:pPr>
            <a:lnSpc>
              <a:spcPct val="100000"/>
            </a:lnSpc>
            <a:spcAft>
              <a:spcPts val="0"/>
            </a:spcAft>
            <a:defRPr cap="all"/>
          </a:pPr>
          <a:endParaRPr lang="en-US" sz="3000" cap="none" dirty="0"/>
        </a:p>
      </dgm:t>
      <dgm:extLst>
        <a:ext uri="{E40237B7-FDA0-4F09-8148-C483321AD2D9}">
          <dgm14:cNvPr xmlns:dgm14="http://schemas.microsoft.com/office/drawing/2010/diagram" id="0" name="" descr="Hyperlink to SFMS Desk Manual&#10;"/>
        </a:ext>
      </dgm:extLst>
    </dgm:pt>
    <dgm:pt modelId="{EFAE8A07-FAFE-4C88-81A2-0B908182D68F}" type="parTrans" cxnId="{E08F5F52-2466-49E2-96C8-05EC3B9C2992}">
      <dgm:prSet/>
      <dgm:spPr/>
      <dgm:t>
        <a:bodyPr/>
        <a:lstStyle/>
        <a:p>
          <a:endParaRPr lang="en-US"/>
        </a:p>
      </dgm:t>
    </dgm:pt>
    <dgm:pt modelId="{F263E51C-C803-4DEE-89C6-1FCA3B20F716}" type="sibTrans" cxnId="{E08F5F52-2466-49E2-96C8-05EC3B9C2992}">
      <dgm:prSet/>
      <dgm:spPr/>
      <dgm:t>
        <a:bodyPr/>
        <a:lstStyle/>
        <a:p>
          <a:endParaRPr lang="en-US"/>
        </a:p>
      </dgm:t>
    </dgm:pt>
    <dgm:pt modelId="{84588940-2D7D-4072-964A-A5F7B2222D6D}">
      <dgm:prSet custT="1"/>
      <dgm:spPr/>
      <dgm:t>
        <a:bodyPr/>
        <a:lstStyle/>
        <a:p>
          <a:pPr>
            <a:lnSpc>
              <a:spcPct val="100000"/>
            </a:lnSpc>
            <a:spcAft>
              <a:spcPts val="0"/>
            </a:spcAft>
            <a:defRPr cap="all"/>
          </a:pPr>
          <a:r>
            <a:rPr lang="en-US" sz="3000" cap="none" dirty="0">
              <a:hlinkClick xmlns:r="http://schemas.openxmlformats.org/officeDocument/2006/relationships" r:id="rId2"/>
            </a:rPr>
            <a:t>T-Code</a:t>
          </a:r>
        </a:p>
        <a:p>
          <a:pPr>
            <a:lnSpc>
              <a:spcPct val="100000"/>
            </a:lnSpc>
            <a:spcAft>
              <a:spcPts val="0"/>
            </a:spcAft>
            <a:defRPr cap="all"/>
          </a:pPr>
          <a:r>
            <a:rPr lang="en-US" sz="3000" cap="none" dirty="0">
              <a:hlinkClick xmlns:r="http://schemas.openxmlformats.org/officeDocument/2006/relationships" r:id="rId2"/>
            </a:rPr>
            <a:t>Spreadsheet</a:t>
          </a:r>
          <a:endParaRPr lang="en-US" sz="3000" cap="none" dirty="0"/>
        </a:p>
      </dgm:t>
      <dgm:extLst>
        <a:ext uri="{E40237B7-FDA0-4F09-8148-C483321AD2D9}">
          <dgm14:cNvPr xmlns:dgm14="http://schemas.microsoft.com/office/drawing/2010/diagram" id="0" name="" descr="Hyperlink to T-Code Spreadsheet"/>
        </a:ext>
      </dgm:extLst>
    </dgm:pt>
    <dgm:pt modelId="{FFB33848-C605-49BD-A3F4-AEC76D203822}" type="parTrans" cxnId="{C0E544D5-3EEE-4D36-B234-9DF60E91371B}">
      <dgm:prSet/>
      <dgm:spPr/>
      <dgm:t>
        <a:bodyPr/>
        <a:lstStyle/>
        <a:p>
          <a:endParaRPr lang="en-US"/>
        </a:p>
      </dgm:t>
    </dgm:pt>
    <dgm:pt modelId="{AB37DBFA-9190-47A6-A332-95A2413E3026}" type="sibTrans" cxnId="{C0E544D5-3EEE-4D36-B234-9DF60E91371B}">
      <dgm:prSet/>
      <dgm:spPr/>
      <dgm:t>
        <a:bodyPr/>
        <a:lstStyle/>
        <a:p>
          <a:endParaRPr lang="en-US"/>
        </a:p>
      </dgm:t>
    </dgm:pt>
    <dgm:pt modelId="{ACE18EF4-5229-4D61-A14C-E5E5B3DF9951}">
      <dgm:prSet custT="1"/>
      <dgm:spPr/>
      <dgm:t>
        <a:bodyPr/>
        <a:lstStyle/>
        <a:p>
          <a:pPr>
            <a:lnSpc>
              <a:spcPct val="100000"/>
            </a:lnSpc>
            <a:spcAft>
              <a:spcPts val="0"/>
            </a:spcAft>
            <a:defRPr cap="all"/>
          </a:pPr>
          <a:r>
            <a:rPr lang="en-US" sz="3000" cap="none"/>
            <a:t>Your </a:t>
          </a:r>
          <a:r>
            <a:rPr lang="en-US" sz="3000" cap="none">
              <a:hlinkClick xmlns:r="http://schemas.openxmlformats.org/officeDocument/2006/relationships" r:id="rId3"/>
            </a:rPr>
            <a:t>SARS</a:t>
          </a:r>
          <a:r>
            <a:rPr lang="en-US" sz="3000" cap="none"/>
            <a:t> &amp; </a:t>
          </a:r>
          <a:r>
            <a:rPr lang="en-US" sz="3000" cap="none">
              <a:hlinkClick xmlns:r="http://schemas.openxmlformats.org/officeDocument/2006/relationships" r:id="rId4"/>
            </a:rPr>
            <a:t>SFMS</a:t>
          </a:r>
          <a:r>
            <a:rPr lang="en-US" sz="3000" cap="none"/>
            <a:t> Analysts</a:t>
          </a:r>
        </a:p>
      </dgm:t>
      <dgm:extLst>
        <a:ext uri="{E40237B7-FDA0-4F09-8148-C483321AD2D9}">
          <dgm14:cNvPr xmlns:dgm14="http://schemas.microsoft.com/office/drawing/2010/diagram" id="0" name="" descr="Your SARS &amp; SFMS Analysts&#10;"/>
        </a:ext>
      </dgm:extLst>
    </dgm:pt>
    <dgm:pt modelId="{6F44EEC9-8B98-4D4C-90F7-33673CD93F59}" type="parTrans" cxnId="{A854F740-A355-4D8E-BD9E-2866A963A87D}">
      <dgm:prSet/>
      <dgm:spPr/>
      <dgm:t>
        <a:bodyPr/>
        <a:lstStyle/>
        <a:p>
          <a:endParaRPr lang="en-US"/>
        </a:p>
      </dgm:t>
    </dgm:pt>
    <dgm:pt modelId="{6886A473-99CC-4209-88FE-48FADDE94BC4}" type="sibTrans" cxnId="{A854F740-A355-4D8E-BD9E-2866A963A87D}">
      <dgm:prSet/>
      <dgm:spPr/>
      <dgm:t>
        <a:bodyPr/>
        <a:lstStyle/>
        <a:p>
          <a:endParaRPr lang="en-US"/>
        </a:p>
      </dgm:t>
    </dgm:pt>
    <dgm:pt modelId="{33110567-BDF6-4C3C-82A4-029B5B48365C}" type="pres">
      <dgm:prSet presAssocID="{37B8DC2B-2EDF-4B23-BADB-1C4B941670EF}" presName="root" presStyleCnt="0">
        <dgm:presLayoutVars>
          <dgm:dir/>
          <dgm:resizeHandles val="exact"/>
        </dgm:presLayoutVars>
      </dgm:prSet>
      <dgm:spPr/>
    </dgm:pt>
    <dgm:pt modelId="{9790F7A3-FB09-4302-AADA-57AB825672BC}" type="pres">
      <dgm:prSet presAssocID="{7EB58EA7-88C8-41F1-A2C9-601FC0F842CA}" presName="compNode" presStyleCnt="0"/>
      <dgm:spPr/>
    </dgm:pt>
    <dgm:pt modelId="{B56A54B1-E0C3-46E0-A0FD-0ACDDA26DF5F}" type="pres">
      <dgm:prSet presAssocID="{7EB58EA7-88C8-41F1-A2C9-601FC0F842CA}" presName="iconBgRect" presStyleLbl="bgShp" presStyleIdx="0" presStyleCnt="3"/>
      <dgm:spPr>
        <a:solidFill>
          <a:schemeClr val="tx2"/>
        </a:solidFill>
      </dgm:spPr>
    </dgm:pt>
    <dgm:pt modelId="{E3D57E51-8A96-418F-B36E-4F297A8B70D9}" type="pres">
      <dgm:prSet presAssocID="{7EB58EA7-88C8-41F1-A2C9-601FC0F842CA}" presName="iconRect" presStyleLbl="node1" presStyleIdx="0"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F89EEEA3-FF47-45B3-8621-80AE0ECEE6C9}" type="pres">
      <dgm:prSet presAssocID="{7EB58EA7-88C8-41F1-A2C9-601FC0F842CA}" presName="spaceRect" presStyleCnt="0"/>
      <dgm:spPr/>
    </dgm:pt>
    <dgm:pt modelId="{B3BB46A9-06C7-462B-A5F3-87B02378FA5A}" type="pres">
      <dgm:prSet presAssocID="{7EB58EA7-88C8-41F1-A2C9-601FC0F842CA}" presName="textRect" presStyleLbl="revTx" presStyleIdx="0" presStyleCnt="3" custLinFactNeighborY="-4482">
        <dgm:presLayoutVars>
          <dgm:chMax val="1"/>
          <dgm:chPref val="1"/>
        </dgm:presLayoutVars>
      </dgm:prSet>
      <dgm:spPr/>
    </dgm:pt>
    <dgm:pt modelId="{AD716E75-EF42-4E70-AC84-7016CE65C6AA}" type="pres">
      <dgm:prSet presAssocID="{F263E51C-C803-4DEE-89C6-1FCA3B20F716}" presName="sibTrans" presStyleCnt="0"/>
      <dgm:spPr/>
    </dgm:pt>
    <dgm:pt modelId="{912C4E86-8D5E-436F-A537-86563ED3A8EE}" type="pres">
      <dgm:prSet presAssocID="{84588940-2D7D-4072-964A-A5F7B2222D6D}" presName="compNode" presStyleCnt="0"/>
      <dgm:spPr/>
    </dgm:pt>
    <dgm:pt modelId="{1B151472-006B-4CCE-90F0-87A4E3FA3127}" type="pres">
      <dgm:prSet presAssocID="{84588940-2D7D-4072-964A-A5F7B2222D6D}" presName="iconBgRect" presStyleLbl="bgShp" presStyleIdx="1" presStyleCnt="3"/>
      <dgm:spPr>
        <a:solidFill>
          <a:schemeClr val="tx2"/>
        </a:solid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CD188F38-D6DB-4903-B203-A6CBA4133061}" type="pres">
      <dgm:prSet presAssocID="{84588940-2D7D-4072-964A-A5F7B2222D6D}" presName="iconRect" presStyleLbl="node1" presStyleIdx="1" presStyleCnt="3"/>
      <dgm:spPr>
        <a:blipFill rotWithShape="1">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992CB056-BD1C-44EA-9BF9-ACD5D10D30A7}" type="pres">
      <dgm:prSet presAssocID="{84588940-2D7D-4072-964A-A5F7B2222D6D}" presName="spaceRect" presStyleCnt="0"/>
      <dgm:spPr/>
    </dgm:pt>
    <dgm:pt modelId="{61C38CEF-6528-4F06-A3E6-4637935B982E}" type="pres">
      <dgm:prSet presAssocID="{84588940-2D7D-4072-964A-A5F7B2222D6D}" presName="textRect" presStyleLbl="revTx" presStyleIdx="1" presStyleCnt="3" custLinFactNeighborY="-4482">
        <dgm:presLayoutVars>
          <dgm:chMax val="1"/>
          <dgm:chPref val="1"/>
        </dgm:presLayoutVars>
      </dgm:prSet>
      <dgm:spPr/>
    </dgm:pt>
    <dgm:pt modelId="{E164A174-5A91-4C3A-8535-50ADFFB7DF57}" type="pres">
      <dgm:prSet presAssocID="{AB37DBFA-9190-47A6-A332-95A2413E3026}" presName="sibTrans" presStyleCnt="0"/>
      <dgm:spPr/>
    </dgm:pt>
    <dgm:pt modelId="{DA75A82C-C4ED-43AF-9668-E62D8D6CA002}" type="pres">
      <dgm:prSet presAssocID="{ACE18EF4-5229-4D61-A14C-E5E5B3DF9951}" presName="compNode" presStyleCnt="0"/>
      <dgm:spPr/>
    </dgm:pt>
    <dgm:pt modelId="{F3F3ABB5-A1F6-4D95-99A2-EE7742067F62}" type="pres">
      <dgm:prSet presAssocID="{ACE18EF4-5229-4D61-A14C-E5E5B3DF9951}" presName="iconBgRect" presStyleLbl="bgShp" presStyleIdx="2" presStyleCnt="3"/>
      <dgm:spPr>
        <a:solidFill>
          <a:schemeClr val="tx2"/>
        </a:solid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0B71F76A-AC5A-4DEE-9EF8-8841F0872537}" type="pres">
      <dgm:prSet presAssocID="{ACE18EF4-5229-4D61-A14C-E5E5B3DF9951}" presName="iconRect" presStyleLbl="node1" presStyleIdx="2" presStyleCnt="3"/>
      <dgm:spPr>
        <a:blipFill rotWithShape="1">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Work from home desk with solid fill"/>
        </a:ext>
      </dgm:extLst>
    </dgm:pt>
    <dgm:pt modelId="{E67821C8-96E4-46C9-BF9E-54BF18E7837D}" type="pres">
      <dgm:prSet presAssocID="{ACE18EF4-5229-4D61-A14C-E5E5B3DF9951}" presName="spaceRect" presStyleCnt="0"/>
      <dgm:spPr/>
    </dgm:pt>
    <dgm:pt modelId="{2C3180F4-41A0-406E-A675-984B17401A00}" type="pres">
      <dgm:prSet presAssocID="{ACE18EF4-5229-4D61-A14C-E5E5B3DF9951}" presName="textRect" presStyleLbl="revTx" presStyleIdx="2" presStyleCnt="3" custLinFactNeighborY="-4482">
        <dgm:presLayoutVars>
          <dgm:chMax val="1"/>
          <dgm:chPref val="1"/>
        </dgm:presLayoutVars>
      </dgm:prSet>
      <dgm:spPr/>
    </dgm:pt>
  </dgm:ptLst>
  <dgm:cxnLst>
    <dgm:cxn modelId="{0A0DD213-E101-4AE3-A0E5-52B3E3735B87}" type="presOf" srcId="{84588940-2D7D-4072-964A-A5F7B2222D6D}" destId="{61C38CEF-6528-4F06-A3E6-4637935B982E}" srcOrd="0" destOrd="0" presId="urn:microsoft.com/office/officeart/2018/5/layout/IconCircleLabelList"/>
    <dgm:cxn modelId="{F6255028-2F14-414B-B224-89B84C838A14}" type="presOf" srcId="{37B8DC2B-2EDF-4B23-BADB-1C4B941670EF}" destId="{33110567-BDF6-4C3C-82A4-029B5B48365C}" srcOrd="0" destOrd="0" presId="urn:microsoft.com/office/officeart/2018/5/layout/IconCircleLabelList"/>
    <dgm:cxn modelId="{A854F740-A355-4D8E-BD9E-2866A963A87D}" srcId="{37B8DC2B-2EDF-4B23-BADB-1C4B941670EF}" destId="{ACE18EF4-5229-4D61-A14C-E5E5B3DF9951}" srcOrd="2" destOrd="0" parTransId="{6F44EEC9-8B98-4D4C-90F7-33673CD93F59}" sibTransId="{6886A473-99CC-4209-88FE-48FADDE94BC4}"/>
    <dgm:cxn modelId="{E08F5F52-2466-49E2-96C8-05EC3B9C2992}" srcId="{37B8DC2B-2EDF-4B23-BADB-1C4B941670EF}" destId="{7EB58EA7-88C8-41F1-A2C9-601FC0F842CA}" srcOrd="0" destOrd="0" parTransId="{EFAE8A07-FAFE-4C88-81A2-0B908182D68F}" sibTransId="{F263E51C-C803-4DEE-89C6-1FCA3B20F716}"/>
    <dgm:cxn modelId="{DAD792BF-F0D8-4467-B17F-D31DA1000CB1}" type="presOf" srcId="{7EB58EA7-88C8-41F1-A2C9-601FC0F842CA}" destId="{B3BB46A9-06C7-462B-A5F3-87B02378FA5A}" srcOrd="0" destOrd="0" presId="urn:microsoft.com/office/officeart/2018/5/layout/IconCircleLabelList"/>
    <dgm:cxn modelId="{C0E544D5-3EEE-4D36-B234-9DF60E91371B}" srcId="{37B8DC2B-2EDF-4B23-BADB-1C4B941670EF}" destId="{84588940-2D7D-4072-964A-A5F7B2222D6D}" srcOrd="1" destOrd="0" parTransId="{FFB33848-C605-49BD-A3F4-AEC76D203822}" sibTransId="{AB37DBFA-9190-47A6-A332-95A2413E3026}"/>
    <dgm:cxn modelId="{783250D7-F69F-4C92-815A-35B602FC7EC0}" type="presOf" srcId="{ACE18EF4-5229-4D61-A14C-E5E5B3DF9951}" destId="{2C3180F4-41A0-406E-A675-984B17401A00}" srcOrd="0" destOrd="0" presId="urn:microsoft.com/office/officeart/2018/5/layout/IconCircleLabelList"/>
    <dgm:cxn modelId="{74C8A8FA-12E3-42C1-B16F-A85D9E095363}" type="presParOf" srcId="{33110567-BDF6-4C3C-82A4-029B5B48365C}" destId="{9790F7A3-FB09-4302-AADA-57AB825672BC}" srcOrd="0" destOrd="0" presId="urn:microsoft.com/office/officeart/2018/5/layout/IconCircleLabelList"/>
    <dgm:cxn modelId="{A445340A-E8DE-4D90-B980-D16489BB778F}" type="presParOf" srcId="{9790F7A3-FB09-4302-AADA-57AB825672BC}" destId="{B56A54B1-E0C3-46E0-A0FD-0ACDDA26DF5F}" srcOrd="0" destOrd="0" presId="urn:microsoft.com/office/officeart/2018/5/layout/IconCircleLabelList"/>
    <dgm:cxn modelId="{39B3F9D7-6D00-499B-829F-A4FD56AFADDC}" type="presParOf" srcId="{9790F7A3-FB09-4302-AADA-57AB825672BC}" destId="{E3D57E51-8A96-418F-B36E-4F297A8B70D9}" srcOrd="1" destOrd="0" presId="urn:microsoft.com/office/officeart/2018/5/layout/IconCircleLabelList"/>
    <dgm:cxn modelId="{1B5DBB77-480D-465B-9150-268AF0C232AE}" type="presParOf" srcId="{9790F7A3-FB09-4302-AADA-57AB825672BC}" destId="{F89EEEA3-FF47-45B3-8621-80AE0ECEE6C9}" srcOrd="2" destOrd="0" presId="urn:microsoft.com/office/officeart/2018/5/layout/IconCircleLabelList"/>
    <dgm:cxn modelId="{BE350121-27B7-4B03-BFF3-FE46FB417297}" type="presParOf" srcId="{9790F7A3-FB09-4302-AADA-57AB825672BC}" destId="{B3BB46A9-06C7-462B-A5F3-87B02378FA5A}" srcOrd="3" destOrd="0" presId="urn:microsoft.com/office/officeart/2018/5/layout/IconCircleLabelList"/>
    <dgm:cxn modelId="{31F7D436-1C84-4772-A53D-F96554CEDFE0}" type="presParOf" srcId="{33110567-BDF6-4C3C-82A4-029B5B48365C}" destId="{AD716E75-EF42-4E70-AC84-7016CE65C6AA}" srcOrd="1" destOrd="0" presId="urn:microsoft.com/office/officeart/2018/5/layout/IconCircleLabelList"/>
    <dgm:cxn modelId="{F0A5A324-9E3D-47C7-B646-AC105F08953B}" type="presParOf" srcId="{33110567-BDF6-4C3C-82A4-029B5B48365C}" destId="{912C4E86-8D5E-436F-A537-86563ED3A8EE}" srcOrd="2" destOrd="0" presId="urn:microsoft.com/office/officeart/2018/5/layout/IconCircleLabelList"/>
    <dgm:cxn modelId="{B764AF5B-9BD7-4C88-847E-29BFF5CD6F51}" type="presParOf" srcId="{912C4E86-8D5E-436F-A537-86563ED3A8EE}" destId="{1B151472-006B-4CCE-90F0-87A4E3FA3127}" srcOrd="0" destOrd="0" presId="urn:microsoft.com/office/officeart/2018/5/layout/IconCircleLabelList"/>
    <dgm:cxn modelId="{84602CBE-6068-499E-B122-86A414891580}" type="presParOf" srcId="{912C4E86-8D5E-436F-A537-86563ED3A8EE}" destId="{CD188F38-D6DB-4903-B203-A6CBA4133061}" srcOrd="1" destOrd="0" presId="urn:microsoft.com/office/officeart/2018/5/layout/IconCircleLabelList"/>
    <dgm:cxn modelId="{28C3EF1F-6D13-4966-B545-8C7CA068E43A}" type="presParOf" srcId="{912C4E86-8D5E-436F-A537-86563ED3A8EE}" destId="{992CB056-BD1C-44EA-9BF9-ACD5D10D30A7}" srcOrd="2" destOrd="0" presId="urn:microsoft.com/office/officeart/2018/5/layout/IconCircleLabelList"/>
    <dgm:cxn modelId="{DC0B8ED9-4B04-4C41-9ABA-646201B352AC}" type="presParOf" srcId="{912C4E86-8D5E-436F-A537-86563ED3A8EE}" destId="{61C38CEF-6528-4F06-A3E6-4637935B982E}" srcOrd="3" destOrd="0" presId="urn:microsoft.com/office/officeart/2018/5/layout/IconCircleLabelList"/>
    <dgm:cxn modelId="{7D62BB4C-FA40-49B2-A2AC-B1AF67B84F62}" type="presParOf" srcId="{33110567-BDF6-4C3C-82A4-029B5B48365C}" destId="{E164A174-5A91-4C3A-8535-50ADFFB7DF57}" srcOrd="3" destOrd="0" presId="urn:microsoft.com/office/officeart/2018/5/layout/IconCircleLabelList"/>
    <dgm:cxn modelId="{1CBD2EC9-ACBF-41DD-BB35-9865B5B4CD69}" type="presParOf" srcId="{33110567-BDF6-4C3C-82A4-029B5B48365C}" destId="{DA75A82C-C4ED-43AF-9668-E62D8D6CA002}" srcOrd="4" destOrd="0" presId="urn:microsoft.com/office/officeart/2018/5/layout/IconCircleLabelList"/>
    <dgm:cxn modelId="{F6F50C80-1E5A-407A-9A2D-0594E30A780A}" type="presParOf" srcId="{DA75A82C-C4ED-43AF-9668-E62D8D6CA002}" destId="{F3F3ABB5-A1F6-4D95-99A2-EE7742067F62}" srcOrd="0" destOrd="0" presId="urn:microsoft.com/office/officeart/2018/5/layout/IconCircleLabelList"/>
    <dgm:cxn modelId="{9F7035FB-809A-47E0-852F-0C25D2FCD548}" type="presParOf" srcId="{DA75A82C-C4ED-43AF-9668-E62D8D6CA002}" destId="{0B71F76A-AC5A-4DEE-9EF8-8841F0872537}" srcOrd="1" destOrd="0" presId="urn:microsoft.com/office/officeart/2018/5/layout/IconCircleLabelList"/>
    <dgm:cxn modelId="{CB62CE87-3544-4102-BF63-700AB3A124FD}" type="presParOf" srcId="{DA75A82C-C4ED-43AF-9668-E62D8D6CA002}" destId="{E67821C8-96E4-46C9-BF9E-54BF18E7837D}" srcOrd="2" destOrd="0" presId="urn:microsoft.com/office/officeart/2018/5/layout/IconCircleLabelList"/>
    <dgm:cxn modelId="{DA6F3EF3-4439-43CB-ABD3-55EFDF245D17}" type="presParOf" srcId="{DA75A82C-C4ED-43AF-9668-E62D8D6CA002}" destId="{2C3180F4-41A0-406E-A675-984B17401A00}" srcOrd="3" destOrd="0" presId="urn:microsoft.com/office/officeart/2018/5/layout/IconCircleLabelList"/>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37B8DC2B-2EDF-4B23-BADB-1C4B941670EF}" type="doc">
      <dgm:prSet loTypeId="urn:microsoft.com/office/officeart/2018/5/layout/IconLeafLabelList" loCatId="icon" qsTypeId="urn:microsoft.com/office/officeart/2005/8/quickstyle/simple1" qsCatId="simple" csTypeId="urn:microsoft.com/office/officeart/2005/8/colors/accent0_3" csCatId="mainScheme" phldr="1"/>
      <dgm:spPr/>
      <dgm:t>
        <a:bodyPr/>
        <a:lstStyle/>
        <a:p>
          <a:endParaRPr lang="en-US"/>
        </a:p>
      </dgm:t>
    </dgm:pt>
    <dgm:pt modelId="{7EB58EA7-88C8-41F1-A2C9-601FC0F842CA}">
      <dgm:prSet custT="1"/>
      <dgm:spPr/>
      <dgm:t>
        <a:bodyPr/>
        <a:lstStyle/>
        <a:p>
          <a:pPr>
            <a:lnSpc>
              <a:spcPct val="100000"/>
            </a:lnSpc>
            <a:defRPr cap="all"/>
          </a:pPr>
          <a:r>
            <a:rPr lang="en-US" sz="2400" cap="none"/>
            <a:t>GASB Statement 38 – Certain Financial Note Disclosures</a:t>
          </a:r>
        </a:p>
      </dgm:t>
    </dgm:pt>
    <dgm:pt modelId="{EFAE8A07-FAFE-4C88-81A2-0B908182D68F}" type="parTrans" cxnId="{E08F5F52-2466-49E2-96C8-05EC3B9C2992}">
      <dgm:prSet/>
      <dgm:spPr/>
      <dgm:t>
        <a:bodyPr/>
        <a:lstStyle/>
        <a:p>
          <a:endParaRPr lang="en-US"/>
        </a:p>
      </dgm:t>
    </dgm:pt>
    <dgm:pt modelId="{F263E51C-C803-4DEE-89C6-1FCA3B20F716}" type="sibTrans" cxnId="{E08F5F52-2466-49E2-96C8-05EC3B9C2992}">
      <dgm:prSet/>
      <dgm:spPr/>
      <dgm:t>
        <a:bodyPr/>
        <a:lstStyle/>
        <a:p>
          <a:endParaRPr lang="en-US"/>
        </a:p>
      </dgm:t>
    </dgm:pt>
    <dgm:pt modelId="{84588940-2D7D-4072-964A-A5F7B2222D6D}">
      <dgm:prSet custT="1"/>
      <dgm:spPr/>
      <dgm:t>
        <a:bodyPr/>
        <a:lstStyle/>
        <a:p>
          <a:pPr>
            <a:lnSpc>
              <a:spcPct val="100000"/>
            </a:lnSpc>
            <a:defRPr cap="all"/>
          </a:pPr>
          <a:r>
            <a:rPr lang="en-US" sz="2400" cap="none"/>
            <a:t>Reports Created by SARS</a:t>
          </a:r>
        </a:p>
      </dgm:t>
    </dgm:pt>
    <dgm:pt modelId="{FFB33848-C605-49BD-A3F4-AEC76D203822}" type="parTrans" cxnId="{C0E544D5-3EEE-4D36-B234-9DF60E91371B}">
      <dgm:prSet/>
      <dgm:spPr/>
      <dgm:t>
        <a:bodyPr/>
        <a:lstStyle/>
        <a:p>
          <a:endParaRPr lang="en-US"/>
        </a:p>
      </dgm:t>
    </dgm:pt>
    <dgm:pt modelId="{AB37DBFA-9190-47A6-A332-95A2413E3026}" type="sibTrans" cxnId="{C0E544D5-3EEE-4D36-B234-9DF60E91371B}">
      <dgm:prSet/>
      <dgm:spPr/>
      <dgm:t>
        <a:bodyPr/>
        <a:lstStyle/>
        <a:p>
          <a:endParaRPr lang="en-US"/>
        </a:p>
      </dgm:t>
    </dgm:pt>
    <dgm:pt modelId="{ACE18EF4-5229-4D61-A14C-E5E5B3DF9951}">
      <dgm:prSet custT="1"/>
      <dgm:spPr/>
      <dgm:t>
        <a:bodyPr/>
        <a:lstStyle/>
        <a:p>
          <a:pPr>
            <a:lnSpc>
              <a:spcPct val="100000"/>
            </a:lnSpc>
            <a:defRPr cap="all"/>
          </a:pPr>
          <a:r>
            <a:rPr lang="en-US" sz="2400" cap="none"/>
            <a:t>Tracking Internal Money Movement for Reporting</a:t>
          </a:r>
        </a:p>
      </dgm:t>
    </dgm:pt>
    <dgm:pt modelId="{6F44EEC9-8B98-4D4C-90F7-33673CD93F59}" type="parTrans" cxnId="{A854F740-A355-4D8E-BD9E-2866A963A87D}">
      <dgm:prSet/>
      <dgm:spPr/>
      <dgm:t>
        <a:bodyPr/>
        <a:lstStyle/>
        <a:p>
          <a:endParaRPr lang="en-US"/>
        </a:p>
      </dgm:t>
    </dgm:pt>
    <dgm:pt modelId="{6886A473-99CC-4209-88FE-48FADDE94BC4}" type="sibTrans" cxnId="{A854F740-A355-4D8E-BD9E-2866A963A87D}">
      <dgm:prSet/>
      <dgm:spPr/>
      <dgm:t>
        <a:bodyPr/>
        <a:lstStyle/>
        <a:p>
          <a:endParaRPr lang="en-US"/>
        </a:p>
      </dgm:t>
    </dgm:pt>
    <dgm:pt modelId="{EDC56570-C09A-48E4-92C3-CAD231E3F38C}" type="pres">
      <dgm:prSet presAssocID="{37B8DC2B-2EDF-4B23-BADB-1C4B941670EF}" presName="root" presStyleCnt="0">
        <dgm:presLayoutVars>
          <dgm:dir/>
          <dgm:resizeHandles val="exact"/>
        </dgm:presLayoutVars>
      </dgm:prSet>
      <dgm:spPr/>
    </dgm:pt>
    <dgm:pt modelId="{75A91F04-828A-438D-8C7F-D1837B0C9ED2}" type="pres">
      <dgm:prSet presAssocID="{7EB58EA7-88C8-41F1-A2C9-601FC0F842CA}" presName="compNode" presStyleCnt="0"/>
      <dgm:spPr/>
    </dgm:pt>
    <dgm:pt modelId="{DD00688D-28F2-457B-BEB5-073582962C0F}" type="pres">
      <dgm:prSet presAssocID="{7EB58EA7-88C8-41F1-A2C9-601FC0F842CA}" presName="iconBgRect" presStyleLbl="bgShp" presStyleIdx="0" presStyleCnt="3"/>
      <dgm:spPr>
        <a:prstGeom prst="round2DiagRect">
          <a:avLst>
            <a:gd name="adj1" fmla="val 29727"/>
            <a:gd name="adj2" fmla="val 0"/>
          </a:avLst>
        </a:prstGeom>
      </dgm:spPr>
    </dgm:pt>
    <dgm:pt modelId="{38139B22-2BD0-45A9-972C-9D5BA282A6E6}" type="pres">
      <dgm:prSet presAssocID="{7EB58EA7-88C8-41F1-A2C9-601FC0F842CA}"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Group brainstorm with solid fill"/>
        </a:ext>
      </dgm:extLst>
    </dgm:pt>
    <dgm:pt modelId="{DF2EDED6-665D-4C82-8DB7-217BDDE2B862}" type="pres">
      <dgm:prSet presAssocID="{7EB58EA7-88C8-41F1-A2C9-601FC0F842CA}" presName="spaceRect" presStyleCnt="0"/>
      <dgm:spPr/>
    </dgm:pt>
    <dgm:pt modelId="{963184C8-56AE-431E-AE8E-6E09C187E9FE}" type="pres">
      <dgm:prSet presAssocID="{7EB58EA7-88C8-41F1-A2C9-601FC0F842CA}" presName="textRect" presStyleLbl="revTx" presStyleIdx="0" presStyleCnt="3">
        <dgm:presLayoutVars>
          <dgm:chMax val="1"/>
          <dgm:chPref val="1"/>
        </dgm:presLayoutVars>
      </dgm:prSet>
      <dgm:spPr/>
    </dgm:pt>
    <dgm:pt modelId="{DB33C8D6-987F-4934-9CFD-7CACC4C87FD3}" type="pres">
      <dgm:prSet presAssocID="{F263E51C-C803-4DEE-89C6-1FCA3B20F716}" presName="sibTrans" presStyleCnt="0"/>
      <dgm:spPr/>
    </dgm:pt>
    <dgm:pt modelId="{0214CBB7-8A77-4DC5-BF3C-DBE691804CA4}" type="pres">
      <dgm:prSet presAssocID="{ACE18EF4-5229-4D61-A14C-E5E5B3DF9951}" presName="compNode" presStyleCnt="0"/>
      <dgm:spPr/>
    </dgm:pt>
    <dgm:pt modelId="{1E1C69BE-DA43-4469-86DB-F0C9ED55EB88}" type="pres">
      <dgm:prSet presAssocID="{ACE18EF4-5229-4D61-A14C-E5E5B3DF9951}" presName="iconBgRect" presStyleLbl="bgShp" presStyleIdx="1" presStyleCnt="3"/>
      <dgm:spPr>
        <a:prstGeom prst="round2DiagRect">
          <a:avLst>
            <a:gd name="adj1" fmla="val 29727"/>
            <a:gd name="adj2" fmla="val 0"/>
          </a:avLst>
        </a:prstGeom>
      </dgm:spPr>
    </dgm:pt>
    <dgm:pt modelId="{1A686782-3A9E-41FB-A351-80AF07976175}" type="pres">
      <dgm:prSet presAssocID="{ACE18EF4-5229-4D61-A14C-E5E5B3DF9951}"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Transfer with solid fill"/>
        </a:ext>
      </dgm:extLst>
    </dgm:pt>
    <dgm:pt modelId="{7BA92606-BDE2-41B6-AF09-3609BFF3F84F}" type="pres">
      <dgm:prSet presAssocID="{ACE18EF4-5229-4D61-A14C-E5E5B3DF9951}" presName="spaceRect" presStyleCnt="0"/>
      <dgm:spPr/>
    </dgm:pt>
    <dgm:pt modelId="{7438DA09-999E-40B0-9AEC-AD17FAA21E9F}" type="pres">
      <dgm:prSet presAssocID="{ACE18EF4-5229-4D61-A14C-E5E5B3DF9951}" presName="textRect" presStyleLbl="revTx" presStyleIdx="1" presStyleCnt="3">
        <dgm:presLayoutVars>
          <dgm:chMax val="1"/>
          <dgm:chPref val="1"/>
        </dgm:presLayoutVars>
      </dgm:prSet>
      <dgm:spPr/>
    </dgm:pt>
    <dgm:pt modelId="{1743E04C-D08A-444B-AFE6-FFDCF12EBC2A}" type="pres">
      <dgm:prSet presAssocID="{6886A473-99CC-4209-88FE-48FADDE94BC4}" presName="sibTrans" presStyleCnt="0"/>
      <dgm:spPr/>
    </dgm:pt>
    <dgm:pt modelId="{D4CBE8FA-1A04-4707-BE83-6117E98F655C}" type="pres">
      <dgm:prSet presAssocID="{84588940-2D7D-4072-964A-A5F7B2222D6D}" presName="compNode" presStyleCnt="0"/>
      <dgm:spPr/>
    </dgm:pt>
    <dgm:pt modelId="{0E25399B-1D03-4562-8D53-E86E65CC2C42}" type="pres">
      <dgm:prSet presAssocID="{84588940-2D7D-4072-964A-A5F7B2222D6D}" presName="iconBgRect" presStyleLbl="bgShp" presStyleIdx="2" presStyleCnt="3"/>
      <dgm:spPr>
        <a:prstGeom prst="round2DiagRect">
          <a:avLst>
            <a:gd name="adj1" fmla="val 29727"/>
            <a:gd name="adj2" fmla="val 0"/>
          </a:avLst>
        </a:prstGeom>
      </dgm:spPr>
    </dgm:pt>
    <dgm:pt modelId="{CEF7B5AD-6ED0-4FEF-A4B2-BA1853CF8E7F}" type="pres">
      <dgm:prSet presAssocID="{84588940-2D7D-4072-964A-A5F7B2222D6D}"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Books on shelf with solid fill"/>
        </a:ext>
      </dgm:extLst>
    </dgm:pt>
    <dgm:pt modelId="{51709706-53FF-4F40-BAC6-954227764444}" type="pres">
      <dgm:prSet presAssocID="{84588940-2D7D-4072-964A-A5F7B2222D6D}" presName="spaceRect" presStyleCnt="0"/>
      <dgm:spPr/>
    </dgm:pt>
    <dgm:pt modelId="{324BF84A-6DBC-4CA3-ACA1-24008A267BF1}" type="pres">
      <dgm:prSet presAssocID="{84588940-2D7D-4072-964A-A5F7B2222D6D}" presName="textRect" presStyleLbl="revTx" presStyleIdx="2" presStyleCnt="3">
        <dgm:presLayoutVars>
          <dgm:chMax val="1"/>
          <dgm:chPref val="1"/>
        </dgm:presLayoutVars>
      </dgm:prSet>
      <dgm:spPr/>
    </dgm:pt>
  </dgm:ptLst>
  <dgm:cxnLst>
    <dgm:cxn modelId="{917F093F-6928-4CB4-AAC2-691A39F370B7}" type="presOf" srcId="{7EB58EA7-88C8-41F1-A2C9-601FC0F842CA}" destId="{963184C8-56AE-431E-AE8E-6E09C187E9FE}" srcOrd="0" destOrd="0" presId="urn:microsoft.com/office/officeart/2018/5/layout/IconLeafLabelList"/>
    <dgm:cxn modelId="{A854F740-A355-4D8E-BD9E-2866A963A87D}" srcId="{37B8DC2B-2EDF-4B23-BADB-1C4B941670EF}" destId="{ACE18EF4-5229-4D61-A14C-E5E5B3DF9951}" srcOrd="1" destOrd="0" parTransId="{6F44EEC9-8B98-4D4C-90F7-33673CD93F59}" sibTransId="{6886A473-99CC-4209-88FE-48FADDE94BC4}"/>
    <dgm:cxn modelId="{E08F5F52-2466-49E2-96C8-05EC3B9C2992}" srcId="{37B8DC2B-2EDF-4B23-BADB-1C4B941670EF}" destId="{7EB58EA7-88C8-41F1-A2C9-601FC0F842CA}" srcOrd="0" destOrd="0" parTransId="{EFAE8A07-FAFE-4C88-81A2-0B908182D68F}" sibTransId="{F263E51C-C803-4DEE-89C6-1FCA3B20F716}"/>
    <dgm:cxn modelId="{DF928754-1269-4757-A295-288E061666C0}" type="presOf" srcId="{37B8DC2B-2EDF-4B23-BADB-1C4B941670EF}" destId="{EDC56570-C09A-48E4-92C3-CAD231E3F38C}" srcOrd="0" destOrd="0" presId="urn:microsoft.com/office/officeart/2018/5/layout/IconLeafLabelList"/>
    <dgm:cxn modelId="{DD8E23A4-A22F-4F7D-8286-373928694A84}" type="presOf" srcId="{84588940-2D7D-4072-964A-A5F7B2222D6D}" destId="{324BF84A-6DBC-4CA3-ACA1-24008A267BF1}" srcOrd="0" destOrd="0" presId="urn:microsoft.com/office/officeart/2018/5/layout/IconLeafLabelList"/>
    <dgm:cxn modelId="{03E26CAD-11F2-4070-A0B2-2A3BBB5F9450}" type="presOf" srcId="{ACE18EF4-5229-4D61-A14C-E5E5B3DF9951}" destId="{7438DA09-999E-40B0-9AEC-AD17FAA21E9F}" srcOrd="0" destOrd="0" presId="urn:microsoft.com/office/officeart/2018/5/layout/IconLeafLabelList"/>
    <dgm:cxn modelId="{C0E544D5-3EEE-4D36-B234-9DF60E91371B}" srcId="{37B8DC2B-2EDF-4B23-BADB-1C4B941670EF}" destId="{84588940-2D7D-4072-964A-A5F7B2222D6D}" srcOrd="2" destOrd="0" parTransId="{FFB33848-C605-49BD-A3F4-AEC76D203822}" sibTransId="{AB37DBFA-9190-47A6-A332-95A2413E3026}"/>
    <dgm:cxn modelId="{2A98890A-A2C5-49D2-8303-FD4D04110BEE}" type="presParOf" srcId="{EDC56570-C09A-48E4-92C3-CAD231E3F38C}" destId="{75A91F04-828A-438D-8C7F-D1837B0C9ED2}" srcOrd="0" destOrd="0" presId="urn:microsoft.com/office/officeart/2018/5/layout/IconLeafLabelList"/>
    <dgm:cxn modelId="{DB8DF611-1892-4134-B77E-01795539F5F5}" type="presParOf" srcId="{75A91F04-828A-438D-8C7F-D1837B0C9ED2}" destId="{DD00688D-28F2-457B-BEB5-073582962C0F}" srcOrd="0" destOrd="0" presId="urn:microsoft.com/office/officeart/2018/5/layout/IconLeafLabelList"/>
    <dgm:cxn modelId="{0C43C604-E262-4804-A01F-714E46320901}" type="presParOf" srcId="{75A91F04-828A-438D-8C7F-D1837B0C9ED2}" destId="{38139B22-2BD0-45A9-972C-9D5BA282A6E6}" srcOrd="1" destOrd="0" presId="urn:microsoft.com/office/officeart/2018/5/layout/IconLeafLabelList"/>
    <dgm:cxn modelId="{EA5ED4AA-5A3F-4449-9F41-DC11B9089BAE}" type="presParOf" srcId="{75A91F04-828A-438D-8C7F-D1837B0C9ED2}" destId="{DF2EDED6-665D-4C82-8DB7-217BDDE2B862}" srcOrd="2" destOrd="0" presId="urn:microsoft.com/office/officeart/2018/5/layout/IconLeafLabelList"/>
    <dgm:cxn modelId="{2F48BBA6-4C40-4459-837B-97B709A97588}" type="presParOf" srcId="{75A91F04-828A-438D-8C7F-D1837B0C9ED2}" destId="{963184C8-56AE-431E-AE8E-6E09C187E9FE}" srcOrd="3" destOrd="0" presId="urn:microsoft.com/office/officeart/2018/5/layout/IconLeafLabelList"/>
    <dgm:cxn modelId="{5D08182B-CC7F-4582-8521-BEDD0775B981}" type="presParOf" srcId="{EDC56570-C09A-48E4-92C3-CAD231E3F38C}" destId="{DB33C8D6-987F-4934-9CFD-7CACC4C87FD3}" srcOrd="1" destOrd="0" presId="urn:microsoft.com/office/officeart/2018/5/layout/IconLeafLabelList"/>
    <dgm:cxn modelId="{4F4C228A-47F3-406A-B98B-439B00155C03}" type="presParOf" srcId="{EDC56570-C09A-48E4-92C3-CAD231E3F38C}" destId="{0214CBB7-8A77-4DC5-BF3C-DBE691804CA4}" srcOrd="2" destOrd="0" presId="urn:microsoft.com/office/officeart/2018/5/layout/IconLeafLabelList"/>
    <dgm:cxn modelId="{D150046D-E0B2-4935-A010-6977B52182B4}" type="presParOf" srcId="{0214CBB7-8A77-4DC5-BF3C-DBE691804CA4}" destId="{1E1C69BE-DA43-4469-86DB-F0C9ED55EB88}" srcOrd="0" destOrd="0" presId="urn:microsoft.com/office/officeart/2018/5/layout/IconLeafLabelList"/>
    <dgm:cxn modelId="{A052B2EC-1FEA-4837-9A0F-3500CEEA7D80}" type="presParOf" srcId="{0214CBB7-8A77-4DC5-BF3C-DBE691804CA4}" destId="{1A686782-3A9E-41FB-A351-80AF07976175}" srcOrd="1" destOrd="0" presId="urn:microsoft.com/office/officeart/2018/5/layout/IconLeafLabelList"/>
    <dgm:cxn modelId="{C51F8A60-C9CB-4B46-A42C-E1448E8F9C62}" type="presParOf" srcId="{0214CBB7-8A77-4DC5-BF3C-DBE691804CA4}" destId="{7BA92606-BDE2-41B6-AF09-3609BFF3F84F}" srcOrd="2" destOrd="0" presId="urn:microsoft.com/office/officeart/2018/5/layout/IconLeafLabelList"/>
    <dgm:cxn modelId="{8E2C5B23-FCBD-4B14-A8F6-7A18379897C4}" type="presParOf" srcId="{0214CBB7-8A77-4DC5-BF3C-DBE691804CA4}" destId="{7438DA09-999E-40B0-9AEC-AD17FAA21E9F}" srcOrd="3" destOrd="0" presId="urn:microsoft.com/office/officeart/2018/5/layout/IconLeafLabelList"/>
    <dgm:cxn modelId="{A07CEF4A-720E-44B2-AA55-3CB3753719BC}" type="presParOf" srcId="{EDC56570-C09A-48E4-92C3-CAD231E3F38C}" destId="{1743E04C-D08A-444B-AFE6-FFDCF12EBC2A}" srcOrd="3" destOrd="0" presId="urn:microsoft.com/office/officeart/2018/5/layout/IconLeafLabelList"/>
    <dgm:cxn modelId="{BBD107F5-BA13-40A2-B1B4-F9488B50A4B0}" type="presParOf" srcId="{EDC56570-C09A-48E4-92C3-CAD231E3F38C}" destId="{D4CBE8FA-1A04-4707-BE83-6117E98F655C}" srcOrd="4" destOrd="0" presId="urn:microsoft.com/office/officeart/2018/5/layout/IconLeafLabelList"/>
    <dgm:cxn modelId="{A2AE6AD9-02F5-4457-B255-0A6C157E56B6}" type="presParOf" srcId="{D4CBE8FA-1A04-4707-BE83-6117E98F655C}" destId="{0E25399B-1D03-4562-8D53-E86E65CC2C42}" srcOrd="0" destOrd="0" presId="urn:microsoft.com/office/officeart/2018/5/layout/IconLeafLabelList"/>
    <dgm:cxn modelId="{B523B037-0452-4010-9A03-00567059BD0E}" type="presParOf" srcId="{D4CBE8FA-1A04-4707-BE83-6117E98F655C}" destId="{CEF7B5AD-6ED0-4FEF-A4B2-BA1853CF8E7F}" srcOrd="1" destOrd="0" presId="urn:microsoft.com/office/officeart/2018/5/layout/IconLeafLabelList"/>
    <dgm:cxn modelId="{1FB5469E-FF77-4F76-BD4F-D7469C0877F8}" type="presParOf" srcId="{D4CBE8FA-1A04-4707-BE83-6117E98F655C}" destId="{51709706-53FF-4F40-BAC6-954227764444}" srcOrd="2" destOrd="0" presId="urn:microsoft.com/office/officeart/2018/5/layout/IconLeafLabelList"/>
    <dgm:cxn modelId="{D485AFEF-A61D-4A80-8F3E-733F2365CAFB}" type="presParOf" srcId="{D4CBE8FA-1A04-4707-BE83-6117E98F655C}" destId="{324BF84A-6DBC-4CA3-ACA1-24008A267BF1}" srcOrd="3" destOrd="0" presId="urn:microsoft.com/office/officeart/2018/5/layout/IconLeaf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7B8DC2B-2EDF-4B23-BADB-1C4B941670EF}" type="doc">
      <dgm:prSet loTypeId="urn:microsoft.com/office/officeart/2018/2/layout/IconVerticalSolidList" loCatId="icon" qsTypeId="urn:microsoft.com/office/officeart/2005/8/quickstyle/simple1" qsCatId="simple" csTypeId="urn:microsoft.com/office/officeart/2018/5/colors/Iconchunking_neutralbg_accent2_2" csCatId="accent2" phldr="1"/>
      <dgm:spPr/>
      <dgm:t>
        <a:bodyPr/>
        <a:lstStyle/>
        <a:p>
          <a:endParaRPr lang="en-US"/>
        </a:p>
      </dgm:t>
    </dgm:pt>
    <dgm:pt modelId="{7EB58EA7-88C8-41F1-A2C9-601FC0F842CA}">
      <dgm:prSet custT="1"/>
      <dgm:spPr/>
      <dgm:t>
        <a:bodyPr/>
        <a:lstStyle/>
        <a:p>
          <a:pPr>
            <a:lnSpc>
              <a:spcPct val="100000"/>
            </a:lnSpc>
          </a:pPr>
          <a:r>
            <a:rPr lang="en-US" sz="2800"/>
            <a:t>Fiscal Month 1 – 11 	Monthly</a:t>
          </a:r>
          <a:endParaRPr lang="en-US" sz="2800" i="1">
            <a:solidFill>
              <a:srgbClr val="FF0000"/>
            </a:solidFill>
          </a:endParaRPr>
        </a:p>
      </dgm:t>
    </dgm:pt>
    <dgm:pt modelId="{EFAE8A07-FAFE-4C88-81A2-0B908182D68F}" type="parTrans" cxnId="{E08F5F52-2466-49E2-96C8-05EC3B9C2992}">
      <dgm:prSet/>
      <dgm:spPr/>
      <dgm:t>
        <a:bodyPr/>
        <a:lstStyle/>
        <a:p>
          <a:endParaRPr lang="en-US"/>
        </a:p>
      </dgm:t>
    </dgm:pt>
    <dgm:pt modelId="{F263E51C-C803-4DEE-89C6-1FCA3B20F716}" type="sibTrans" cxnId="{E08F5F52-2466-49E2-96C8-05EC3B9C2992}">
      <dgm:prSet/>
      <dgm:spPr/>
      <dgm:t>
        <a:bodyPr/>
        <a:lstStyle/>
        <a:p>
          <a:endParaRPr lang="en-US"/>
        </a:p>
      </dgm:t>
    </dgm:pt>
    <dgm:pt modelId="{84588940-2D7D-4072-964A-A5F7B2222D6D}">
      <dgm:prSet custT="1"/>
      <dgm:spPr/>
      <dgm:t>
        <a:bodyPr/>
        <a:lstStyle/>
        <a:p>
          <a:pPr>
            <a:lnSpc>
              <a:spcPct val="100000"/>
            </a:lnSpc>
          </a:pPr>
          <a:r>
            <a:rPr lang="en-US" sz="2800"/>
            <a:t>Fiscal Month 12		Weekly</a:t>
          </a:r>
          <a:endParaRPr lang="en-US" sz="2800" i="1">
            <a:solidFill>
              <a:srgbClr val="FF0000"/>
            </a:solidFill>
          </a:endParaRPr>
        </a:p>
      </dgm:t>
    </dgm:pt>
    <dgm:pt modelId="{FFB33848-C605-49BD-A3F4-AEC76D203822}" type="parTrans" cxnId="{C0E544D5-3EEE-4D36-B234-9DF60E91371B}">
      <dgm:prSet/>
      <dgm:spPr/>
      <dgm:t>
        <a:bodyPr/>
        <a:lstStyle/>
        <a:p>
          <a:endParaRPr lang="en-US"/>
        </a:p>
      </dgm:t>
    </dgm:pt>
    <dgm:pt modelId="{AB37DBFA-9190-47A6-A332-95A2413E3026}" type="sibTrans" cxnId="{C0E544D5-3EEE-4D36-B234-9DF60E91371B}">
      <dgm:prSet/>
      <dgm:spPr/>
      <dgm:t>
        <a:bodyPr/>
        <a:lstStyle/>
        <a:p>
          <a:endParaRPr lang="en-US"/>
        </a:p>
      </dgm:t>
    </dgm:pt>
    <dgm:pt modelId="{ACE18EF4-5229-4D61-A14C-E5E5B3DF9951}">
      <dgm:prSet custT="1"/>
      <dgm:spPr/>
      <dgm:t>
        <a:bodyPr/>
        <a:lstStyle/>
        <a:p>
          <a:pPr>
            <a:lnSpc>
              <a:spcPct val="100000"/>
            </a:lnSpc>
          </a:pPr>
          <a:r>
            <a:rPr lang="en-US" sz="2800"/>
            <a:t>Fiscal Month 13		3 Times weekly</a:t>
          </a:r>
        </a:p>
      </dgm:t>
      <dgm:extLst>
        <a:ext uri="{E40237B7-FDA0-4F09-8148-C483321AD2D9}">
          <dgm14:cNvPr xmlns:dgm14="http://schemas.microsoft.com/office/drawing/2010/diagram" id="0" name="">
            <a:extLst>
              <a:ext uri="{C183D7F6-B498-43B3-948B-1728B52AA6E4}">
                <adec:decorative xmlns:adec="http://schemas.microsoft.com/office/drawing/2017/decorative" val="0"/>
              </a:ext>
            </a:extLst>
          </dgm14:cNvPr>
        </a:ext>
      </dgm:extLst>
    </dgm:pt>
    <dgm:pt modelId="{6F44EEC9-8B98-4D4C-90F7-33673CD93F59}" type="parTrans" cxnId="{A854F740-A355-4D8E-BD9E-2866A963A87D}">
      <dgm:prSet/>
      <dgm:spPr/>
      <dgm:t>
        <a:bodyPr/>
        <a:lstStyle/>
        <a:p>
          <a:endParaRPr lang="en-US"/>
        </a:p>
      </dgm:t>
    </dgm:pt>
    <dgm:pt modelId="{6886A473-99CC-4209-88FE-48FADDE94BC4}" type="sibTrans" cxnId="{A854F740-A355-4D8E-BD9E-2866A963A87D}">
      <dgm:prSet/>
      <dgm:spPr/>
      <dgm:t>
        <a:bodyPr/>
        <a:lstStyle/>
        <a:p>
          <a:endParaRPr lang="en-US"/>
        </a:p>
      </dgm:t>
    </dgm:pt>
    <dgm:pt modelId="{FFF68A67-34D6-470C-A368-B05E39D7375F}" type="pres">
      <dgm:prSet presAssocID="{37B8DC2B-2EDF-4B23-BADB-1C4B941670EF}" presName="root" presStyleCnt="0">
        <dgm:presLayoutVars>
          <dgm:dir/>
          <dgm:resizeHandles val="exact"/>
        </dgm:presLayoutVars>
      </dgm:prSet>
      <dgm:spPr/>
    </dgm:pt>
    <dgm:pt modelId="{5832BFDB-130D-4D48-A4C3-44CBEAFB2C5A}" type="pres">
      <dgm:prSet presAssocID="{7EB58EA7-88C8-41F1-A2C9-601FC0F842CA}" presName="compNode" presStyleCnt="0"/>
      <dgm:spPr/>
    </dgm:pt>
    <dgm:pt modelId="{1D102C16-0DDF-4DA0-95D1-A56F0B48DF1C}" type="pres">
      <dgm:prSet presAssocID="{7EB58EA7-88C8-41F1-A2C9-601FC0F842CA}" presName="bgRect" presStyleLbl="bgShp" presStyleIdx="0" presStyleCnt="3"/>
      <dgm:spPr>
        <a:solidFill>
          <a:srgbClr val="E7E6E6"/>
        </a:solidFill>
      </dgm:spPr>
    </dgm:pt>
    <dgm:pt modelId="{141BC21F-004E-4DCF-9E05-70C9EAC8CC21}" type="pres">
      <dgm:prSet presAssocID="{7EB58EA7-88C8-41F1-A2C9-601FC0F842C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Bank with solid fill"/>
        </a:ext>
      </dgm:extLst>
    </dgm:pt>
    <dgm:pt modelId="{4F5A16EF-72C6-40F1-A1DA-E0DC26334861}" type="pres">
      <dgm:prSet presAssocID="{7EB58EA7-88C8-41F1-A2C9-601FC0F842CA}" presName="spaceRect" presStyleCnt="0"/>
      <dgm:spPr/>
    </dgm:pt>
    <dgm:pt modelId="{32502A6A-4ACA-4A07-96A1-3AA7A09E4D18}" type="pres">
      <dgm:prSet presAssocID="{7EB58EA7-88C8-41F1-A2C9-601FC0F842CA}" presName="parTx" presStyleLbl="revTx" presStyleIdx="0" presStyleCnt="3">
        <dgm:presLayoutVars>
          <dgm:chMax val="0"/>
          <dgm:chPref val="0"/>
        </dgm:presLayoutVars>
      </dgm:prSet>
      <dgm:spPr/>
    </dgm:pt>
    <dgm:pt modelId="{1AE5295E-56D3-4D18-9E4D-EE2905F48826}" type="pres">
      <dgm:prSet presAssocID="{F263E51C-C803-4DEE-89C6-1FCA3B20F716}" presName="sibTrans" presStyleCnt="0"/>
      <dgm:spPr/>
    </dgm:pt>
    <dgm:pt modelId="{76495FA5-CA83-467D-A415-C61F35BEDB10}" type="pres">
      <dgm:prSet presAssocID="{84588940-2D7D-4072-964A-A5F7B2222D6D}" presName="compNode" presStyleCnt="0"/>
      <dgm:spPr/>
    </dgm:pt>
    <dgm:pt modelId="{04C426FB-083F-4384-9804-75A885ED132F}" type="pres">
      <dgm:prSet presAssocID="{84588940-2D7D-4072-964A-A5F7B2222D6D}" presName="bgRect" presStyleLbl="bgShp" presStyleIdx="1" presStyleCnt="3"/>
      <dgm:spPr>
        <a:solidFill>
          <a:srgbClr val="E7E6E6"/>
        </a:solidFill>
      </dgm:spPr>
    </dgm:pt>
    <dgm:pt modelId="{D97698A8-643C-4350-8ECB-7B8FB132D59E}" type="pres">
      <dgm:prSet presAssocID="{84588940-2D7D-4072-964A-A5F7B2222D6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Money with solid fill"/>
        </a:ext>
      </dgm:extLst>
    </dgm:pt>
    <dgm:pt modelId="{7E77BCAC-535F-4F5E-B9A2-1580621A4035}" type="pres">
      <dgm:prSet presAssocID="{84588940-2D7D-4072-964A-A5F7B2222D6D}" presName="spaceRect" presStyleCnt="0"/>
      <dgm:spPr/>
    </dgm:pt>
    <dgm:pt modelId="{E88A5C9B-12F3-4CA1-9489-FBDB0C9423CC}" type="pres">
      <dgm:prSet presAssocID="{84588940-2D7D-4072-964A-A5F7B2222D6D}" presName="parTx" presStyleLbl="revTx" presStyleIdx="1" presStyleCnt="3">
        <dgm:presLayoutVars>
          <dgm:chMax val="0"/>
          <dgm:chPref val="0"/>
        </dgm:presLayoutVars>
      </dgm:prSet>
      <dgm:spPr/>
    </dgm:pt>
    <dgm:pt modelId="{E79888A0-1B99-4F20-8048-366873B8C8CF}" type="pres">
      <dgm:prSet presAssocID="{AB37DBFA-9190-47A6-A332-95A2413E3026}" presName="sibTrans" presStyleCnt="0"/>
      <dgm:spPr/>
    </dgm:pt>
    <dgm:pt modelId="{922F816F-CC2A-4648-A95C-0AF70898CBE0}" type="pres">
      <dgm:prSet presAssocID="{ACE18EF4-5229-4D61-A14C-E5E5B3DF9951}" presName="compNode" presStyleCnt="0"/>
      <dgm:spPr/>
    </dgm:pt>
    <dgm:pt modelId="{4E3443D1-72F4-4787-8733-37D837E8BFED}" type="pres">
      <dgm:prSet presAssocID="{ACE18EF4-5229-4D61-A14C-E5E5B3DF9951}" presName="bgRect" presStyleLbl="bgShp" presStyleIdx="2" presStyleCnt="3"/>
      <dgm:spPr>
        <a:solidFill>
          <a:srgbClr val="E7E6E6"/>
        </a:solidFill>
      </dgm:spPr>
    </dgm:pt>
    <dgm:pt modelId="{C4344E56-2089-4530-8850-C5614F1D2EAF}" type="pres">
      <dgm:prSet presAssocID="{ACE18EF4-5229-4D61-A14C-E5E5B3DF995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Credit card with solid fill"/>
        </a:ext>
      </dgm:extLst>
    </dgm:pt>
    <dgm:pt modelId="{103C1278-2C6A-4193-8096-97E580A3DB42}" type="pres">
      <dgm:prSet presAssocID="{ACE18EF4-5229-4D61-A14C-E5E5B3DF9951}" presName="spaceRect" presStyleCnt="0"/>
      <dgm:spPr/>
    </dgm:pt>
    <dgm:pt modelId="{6B74ECF7-C253-4C5E-A75C-953F0B3A02BD}" type="pres">
      <dgm:prSet presAssocID="{ACE18EF4-5229-4D61-A14C-E5E5B3DF9951}" presName="parTx" presStyleLbl="revTx" presStyleIdx="2" presStyleCnt="3">
        <dgm:presLayoutVars>
          <dgm:chMax val="0"/>
          <dgm:chPref val="0"/>
        </dgm:presLayoutVars>
      </dgm:prSet>
      <dgm:spPr/>
    </dgm:pt>
  </dgm:ptLst>
  <dgm:cxnLst>
    <dgm:cxn modelId="{A854F740-A355-4D8E-BD9E-2866A963A87D}" srcId="{37B8DC2B-2EDF-4B23-BADB-1C4B941670EF}" destId="{ACE18EF4-5229-4D61-A14C-E5E5B3DF9951}" srcOrd="2" destOrd="0" parTransId="{6F44EEC9-8B98-4D4C-90F7-33673CD93F59}" sibTransId="{6886A473-99CC-4209-88FE-48FADDE94BC4}"/>
    <dgm:cxn modelId="{E08F5F52-2466-49E2-96C8-05EC3B9C2992}" srcId="{37B8DC2B-2EDF-4B23-BADB-1C4B941670EF}" destId="{7EB58EA7-88C8-41F1-A2C9-601FC0F842CA}" srcOrd="0" destOrd="0" parTransId="{EFAE8A07-FAFE-4C88-81A2-0B908182D68F}" sibTransId="{F263E51C-C803-4DEE-89C6-1FCA3B20F716}"/>
    <dgm:cxn modelId="{AEFC1974-EFFD-4C32-9349-6680E1488D09}" type="presOf" srcId="{ACE18EF4-5229-4D61-A14C-E5E5B3DF9951}" destId="{6B74ECF7-C253-4C5E-A75C-953F0B3A02BD}" srcOrd="0" destOrd="0" presId="urn:microsoft.com/office/officeart/2018/2/layout/IconVerticalSolidList"/>
    <dgm:cxn modelId="{6189AD8B-85E5-44F5-875D-A8F3664FB478}" type="presOf" srcId="{7EB58EA7-88C8-41F1-A2C9-601FC0F842CA}" destId="{32502A6A-4ACA-4A07-96A1-3AA7A09E4D18}" srcOrd="0" destOrd="0" presId="urn:microsoft.com/office/officeart/2018/2/layout/IconVerticalSolidList"/>
    <dgm:cxn modelId="{DEFA3797-EC77-4A1E-8F62-C60D0A68B71B}" type="presOf" srcId="{84588940-2D7D-4072-964A-A5F7B2222D6D}" destId="{E88A5C9B-12F3-4CA1-9489-FBDB0C9423CC}" srcOrd="0" destOrd="0" presId="urn:microsoft.com/office/officeart/2018/2/layout/IconVerticalSolidList"/>
    <dgm:cxn modelId="{E2480AC1-876A-4741-B695-338FFE428E40}" type="presOf" srcId="{37B8DC2B-2EDF-4B23-BADB-1C4B941670EF}" destId="{FFF68A67-34D6-470C-A368-B05E39D7375F}" srcOrd="0" destOrd="0" presId="urn:microsoft.com/office/officeart/2018/2/layout/IconVerticalSolidList"/>
    <dgm:cxn modelId="{C0E544D5-3EEE-4D36-B234-9DF60E91371B}" srcId="{37B8DC2B-2EDF-4B23-BADB-1C4B941670EF}" destId="{84588940-2D7D-4072-964A-A5F7B2222D6D}" srcOrd="1" destOrd="0" parTransId="{FFB33848-C605-49BD-A3F4-AEC76D203822}" sibTransId="{AB37DBFA-9190-47A6-A332-95A2413E3026}"/>
    <dgm:cxn modelId="{312D7D59-0AF6-441F-8BEF-C19ED45D587A}" type="presParOf" srcId="{FFF68A67-34D6-470C-A368-B05E39D7375F}" destId="{5832BFDB-130D-4D48-A4C3-44CBEAFB2C5A}" srcOrd="0" destOrd="0" presId="urn:microsoft.com/office/officeart/2018/2/layout/IconVerticalSolidList"/>
    <dgm:cxn modelId="{97C0C069-C06D-4D21-95EF-9BA3D94D345A}" type="presParOf" srcId="{5832BFDB-130D-4D48-A4C3-44CBEAFB2C5A}" destId="{1D102C16-0DDF-4DA0-95D1-A56F0B48DF1C}" srcOrd="0" destOrd="0" presId="urn:microsoft.com/office/officeart/2018/2/layout/IconVerticalSolidList"/>
    <dgm:cxn modelId="{2905EEF0-603D-47BB-8C36-2C7E20E98567}" type="presParOf" srcId="{5832BFDB-130D-4D48-A4C3-44CBEAFB2C5A}" destId="{141BC21F-004E-4DCF-9E05-70C9EAC8CC21}" srcOrd="1" destOrd="0" presId="urn:microsoft.com/office/officeart/2018/2/layout/IconVerticalSolidList"/>
    <dgm:cxn modelId="{3FBCC86B-EDFC-495D-A982-891F1FF59793}" type="presParOf" srcId="{5832BFDB-130D-4D48-A4C3-44CBEAFB2C5A}" destId="{4F5A16EF-72C6-40F1-A1DA-E0DC26334861}" srcOrd="2" destOrd="0" presId="urn:microsoft.com/office/officeart/2018/2/layout/IconVerticalSolidList"/>
    <dgm:cxn modelId="{A2EF94B6-3300-468A-9ADB-F07020A37458}" type="presParOf" srcId="{5832BFDB-130D-4D48-A4C3-44CBEAFB2C5A}" destId="{32502A6A-4ACA-4A07-96A1-3AA7A09E4D18}" srcOrd="3" destOrd="0" presId="urn:microsoft.com/office/officeart/2018/2/layout/IconVerticalSolidList"/>
    <dgm:cxn modelId="{4F773E4B-733F-48BA-B1E4-CF0ACCD7DB98}" type="presParOf" srcId="{FFF68A67-34D6-470C-A368-B05E39D7375F}" destId="{1AE5295E-56D3-4D18-9E4D-EE2905F48826}" srcOrd="1" destOrd="0" presId="urn:microsoft.com/office/officeart/2018/2/layout/IconVerticalSolidList"/>
    <dgm:cxn modelId="{DF8AD998-4A8B-445B-A886-C7BA78D94646}" type="presParOf" srcId="{FFF68A67-34D6-470C-A368-B05E39D7375F}" destId="{76495FA5-CA83-467D-A415-C61F35BEDB10}" srcOrd="2" destOrd="0" presId="urn:microsoft.com/office/officeart/2018/2/layout/IconVerticalSolidList"/>
    <dgm:cxn modelId="{6E549C44-C69B-4BEA-B18B-DA8A1AF25CFE}" type="presParOf" srcId="{76495FA5-CA83-467D-A415-C61F35BEDB10}" destId="{04C426FB-083F-4384-9804-75A885ED132F}" srcOrd="0" destOrd="0" presId="urn:microsoft.com/office/officeart/2018/2/layout/IconVerticalSolidList"/>
    <dgm:cxn modelId="{6345BB4D-91BF-484B-840B-75EA868F97CE}" type="presParOf" srcId="{76495FA5-CA83-467D-A415-C61F35BEDB10}" destId="{D97698A8-643C-4350-8ECB-7B8FB132D59E}" srcOrd="1" destOrd="0" presId="urn:microsoft.com/office/officeart/2018/2/layout/IconVerticalSolidList"/>
    <dgm:cxn modelId="{C73D049A-8DCD-4939-977A-3C8D4B55B12F}" type="presParOf" srcId="{76495FA5-CA83-467D-A415-C61F35BEDB10}" destId="{7E77BCAC-535F-4F5E-B9A2-1580621A4035}" srcOrd="2" destOrd="0" presId="urn:microsoft.com/office/officeart/2018/2/layout/IconVerticalSolidList"/>
    <dgm:cxn modelId="{A1063A69-209D-48EF-B84C-B5F9DC99F49A}" type="presParOf" srcId="{76495FA5-CA83-467D-A415-C61F35BEDB10}" destId="{E88A5C9B-12F3-4CA1-9489-FBDB0C9423CC}" srcOrd="3" destOrd="0" presId="urn:microsoft.com/office/officeart/2018/2/layout/IconVerticalSolidList"/>
    <dgm:cxn modelId="{37ABC6D7-88AB-4E3A-8FA7-CA3B1AD5A7D3}" type="presParOf" srcId="{FFF68A67-34D6-470C-A368-B05E39D7375F}" destId="{E79888A0-1B99-4F20-8048-366873B8C8CF}" srcOrd="3" destOrd="0" presId="urn:microsoft.com/office/officeart/2018/2/layout/IconVerticalSolidList"/>
    <dgm:cxn modelId="{580B04C5-68A9-4CAB-9DF4-0E04312D65A0}" type="presParOf" srcId="{FFF68A67-34D6-470C-A368-B05E39D7375F}" destId="{922F816F-CC2A-4648-A95C-0AF70898CBE0}" srcOrd="4" destOrd="0" presId="urn:microsoft.com/office/officeart/2018/2/layout/IconVerticalSolidList"/>
    <dgm:cxn modelId="{0D527580-00BB-4F4E-B69F-342A6B4C553A}" type="presParOf" srcId="{922F816F-CC2A-4648-A95C-0AF70898CBE0}" destId="{4E3443D1-72F4-4787-8733-37D837E8BFED}" srcOrd="0" destOrd="0" presId="urn:microsoft.com/office/officeart/2018/2/layout/IconVerticalSolidList"/>
    <dgm:cxn modelId="{C24C742F-2742-4B56-B095-6C66FE207947}" type="presParOf" srcId="{922F816F-CC2A-4648-A95C-0AF70898CBE0}" destId="{C4344E56-2089-4530-8850-C5614F1D2EAF}" srcOrd="1" destOrd="0" presId="urn:microsoft.com/office/officeart/2018/2/layout/IconVerticalSolidList"/>
    <dgm:cxn modelId="{660BC4A8-2668-4B78-9C83-AF4BED6A053A}" type="presParOf" srcId="{922F816F-CC2A-4648-A95C-0AF70898CBE0}" destId="{103C1278-2C6A-4193-8096-97E580A3DB42}" srcOrd="2" destOrd="0" presId="urn:microsoft.com/office/officeart/2018/2/layout/IconVerticalSolidList"/>
    <dgm:cxn modelId="{F295AB7F-9516-4D34-8836-06A63DB11135}" type="presParOf" srcId="{922F816F-CC2A-4648-A95C-0AF70898CBE0}" destId="{6B74ECF7-C253-4C5E-A75C-953F0B3A02BD}"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7B8DC2B-2EDF-4B23-BADB-1C4B941670EF}" type="doc">
      <dgm:prSet loTypeId="urn:microsoft.com/office/officeart/2018/2/layout/IconVerticalSolidList" loCatId="icon" qsTypeId="urn:microsoft.com/office/officeart/2005/8/quickstyle/simple1" qsCatId="simple" csTypeId="urn:microsoft.com/office/officeart/2005/8/colors/colorful1" csCatId="colorful" phldr="1"/>
      <dgm:spPr/>
      <dgm:t>
        <a:bodyPr/>
        <a:lstStyle/>
        <a:p>
          <a:endParaRPr lang="en-US"/>
        </a:p>
      </dgm:t>
    </dgm:pt>
    <dgm:pt modelId="{7EB58EA7-88C8-41F1-A2C9-601FC0F842CA}">
      <dgm:prSet custT="1"/>
      <dgm:spPr/>
      <dgm:t>
        <a:bodyPr/>
        <a:lstStyle/>
        <a:p>
          <a:pPr>
            <a:lnSpc>
              <a:spcPct val="100000"/>
            </a:lnSpc>
          </a:pPr>
          <a:r>
            <a:rPr lang="en-US" sz="2800" dirty="0">
              <a:hlinkClick xmlns:r="http://schemas.openxmlformats.org/officeDocument/2006/relationships" r:id="rId1"/>
            </a:rPr>
            <a:t>SWB Reports &amp; Update Schedule </a:t>
          </a:r>
          <a:endParaRPr lang="en-US" sz="2800" i="1" dirty="0"/>
        </a:p>
      </dgm:t>
    </dgm:pt>
    <dgm:pt modelId="{EFAE8A07-FAFE-4C88-81A2-0B908182D68F}" type="parTrans" cxnId="{E08F5F52-2466-49E2-96C8-05EC3B9C2992}">
      <dgm:prSet/>
      <dgm:spPr/>
      <dgm:t>
        <a:bodyPr/>
        <a:lstStyle/>
        <a:p>
          <a:endParaRPr lang="en-US"/>
        </a:p>
      </dgm:t>
    </dgm:pt>
    <dgm:pt modelId="{F263E51C-C803-4DEE-89C6-1FCA3B20F716}" type="sibTrans" cxnId="{E08F5F52-2466-49E2-96C8-05EC3B9C2992}">
      <dgm:prSet/>
      <dgm:spPr/>
      <dgm:t>
        <a:bodyPr/>
        <a:lstStyle/>
        <a:p>
          <a:endParaRPr lang="en-US"/>
        </a:p>
      </dgm:t>
    </dgm:pt>
    <dgm:pt modelId="{84588940-2D7D-4072-964A-A5F7B2222D6D}">
      <dgm:prSet custT="1"/>
      <dgm:spPr/>
      <dgm:t>
        <a:bodyPr/>
        <a:lstStyle/>
        <a:p>
          <a:pPr>
            <a:lnSpc>
              <a:spcPct val="100000"/>
            </a:lnSpc>
          </a:pPr>
          <a:r>
            <a:rPr lang="en-US" sz="2800" dirty="0">
              <a:hlinkClick xmlns:r="http://schemas.openxmlformats.org/officeDocument/2006/relationships" r:id="rId2"/>
            </a:rPr>
            <a:t>Agency Guide to Year-End Close</a:t>
          </a:r>
          <a:r>
            <a:rPr lang="en-US" sz="2800"/>
            <a:t> (Ch C.4.d, p8-16 &amp; Ch D.19)</a:t>
          </a:r>
          <a:endParaRPr lang="en-US" sz="2800" i="1"/>
        </a:p>
      </dgm:t>
    </dgm:pt>
    <dgm:pt modelId="{FFB33848-C605-49BD-A3F4-AEC76D203822}" type="parTrans" cxnId="{C0E544D5-3EEE-4D36-B234-9DF60E91371B}">
      <dgm:prSet/>
      <dgm:spPr/>
      <dgm:t>
        <a:bodyPr/>
        <a:lstStyle/>
        <a:p>
          <a:endParaRPr lang="en-US"/>
        </a:p>
      </dgm:t>
    </dgm:pt>
    <dgm:pt modelId="{AB37DBFA-9190-47A6-A332-95A2413E3026}" type="sibTrans" cxnId="{C0E544D5-3EEE-4D36-B234-9DF60E91371B}">
      <dgm:prSet/>
      <dgm:spPr/>
      <dgm:t>
        <a:bodyPr/>
        <a:lstStyle/>
        <a:p>
          <a:endParaRPr lang="en-US"/>
        </a:p>
      </dgm:t>
    </dgm:pt>
    <dgm:pt modelId="{ACE18EF4-5229-4D61-A14C-E5E5B3DF9951}">
      <dgm:prSet custT="1"/>
      <dgm:spPr/>
      <dgm:t>
        <a:bodyPr/>
        <a:lstStyle/>
        <a:p>
          <a:pPr rtl="0">
            <a:lnSpc>
              <a:spcPct val="100000"/>
            </a:lnSpc>
          </a:pPr>
          <a:r>
            <a:rPr lang="en-US" sz="2800" dirty="0">
              <a:hlinkClick xmlns:r="http://schemas.openxmlformats.org/officeDocument/2006/relationships" r:id="rId3"/>
            </a:rPr>
            <a:t>OAM Chapter 15 Sections</a:t>
          </a:r>
          <a:r>
            <a:rPr lang="en-US" sz="2800">
              <a:latin typeface="Montserrat"/>
            </a:rPr>
            <a:t> (15.45.10, 15.45.20 &amp; 15.45.30)</a:t>
          </a:r>
          <a:endParaRPr lang="en-US" sz="2800"/>
        </a:p>
      </dgm:t>
    </dgm:pt>
    <dgm:pt modelId="{6F44EEC9-8B98-4D4C-90F7-33673CD93F59}" type="parTrans" cxnId="{A854F740-A355-4D8E-BD9E-2866A963A87D}">
      <dgm:prSet/>
      <dgm:spPr/>
      <dgm:t>
        <a:bodyPr/>
        <a:lstStyle/>
        <a:p>
          <a:endParaRPr lang="en-US"/>
        </a:p>
      </dgm:t>
    </dgm:pt>
    <dgm:pt modelId="{6886A473-99CC-4209-88FE-48FADDE94BC4}" type="sibTrans" cxnId="{A854F740-A355-4D8E-BD9E-2866A963A87D}">
      <dgm:prSet/>
      <dgm:spPr/>
      <dgm:t>
        <a:bodyPr/>
        <a:lstStyle/>
        <a:p>
          <a:endParaRPr lang="en-US"/>
        </a:p>
      </dgm:t>
    </dgm:pt>
    <dgm:pt modelId="{70A79BFC-4320-46D2-A2F5-AF922A4A3C81}">
      <dgm:prSet custT="1"/>
      <dgm:spPr/>
      <dgm:t>
        <a:bodyPr/>
        <a:lstStyle/>
        <a:p>
          <a:pPr>
            <a:lnSpc>
              <a:spcPct val="100000"/>
            </a:lnSpc>
          </a:pPr>
          <a:r>
            <a:rPr lang="en-US" sz="2800" kern="1200" dirty="0">
              <a:solidFill>
                <a:srgbClr val="000000">
                  <a:hueOff val="0"/>
                  <a:satOff val="0"/>
                  <a:lumOff val="0"/>
                  <a:alphaOff val="0"/>
                </a:srgbClr>
              </a:solidFill>
              <a:latin typeface="Aptos"/>
              <a:ea typeface="+mn-ea"/>
              <a:cs typeface="+mn-cs"/>
              <a:hlinkClick xmlns:r="http://schemas.openxmlformats.org/officeDocument/2006/relationships" r:id="rId4"/>
            </a:rPr>
            <a:t>ACFR Contacts List</a:t>
          </a:r>
          <a:endParaRPr lang="en-US" sz="2800" kern="1200" dirty="0">
            <a:solidFill>
              <a:srgbClr val="000000">
                <a:hueOff val="0"/>
                <a:satOff val="0"/>
                <a:lumOff val="0"/>
                <a:alphaOff val="0"/>
              </a:srgbClr>
            </a:solidFill>
            <a:latin typeface="Aptos"/>
            <a:ea typeface="+mn-ea"/>
            <a:cs typeface="+mn-cs"/>
          </a:endParaRPr>
        </a:p>
      </dgm:t>
    </dgm:pt>
    <dgm:pt modelId="{0884E29B-DA1D-4BCB-AE6D-7BE0B82E9878}" type="parTrans" cxnId="{60E2B10A-B57B-4C79-ADAA-D4E3A0BEADF5}">
      <dgm:prSet/>
      <dgm:spPr/>
      <dgm:t>
        <a:bodyPr/>
        <a:lstStyle/>
        <a:p>
          <a:endParaRPr lang="en-US"/>
        </a:p>
      </dgm:t>
    </dgm:pt>
    <dgm:pt modelId="{CFA81957-F4C2-4F11-BA3E-9BFED95DFCC5}" type="sibTrans" cxnId="{60E2B10A-B57B-4C79-ADAA-D4E3A0BEADF5}">
      <dgm:prSet/>
      <dgm:spPr/>
      <dgm:t>
        <a:bodyPr/>
        <a:lstStyle/>
        <a:p>
          <a:endParaRPr lang="en-US"/>
        </a:p>
      </dgm:t>
    </dgm:pt>
    <dgm:pt modelId="{697AD2DF-16B7-4555-B159-BCBEAE9176B2}">
      <dgm:prSet custT="1"/>
      <dgm:spPr/>
      <dgm:t>
        <a:bodyPr/>
        <a:lstStyle/>
        <a:p>
          <a:pPr marL="0" lvl="0" indent="0" algn="l" defTabSz="1244600">
            <a:lnSpc>
              <a:spcPct val="100000"/>
            </a:lnSpc>
            <a:spcBef>
              <a:spcPct val="0"/>
            </a:spcBef>
            <a:spcAft>
              <a:spcPct val="35000"/>
            </a:spcAft>
            <a:buNone/>
          </a:pPr>
          <a:r>
            <a:rPr lang="en-US" sz="2800" kern="1200" dirty="0">
              <a:solidFill>
                <a:srgbClr val="000000">
                  <a:hueOff val="0"/>
                  <a:satOff val="0"/>
                  <a:lumOff val="0"/>
                  <a:alphaOff val="0"/>
                </a:srgbClr>
              </a:solidFill>
              <a:latin typeface="Aptos"/>
              <a:ea typeface="+mn-ea"/>
              <a:cs typeface="+mn-cs"/>
              <a:hlinkClick xmlns:r="http://schemas.openxmlformats.org/officeDocument/2006/relationships" r:id="rId5"/>
            </a:rPr>
            <a:t>ACFR Contacts News List</a:t>
          </a:r>
          <a:endParaRPr lang="en-US" sz="2800" kern="1200" dirty="0">
            <a:solidFill>
              <a:srgbClr val="000000">
                <a:hueOff val="0"/>
                <a:satOff val="0"/>
                <a:lumOff val="0"/>
                <a:alphaOff val="0"/>
              </a:srgbClr>
            </a:solidFill>
            <a:latin typeface="Aptos"/>
            <a:ea typeface="+mn-ea"/>
            <a:cs typeface="+mn-cs"/>
          </a:endParaRPr>
        </a:p>
      </dgm:t>
    </dgm:pt>
    <dgm:pt modelId="{AA7913B4-08F4-4D52-BEE2-5A80E1595587}" type="parTrans" cxnId="{BF20CB84-E1B4-4BC9-8E11-EBD45AD3051A}">
      <dgm:prSet/>
      <dgm:spPr/>
      <dgm:t>
        <a:bodyPr/>
        <a:lstStyle/>
        <a:p>
          <a:endParaRPr lang="en-US"/>
        </a:p>
      </dgm:t>
    </dgm:pt>
    <dgm:pt modelId="{8132BA8F-EAA3-478F-9F23-6606D26AE85C}" type="sibTrans" cxnId="{BF20CB84-E1B4-4BC9-8E11-EBD45AD3051A}">
      <dgm:prSet/>
      <dgm:spPr/>
      <dgm:t>
        <a:bodyPr/>
        <a:lstStyle/>
        <a:p>
          <a:endParaRPr lang="en-US"/>
        </a:p>
      </dgm:t>
    </dgm:pt>
    <dgm:pt modelId="{FFF68A67-34D6-470C-A368-B05E39D7375F}" type="pres">
      <dgm:prSet presAssocID="{37B8DC2B-2EDF-4B23-BADB-1C4B941670EF}" presName="root" presStyleCnt="0">
        <dgm:presLayoutVars>
          <dgm:dir/>
          <dgm:resizeHandles val="exact"/>
        </dgm:presLayoutVars>
      </dgm:prSet>
      <dgm:spPr/>
    </dgm:pt>
    <dgm:pt modelId="{5832BFDB-130D-4D48-A4C3-44CBEAFB2C5A}" type="pres">
      <dgm:prSet presAssocID="{7EB58EA7-88C8-41F1-A2C9-601FC0F842CA}" presName="compNode" presStyleCnt="0"/>
      <dgm:spPr/>
    </dgm:pt>
    <dgm:pt modelId="{1D102C16-0DDF-4DA0-95D1-A56F0B48DF1C}" type="pres">
      <dgm:prSet presAssocID="{7EB58EA7-88C8-41F1-A2C9-601FC0F842CA}" presName="bgRect" presStyleLbl="bgShp" presStyleIdx="0" presStyleCnt="5"/>
      <dgm:spPr/>
    </dgm:pt>
    <dgm:pt modelId="{141BC21F-004E-4DCF-9E05-70C9EAC8CC21}" type="pres">
      <dgm:prSet presAssocID="{7EB58EA7-88C8-41F1-A2C9-601FC0F842CA}" presName="iconRect" presStyleLbl="node1" presStyleIdx="0" presStyleCnt="5"/>
      <dgm:spPr>
        <a:blipFill>
          <a:blip xmlns:r="http://schemas.openxmlformats.org/officeDocument/2006/relationships" r:embed="rId6">
            <a:extLst>
              <a:ext uri="{96DAC541-7B7A-43D3-8B79-37D633B846F1}">
                <asvg:svgBlip xmlns:asvg="http://schemas.microsoft.com/office/drawing/2016/SVG/main" r:embed="rId7"/>
              </a:ext>
            </a:extLst>
          </a:blip>
          <a:srcRect/>
          <a:stretch>
            <a:fillRect/>
          </a:stretch>
        </a:blipFill>
      </dgm:spPr>
    </dgm:pt>
    <dgm:pt modelId="{4F5A16EF-72C6-40F1-A1DA-E0DC26334861}" type="pres">
      <dgm:prSet presAssocID="{7EB58EA7-88C8-41F1-A2C9-601FC0F842CA}" presName="spaceRect" presStyleCnt="0"/>
      <dgm:spPr/>
    </dgm:pt>
    <dgm:pt modelId="{32502A6A-4ACA-4A07-96A1-3AA7A09E4D18}" type="pres">
      <dgm:prSet presAssocID="{7EB58EA7-88C8-41F1-A2C9-601FC0F842CA}" presName="parTx" presStyleLbl="revTx" presStyleIdx="0" presStyleCnt="5">
        <dgm:presLayoutVars>
          <dgm:chMax val="0"/>
          <dgm:chPref val="0"/>
        </dgm:presLayoutVars>
      </dgm:prSet>
      <dgm:spPr/>
    </dgm:pt>
    <dgm:pt modelId="{1AE5295E-56D3-4D18-9E4D-EE2905F48826}" type="pres">
      <dgm:prSet presAssocID="{F263E51C-C803-4DEE-89C6-1FCA3B20F716}" presName="sibTrans" presStyleCnt="0"/>
      <dgm:spPr/>
    </dgm:pt>
    <dgm:pt modelId="{76495FA5-CA83-467D-A415-C61F35BEDB10}" type="pres">
      <dgm:prSet presAssocID="{84588940-2D7D-4072-964A-A5F7B2222D6D}" presName="compNode" presStyleCnt="0"/>
      <dgm:spPr/>
    </dgm:pt>
    <dgm:pt modelId="{04C426FB-083F-4384-9804-75A885ED132F}" type="pres">
      <dgm:prSet presAssocID="{84588940-2D7D-4072-964A-A5F7B2222D6D}" presName="bgRect" presStyleLbl="bgShp" presStyleIdx="1" presStyleCnt="5" custLinFactNeighborX="-1208" custLinFactNeighborY="-4036"/>
      <dgm:spPr/>
    </dgm:pt>
    <dgm:pt modelId="{D97698A8-643C-4350-8ECB-7B8FB132D59E}" type="pres">
      <dgm:prSet presAssocID="{84588940-2D7D-4072-964A-A5F7B2222D6D}" presName="iconRect" presStyleLbl="node1" presStyleIdx="1" presStyleCnt="5"/>
      <dgm:spPr>
        <a:blipFill>
          <a:blip xmlns:r="http://schemas.openxmlformats.org/officeDocument/2006/relationships" r:embed="rId8">
            <a:extLst>
              <a:ext uri="{96DAC541-7B7A-43D3-8B79-37D633B846F1}">
                <asvg:svgBlip xmlns:asvg="http://schemas.microsoft.com/office/drawing/2016/SVG/main" r:embed="rId9"/>
              </a:ext>
            </a:extLst>
          </a:blip>
          <a:srcRect/>
          <a:stretch>
            <a:fillRect/>
          </a:stretch>
        </a:blipFill>
      </dgm:spPr>
      <dgm:extLst>
        <a:ext uri="{E40237B7-FDA0-4F09-8148-C483321AD2D9}">
          <dgm14:cNvPr xmlns:dgm14="http://schemas.microsoft.com/office/drawing/2010/diagram" id="0" name="" descr="Daily calendar with solid fill"/>
        </a:ext>
      </dgm:extLst>
    </dgm:pt>
    <dgm:pt modelId="{7E77BCAC-535F-4F5E-B9A2-1580621A4035}" type="pres">
      <dgm:prSet presAssocID="{84588940-2D7D-4072-964A-A5F7B2222D6D}" presName="spaceRect" presStyleCnt="0"/>
      <dgm:spPr/>
    </dgm:pt>
    <dgm:pt modelId="{E88A5C9B-12F3-4CA1-9489-FBDB0C9423CC}" type="pres">
      <dgm:prSet presAssocID="{84588940-2D7D-4072-964A-A5F7B2222D6D}" presName="parTx" presStyleLbl="revTx" presStyleIdx="1" presStyleCnt="5">
        <dgm:presLayoutVars>
          <dgm:chMax val="0"/>
          <dgm:chPref val="0"/>
        </dgm:presLayoutVars>
      </dgm:prSet>
      <dgm:spPr/>
    </dgm:pt>
    <dgm:pt modelId="{E79888A0-1B99-4F20-8048-366873B8C8CF}" type="pres">
      <dgm:prSet presAssocID="{AB37DBFA-9190-47A6-A332-95A2413E3026}" presName="sibTrans" presStyleCnt="0"/>
      <dgm:spPr/>
    </dgm:pt>
    <dgm:pt modelId="{74D90AAA-0E03-43C0-A544-B6A0F8F2E36B}" type="pres">
      <dgm:prSet presAssocID="{70A79BFC-4320-46D2-A2F5-AF922A4A3C81}" presName="compNode" presStyleCnt="0"/>
      <dgm:spPr/>
    </dgm:pt>
    <dgm:pt modelId="{FBC6A707-3B21-49B0-91EB-14385D47C870}" type="pres">
      <dgm:prSet presAssocID="{70A79BFC-4320-46D2-A2F5-AF922A4A3C81}" presName="bgRect" presStyleLbl="bgShp" presStyleIdx="2" presStyleCnt="5"/>
      <dgm:spPr/>
    </dgm:pt>
    <dgm:pt modelId="{06E0D512-7395-439B-A739-D30AEB650ACF}" type="pres">
      <dgm:prSet presAssocID="{70A79BFC-4320-46D2-A2F5-AF922A4A3C81}" presName="iconRect" presStyleLbl="node1" presStyleIdx="2" presStyleCnt="5"/>
      <dgm:spPr>
        <a:blipFill>
          <a:blip xmlns:r="http://schemas.openxmlformats.org/officeDocument/2006/relationships" r:embed="rId10">
            <a:extLst>
              <a:ext uri="{96DAC541-7B7A-43D3-8B79-37D633B846F1}">
                <asvg:svgBlip xmlns:asvg="http://schemas.microsoft.com/office/drawing/2016/SVG/main" r:embed="rId11"/>
              </a:ext>
            </a:extLst>
          </a:blip>
          <a:srcRect/>
          <a:stretch>
            <a:fillRect/>
          </a:stretch>
        </a:blipFill>
      </dgm:spPr>
      <dgm:extLst>
        <a:ext uri="{E40237B7-FDA0-4F09-8148-C483321AD2D9}">
          <dgm14:cNvPr xmlns:dgm14="http://schemas.microsoft.com/office/drawing/2010/diagram" id="0" name="" descr="Call center with solid fill"/>
        </a:ext>
      </dgm:extLst>
    </dgm:pt>
    <dgm:pt modelId="{086EF628-BA51-4DF9-8449-23BF1D095EDD}" type="pres">
      <dgm:prSet presAssocID="{70A79BFC-4320-46D2-A2F5-AF922A4A3C81}" presName="spaceRect" presStyleCnt="0"/>
      <dgm:spPr/>
    </dgm:pt>
    <dgm:pt modelId="{B33D9C71-2DC8-4204-9E98-7E2067B6DD67}" type="pres">
      <dgm:prSet presAssocID="{70A79BFC-4320-46D2-A2F5-AF922A4A3C81}" presName="parTx" presStyleLbl="revTx" presStyleIdx="2" presStyleCnt="5">
        <dgm:presLayoutVars>
          <dgm:chMax val="0"/>
          <dgm:chPref val="0"/>
        </dgm:presLayoutVars>
      </dgm:prSet>
      <dgm:spPr/>
    </dgm:pt>
    <dgm:pt modelId="{6BC47A71-C46A-40C5-AF5D-205EB22A78C1}" type="pres">
      <dgm:prSet presAssocID="{CFA81957-F4C2-4F11-BA3E-9BFED95DFCC5}" presName="sibTrans" presStyleCnt="0"/>
      <dgm:spPr/>
    </dgm:pt>
    <dgm:pt modelId="{3CC1E95B-B86B-4329-BD91-D311DA46B5CB}" type="pres">
      <dgm:prSet presAssocID="{697AD2DF-16B7-4555-B159-BCBEAE9176B2}" presName="compNode" presStyleCnt="0"/>
      <dgm:spPr/>
    </dgm:pt>
    <dgm:pt modelId="{1DA38DB9-2542-4245-B6A5-01DF4E7DF5AB}" type="pres">
      <dgm:prSet presAssocID="{697AD2DF-16B7-4555-B159-BCBEAE9176B2}" presName="bgRect" presStyleLbl="bgShp" presStyleIdx="3" presStyleCnt="5"/>
      <dgm:spPr/>
    </dgm:pt>
    <dgm:pt modelId="{EA5A521E-608D-44F5-AE73-6F15944E3EC2}" type="pres">
      <dgm:prSet presAssocID="{697AD2DF-16B7-4555-B159-BCBEAE9176B2}" presName="iconRect" presStyleLbl="node1" presStyleIdx="3" presStyleCnt="5"/>
      <dgm:spPr>
        <a:blipFill>
          <a:blip xmlns:r="http://schemas.openxmlformats.org/officeDocument/2006/relationships" r:embed="rId12">
            <a:extLst>
              <a:ext uri="{96DAC541-7B7A-43D3-8B79-37D633B846F1}">
                <asvg:svgBlip xmlns:asvg="http://schemas.microsoft.com/office/drawing/2016/SVG/main" r:embed="rId13"/>
              </a:ext>
            </a:extLst>
          </a:blip>
          <a:srcRect/>
          <a:stretch>
            <a:fillRect/>
          </a:stretch>
        </a:blipFill>
      </dgm:spPr>
      <dgm:extLst>
        <a:ext uri="{E40237B7-FDA0-4F09-8148-C483321AD2D9}">
          <dgm14:cNvPr xmlns:dgm14="http://schemas.microsoft.com/office/drawing/2010/diagram" id="0" name="" descr="Shopping bag with solid fill"/>
        </a:ext>
      </dgm:extLst>
    </dgm:pt>
    <dgm:pt modelId="{377846F1-6678-4177-992E-9E1ED76DF9AE}" type="pres">
      <dgm:prSet presAssocID="{697AD2DF-16B7-4555-B159-BCBEAE9176B2}" presName="spaceRect" presStyleCnt="0"/>
      <dgm:spPr/>
    </dgm:pt>
    <dgm:pt modelId="{D1493519-6809-49B6-956B-3FA0B51EA2CE}" type="pres">
      <dgm:prSet presAssocID="{697AD2DF-16B7-4555-B159-BCBEAE9176B2}" presName="parTx" presStyleLbl="revTx" presStyleIdx="3" presStyleCnt="5">
        <dgm:presLayoutVars>
          <dgm:chMax val="0"/>
          <dgm:chPref val="0"/>
        </dgm:presLayoutVars>
      </dgm:prSet>
      <dgm:spPr/>
    </dgm:pt>
    <dgm:pt modelId="{B124594B-E2DF-4D43-849A-A54BCCF9017D}" type="pres">
      <dgm:prSet presAssocID="{8132BA8F-EAA3-478F-9F23-6606D26AE85C}" presName="sibTrans" presStyleCnt="0"/>
      <dgm:spPr/>
    </dgm:pt>
    <dgm:pt modelId="{922F816F-CC2A-4648-A95C-0AF70898CBE0}" type="pres">
      <dgm:prSet presAssocID="{ACE18EF4-5229-4D61-A14C-E5E5B3DF9951}" presName="compNode" presStyleCnt="0"/>
      <dgm:spPr/>
    </dgm:pt>
    <dgm:pt modelId="{4E3443D1-72F4-4787-8733-37D837E8BFED}" type="pres">
      <dgm:prSet presAssocID="{ACE18EF4-5229-4D61-A14C-E5E5B3DF9951}" presName="bgRect" presStyleLbl="bgShp" presStyleIdx="4" presStyleCnt="5" custLinFactNeighborX="1208" custLinFactNeighborY="5262"/>
      <dgm:spPr/>
    </dgm:pt>
    <dgm:pt modelId="{C4344E56-2089-4530-8850-C5614F1D2EAF}" type="pres">
      <dgm:prSet presAssocID="{ACE18EF4-5229-4D61-A14C-E5E5B3DF9951}" presName="iconRect" presStyleLbl="node1" presStyleIdx="4" presStyleCnt="5"/>
      <dgm:spPr>
        <a:blipFill>
          <a:blip xmlns:r="http://schemas.openxmlformats.org/officeDocument/2006/relationships" r:embed="rId14">
            <a:extLst>
              <a:ext uri="{96DAC541-7B7A-43D3-8B79-37D633B846F1}">
                <asvg:svgBlip xmlns:asvg="http://schemas.microsoft.com/office/drawing/2016/SVG/main" r:embed="rId15"/>
              </a:ext>
            </a:extLst>
          </a:blip>
          <a:srcRect/>
          <a:stretch>
            <a:fillRect/>
          </a:stretch>
        </a:blipFill>
      </dgm:spPr>
      <dgm:extLst>
        <a:ext uri="{E40237B7-FDA0-4F09-8148-C483321AD2D9}">
          <dgm14:cNvPr xmlns:dgm14="http://schemas.microsoft.com/office/drawing/2010/diagram" id="0" name="" descr="Closed book with solid fill"/>
        </a:ext>
      </dgm:extLst>
    </dgm:pt>
    <dgm:pt modelId="{103C1278-2C6A-4193-8096-97E580A3DB42}" type="pres">
      <dgm:prSet presAssocID="{ACE18EF4-5229-4D61-A14C-E5E5B3DF9951}" presName="spaceRect" presStyleCnt="0"/>
      <dgm:spPr/>
    </dgm:pt>
    <dgm:pt modelId="{6B74ECF7-C253-4C5E-A75C-953F0B3A02BD}" type="pres">
      <dgm:prSet presAssocID="{ACE18EF4-5229-4D61-A14C-E5E5B3DF9951}" presName="parTx" presStyleLbl="revTx" presStyleIdx="4" presStyleCnt="5">
        <dgm:presLayoutVars>
          <dgm:chMax val="0"/>
          <dgm:chPref val="0"/>
        </dgm:presLayoutVars>
      </dgm:prSet>
      <dgm:spPr/>
    </dgm:pt>
  </dgm:ptLst>
  <dgm:cxnLst>
    <dgm:cxn modelId="{60E2B10A-B57B-4C79-ADAA-D4E3A0BEADF5}" srcId="{37B8DC2B-2EDF-4B23-BADB-1C4B941670EF}" destId="{70A79BFC-4320-46D2-A2F5-AF922A4A3C81}" srcOrd="2" destOrd="0" parTransId="{0884E29B-DA1D-4BCB-AE6D-7BE0B82E9878}" sibTransId="{CFA81957-F4C2-4F11-BA3E-9BFED95DFCC5}"/>
    <dgm:cxn modelId="{A854F740-A355-4D8E-BD9E-2866A963A87D}" srcId="{37B8DC2B-2EDF-4B23-BADB-1C4B941670EF}" destId="{ACE18EF4-5229-4D61-A14C-E5E5B3DF9951}" srcOrd="4" destOrd="0" parTransId="{6F44EEC9-8B98-4D4C-90F7-33673CD93F59}" sibTransId="{6886A473-99CC-4209-88FE-48FADDE94BC4}"/>
    <dgm:cxn modelId="{E08F5F52-2466-49E2-96C8-05EC3B9C2992}" srcId="{37B8DC2B-2EDF-4B23-BADB-1C4B941670EF}" destId="{7EB58EA7-88C8-41F1-A2C9-601FC0F842CA}" srcOrd="0" destOrd="0" parTransId="{EFAE8A07-FAFE-4C88-81A2-0B908182D68F}" sibTransId="{F263E51C-C803-4DEE-89C6-1FCA3B20F716}"/>
    <dgm:cxn modelId="{AEFC1974-EFFD-4C32-9349-6680E1488D09}" type="presOf" srcId="{ACE18EF4-5229-4D61-A14C-E5E5B3DF9951}" destId="{6B74ECF7-C253-4C5E-A75C-953F0B3A02BD}" srcOrd="0" destOrd="0" presId="urn:microsoft.com/office/officeart/2018/2/layout/IconVerticalSolidList"/>
    <dgm:cxn modelId="{9F61E481-1595-419E-BB0A-D0893A7B2C7A}" type="presOf" srcId="{70A79BFC-4320-46D2-A2F5-AF922A4A3C81}" destId="{B33D9C71-2DC8-4204-9E98-7E2067B6DD67}" srcOrd="0" destOrd="0" presId="urn:microsoft.com/office/officeart/2018/2/layout/IconVerticalSolidList"/>
    <dgm:cxn modelId="{BF20CB84-E1B4-4BC9-8E11-EBD45AD3051A}" srcId="{37B8DC2B-2EDF-4B23-BADB-1C4B941670EF}" destId="{697AD2DF-16B7-4555-B159-BCBEAE9176B2}" srcOrd="3" destOrd="0" parTransId="{AA7913B4-08F4-4D52-BEE2-5A80E1595587}" sibTransId="{8132BA8F-EAA3-478F-9F23-6606D26AE85C}"/>
    <dgm:cxn modelId="{6189AD8B-85E5-44F5-875D-A8F3664FB478}" type="presOf" srcId="{7EB58EA7-88C8-41F1-A2C9-601FC0F842CA}" destId="{32502A6A-4ACA-4A07-96A1-3AA7A09E4D18}" srcOrd="0" destOrd="0" presId="urn:microsoft.com/office/officeart/2018/2/layout/IconVerticalSolidList"/>
    <dgm:cxn modelId="{DEFA3797-EC77-4A1E-8F62-C60D0A68B71B}" type="presOf" srcId="{84588940-2D7D-4072-964A-A5F7B2222D6D}" destId="{E88A5C9B-12F3-4CA1-9489-FBDB0C9423CC}" srcOrd="0" destOrd="0" presId="urn:microsoft.com/office/officeart/2018/2/layout/IconVerticalSolidList"/>
    <dgm:cxn modelId="{E2480AC1-876A-4741-B695-338FFE428E40}" type="presOf" srcId="{37B8DC2B-2EDF-4B23-BADB-1C4B941670EF}" destId="{FFF68A67-34D6-470C-A368-B05E39D7375F}" srcOrd="0" destOrd="0" presId="urn:microsoft.com/office/officeart/2018/2/layout/IconVerticalSolidList"/>
    <dgm:cxn modelId="{C0E544D5-3EEE-4D36-B234-9DF60E91371B}" srcId="{37B8DC2B-2EDF-4B23-BADB-1C4B941670EF}" destId="{84588940-2D7D-4072-964A-A5F7B2222D6D}" srcOrd="1" destOrd="0" parTransId="{FFB33848-C605-49BD-A3F4-AEC76D203822}" sibTransId="{AB37DBFA-9190-47A6-A332-95A2413E3026}"/>
    <dgm:cxn modelId="{D3CAD9F5-F30D-46F3-B6C4-722793AD4280}" type="presOf" srcId="{697AD2DF-16B7-4555-B159-BCBEAE9176B2}" destId="{D1493519-6809-49B6-956B-3FA0B51EA2CE}" srcOrd="0" destOrd="0" presId="urn:microsoft.com/office/officeart/2018/2/layout/IconVerticalSolidList"/>
    <dgm:cxn modelId="{312D7D59-0AF6-441F-8BEF-C19ED45D587A}" type="presParOf" srcId="{FFF68A67-34D6-470C-A368-B05E39D7375F}" destId="{5832BFDB-130D-4D48-A4C3-44CBEAFB2C5A}" srcOrd="0" destOrd="0" presId="urn:microsoft.com/office/officeart/2018/2/layout/IconVerticalSolidList"/>
    <dgm:cxn modelId="{97C0C069-C06D-4D21-95EF-9BA3D94D345A}" type="presParOf" srcId="{5832BFDB-130D-4D48-A4C3-44CBEAFB2C5A}" destId="{1D102C16-0DDF-4DA0-95D1-A56F0B48DF1C}" srcOrd="0" destOrd="0" presId="urn:microsoft.com/office/officeart/2018/2/layout/IconVerticalSolidList"/>
    <dgm:cxn modelId="{2905EEF0-603D-47BB-8C36-2C7E20E98567}" type="presParOf" srcId="{5832BFDB-130D-4D48-A4C3-44CBEAFB2C5A}" destId="{141BC21F-004E-4DCF-9E05-70C9EAC8CC21}" srcOrd="1" destOrd="0" presId="urn:microsoft.com/office/officeart/2018/2/layout/IconVerticalSolidList"/>
    <dgm:cxn modelId="{3FBCC86B-EDFC-495D-A982-891F1FF59793}" type="presParOf" srcId="{5832BFDB-130D-4D48-A4C3-44CBEAFB2C5A}" destId="{4F5A16EF-72C6-40F1-A1DA-E0DC26334861}" srcOrd="2" destOrd="0" presId="urn:microsoft.com/office/officeart/2018/2/layout/IconVerticalSolidList"/>
    <dgm:cxn modelId="{A2EF94B6-3300-468A-9ADB-F07020A37458}" type="presParOf" srcId="{5832BFDB-130D-4D48-A4C3-44CBEAFB2C5A}" destId="{32502A6A-4ACA-4A07-96A1-3AA7A09E4D18}" srcOrd="3" destOrd="0" presId="urn:microsoft.com/office/officeart/2018/2/layout/IconVerticalSolidList"/>
    <dgm:cxn modelId="{4F773E4B-733F-48BA-B1E4-CF0ACCD7DB98}" type="presParOf" srcId="{FFF68A67-34D6-470C-A368-B05E39D7375F}" destId="{1AE5295E-56D3-4D18-9E4D-EE2905F48826}" srcOrd="1" destOrd="0" presId="urn:microsoft.com/office/officeart/2018/2/layout/IconVerticalSolidList"/>
    <dgm:cxn modelId="{DF8AD998-4A8B-445B-A886-C7BA78D94646}" type="presParOf" srcId="{FFF68A67-34D6-470C-A368-B05E39D7375F}" destId="{76495FA5-CA83-467D-A415-C61F35BEDB10}" srcOrd="2" destOrd="0" presId="urn:microsoft.com/office/officeart/2018/2/layout/IconVerticalSolidList"/>
    <dgm:cxn modelId="{6E549C44-C69B-4BEA-B18B-DA8A1AF25CFE}" type="presParOf" srcId="{76495FA5-CA83-467D-A415-C61F35BEDB10}" destId="{04C426FB-083F-4384-9804-75A885ED132F}" srcOrd="0" destOrd="0" presId="urn:microsoft.com/office/officeart/2018/2/layout/IconVerticalSolidList"/>
    <dgm:cxn modelId="{6345BB4D-91BF-484B-840B-75EA868F97CE}" type="presParOf" srcId="{76495FA5-CA83-467D-A415-C61F35BEDB10}" destId="{D97698A8-643C-4350-8ECB-7B8FB132D59E}" srcOrd="1" destOrd="0" presId="urn:microsoft.com/office/officeart/2018/2/layout/IconVerticalSolidList"/>
    <dgm:cxn modelId="{C73D049A-8DCD-4939-977A-3C8D4B55B12F}" type="presParOf" srcId="{76495FA5-CA83-467D-A415-C61F35BEDB10}" destId="{7E77BCAC-535F-4F5E-B9A2-1580621A4035}" srcOrd="2" destOrd="0" presId="urn:microsoft.com/office/officeart/2018/2/layout/IconVerticalSolidList"/>
    <dgm:cxn modelId="{A1063A69-209D-48EF-B84C-B5F9DC99F49A}" type="presParOf" srcId="{76495FA5-CA83-467D-A415-C61F35BEDB10}" destId="{E88A5C9B-12F3-4CA1-9489-FBDB0C9423CC}" srcOrd="3" destOrd="0" presId="urn:microsoft.com/office/officeart/2018/2/layout/IconVerticalSolidList"/>
    <dgm:cxn modelId="{37ABC6D7-88AB-4E3A-8FA7-CA3B1AD5A7D3}" type="presParOf" srcId="{FFF68A67-34D6-470C-A368-B05E39D7375F}" destId="{E79888A0-1B99-4F20-8048-366873B8C8CF}" srcOrd="3" destOrd="0" presId="urn:microsoft.com/office/officeart/2018/2/layout/IconVerticalSolidList"/>
    <dgm:cxn modelId="{C7C3F023-BF81-43F0-8A15-8BA53EACB611}" type="presParOf" srcId="{FFF68A67-34D6-470C-A368-B05E39D7375F}" destId="{74D90AAA-0E03-43C0-A544-B6A0F8F2E36B}" srcOrd="4" destOrd="0" presId="urn:microsoft.com/office/officeart/2018/2/layout/IconVerticalSolidList"/>
    <dgm:cxn modelId="{0E373D31-3882-4788-BA90-580438A0EA0B}" type="presParOf" srcId="{74D90AAA-0E03-43C0-A544-B6A0F8F2E36B}" destId="{FBC6A707-3B21-49B0-91EB-14385D47C870}" srcOrd="0" destOrd="0" presId="urn:microsoft.com/office/officeart/2018/2/layout/IconVerticalSolidList"/>
    <dgm:cxn modelId="{5AC4ACC9-A97D-4CB8-8C83-8BAAB9BB1E7D}" type="presParOf" srcId="{74D90AAA-0E03-43C0-A544-B6A0F8F2E36B}" destId="{06E0D512-7395-439B-A739-D30AEB650ACF}" srcOrd="1" destOrd="0" presId="urn:microsoft.com/office/officeart/2018/2/layout/IconVerticalSolidList"/>
    <dgm:cxn modelId="{BF7F6AC8-5388-46AB-B782-1DEE55EC6ABC}" type="presParOf" srcId="{74D90AAA-0E03-43C0-A544-B6A0F8F2E36B}" destId="{086EF628-BA51-4DF9-8449-23BF1D095EDD}" srcOrd="2" destOrd="0" presId="urn:microsoft.com/office/officeart/2018/2/layout/IconVerticalSolidList"/>
    <dgm:cxn modelId="{270D78E2-0030-4A6C-AD30-D9981CC5CE2F}" type="presParOf" srcId="{74D90AAA-0E03-43C0-A544-B6A0F8F2E36B}" destId="{B33D9C71-2DC8-4204-9E98-7E2067B6DD67}" srcOrd="3" destOrd="0" presId="urn:microsoft.com/office/officeart/2018/2/layout/IconVerticalSolidList"/>
    <dgm:cxn modelId="{98B2726D-A90E-4991-B0E5-F1D29E68B082}" type="presParOf" srcId="{FFF68A67-34D6-470C-A368-B05E39D7375F}" destId="{6BC47A71-C46A-40C5-AF5D-205EB22A78C1}" srcOrd="5" destOrd="0" presId="urn:microsoft.com/office/officeart/2018/2/layout/IconVerticalSolidList"/>
    <dgm:cxn modelId="{D0E2C5BE-36D8-4D54-B0C5-422404BDFD55}" type="presParOf" srcId="{FFF68A67-34D6-470C-A368-B05E39D7375F}" destId="{3CC1E95B-B86B-4329-BD91-D311DA46B5CB}" srcOrd="6" destOrd="0" presId="urn:microsoft.com/office/officeart/2018/2/layout/IconVerticalSolidList"/>
    <dgm:cxn modelId="{7A0F986D-5DDD-44A9-9FC5-74454C0ED168}" type="presParOf" srcId="{3CC1E95B-B86B-4329-BD91-D311DA46B5CB}" destId="{1DA38DB9-2542-4245-B6A5-01DF4E7DF5AB}" srcOrd="0" destOrd="0" presId="urn:microsoft.com/office/officeart/2018/2/layout/IconVerticalSolidList"/>
    <dgm:cxn modelId="{9774A547-1DE1-419E-A77B-F197C36C87BB}" type="presParOf" srcId="{3CC1E95B-B86B-4329-BD91-D311DA46B5CB}" destId="{EA5A521E-608D-44F5-AE73-6F15944E3EC2}" srcOrd="1" destOrd="0" presId="urn:microsoft.com/office/officeart/2018/2/layout/IconVerticalSolidList"/>
    <dgm:cxn modelId="{3166EE44-A879-4466-8052-096527187C48}" type="presParOf" srcId="{3CC1E95B-B86B-4329-BD91-D311DA46B5CB}" destId="{377846F1-6678-4177-992E-9E1ED76DF9AE}" srcOrd="2" destOrd="0" presId="urn:microsoft.com/office/officeart/2018/2/layout/IconVerticalSolidList"/>
    <dgm:cxn modelId="{9FA7500F-A3C9-4EB9-A8C9-67BEC90880E1}" type="presParOf" srcId="{3CC1E95B-B86B-4329-BD91-D311DA46B5CB}" destId="{D1493519-6809-49B6-956B-3FA0B51EA2CE}" srcOrd="3" destOrd="0" presId="urn:microsoft.com/office/officeart/2018/2/layout/IconVerticalSolidList"/>
    <dgm:cxn modelId="{686B209B-1D2A-4FB7-B8E6-6E6B76F44B15}" type="presParOf" srcId="{FFF68A67-34D6-470C-A368-B05E39D7375F}" destId="{B124594B-E2DF-4D43-849A-A54BCCF9017D}" srcOrd="7" destOrd="0" presId="urn:microsoft.com/office/officeart/2018/2/layout/IconVerticalSolidList"/>
    <dgm:cxn modelId="{580B04C5-68A9-4CAB-9DF4-0E04312D65A0}" type="presParOf" srcId="{FFF68A67-34D6-470C-A368-B05E39D7375F}" destId="{922F816F-CC2A-4648-A95C-0AF70898CBE0}" srcOrd="8" destOrd="0" presId="urn:microsoft.com/office/officeart/2018/2/layout/IconVerticalSolidList"/>
    <dgm:cxn modelId="{0D527580-00BB-4F4E-B69F-342A6B4C553A}" type="presParOf" srcId="{922F816F-CC2A-4648-A95C-0AF70898CBE0}" destId="{4E3443D1-72F4-4787-8733-37D837E8BFED}" srcOrd="0" destOrd="0" presId="urn:microsoft.com/office/officeart/2018/2/layout/IconVerticalSolidList"/>
    <dgm:cxn modelId="{C24C742F-2742-4B56-B095-6C66FE207947}" type="presParOf" srcId="{922F816F-CC2A-4648-A95C-0AF70898CBE0}" destId="{C4344E56-2089-4530-8850-C5614F1D2EAF}" srcOrd="1" destOrd="0" presId="urn:microsoft.com/office/officeart/2018/2/layout/IconVerticalSolidList"/>
    <dgm:cxn modelId="{660BC4A8-2668-4B78-9C83-AF4BED6A053A}" type="presParOf" srcId="{922F816F-CC2A-4648-A95C-0AF70898CBE0}" destId="{103C1278-2C6A-4193-8096-97E580A3DB42}" srcOrd="2" destOrd="0" presId="urn:microsoft.com/office/officeart/2018/2/layout/IconVerticalSolidList"/>
    <dgm:cxn modelId="{F295AB7F-9516-4D34-8836-06A63DB11135}" type="presParOf" srcId="{922F816F-CC2A-4648-A95C-0AF70898CBE0}" destId="{6B74ECF7-C253-4C5E-A75C-953F0B3A02BD}"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7B8DC2B-2EDF-4B23-BADB-1C4B941670EF}" type="doc">
      <dgm:prSet loTypeId="urn:microsoft.com/office/officeart/2018/2/layout/IconVerticalSolidList" loCatId="icon" qsTypeId="urn:microsoft.com/office/officeart/2005/8/quickstyle/simple1" qsCatId="simple" csTypeId="urn:microsoft.com/office/officeart/2018/5/colors/Iconchunking_neutralbg_accent2_2" csCatId="accent2" phldr="1"/>
      <dgm:spPr/>
      <dgm:t>
        <a:bodyPr/>
        <a:lstStyle/>
        <a:p>
          <a:endParaRPr lang="en-US"/>
        </a:p>
      </dgm:t>
    </dgm:pt>
    <dgm:pt modelId="{7EB58EA7-88C8-41F1-A2C9-601FC0F842CA}">
      <dgm:prSet custT="1"/>
      <dgm:spPr/>
      <dgm:t>
        <a:bodyPr/>
        <a:lstStyle/>
        <a:p>
          <a:pPr>
            <a:lnSpc>
              <a:spcPct val="100000"/>
            </a:lnSpc>
          </a:pPr>
          <a:r>
            <a:rPr lang="en-US" sz="2800" b="1"/>
            <a:t>Step 1</a:t>
          </a:r>
          <a:r>
            <a:rPr lang="en-US" sz="2800"/>
            <a:t>: Locate the transaction(s).</a:t>
          </a:r>
        </a:p>
      </dgm:t>
      <dgm:extLst>
        <a:ext uri="{E40237B7-FDA0-4F09-8148-C483321AD2D9}">
          <dgm14:cNvPr xmlns:dgm14="http://schemas.microsoft.com/office/drawing/2010/diagram" id="0" name="" descr="Step 1: Locate the transaction(s)."/>
        </a:ext>
      </dgm:extLst>
    </dgm:pt>
    <dgm:pt modelId="{EFAE8A07-FAFE-4C88-81A2-0B908182D68F}" type="parTrans" cxnId="{E08F5F52-2466-49E2-96C8-05EC3B9C2992}">
      <dgm:prSet/>
      <dgm:spPr/>
      <dgm:t>
        <a:bodyPr/>
        <a:lstStyle/>
        <a:p>
          <a:endParaRPr lang="en-US"/>
        </a:p>
      </dgm:t>
    </dgm:pt>
    <dgm:pt modelId="{F263E51C-C803-4DEE-89C6-1FCA3B20F716}" type="sibTrans" cxnId="{E08F5F52-2466-49E2-96C8-05EC3B9C2992}">
      <dgm:prSet/>
      <dgm:spPr/>
      <dgm:t>
        <a:bodyPr/>
        <a:lstStyle/>
        <a:p>
          <a:endParaRPr lang="en-US"/>
        </a:p>
      </dgm:t>
    </dgm:pt>
    <dgm:pt modelId="{84588940-2D7D-4072-964A-A5F7B2222D6D}">
      <dgm:prSet custT="1"/>
      <dgm:spPr/>
      <dgm:t>
        <a:bodyPr/>
        <a:lstStyle/>
        <a:p>
          <a:pPr>
            <a:lnSpc>
              <a:spcPct val="100000"/>
            </a:lnSpc>
          </a:pPr>
          <a:r>
            <a:rPr lang="en-US" sz="2800" b="1"/>
            <a:t>Step 2</a:t>
          </a:r>
          <a:r>
            <a:rPr lang="en-US" sz="2800"/>
            <a:t>: Determine what entry should have been.</a:t>
          </a:r>
        </a:p>
      </dgm:t>
      <dgm:extLst>
        <a:ext uri="{E40237B7-FDA0-4F09-8148-C483321AD2D9}">
          <dgm14:cNvPr xmlns:dgm14="http://schemas.microsoft.com/office/drawing/2010/diagram" id="0" name="" descr="Step 2: Determine what entry should have been.">
            <a:extLst>
              <a:ext uri="{C183D7F6-B498-43B3-948B-1728B52AA6E4}">
                <adec:decorative xmlns:adec="http://schemas.microsoft.com/office/drawing/2017/decorative" val="0"/>
              </a:ext>
            </a:extLst>
          </dgm14:cNvPr>
        </a:ext>
      </dgm:extLst>
    </dgm:pt>
    <dgm:pt modelId="{FFB33848-C605-49BD-A3F4-AEC76D203822}" type="parTrans" cxnId="{C0E544D5-3EEE-4D36-B234-9DF60E91371B}">
      <dgm:prSet/>
      <dgm:spPr/>
      <dgm:t>
        <a:bodyPr/>
        <a:lstStyle/>
        <a:p>
          <a:endParaRPr lang="en-US"/>
        </a:p>
      </dgm:t>
    </dgm:pt>
    <dgm:pt modelId="{AB37DBFA-9190-47A6-A332-95A2413E3026}" type="sibTrans" cxnId="{C0E544D5-3EEE-4D36-B234-9DF60E91371B}">
      <dgm:prSet/>
      <dgm:spPr/>
      <dgm:t>
        <a:bodyPr/>
        <a:lstStyle/>
        <a:p>
          <a:endParaRPr lang="en-US"/>
        </a:p>
      </dgm:t>
    </dgm:pt>
    <dgm:pt modelId="{ACE18EF4-5229-4D61-A14C-E5E5B3DF9951}">
      <dgm:prSet custT="1"/>
      <dgm:spPr/>
      <dgm:t>
        <a:bodyPr/>
        <a:lstStyle/>
        <a:p>
          <a:pPr>
            <a:lnSpc>
              <a:spcPct val="100000"/>
            </a:lnSpc>
          </a:pPr>
          <a:r>
            <a:rPr lang="en-US" sz="2800" b="1"/>
            <a:t>Step 3</a:t>
          </a:r>
          <a:r>
            <a:rPr lang="en-US" sz="2800"/>
            <a:t>: Make the correction.</a:t>
          </a:r>
        </a:p>
      </dgm:t>
      <dgm:extLst>
        <a:ext uri="{E40237B7-FDA0-4F09-8148-C483321AD2D9}">
          <dgm14:cNvPr xmlns:dgm14="http://schemas.microsoft.com/office/drawing/2010/diagram" id="0" name="" descr="Step 3: Make the correction."/>
        </a:ext>
      </dgm:extLst>
    </dgm:pt>
    <dgm:pt modelId="{6F44EEC9-8B98-4D4C-90F7-33673CD93F59}" type="parTrans" cxnId="{A854F740-A355-4D8E-BD9E-2866A963A87D}">
      <dgm:prSet/>
      <dgm:spPr/>
      <dgm:t>
        <a:bodyPr/>
        <a:lstStyle/>
        <a:p>
          <a:endParaRPr lang="en-US"/>
        </a:p>
      </dgm:t>
    </dgm:pt>
    <dgm:pt modelId="{6886A473-99CC-4209-88FE-48FADDE94BC4}" type="sibTrans" cxnId="{A854F740-A355-4D8E-BD9E-2866A963A87D}">
      <dgm:prSet/>
      <dgm:spPr/>
      <dgm:t>
        <a:bodyPr/>
        <a:lstStyle/>
        <a:p>
          <a:endParaRPr lang="en-US"/>
        </a:p>
      </dgm:t>
    </dgm:pt>
    <dgm:pt modelId="{5CC5154E-F77E-4205-8D26-F1CA224CF571}">
      <dgm:prSet custT="1"/>
      <dgm:spPr/>
      <dgm:t>
        <a:bodyPr/>
        <a:lstStyle/>
        <a:p>
          <a:pPr>
            <a:lnSpc>
              <a:spcPct val="100000"/>
            </a:lnSpc>
          </a:pPr>
          <a:r>
            <a:rPr lang="en-US" sz="2800" b="1"/>
            <a:t>Step 4</a:t>
          </a:r>
          <a:r>
            <a:rPr lang="en-US" sz="2800"/>
            <a:t>: Confirm SWB exception cleared.</a:t>
          </a:r>
        </a:p>
      </dgm:t>
    </dgm:pt>
    <dgm:pt modelId="{7492D247-DFAB-4FDD-B759-0781CA62C80F}" type="parTrans" cxnId="{9C1EF049-A82B-4CE4-BA84-209919F4E7DB}">
      <dgm:prSet/>
      <dgm:spPr/>
      <dgm:t>
        <a:bodyPr/>
        <a:lstStyle/>
        <a:p>
          <a:endParaRPr lang="en-US"/>
        </a:p>
      </dgm:t>
    </dgm:pt>
    <dgm:pt modelId="{C95A76FA-0AA4-4A16-9923-C83A7F1774AA}" type="sibTrans" cxnId="{9C1EF049-A82B-4CE4-BA84-209919F4E7DB}">
      <dgm:prSet/>
      <dgm:spPr/>
      <dgm:t>
        <a:bodyPr/>
        <a:lstStyle/>
        <a:p>
          <a:endParaRPr lang="en-US"/>
        </a:p>
      </dgm:t>
    </dgm:pt>
    <dgm:pt modelId="{FFF68A67-34D6-470C-A368-B05E39D7375F}" type="pres">
      <dgm:prSet presAssocID="{37B8DC2B-2EDF-4B23-BADB-1C4B941670EF}" presName="root" presStyleCnt="0">
        <dgm:presLayoutVars>
          <dgm:dir/>
          <dgm:resizeHandles val="exact"/>
        </dgm:presLayoutVars>
      </dgm:prSet>
      <dgm:spPr/>
    </dgm:pt>
    <dgm:pt modelId="{5832BFDB-130D-4D48-A4C3-44CBEAFB2C5A}" type="pres">
      <dgm:prSet presAssocID="{7EB58EA7-88C8-41F1-A2C9-601FC0F842CA}" presName="compNode" presStyleCnt="0"/>
      <dgm:spPr/>
    </dgm:pt>
    <dgm:pt modelId="{1D102C16-0DDF-4DA0-95D1-A56F0B48DF1C}" type="pres">
      <dgm:prSet presAssocID="{7EB58EA7-88C8-41F1-A2C9-601FC0F842CA}" presName="bgRect" presStyleLbl="bgShp" presStyleIdx="0" presStyleCnt="4" custLinFactNeighborX="-2520" custLinFactNeighborY="0"/>
      <dgm:spPr>
        <a:solidFill>
          <a:srgbClr val="E7E6E6"/>
        </a:solidFill>
      </dgm:spPr>
    </dgm:pt>
    <dgm:pt modelId="{141BC21F-004E-4DCF-9E05-70C9EAC8CC21}" type="pres">
      <dgm:prSet presAssocID="{7EB58EA7-88C8-41F1-A2C9-601FC0F842CA}" presName="iconRect" presStyleLbl="node1" presStyleIdx="0" presStyleCnt="4"/>
      <dgm:spPr>
        <a:blipFill rotWithShape="1">
          <a:blip xmlns:r="http://schemas.openxmlformats.org/officeDocument/2006/relationships" r:embed="rId1"/>
          <a:srcRect/>
          <a:stretch>
            <a:fillRect l="-17000" r="-17000"/>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4F5A16EF-72C6-40F1-A1DA-E0DC26334861}" type="pres">
      <dgm:prSet presAssocID="{7EB58EA7-88C8-41F1-A2C9-601FC0F842CA}" presName="spaceRect" presStyleCnt="0"/>
      <dgm:spPr/>
    </dgm:pt>
    <dgm:pt modelId="{32502A6A-4ACA-4A07-96A1-3AA7A09E4D18}" type="pres">
      <dgm:prSet presAssocID="{7EB58EA7-88C8-41F1-A2C9-601FC0F842CA}" presName="parTx" presStyleLbl="revTx" presStyleIdx="0" presStyleCnt="4">
        <dgm:presLayoutVars>
          <dgm:chMax val="0"/>
          <dgm:chPref val="0"/>
        </dgm:presLayoutVars>
      </dgm:prSet>
      <dgm:spPr/>
    </dgm:pt>
    <dgm:pt modelId="{1AE5295E-56D3-4D18-9E4D-EE2905F48826}" type="pres">
      <dgm:prSet presAssocID="{F263E51C-C803-4DEE-89C6-1FCA3B20F716}" presName="sibTrans" presStyleCnt="0"/>
      <dgm:spPr/>
    </dgm:pt>
    <dgm:pt modelId="{76495FA5-CA83-467D-A415-C61F35BEDB10}" type="pres">
      <dgm:prSet presAssocID="{84588940-2D7D-4072-964A-A5F7B2222D6D}" presName="compNode" presStyleCnt="0"/>
      <dgm:spPr/>
    </dgm:pt>
    <dgm:pt modelId="{04C426FB-083F-4384-9804-75A885ED132F}" type="pres">
      <dgm:prSet presAssocID="{84588940-2D7D-4072-964A-A5F7B2222D6D}" presName="bgRect" presStyleLbl="bgShp" presStyleIdx="1" presStyleCnt="4"/>
      <dgm:spPr>
        <a:solidFill>
          <a:srgbClr val="E7E6E6"/>
        </a:solidFill>
      </dgm:spPr>
    </dgm:pt>
    <dgm:pt modelId="{D97698A8-643C-4350-8ECB-7B8FB132D59E}" type="pres">
      <dgm:prSet presAssocID="{84588940-2D7D-4072-964A-A5F7B2222D6D}" presName="iconRect" presStyleLbl="node1" presStyleIdx="1" presStyleCnt="4"/>
      <dgm:spPr>
        <a:blipFill rotWithShape="1">
          <a:blip xmlns:r="http://schemas.openxmlformats.org/officeDocument/2006/relationships" r:embed="rId2"/>
          <a:srcRect/>
          <a:stretch>
            <a:fillRect l="-10000" r="-10000"/>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7E77BCAC-535F-4F5E-B9A2-1580621A4035}" type="pres">
      <dgm:prSet presAssocID="{84588940-2D7D-4072-964A-A5F7B2222D6D}" presName="spaceRect" presStyleCnt="0"/>
      <dgm:spPr/>
    </dgm:pt>
    <dgm:pt modelId="{E88A5C9B-12F3-4CA1-9489-FBDB0C9423CC}" type="pres">
      <dgm:prSet presAssocID="{84588940-2D7D-4072-964A-A5F7B2222D6D}" presName="parTx" presStyleLbl="revTx" presStyleIdx="1" presStyleCnt="4">
        <dgm:presLayoutVars>
          <dgm:chMax val="0"/>
          <dgm:chPref val="0"/>
        </dgm:presLayoutVars>
      </dgm:prSet>
      <dgm:spPr/>
    </dgm:pt>
    <dgm:pt modelId="{8BA24CED-4D3F-464F-9E36-05D23F215562}" type="pres">
      <dgm:prSet presAssocID="{AB37DBFA-9190-47A6-A332-95A2413E3026}" presName="sibTrans" presStyleCnt="0"/>
      <dgm:spPr/>
    </dgm:pt>
    <dgm:pt modelId="{922F816F-CC2A-4648-A95C-0AF70898CBE0}" type="pres">
      <dgm:prSet presAssocID="{ACE18EF4-5229-4D61-A14C-E5E5B3DF9951}" presName="compNode" presStyleCnt="0"/>
      <dgm:spPr/>
    </dgm:pt>
    <dgm:pt modelId="{4E3443D1-72F4-4787-8733-37D837E8BFED}" type="pres">
      <dgm:prSet presAssocID="{ACE18EF4-5229-4D61-A14C-E5E5B3DF9951}" presName="bgRect" presStyleLbl="bgShp" presStyleIdx="2" presStyleCnt="4" custLinFactNeighborX="-11468" custLinFactNeighborY="-4343"/>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C4344E56-2089-4530-8850-C5614F1D2EAF}" type="pres">
      <dgm:prSet presAssocID="{ACE18EF4-5229-4D61-A14C-E5E5B3DF9951}" presName="iconRect" presStyleLbl="node1" presStyleIdx="2" presStyleCnt="4"/>
      <dgm:spPr>
        <a:blipFill rotWithShape="1">
          <a:blip xmlns:r="http://schemas.openxmlformats.org/officeDocument/2006/relationships" r:embed="rId3"/>
          <a:srcRect/>
          <a:stretch>
            <a:fillRect l="-4000" r="-4000"/>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103C1278-2C6A-4193-8096-97E580A3DB42}" type="pres">
      <dgm:prSet presAssocID="{ACE18EF4-5229-4D61-A14C-E5E5B3DF9951}" presName="spaceRect" presStyleCnt="0"/>
      <dgm:spPr/>
    </dgm:pt>
    <dgm:pt modelId="{6B74ECF7-C253-4C5E-A75C-953F0B3A02BD}" type="pres">
      <dgm:prSet presAssocID="{ACE18EF4-5229-4D61-A14C-E5E5B3DF9951}" presName="parTx" presStyleLbl="revTx" presStyleIdx="2" presStyleCnt="4">
        <dgm:presLayoutVars>
          <dgm:chMax val="0"/>
          <dgm:chPref val="0"/>
        </dgm:presLayoutVars>
      </dgm:prSet>
      <dgm:spPr/>
    </dgm:pt>
    <dgm:pt modelId="{C336D0D2-00DA-4A81-A737-DA35958218EE}" type="pres">
      <dgm:prSet presAssocID="{6886A473-99CC-4209-88FE-48FADDE94BC4}" presName="sibTrans" presStyleCnt="0"/>
      <dgm:spPr/>
    </dgm:pt>
    <dgm:pt modelId="{59AE4EAD-8AD3-4C33-9C81-20D23AFFF925}" type="pres">
      <dgm:prSet presAssocID="{5CC5154E-F77E-4205-8D26-F1CA224CF571}" presName="compNode" presStyleCnt="0"/>
      <dgm:spPr/>
    </dgm:pt>
    <dgm:pt modelId="{B5852E9E-BBF1-4486-8DAC-FB709D714459}" type="pres">
      <dgm:prSet presAssocID="{5CC5154E-F77E-4205-8D26-F1CA224CF571}" presName="bgRect" presStyleLbl="bgShp" presStyleIdx="3" presStyleCnt="4"/>
      <dgm:spPr/>
      <dgm:extLst>
        <a:ext uri="{E40237B7-FDA0-4F09-8148-C483321AD2D9}">
          <dgm14:cNvPr xmlns:dgm14="http://schemas.microsoft.com/office/drawing/2010/diagram" id="0" name="" descr="Step 4: Confirm SWB exception cleared."/>
        </a:ext>
      </dgm:extLst>
    </dgm:pt>
    <dgm:pt modelId="{59CD5206-470B-4BCB-9746-032620C2B2BE}" type="pres">
      <dgm:prSet presAssocID="{5CC5154E-F77E-4205-8D26-F1CA224CF571}" presName="iconRect" presStyleLbl="node1" presStyleIdx="3" presStyleCnt="4"/>
      <dgm:spPr>
        <a:blipFill rotWithShape="1">
          <a:blip xmlns:r="http://schemas.openxmlformats.org/officeDocument/2006/relationships" r:embed="rId4"/>
          <a:srcRect/>
          <a:stretch>
            <a:fillRect l="-2000" r="-2000"/>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B129D821-F836-4E33-9E40-7F44FC1DDDD0}" type="pres">
      <dgm:prSet presAssocID="{5CC5154E-F77E-4205-8D26-F1CA224CF571}" presName="spaceRect" presStyleCnt="0"/>
      <dgm:spPr/>
    </dgm:pt>
    <dgm:pt modelId="{6B350298-BA68-4D3E-94A1-08ED07DA08DF}" type="pres">
      <dgm:prSet presAssocID="{5CC5154E-F77E-4205-8D26-F1CA224CF571}" presName="parTx" presStyleLbl="revTx" presStyleIdx="3" presStyleCnt="4">
        <dgm:presLayoutVars>
          <dgm:chMax val="0"/>
          <dgm:chPref val="0"/>
        </dgm:presLayoutVars>
      </dgm:prSet>
      <dgm:spPr/>
    </dgm:pt>
  </dgm:ptLst>
  <dgm:cxnLst>
    <dgm:cxn modelId="{004D1823-C04E-4424-AB0F-DECD7F52DA6E}" type="presOf" srcId="{5CC5154E-F77E-4205-8D26-F1CA224CF571}" destId="{6B350298-BA68-4D3E-94A1-08ED07DA08DF}" srcOrd="0" destOrd="0" presId="urn:microsoft.com/office/officeart/2018/2/layout/IconVerticalSolidList"/>
    <dgm:cxn modelId="{CC12AE3B-50BA-4536-B1A5-216E99E6D90E}" type="presOf" srcId="{84588940-2D7D-4072-964A-A5F7B2222D6D}" destId="{E88A5C9B-12F3-4CA1-9489-FBDB0C9423CC}" srcOrd="0" destOrd="0" presId="urn:microsoft.com/office/officeart/2018/2/layout/IconVerticalSolidList"/>
    <dgm:cxn modelId="{A854F740-A355-4D8E-BD9E-2866A963A87D}" srcId="{37B8DC2B-2EDF-4B23-BADB-1C4B941670EF}" destId="{ACE18EF4-5229-4D61-A14C-E5E5B3DF9951}" srcOrd="2" destOrd="0" parTransId="{6F44EEC9-8B98-4D4C-90F7-33673CD93F59}" sibTransId="{6886A473-99CC-4209-88FE-48FADDE94BC4}"/>
    <dgm:cxn modelId="{9C1EF049-A82B-4CE4-BA84-209919F4E7DB}" srcId="{37B8DC2B-2EDF-4B23-BADB-1C4B941670EF}" destId="{5CC5154E-F77E-4205-8D26-F1CA224CF571}" srcOrd="3" destOrd="0" parTransId="{7492D247-DFAB-4FDD-B759-0781CA62C80F}" sibTransId="{C95A76FA-0AA4-4A16-9923-C83A7F1774AA}"/>
    <dgm:cxn modelId="{E08F5F52-2466-49E2-96C8-05EC3B9C2992}" srcId="{37B8DC2B-2EDF-4B23-BADB-1C4B941670EF}" destId="{7EB58EA7-88C8-41F1-A2C9-601FC0F842CA}" srcOrd="0" destOrd="0" parTransId="{EFAE8A07-FAFE-4C88-81A2-0B908182D68F}" sibTransId="{F263E51C-C803-4DEE-89C6-1FCA3B20F716}"/>
    <dgm:cxn modelId="{5B0E6D7E-E411-4DE6-8D87-D42C15BF3062}" type="presOf" srcId="{ACE18EF4-5229-4D61-A14C-E5E5B3DF9951}" destId="{6B74ECF7-C253-4C5E-A75C-953F0B3A02BD}" srcOrd="0" destOrd="0" presId="urn:microsoft.com/office/officeart/2018/2/layout/IconVerticalSolidList"/>
    <dgm:cxn modelId="{05ED8787-7A70-4BC5-B5D2-3313FB630EBC}" type="presOf" srcId="{7EB58EA7-88C8-41F1-A2C9-601FC0F842CA}" destId="{32502A6A-4ACA-4A07-96A1-3AA7A09E4D18}" srcOrd="0" destOrd="0" presId="urn:microsoft.com/office/officeart/2018/2/layout/IconVerticalSolidList"/>
    <dgm:cxn modelId="{E2480AC1-876A-4741-B695-338FFE428E40}" type="presOf" srcId="{37B8DC2B-2EDF-4B23-BADB-1C4B941670EF}" destId="{FFF68A67-34D6-470C-A368-B05E39D7375F}" srcOrd="0" destOrd="0" presId="urn:microsoft.com/office/officeart/2018/2/layout/IconVerticalSolidList"/>
    <dgm:cxn modelId="{C0E544D5-3EEE-4D36-B234-9DF60E91371B}" srcId="{37B8DC2B-2EDF-4B23-BADB-1C4B941670EF}" destId="{84588940-2D7D-4072-964A-A5F7B2222D6D}" srcOrd="1" destOrd="0" parTransId="{FFB33848-C605-49BD-A3F4-AEC76D203822}" sibTransId="{AB37DBFA-9190-47A6-A332-95A2413E3026}"/>
    <dgm:cxn modelId="{79F1FDFB-833A-4332-9356-E7D6DD98D1A6}" type="presParOf" srcId="{FFF68A67-34D6-470C-A368-B05E39D7375F}" destId="{5832BFDB-130D-4D48-A4C3-44CBEAFB2C5A}" srcOrd="0" destOrd="0" presId="urn:microsoft.com/office/officeart/2018/2/layout/IconVerticalSolidList"/>
    <dgm:cxn modelId="{102998B0-DC87-4C21-9E51-4BE255C4F679}" type="presParOf" srcId="{5832BFDB-130D-4D48-A4C3-44CBEAFB2C5A}" destId="{1D102C16-0DDF-4DA0-95D1-A56F0B48DF1C}" srcOrd="0" destOrd="0" presId="urn:microsoft.com/office/officeart/2018/2/layout/IconVerticalSolidList"/>
    <dgm:cxn modelId="{7CD9C59B-78FC-4CD0-B176-FC3656EF3103}" type="presParOf" srcId="{5832BFDB-130D-4D48-A4C3-44CBEAFB2C5A}" destId="{141BC21F-004E-4DCF-9E05-70C9EAC8CC21}" srcOrd="1" destOrd="0" presId="urn:microsoft.com/office/officeart/2018/2/layout/IconVerticalSolidList"/>
    <dgm:cxn modelId="{D58D5DED-1CD9-44FC-95EF-9A0207169059}" type="presParOf" srcId="{5832BFDB-130D-4D48-A4C3-44CBEAFB2C5A}" destId="{4F5A16EF-72C6-40F1-A1DA-E0DC26334861}" srcOrd="2" destOrd="0" presId="urn:microsoft.com/office/officeart/2018/2/layout/IconVerticalSolidList"/>
    <dgm:cxn modelId="{D51AF886-4DDE-41B6-B61F-34D5660AA436}" type="presParOf" srcId="{5832BFDB-130D-4D48-A4C3-44CBEAFB2C5A}" destId="{32502A6A-4ACA-4A07-96A1-3AA7A09E4D18}" srcOrd="3" destOrd="0" presId="urn:microsoft.com/office/officeart/2018/2/layout/IconVerticalSolidList"/>
    <dgm:cxn modelId="{45F778CA-752C-4E11-A2BA-27BA3DE6C3DA}" type="presParOf" srcId="{FFF68A67-34D6-470C-A368-B05E39D7375F}" destId="{1AE5295E-56D3-4D18-9E4D-EE2905F48826}" srcOrd="1" destOrd="0" presId="urn:microsoft.com/office/officeart/2018/2/layout/IconVerticalSolidList"/>
    <dgm:cxn modelId="{14FB6DF5-6E15-41FB-823A-6CEC13AFD664}" type="presParOf" srcId="{FFF68A67-34D6-470C-A368-B05E39D7375F}" destId="{76495FA5-CA83-467D-A415-C61F35BEDB10}" srcOrd="2" destOrd="0" presId="urn:microsoft.com/office/officeart/2018/2/layout/IconVerticalSolidList"/>
    <dgm:cxn modelId="{EE4E6DC6-AEC3-42B5-9CEA-2C57F02F857C}" type="presParOf" srcId="{76495FA5-CA83-467D-A415-C61F35BEDB10}" destId="{04C426FB-083F-4384-9804-75A885ED132F}" srcOrd="0" destOrd="0" presId="urn:microsoft.com/office/officeart/2018/2/layout/IconVerticalSolidList"/>
    <dgm:cxn modelId="{62840AA4-1E23-4DD7-92EA-D2564E15D710}" type="presParOf" srcId="{76495FA5-CA83-467D-A415-C61F35BEDB10}" destId="{D97698A8-643C-4350-8ECB-7B8FB132D59E}" srcOrd="1" destOrd="0" presId="urn:microsoft.com/office/officeart/2018/2/layout/IconVerticalSolidList"/>
    <dgm:cxn modelId="{F250D529-7D0E-42E1-A21E-4363F85E81D4}" type="presParOf" srcId="{76495FA5-CA83-467D-A415-C61F35BEDB10}" destId="{7E77BCAC-535F-4F5E-B9A2-1580621A4035}" srcOrd="2" destOrd="0" presId="urn:microsoft.com/office/officeart/2018/2/layout/IconVerticalSolidList"/>
    <dgm:cxn modelId="{9E3F8807-641D-41BF-8CE8-8DD7D5A519D1}" type="presParOf" srcId="{76495FA5-CA83-467D-A415-C61F35BEDB10}" destId="{E88A5C9B-12F3-4CA1-9489-FBDB0C9423CC}" srcOrd="3" destOrd="0" presId="urn:microsoft.com/office/officeart/2018/2/layout/IconVerticalSolidList"/>
    <dgm:cxn modelId="{26ADD670-1E32-449A-91EA-D82110B78183}" type="presParOf" srcId="{FFF68A67-34D6-470C-A368-B05E39D7375F}" destId="{8BA24CED-4D3F-464F-9E36-05D23F215562}" srcOrd="3" destOrd="0" presId="urn:microsoft.com/office/officeart/2018/2/layout/IconVerticalSolidList"/>
    <dgm:cxn modelId="{0F341FB5-14DB-490E-8B89-56774DDDEFA0}" type="presParOf" srcId="{FFF68A67-34D6-470C-A368-B05E39D7375F}" destId="{922F816F-CC2A-4648-A95C-0AF70898CBE0}" srcOrd="4" destOrd="0" presId="urn:microsoft.com/office/officeart/2018/2/layout/IconVerticalSolidList"/>
    <dgm:cxn modelId="{7D715383-CFF8-45AA-B48C-6F97EB98E0A3}" type="presParOf" srcId="{922F816F-CC2A-4648-A95C-0AF70898CBE0}" destId="{4E3443D1-72F4-4787-8733-37D837E8BFED}" srcOrd="0" destOrd="0" presId="urn:microsoft.com/office/officeart/2018/2/layout/IconVerticalSolidList"/>
    <dgm:cxn modelId="{D784C2D0-7C0B-4FC1-997B-C95EE4A3D87D}" type="presParOf" srcId="{922F816F-CC2A-4648-A95C-0AF70898CBE0}" destId="{C4344E56-2089-4530-8850-C5614F1D2EAF}" srcOrd="1" destOrd="0" presId="urn:microsoft.com/office/officeart/2018/2/layout/IconVerticalSolidList"/>
    <dgm:cxn modelId="{75E26FBF-3B6C-44F4-B374-EB99389631A5}" type="presParOf" srcId="{922F816F-CC2A-4648-A95C-0AF70898CBE0}" destId="{103C1278-2C6A-4193-8096-97E580A3DB42}" srcOrd="2" destOrd="0" presId="urn:microsoft.com/office/officeart/2018/2/layout/IconVerticalSolidList"/>
    <dgm:cxn modelId="{B5B8D588-E601-4A75-9525-E2BD340B709E}" type="presParOf" srcId="{922F816F-CC2A-4648-A95C-0AF70898CBE0}" destId="{6B74ECF7-C253-4C5E-A75C-953F0B3A02BD}" srcOrd="3" destOrd="0" presId="urn:microsoft.com/office/officeart/2018/2/layout/IconVerticalSolidList"/>
    <dgm:cxn modelId="{896D935A-D734-40E3-87B8-787F122EC7A2}" type="presParOf" srcId="{FFF68A67-34D6-470C-A368-B05E39D7375F}" destId="{C336D0D2-00DA-4A81-A737-DA35958218EE}" srcOrd="5" destOrd="0" presId="urn:microsoft.com/office/officeart/2018/2/layout/IconVerticalSolidList"/>
    <dgm:cxn modelId="{B2EB175E-E22C-4E3B-B3A9-F6CFBFA0E426}" type="presParOf" srcId="{FFF68A67-34D6-470C-A368-B05E39D7375F}" destId="{59AE4EAD-8AD3-4C33-9C81-20D23AFFF925}" srcOrd="6" destOrd="0" presId="urn:microsoft.com/office/officeart/2018/2/layout/IconVerticalSolidList"/>
    <dgm:cxn modelId="{4A7A1C56-92B5-4C2D-AD6E-71F7DDC03C3E}" type="presParOf" srcId="{59AE4EAD-8AD3-4C33-9C81-20D23AFFF925}" destId="{B5852E9E-BBF1-4486-8DAC-FB709D714459}" srcOrd="0" destOrd="0" presId="urn:microsoft.com/office/officeart/2018/2/layout/IconVerticalSolidList"/>
    <dgm:cxn modelId="{7313AB37-B975-4A2A-8153-24D22F8456CF}" type="presParOf" srcId="{59AE4EAD-8AD3-4C33-9C81-20D23AFFF925}" destId="{59CD5206-470B-4BCB-9746-032620C2B2BE}" srcOrd="1" destOrd="0" presId="urn:microsoft.com/office/officeart/2018/2/layout/IconVerticalSolidList"/>
    <dgm:cxn modelId="{F8A41BC9-23F3-4817-B57F-A785474C4943}" type="presParOf" srcId="{59AE4EAD-8AD3-4C33-9C81-20D23AFFF925}" destId="{B129D821-F836-4E33-9E40-7F44FC1DDDD0}" srcOrd="2" destOrd="0" presId="urn:microsoft.com/office/officeart/2018/2/layout/IconVerticalSolidList"/>
    <dgm:cxn modelId="{BED18F11-E32E-4554-896A-A146F17CBB33}" type="presParOf" srcId="{59AE4EAD-8AD3-4C33-9C81-20D23AFFF925}" destId="{6B350298-BA68-4D3E-94A1-08ED07DA08DF}"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46BA9E7-A8C2-45D3-9272-750AA6ABFCE8}" type="doc">
      <dgm:prSet loTypeId="urn:microsoft.com/office/officeart/2005/8/layout/hList3" loCatId="list" qsTypeId="urn:microsoft.com/office/officeart/2005/8/quickstyle/simple1" qsCatId="simple" csTypeId="urn:microsoft.com/office/officeart/2005/8/colors/accent6_1" csCatId="accent6" phldr="1"/>
      <dgm:spPr/>
      <dgm:t>
        <a:bodyPr/>
        <a:lstStyle/>
        <a:p>
          <a:endParaRPr lang="en-US"/>
        </a:p>
      </dgm:t>
    </dgm:pt>
    <dgm:pt modelId="{4F37D1E9-DE73-46D8-A0DD-1A691ECFC1CA}">
      <dgm:prSet phldrT="[Text]" phldr="0"/>
      <dgm:spPr/>
      <dgm:t>
        <a:bodyPr/>
        <a:lstStyle/>
        <a:p>
          <a:r>
            <a:rPr lang="en-US"/>
            <a:t>G38 (8-digit number) Format</a:t>
          </a:r>
        </a:p>
      </dgm:t>
      <dgm:extLst>
        <a:ext uri="{E40237B7-FDA0-4F09-8148-C483321AD2D9}">
          <dgm14:cNvPr xmlns:dgm14="http://schemas.microsoft.com/office/drawing/2010/diagram" id="0" name="" descr="G38 (8-digit number) Format&#10;First 3 digits is Agency Number - Example 914. Next 4 digits is D23 Fund - Example 1000. Last digit will always be zero.&#10;"/>
        </a:ext>
      </dgm:extLst>
    </dgm:pt>
    <dgm:pt modelId="{F610C64B-CBA4-4FFC-A94D-F317B92628FF}" type="parTrans" cxnId="{2381FBEC-A498-4C73-9792-A40D8D08F3DE}">
      <dgm:prSet/>
      <dgm:spPr/>
      <dgm:t>
        <a:bodyPr/>
        <a:lstStyle/>
        <a:p>
          <a:endParaRPr lang="en-US"/>
        </a:p>
      </dgm:t>
    </dgm:pt>
    <dgm:pt modelId="{93072D32-0F22-43DA-8413-096A21F4E340}" type="sibTrans" cxnId="{2381FBEC-A498-4C73-9792-A40D8D08F3DE}">
      <dgm:prSet/>
      <dgm:spPr/>
      <dgm:t>
        <a:bodyPr/>
        <a:lstStyle/>
        <a:p>
          <a:endParaRPr lang="en-US"/>
        </a:p>
      </dgm:t>
    </dgm:pt>
    <dgm:pt modelId="{AD784F3E-7DB0-4430-B65F-F2F157B493AF}">
      <dgm:prSet phldrT="[Text]" phldr="0" custT="1"/>
      <dgm:spPr/>
      <dgm:t>
        <a:bodyPr/>
        <a:lstStyle/>
        <a:p>
          <a:r>
            <a:rPr lang="en-US" sz="2400"/>
            <a:t>First 3 digits </a:t>
          </a:r>
        </a:p>
        <a:p>
          <a:r>
            <a:rPr lang="en-US" sz="2400"/>
            <a:t>Agency Number</a:t>
          </a:r>
        </a:p>
        <a:p>
          <a:r>
            <a:rPr lang="en-US" sz="2400"/>
            <a:t>914</a:t>
          </a:r>
        </a:p>
      </dgm:t>
    </dgm:pt>
    <dgm:pt modelId="{DACB65BF-C1F8-467B-9829-17E257634248}" type="parTrans" cxnId="{C2C14A38-00A0-41F1-911D-5E8CFE4971A8}">
      <dgm:prSet/>
      <dgm:spPr/>
      <dgm:t>
        <a:bodyPr/>
        <a:lstStyle/>
        <a:p>
          <a:endParaRPr lang="en-US"/>
        </a:p>
      </dgm:t>
    </dgm:pt>
    <dgm:pt modelId="{F7C21FC1-F2E1-405B-9330-CAA6113FF524}" type="sibTrans" cxnId="{C2C14A38-00A0-41F1-911D-5E8CFE4971A8}">
      <dgm:prSet/>
      <dgm:spPr/>
      <dgm:t>
        <a:bodyPr/>
        <a:lstStyle/>
        <a:p>
          <a:endParaRPr lang="en-US"/>
        </a:p>
      </dgm:t>
    </dgm:pt>
    <dgm:pt modelId="{020F0E26-3988-4AEE-AB4E-A013764B9F8E}">
      <dgm:prSet phldrT="[Text]" phldr="0" custT="1"/>
      <dgm:spPr/>
      <dgm:t>
        <a:bodyPr/>
        <a:lstStyle/>
        <a:p>
          <a:r>
            <a:rPr lang="en-US" sz="2400"/>
            <a:t>Next 4 digits </a:t>
          </a:r>
        </a:p>
        <a:p>
          <a:r>
            <a:rPr lang="en-US" sz="2400"/>
            <a:t>D23 Fund</a:t>
          </a:r>
        </a:p>
        <a:p>
          <a:r>
            <a:rPr lang="en-US" sz="2400"/>
            <a:t>1000</a:t>
          </a:r>
        </a:p>
      </dgm:t>
      <dgm:extLst>
        <a:ext uri="{E40237B7-FDA0-4F09-8148-C483321AD2D9}">
          <dgm14:cNvPr xmlns:dgm14="http://schemas.microsoft.com/office/drawing/2010/diagram" id="0" name="" descr="G38 (8-digit number) Format&#10;First 3 digits is Agency Number - Example 914. Next 4 digits is D23 Fund - Example 1000. Last digit will always be zero."/>
        </a:ext>
      </dgm:extLst>
    </dgm:pt>
    <dgm:pt modelId="{6E9C60C8-043C-460D-9AF0-74887A90A1EC}" type="parTrans" cxnId="{1E2193C4-3056-4B13-83DE-AD8BB0A9D329}">
      <dgm:prSet/>
      <dgm:spPr/>
      <dgm:t>
        <a:bodyPr/>
        <a:lstStyle/>
        <a:p>
          <a:endParaRPr lang="en-US"/>
        </a:p>
      </dgm:t>
    </dgm:pt>
    <dgm:pt modelId="{77BF0C15-25EB-41B4-8CA9-A22BBB3A1930}" type="sibTrans" cxnId="{1E2193C4-3056-4B13-83DE-AD8BB0A9D329}">
      <dgm:prSet/>
      <dgm:spPr/>
      <dgm:t>
        <a:bodyPr/>
        <a:lstStyle/>
        <a:p>
          <a:endParaRPr lang="en-US"/>
        </a:p>
      </dgm:t>
    </dgm:pt>
    <dgm:pt modelId="{F2EBB2E6-D8A4-4660-A874-12BD4B4E534F}">
      <dgm:prSet phldrT="[Text]" phldr="0"/>
      <dgm:spPr/>
      <dgm:t>
        <a:bodyPr/>
        <a:lstStyle/>
        <a:p>
          <a:r>
            <a:rPr lang="en-US"/>
            <a:t>Last digit</a:t>
          </a:r>
        </a:p>
        <a:p>
          <a:r>
            <a:rPr lang="en-US"/>
            <a:t>Will always be zero</a:t>
          </a:r>
        </a:p>
        <a:p>
          <a:r>
            <a:rPr lang="en-US"/>
            <a:t>0</a:t>
          </a:r>
        </a:p>
      </dgm:t>
      <dgm:extLst>
        <a:ext uri="{E40237B7-FDA0-4F09-8148-C483321AD2D9}">
          <dgm14:cNvPr xmlns:dgm14="http://schemas.microsoft.com/office/drawing/2010/diagram" id="0" name="" descr="G38 (8-digit number) Format&#10;First 3 digits is Agency Number - Example 914. Next 4 digits is D23 Fund - Example 1000. Last digit will always be zero.&#10;&#10;&#10;"/>
        </a:ext>
      </dgm:extLst>
    </dgm:pt>
    <dgm:pt modelId="{84927967-EB69-4786-8FD7-4BFF23E16E9D}" type="parTrans" cxnId="{59F8E383-9ED3-4964-9630-C5C38FF1172D}">
      <dgm:prSet/>
      <dgm:spPr/>
      <dgm:t>
        <a:bodyPr/>
        <a:lstStyle/>
        <a:p>
          <a:endParaRPr lang="en-US"/>
        </a:p>
      </dgm:t>
    </dgm:pt>
    <dgm:pt modelId="{21C3DF0B-37AD-4C8B-85CA-86AC8C0335D6}" type="sibTrans" cxnId="{59F8E383-9ED3-4964-9630-C5C38FF1172D}">
      <dgm:prSet/>
      <dgm:spPr/>
      <dgm:t>
        <a:bodyPr/>
        <a:lstStyle/>
        <a:p>
          <a:endParaRPr lang="en-US"/>
        </a:p>
      </dgm:t>
    </dgm:pt>
    <dgm:pt modelId="{F0C81F0E-75DF-43F8-8CAA-DD84DBD3DE18}" type="pres">
      <dgm:prSet presAssocID="{A46BA9E7-A8C2-45D3-9272-750AA6ABFCE8}" presName="composite" presStyleCnt="0">
        <dgm:presLayoutVars>
          <dgm:chMax val="1"/>
          <dgm:dir/>
          <dgm:resizeHandles val="exact"/>
        </dgm:presLayoutVars>
      </dgm:prSet>
      <dgm:spPr/>
    </dgm:pt>
    <dgm:pt modelId="{E422CB62-D64E-457E-B4AB-C0EE6851E37E}" type="pres">
      <dgm:prSet presAssocID="{4F37D1E9-DE73-46D8-A0DD-1A691ECFC1CA}" presName="roof" presStyleLbl="dkBgShp" presStyleIdx="0" presStyleCnt="2"/>
      <dgm:spPr/>
    </dgm:pt>
    <dgm:pt modelId="{37193031-2EAF-4615-9D03-51A991050712}" type="pres">
      <dgm:prSet presAssocID="{4F37D1E9-DE73-46D8-A0DD-1A691ECFC1CA}" presName="pillars" presStyleCnt="0"/>
      <dgm:spPr/>
    </dgm:pt>
    <dgm:pt modelId="{F003F9AB-4945-4681-A724-0C8342EC4435}" type="pres">
      <dgm:prSet presAssocID="{4F37D1E9-DE73-46D8-A0DD-1A691ECFC1CA}" presName="pillar1" presStyleLbl="node1" presStyleIdx="0" presStyleCnt="3">
        <dgm:presLayoutVars>
          <dgm:bulletEnabled val="1"/>
        </dgm:presLayoutVars>
      </dgm:prSet>
      <dgm:spPr/>
    </dgm:pt>
    <dgm:pt modelId="{DFB7AF99-6282-4FBF-9D0A-DFA407C5A9E1}" type="pres">
      <dgm:prSet presAssocID="{020F0E26-3988-4AEE-AB4E-A013764B9F8E}" presName="pillarX" presStyleLbl="node1" presStyleIdx="1" presStyleCnt="3">
        <dgm:presLayoutVars>
          <dgm:bulletEnabled val="1"/>
        </dgm:presLayoutVars>
      </dgm:prSet>
      <dgm:spPr/>
    </dgm:pt>
    <dgm:pt modelId="{FA1AC433-B749-47E3-9A40-D1E55BBAC28A}" type="pres">
      <dgm:prSet presAssocID="{F2EBB2E6-D8A4-4660-A874-12BD4B4E534F}" presName="pillarX" presStyleLbl="node1" presStyleIdx="2" presStyleCnt="3">
        <dgm:presLayoutVars>
          <dgm:bulletEnabled val="1"/>
        </dgm:presLayoutVars>
      </dgm:prSet>
      <dgm:spPr/>
    </dgm:pt>
    <dgm:pt modelId="{4D4860FB-433B-411C-917F-E9A83055C080}" type="pres">
      <dgm:prSet presAssocID="{4F37D1E9-DE73-46D8-A0DD-1A691ECFC1CA}" presName="base" presStyleLbl="dkBgShp" presStyleIdx="1" presStyleCnt="2"/>
      <dgm:spPr/>
    </dgm:pt>
  </dgm:ptLst>
  <dgm:cxnLst>
    <dgm:cxn modelId="{37B6FA30-621A-4D58-932C-3BAE8138A8E4}" type="presOf" srcId="{F2EBB2E6-D8A4-4660-A874-12BD4B4E534F}" destId="{FA1AC433-B749-47E3-9A40-D1E55BBAC28A}" srcOrd="0" destOrd="0" presId="urn:microsoft.com/office/officeart/2005/8/layout/hList3"/>
    <dgm:cxn modelId="{C2C14A38-00A0-41F1-911D-5E8CFE4971A8}" srcId="{4F37D1E9-DE73-46D8-A0DD-1A691ECFC1CA}" destId="{AD784F3E-7DB0-4430-B65F-F2F157B493AF}" srcOrd="0" destOrd="0" parTransId="{DACB65BF-C1F8-467B-9829-17E257634248}" sibTransId="{F7C21FC1-F2E1-405B-9330-CAA6113FF524}"/>
    <dgm:cxn modelId="{E0D62A73-24FD-4926-9CD6-24D17651657C}" type="presOf" srcId="{AD784F3E-7DB0-4430-B65F-F2F157B493AF}" destId="{F003F9AB-4945-4681-A724-0C8342EC4435}" srcOrd="0" destOrd="0" presId="urn:microsoft.com/office/officeart/2005/8/layout/hList3"/>
    <dgm:cxn modelId="{59F8E383-9ED3-4964-9630-C5C38FF1172D}" srcId="{4F37D1E9-DE73-46D8-A0DD-1A691ECFC1CA}" destId="{F2EBB2E6-D8A4-4660-A874-12BD4B4E534F}" srcOrd="2" destOrd="0" parTransId="{84927967-EB69-4786-8FD7-4BFF23E16E9D}" sibTransId="{21C3DF0B-37AD-4C8B-85CA-86AC8C0335D6}"/>
    <dgm:cxn modelId="{135C3DA4-C870-4012-A9B6-6558BF3F1933}" type="presOf" srcId="{020F0E26-3988-4AEE-AB4E-A013764B9F8E}" destId="{DFB7AF99-6282-4FBF-9D0A-DFA407C5A9E1}" srcOrd="0" destOrd="0" presId="urn:microsoft.com/office/officeart/2005/8/layout/hList3"/>
    <dgm:cxn modelId="{1E2193C4-3056-4B13-83DE-AD8BB0A9D329}" srcId="{4F37D1E9-DE73-46D8-A0DD-1A691ECFC1CA}" destId="{020F0E26-3988-4AEE-AB4E-A013764B9F8E}" srcOrd="1" destOrd="0" parTransId="{6E9C60C8-043C-460D-9AF0-74887A90A1EC}" sibTransId="{77BF0C15-25EB-41B4-8CA9-A22BBB3A1930}"/>
    <dgm:cxn modelId="{D6A3A8CB-0492-48CE-834B-A2D3B95AC856}" type="presOf" srcId="{4F37D1E9-DE73-46D8-A0DD-1A691ECFC1CA}" destId="{E422CB62-D64E-457E-B4AB-C0EE6851E37E}" srcOrd="0" destOrd="0" presId="urn:microsoft.com/office/officeart/2005/8/layout/hList3"/>
    <dgm:cxn modelId="{2381FBEC-A498-4C73-9792-A40D8D08F3DE}" srcId="{A46BA9E7-A8C2-45D3-9272-750AA6ABFCE8}" destId="{4F37D1E9-DE73-46D8-A0DD-1A691ECFC1CA}" srcOrd="0" destOrd="0" parTransId="{F610C64B-CBA4-4FFC-A94D-F317B92628FF}" sibTransId="{93072D32-0F22-43DA-8413-096A21F4E340}"/>
    <dgm:cxn modelId="{DF2E43F0-1F98-4B9E-89E4-E61CABC5F017}" type="presOf" srcId="{A46BA9E7-A8C2-45D3-9272-750AA6ABFCE8}" destId="{F0C81F0E-75DF-43F8-8CAA-DD84DBD3DE18}" srcOrd="0" destOrd="0" presId="urn:microsoft.com/office/officeart/2005/8/layout/hList3"/>
    <dgm:cxn modelId="{6D84D692-B3F1-43F0-BB24-D29409D59A07}" type="presParOf" srcId="{F0C81F0E-75DF-43F8-8CAA-DD84DBD3DE18}" destId="{E422CB62-D64E-457E-B4AB-C0EE6851E37E}" srcOrd="0" destOrd="0" presId="urn:microsoft.com/office/officeart/2005/8/layout/hList3"/>
    <dgm:cxn modelId="{016B3279-C10A-4F79-9081-CBE05C980320}" type="presParOf" srcId="{F0C81F0E-75DF-43F8-8CAA-DD84DBD3DE18}" destId="{37193031-2EAF-4615-9D03-51A991050712}" srcOrd="1" destOrd="0" presId="urn:microsoft.com/office/officeart/2005/8/layout/hList3"/>
    <dgm:cxn modelId="{97674FC9-D923-426F-9214-C6C0E2DD6A2E}" type="presParOf" srcId="{37193031-2EAF-4615-9D03-51A991050712}" destId="{F003F9AB-4945-4681-A724-0C8342EC4435}" srcOrd="0" destOrd="0" presId="urn:microsoft.com/office/officeart/2005/8/layout/hList3"/>
    <dgm:cxn modelId="{22E66D98-5F4A-4CAF-8002-D4A2D0AD7E85}" type="presParOf" srcId="{37193031-2EAF-4615-9D03-51A991050712}" destId="{DFB7AF99-6282-4FBF-9D0A-DFA407C5A9E1}" srcOrd="1" destOrd="0" presId="urn:microsoft.com/office/officeart/2005/8/layout/hList3"/>
    <dgm:cxn modelId="{5B36ECCF-CA1F-428B-A155-66D92862D82E}" type="presParOf" srcId="{37193031-2EAF-4615-9D03-51A991050712}" destId="{FA1AC433-B749-47E3-9A40-D1E55BBAC28A}" srcOrd="2" destOrd="0" presId="urn:microsoft.com/office/officeart/2005/8/layout/hList3"/>
    <dgm:cxn modelId="{54EC0BF2-6238-4BEB-8F42-8BAD6B8EAD4E}" type="presParOf" srcId="{F0C81F0E-75DF-43F8-8CAA-DD84DBD3DE18}" destId="{4D4860FB-433B-411C-917F-E9A83055C080}" srcOrd="2" destOrd="0" presId="urn:microsoft.com/office/officeart/2005/8/layout/h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E57F01D-77D2-4424-80F1-24E1783459D1}" type="doc">
      <dgm:prSet loTypeId="urn:microsoft.com/office/officeart/2005/8/layout/hierarchy3" loCatId="list" qsTypeId="urn:microsoft.com/office/officeart/2005/8/quickstyle/simple1" qsCatId="simple" csTypeId="urn:microsoft.com/office/officeart/2005/8/colors/accent0_3" csCatId="mainScheme" phldr="1"/>
      <dgm:spPr/>
      <dgm:t>
        <a:bodyPr/>
        <a:lstStyle/>
        <a:p>
          <a:endParaRPr lang="en-US"/>
        </a:p>
      </dgm:t>
    </dgm:pt>
    <dgm:pt modelId="{50C76057-8310-4E31-A37D-C522975E6223}">
      <dgm:prSet phldrT="[Text]" phldr="0"/>
      <dgm:spPr/>
      <dgm:t>
        <a:bodyPr/>
        <a:lstStyle/>
        <a:p>
          <a:r>
            <a:rPr lang="en-US"/>
            <a:t>Option #1</a:t>
          </a:r>
        </a:p>
        <a:p>
          <a:r>
            <a:rPr lang="en-US"/>
            <a:t>RECOMMENDED</a:t>
          </a:r>
        </a:p>
      </dgm:t>
      <dgm:extLst>
        <a:ext uri="{E40237B7-FDA0-4F09-8148-C483321AD2D9}">
          <dgm14:cNvPr xmlns:dgm14="http://schemas.microsoft.com/office/drawing/2010/diagram" id="0" name="" descr="Option #1&#10;RECOMMENDED"/>
        </a:ext>
      </dgm:extLst>
    </dgm:pt>
    <dgm:pt modelId="{6F52E720-1386-45C6-8490-251107F4385F}" type="parTrans" cxnId="{6CD0E397-5AA7-4297-AA1E-986B003D0C8C}">
      <dgm:prSet/>
      <dgm:spPr/>
      <dgm:t>
        <a:bodyPr/>
        <a:lstStyle/>
        <a:p>
          <a:endParaRPr lang="en-US"/>
        </a:p>
      </dgm:t>
    </dgm:pt>
    <dgm:pt modelId="{D7882D40-49EE-4FDD-BF81-831DDC2DDC5B}" type="sibTrans" cxnId="{6CD0E397-5AA7-4297-AA1E-986B003D0C8C}">
      <dgm:prSet/>
      <dgm:spPr/>
      <dgm:t>
        <a:bodyPr/>
        <a:lstStyle/>
        <a:p>
          <a:endParaRPr lang="en-US"/>
        </a:p>
      </dgm:t>
    </dgm:pt>
    <dgm:pt modelId="{5518E663-3056-41F3-ACDA-8D285C5F806A}">
      <dgm:prSet phldrT="[Text]" phldr="0"/>
      <dgm:spPr/>
      <dgm:t>
        <a:bodyPr/>
        <a:lstStyle/>
        <a:p>
          <a:pPr algn="l">
            <a:buFont typeface="Arial" panose="020B0604020202020204" pitchFamily="34" charset="0"/>
            <a:buChar char="•"/>
          </a:pPr>
          <a:r>
            <a:rPr lang="en-US"/>
            <a:t>Reverse BT221518 exactly as entered with TC 400R/401R.</a:t>
          </a:r>
        </a:p>
        <a:p>
          <a:pPr algn="l">
            <a:buFont typeface="Arial" panose="020B0604020202020204" pitchFamily="34" charset="0"/>
            <a:buNone/>
          </a:pPr>
          <a:r>
            <a:rPr lang="en-US"/>
            <a:t>Re-enter new BT with TC 400/401 with correct information.</a:t>
          </a:r>
        </a:p>
      </dgm:t>
      <dgm:extLst>
        <a:ext uri="{E40237B7-FDA0-4F09-8148-C483321AD2D9}">
          <dgm14:cNvPr xmlns:dgm14="http://schemas.microsoft.com/office/drawing/2010/diagram" id="0" name="" descr="Reverse BT221518 exactly as entered with TC 400R/401R.&#10;Re-enter new BT with TC 400/401 with correct information."/>
        </a:ext>
      </dgm:extLst>
    </dgm:pt>
    <dgm:pt modelId="{384D30AA-4EAC-44B4-9B7B-1BEF7F5C3CF2}" type="parTrans" cxnId="{E1E87619-D70F-4019-8E70-30A3A2F421A2}">
      <dgm:prSet/>
      <dgm:spPr/>
      <dgm:t>
        <a:bodyPr/>
        <a:lstStyle/>
        <a:p>
          <a:endParaRPr lang="en-US"/>
        </a:p>
      </dgm:t>
    </dgm:pt>
    <dgm:pt modelId="{D9B969D8-6109-4689-B893-09543977BACA}" type="sibTrans" cxnId="{E1E87619-D70F-4019-8E70-30A3A2F421A2}">
      <dgm:prSet/>
      <dgm:spPr/>
      <dgm:t>
        <a:bodyPr/>
        <a:lstStyle/>
        <a:p>
          <a:endParaRPr lang="en-US"/>
        </a:p>
      </dgm:t>
    </dgm:pt>
    <dgm:pt modelId="{2FB9D2EB-674E-4FE3-B181-FD46361DCC5B}">
      <dgm:prSet phldrT="[Text]" phldr="0"/>
      <dgm:spPr/>
      <dgm:t>
        <a:bodyPr/>
        <a:lstStyle/>
        <a:p>
          <a:r>
            <a:rPr lang="en-US" b="1"/>
            <a:t>Easier to trace &amp; reduces risk of additional SWB errors.</a:t>
          </a:r>
        </a:p>
      </dgm:t>
      <dgm:extLst>
        <a:ext uri="{E40237B7-FDA0-4F09-8148-C483321AD2D9}">
          <dgm14:cNvPr xmlns:dgm14="http://schemas.microsoft.com/office/drawing/2010/diagram" id="0" name="" descr="Easier to trace &amp; reduces risk of additional SWB errors."/>
        </a:ext>
      </dgm:extLst>
    </dgm:pt>
    <dgm:pt modelId="{C124F239-3C11-4948-806C-B9F770F24975}" type="parTrans" cxnId="{3F658234-897D-4D63-A886-F3412ADC2709}">
      <dgm:prSet/>
      <dgm:spPr/>
      <dgm:t>
        <a:bodyPr/>
        <a:lstStyle/>
        <a:p>
          <a:endParaRPr lang="en-US"/>
        </a:p>
      </dgm:t>
    </dgm:pt>
    <dgm:pt modelId="{C0CD1DA6-D4AB-4F55-9E8A-8010DAA993AB}" type="sibTrans" cxnId="{3F658234-897D-4D63-A886-F3412ADC2709}">
      <dgm:prSet/>
      <dgm:spPr/>
      <dgm:t>
        <a:bodyPr/>
        <a:lstStyle/>
        <a:p>
          <a:endParaRPr lang="en-US"/>
        </a:p>
      </dgm:t>
    </dgm:pt>
    <dgm:pt modelId="{90B1C53C-243B-4D7F-A3AA-119538FE66C4}">
      <dgm:prSet phldrT="[Text]" phldr="0"/>
      <dgm:spPr/>
      <dgm:t>
        <a:bodyPr/>
        <a:lstStyle/>
        <a:p>
          <a:r>
            <a:rPr lang="en-US"/>
            <a:t>Option #2</a:t>
          </a:r>
        </a:p>
        <a:p>
          <a:r>
            <a:rPr lang="en-US"/>
            <a:t>ALTERNATIVE</a:t>
          </a:r>
        </a:p>
      </dgm:t>
      <dgm:extLst>
        <a:ext uri="{E40237B7-FDA0-4F09-8148-C483321AD2D9}">
          <dgm14:cNvPr xmlns:dgm14="http://schemas.microsoft.com/office/drawing/2010/diagram" id="0" name="" descr="Option #2&#10;ALTERNATIVE"/>
        </a:ext>
      </dgm:extLst>
    </dgm:pt>
    <dgm:pt modelId="{5654D4E1-4FEE-4642-871D-D0A8D01A0A46}" type="parTrans" cxnId="{DB805CAD-8147-4EF1-98F0-3F6A67DCD6D4}">
      <dgm:prSet/>
      <dgm:spPr/>
      <dgm:t>
        <a:bodyPr/>
        <a:lstStyle/>
        <a:p>
          <a:endParaRPr lang="en-US"/>
        </a:p>
      </dgm:t>
    </dgm:pt>
    <dgm:pt modelId="{96DE4601-41A8-4E20-90D8-9DD69ACCA780}" type="sibTrans" cxnId="{DB805CAD-8147-4EF1-98F0-3F6A67DCD6D4}">
      <dgm:prSet/>
      <dgm:spPr/>
      <dgm:t>
        <a:bodyPr/>
        <a:lstStyle/>
        <a:p>
          <a:endParaRPr lang="en-US"/>
        </a:p>
      </dgm:t>
    </dgm:pt>
    <dgm:pt modelId="{6C7E5072-1ACF-4DEE-BF43-B6302138D763}">
      <dgm:prSet phldrT="[Text]" phldr="0"/>
      <dgm:spPr/>
      <dgm:t>
        <a:bodyPr/>
        <a:lstStyle/>
        <a:p>
          <a:pPr algn="l"/>
          <a:r>
            <a:rPr lang="en-US"/>
            <a:t>Use TC 423 to reverse BT221518 TC 401 entry with incorrect G38.</a:t>
          </a:r>
        </a:p>
        <a:p>
          <a:pPr algn="l"/>
          <a:r>
            <a:rPr lang="en-US"/>
            <a:t>Re-enter with the correct G38 using TC 424.</a:t>
          </a:r>
        </a:p>
      </dgm:t>
      <dgm:extLst>
        <a:ext uri="{E40237B7-FDA0-4F09-8148-C483321AD2D9}">
          <dgm14:cNvPr xmlns:dgm14="http://schemas.microsoft.com/office/drawing/2010/diagram" id="0" name="" descr="Use TC 423 to reverse BT221518 TC 401 entry with incorrect G38.&#10;Re-enter with the correct G38 using TC 424."/>
        </a:ext>
      </dgm:extLst>
    </dgm:pt>
    <dgm:pt modelId="{C1C6673E-BC6A-4994-95C4-F9149C265F96}" type="parTrans" cxnId="{A3658F8B-A0A3-4A21-A231-3E02329C954E}">
      <dgm:prSet/>
      <dgm:spPr/>
      <dgm:t>
        <a:bodyPr/>
        <a:lstStyle/>
        <a:p>
          <a:endParaRPr lang="en-US"/>
        </a:p>
      </dgm:t>
    </dgm:pt>
    <dgm:pt modelId="{7534D273-33BF-4EED-AA80-970589CE0FF6}" type="sibTrans" cxnId="{A3658F8B-A0A3-4A21-A231-3E02329C954E}">
      <dgm:prSet/>
      <dgm:spPr/>
      <dgm:t>
        <a:bodyPr/>
        <a:lstStyle/>
        <a:p>
          <a:endParaRPr lang="en-US"/>
        </a:p>
      </dgm:t>
    </dgm:pt>
    <dgm:pt modelId="{920ACF40-7867-4DCA-8B06-3CE6637522DF}">
      <dgm:prSet phldrT="[Text]" phldr="0"/>
      <dgm:spPr/>
      <dgm:t>
        <a:bodyPr/>
        <a:lstStyle/>
        <a:p>
          <a:r>
            <a:rPr lang="en-US" b="1"/>
            <a:t>To correct G38 on one side of entry only. Use TC 425 &amp; 426 if error on TC 400 side. </a:t>
          </a:r>
        </a:p>
      </dgm:t>
      <dgm:extLst>
        <a:ext uri="{E40237B7-FDA0-4F09-8148-C483321AD2D9}">
          <dgm14:cNvPr xmlns:dgm14="http://schemas.microsoft.com/office/drawing/2010/diagram" id="0" name="" descr="To correct G38 on one side of entry only. Use TC 425 &amp; 426 if error on TC 400 side. "/>
        </a:ext>
      </dgm:extLst>
    </dgm:pt>
    <dgm:pt modelId="{CEF3E1FB-42BC-4105-9DD1-3826509FD836}" type="parTrans" cxnId="{CA85E6D5-D0CF-4CD9-9965-F8D313A2DB2F}">
      <dgm:prSet/>
      <dgm:spPr/>
      <dgm:t>
        <a:bodyPr/>
        <a:lstStyle/>
        <a:p>
          <a:endParaRPr lang="en-US"/>
        </a:p>
      </dgm:t>
    </dgm:pt>
    <dgm:pt modelId="{4BD39EB5-2FA1-402B-9422-04A3056894F4}" type="sibTrans" cxnId="{CA85E6D5-D0CF-4CD9-9965-F8D313A2DB2F}">
      <dgm:prSet/>
      <dgm:spPr/>
      <dgm:t>
        <a:bodyPr/>
        <a:lstStyle/>
        <a:p>
          <a:endParaRPr lang="en-US"/>
        </a:p>
      </dgm:t>
    </dgm:pt>
    <dgm:pt modelId="{AEC7D830-E3CA-4CED-A9AD-F2A8FB53D8DE}">
      <dgm:prSet/>
      <dgm:spPr/>
      <dgm:t>
        <a:bodyPr/>
        <a:lstStyle/>
        <a:p>
          <a:r>
            <a:rPr lang="en-US"/>
            <a:t>Option #3</a:t>
          </a:r>
        </a:p>
        <a:p>
          <a:r>
            <a:rPr lang="en-US"/>
            <a:t>NOT RECOMMENDED</a:t>
          </a:r>
        </a:p>
      </dgm:t>
      <dgm:extLst>
        <a:ext uri="{E40237B7-FDA0-4F09-8148-C483321AD2D9}">
          <dgm14:cNvPr xmlns:dgm14="http://schemas.microsoft.com/office/drawing/2010/diagram" id="0" name="" descr="Option #3&#10;NOT RECOMMENDED"/>
        </a:ext>
      </dgm:extLst>
    </dgm:pt>
    <dgm:pt modelId="{8F5E78E3-8FF5-499F-B34F-6485EA351AFF}" type="parTrans" cxnId="{5F2D9F60-D7DF-409E-8BE5-FDA08B98B58A}">
      <dgm:prSet/>
      <dgm:spPr/>
      <dgm:t>
        <a:bodyPr/>
        <a:lstStyle/>
        <a:p>
          <a:endParaRPr lang="en-US"/>
        </a:p>
      </dgm:t>
    </dgm:pt>
    <dgm:pt modelId="{3128813A-34BF-474B-8006-D46B4C2E5A53}" type="sibTrans" cxnId="{5F2D9F60-D7DF-409E-8BE5-FDA08B98B58A}">
      <dgm:prSet/>
      <dgm:spPr/>
      <dgm:t>
        <a:bodyPr/>
        <a:lstStyle/>
        <a:p>
          <a:endParaRPr lang="en-US"/>
        </a:p>
      </dgm:t>
    </dgm:pt>
    <dgm:pt modelId="{4A5C4A1E-F2AA-4BAA-BF3C-EC20ECD989E5}">
      <dgm:prSet/>
      <dgm:spPr/>
      <dgm:t>
        <a:bodyPr/>
        <a:lstStyle/>
        <a:p>
          <a:pPr algn="l"/>
          <a:r>
            <a:rPr lang="en-US"/>
            <a:t>Use TC 401R to reverse out BT221518 TC 401 entry with incorrect G38.</a:t>
          </a:r>
        </a:p>
        <a:p>
          <a:pPr algn="l"/>
          <a:r>
            <a:rPr lang="en-US"/>
            <a:t>Re-enter with the correct G38 using TC 401.</a:t>
          </a:r>
        </a:p>
      </dgm:t>
      <dgm:extLst>
        <a:ext uri="{E40237B7-FDA0-4F09-8148-C483321AD2D9}">
          <dgm14:cNvPr xmlns:dgm14="http://schemas.microsoft.com/office/drawing/2010/diagram" id="0" name="" descr="Use TC 401R to reverse out BT221518 TC 401 entry with incorrect G38.&#10;Re-enter with the correct G38 using TC 401."/>
        </a:ext>
      </dgm:extLst>
    </dgm:pt>
    <dgm:pt modelId="{440BDFCA-81A1-4487-B08C-CDEE77992DD7}" type="parTrans" cxnId="{16A92174-D3FB-4E50-910D-3E10DFFA7B06}">
      <dgm:prSet/>
      <dgm:spPr/>
      <dgm:t>
        <a:bodyPr/>
        <a:lstStyle/>
        <a:p>
          <a:endParaRPr lang="en-US"/>
        </a:p>
      </dgm:t>
    </dgm:pt>
    <dgm:pt modelId="{45F170D3-522D-4DB3-9DA7-1BDAEBED9526}" type="sibTrans" cxnId="{16A92174-D3FB-4E50-910D-3E10DFFA7B06}">
      <dgm:prSet/>
      <dgm:spPr/>
      <dgm:t>
        <a:bodyPr/>
        <a:lstStyle/>
        <a:p>
          <a:endParaRPr lang="en-US"/>
        </a:p>
      </dgm:t>
    </dgm:pt>
    <dgm:pt modelId="{5BE2903A-0E50-42F2-AF83-55B5EACA5FC1}">
      <dgm:prSet/>
      <dgm:spPr/>
      <dgm:t>
        <a:bodyPr/>
        <a:lstStyle/>
        <a:p>
          <a:r>
            <a:rPr lang="en-US" b="1"/>
            <a:t>R*STARS allows but more difficult to trace and can create more SWB errors if done incorrectly.</a:t>
          </a:r>
        </a:p>
      </dgm:t>
      <dgm:extLst>
        <a:ext uri="{E40237B7-FDA0-4F09-8148-C483321AD2D9}">
          <dgm14:cNvPr xmlns:dgm14="http://schemas.microsoft.com/office/drawing/2010/diagram" id="0" name="" descr="R*STARS allows but more difficult to trace and can create more SWB errors if done incorrectly."/>
        </a:ext>
      </dgm:extLst>
    </dgm:pt>
    <dgm:pt modelId="{8BDBD4E5-F251-4947-ADD3-90A0E56F2A15}" type="parTrans" cxnId="{94BDBCD7-DE1A-4CFA-9211-966E59598A36}">
      <dgm:prSet/>
      <dgm:spPr/>
      <dgm:t>
        <a:bodyPr/>
        <a:lstStyle/>
        <a:p>
          <a:endParaRPr lang="en-US"/>
        </a:p>
      </dgm:t>
    </dgm:pt>
    <dgm:pt modelId="{C2433E40-55DB-488F-9B63-25BFA2594A44}" type="sibTrans" cxnId="{94BDBCD7-DE1A-4CFA-9211-966E59598A36}">
      <dgm:prSet/>
      <dgm:spPr/>
      <dgm:t>
        <a:bodyPr/>
        <a:lstStyle/>
        <a:p>
          <a:endParaRPr lang="en-US"/>
        </a:p>
      </dgm:t>
    </dgm:pt>
    <dgm:pt modelId="{6D0C7E07-D6EB-44BD-9831-0ABF695F92BD}" type="pres">
      <dgm:prSet presAssocID="{9E57F01D-77D2-4424-80F1-24E1783459D1}" presName="diagram" presStyleCnt="0">
        <dgm:presLayoutVars>
          <dgm:chPref val="1"/>
          <dgm:dir/>
          <dgm:animOne val="branch"/>
          <dgm:animLvl val="lvl"/>
          <dgm:resizeHandles/>
        </dgm:presLayoutVars>
      </dgm:prSet>
      <dgm:spPr/>
    </dgm:pt>
    <dgm:pt modelId="{113AEAAE-0E78-4967-951A-8C51292E3AE0}" type="pres">
      <dgm:prSet presAssocID="{50C76057-8310-4E31-A37D-C522975E6223}" presName="root" presStyleCnt="0"/>
      <dgm:spPr/>
    </dgm:pt>
    <dgm:pt modelId="{BD822C77-9E55-41A8-9D8B-3BFA41E72626}" type="pres">
      <dgm:prSet presAssocID="{50C76057-8310-4E31-A37D-C522975E6223}" presName="rootComposite" presStyleCnt="0"/>
      <dgm:spPr/>
    </dgm:pt>
    <dgm:pt modelId="{99E37268-7C05-4949-9060-A5F929FBB584}" type="pres">
      <dgm:prSet presAssocID="{50C76057-8310-4E31-A37D-C522975E6223}" presName="rootText" presStyleLbl="node1" presStyleIdx="0" presStyleCnt="3" custScaleX="123892"/>
      <dgm:spPr/>
    </dgm:pt>
    <dgm:pt modelId="{F6921524-9A63-4C9C-87DB-221C63FCE649}" type="pres">
      <dgm:prSet presAssocID="{50C76057-8310-4E31-A37D-C522975E6223}" presName="rootConnector" presStyleLbl="node1" presStyleIdx="0" presStyleCnt="3"/>
      <dgm:spPr/>
    </dgm:pt>
    <dgm:pt modelId="{ACDDA2B3-F6FE-4EB6-B91A-6750773506C4}" type="pres">
      <dgm:prSet presAssocID="{50C76057-8310-4E31-A37D-C522975E6223}" presName="childShape" presStyleCnt="0"/>
      <dgm:spPr/>
    </dgm:pt>
    <dgm:pt modelId="{F3644E9D-64E4-4B62-814D-6FC7019F2AE5}" type="pres">
      <dgm:prSet presAssocID="{384D30AA-4EAC-44B4-9B7B-1BEF7F5C3CF2}" presName="Name13" presStyleLbl="parChTrans1D2" presStyleIdx="0" presStyleCnt="6"/>
      <dgm:spPr/>
    </dgm:pt>
    <dgm:pt modelId="{EF1D0B64-E6D7-433A-8377-47E90DCAB596}" type="pres">
      <dgm:prSet presAssocID="{5518E663-3056-41F3-ACDA-8D285C5F806A}" presName="childText" presStyleLbl="bgAcc1" presStyleIdx="0" presStyleCnt="6" custScaleX="129207" custLinFactNeighborX="-7014" custLinFactNeighborY="-4223">
        <dgm:presLayoutVars>
          <dgm:bulletEnabled val="1"/>
        </dgm:presLayoutVars>
      </dgm:prSet>
      <dgm:spPr/>
    </dgm:pt>
    <dgm:pt modelId="{CE603DB3-0888-4320-A56F-E08E7A55B2BC}" type="pres">
      <dgm:prSet presAssocID="{C124F239-3C11-4948-806C-B9F770F24975}" presName="Name13" presStyleLbl="parChTrans1D2" presStyleIdx="1" presStyleCnt="6"/>
      <dgm:spPr/>
    </dgm:pt>
    <dgm:pt modelId="{58282CCB-D653-46D5-8FFC-DC2092308D43}" type="pres">
      <dgm:prSet presAssocID="{2FB9D2EB-674E-4FE3-B181-FD46361DCC5B}" presName="childText" presStyleLbl="bgAcc1" presStyleIdx="1" presStyleCnt="6" custScaleX="126745" custScaleY="57659" custLinFactNeighborX="-7014" custLinFactNeighborY="-5889">
        <dgm:presLayoutVars>
          <dgm:bulletEnabled val="1"/>
        </dgm:presLayoutVars>
      </dgm:prSet>
      <dgm:spPr/>
    </dgm:pt>
    <dgm:pt modelId="{5168E105-5F3B-4195-B73A-AA1899053CCA}" type="pres">
      <dgm:prSet presAssocID="{90B1C53C-243B-4D7F-A3AA-119538FE66C4}" presName="root" presStyleCnt="0"/>
      <dgm:spPr/>
    </dgm:pt>
    <dgm:pt modelId="{049FE4E5-D504-4392-B307-FCD61739EC1B}" type="pres">
      <dgm:prSet presAssocID="{90B1C53C-243B-4D7F-A3AA-119538FE66C4}" presName="rootComposite" presStyleCnt="0"/>
      <dgm:spPr/>
    </dgm:pt>
    <dgm:pt modelId="{D9C88598-6917-4D30-A546-8A9122D518F1}" type="pres">
      <dgm:prSet presAssocID="{90B1C53C-243B-4D7F-A3AA-119538FE66C4}" presName="rootText" presStyleLbl="node1" presStyleIdx="1" presStyleCnt="3" custScaleX="121224"/>
      <dgm:spPr/>
    </dgm:pt>
    <dgm:pt modelId="{473223AD-C018-435A-BF20-65CFB16E15BB}" type="pres">
      <dgm:prSet presAssocID="{90B1C53C-243B-4D7F-A3AA-119538FE66C4}" presName="rootConnector" presStyleLbl="node1" presStyleIdx="1" presStyleCnt="3"/>
      <dgm:spPr/>
    </dgm:pt>
    <dgm:pt modelId="{3C4E746E-6DD6-41B1-8EA1-2665F09BA5F0}" type="pres">
      <dgm:prSet presAssocID="{90B1C53C-243B-4D7F-A3AA-119538FE66C4}" presName="childShape" presStyleCnt="0"/>
      <dgm:spPr/>
    </dgm:pt>
    <dgm:pt modelId="{ECDC1609-BEE1-4B7E-8BC8-AE1EFE695206}" type="pres">
      <dgm:prSet presAssocID="{C1C6673E-BC6A-4994-95C4-F9149C265F96}" presName="Name13" presStyleLbl="parChTrans1D2" presStyleIdx="2" presStyleCnt="6"/>
      <dgm:spPr/>
    </dgm:pt>
    <dgm:pt modelId="{D3BC3FA9-5617-433D-8079-6B45B5FAA9BC}" type="pres">
      <dgm:prSet presAssocID="{6C7E5072-1ACF-4DEE-BF43-B6302138D763}" presName="childText" presStyleLbl="bgAcc1" presStyleIdx="2" presStyleCnt="6" custScaleX="129301" custLinFactNeighborX="-7521" custLinFactNeighborY="-4223">
        <dgm:presLayoutVars>
          <dgm:bulletEnabled val="1"/>
        </dgm:presLayoutVars>
      </dgm:prSet>
      <dgm:spPr/>
    </dgm:pt>
    <dgm:pt modelId="{C8C62C85-0A13-4B9B-B9A9-4B2C23FE7621}" type="pres">
      <dgm:prSet presAssocID="{CEF3E1FB-42BC-4105-9DD1-3826509FD836}" presName="Name13" presStyleLbl="parChTrans1D2" presStyleIdx="3" presStyleCnt="6"/>
      <dgm:spPr/>
    </dgm:pt>
    <dgm:pt modelId="{E264A7DD-D219-4870-A5CB-E5B25756275C}" type="pres">
      <dgm:prSet presAssocID="{920ACF40-7867-4DCA-8B06-3CE6637522DF}" presName="childText" presStyleLbl="bgAcc1" presStyleIdx="3" presStyleCnt="6" custScaleX="128243" custScaleY="63616" custLinFactNeighborX="-6619" custLinFactNeighborY="-5648">
        <dgm:presLayoutVars>
          <dgm:bulletEnabled val="1"/>
        </dgm:presLayoutVars>
      </dgm:prSet>
      <dgm:spPr/>
    </dgm:pt>
    <dgm:pt modelId="{260ADD87-CF85-49A9-B524-830F9874B665}" type="pres">
      <dgm:prSet presAssocID="{AEC7D830-E3CA-4CED-A9AD-F2A8FB53D8DE}" presName="root" presStyleCnt="0"/>
      <dgm:spPr/>
    </dgm:pt>
    <dgm:pt modelId="{7EAED84D-D1DC-4183-A810-4200BCE55CE1}" type="pres">
      <dgm:prSet presAssocID="{AEC7D830-E3CA-4CED-A9AD-F2A8FB53D8DE}" presName="rootComposite" presStyleCnt="0"/>
      <dgm:spPr/>
    </dgm:pt>
    <dgm:pt modelId="{9D738D8E-0082-4374-8C22-7A79BB366A2E}" type="pres">
      <dgm:prSet presAssocID="{AEC7D830-E3CA-4CED-A9AD-F2A8FB53D8DE}" presName="rootText" presStyleLbl="node1" presStyleIdx="2" presStyleCnt="3" custScaleX="120539"/>
      <dgm:spPr/>
    </dgm:pt>
    <dgm:pt modelId="{A43DCB78-82F5-4478-B8C6-CCB6C6EB4BA6}" type="pres">
      <dgm:prSet presAssocID="{AEC7D830-E3CA-4CED-A9AD-F2A8FB53D8DE}" presName="rootConnector" presStyleLbl="node1" presStyleIdx="2" presStyleCnt="3"/>
      <dgm:spPr/>
    </dgm:pt>
    <dgm:pt modelId="{81C95CEB-95FF-4456-985B-F4E1B8EEE952}" type="pres">
      <dgm:prSet presAssocID="{AEC7D830-E3CA-4CED-A9AD-F2A8FB53D8DE}" presName="childShape" presStyleCnt="0"/>
      <dgm:spPr/>
    </dgm:pt>
    <dgm:pt modelId="{EBC2556A-2610-468D-BB51-19286A81C0AB}" type="pres">
      <dgm:prSet presAssocID="{440BDFCA-81A1-4487-B08C-CDEE77992DD7}" presName="Name13" presStyleLbl="parChTrans1D2" presStyleIdx="4" presStyleCnt="6"/>
      <dgm:spPr/>
    </dgm:pt>
    <dgm:pt modelId="{1F9622A0-5E44-4BD1-AD59-8C5B024779FF}" type="pres">
      <dgm:prSet presAssocID="{4A5C4A1E-F2AA-4BAA-BF3C-EC20ECD989E5}" presName="childText" presStyleLbl="bgAcc1" presStyleIdx="4" presStyleCnt="6" custScaleX="133851" custLinFactNeighborX="-7502" custLinFactNeighborY="-4911">
        <dgm:presLayoutVars>
          <dgm:bulletEnabled val="1"/>
        </dgm:presLayoutVars>
      </dgm:prSet>
      <dgm:spPr/>
    </dgm:pt>
    <dgm:pt modelId="{6437A623-08CE-4E05-B61C-8BC4C7E53B27}" type="pres">
      <dgm:prSet presAssocID="{8BDBD4E5-F251-4947-ADD3-90A0E56F2A15}" presName="Name13" presStyleLbl="parChTrans1D2" presStyleIdx="5" presStyleCnt="6"/>
      <dgm:spPr/>
    </dgm:pt>
    <dgm:pt modelId="{ECAADF40-89E5-4FA9-8A15-F0AAAAAD2997}" type="pres">
      <dgm:prSet presAssocID="{5BE2903A-0E50-42F2-AF83-55B5EACA5FC1}" presName="childText" presStyleLbl="bgAcc1" presStyleIdx="5" presStyleCnt="6" custScaleX="132688" custScaleY="73448" custLinFactNeighborX="-6177" custLinFactNeighborY="-5155">
        <dgm:presLayoutVars>
          <dgm:bulletEnabled val="1"/>
        </dgm:presLayoutVars>
      </dgm:prSet>
      <dgm:spPr/>
    </dgm:pt>
  </dgm:ptLst>
  <dgm:cxnLst>
    <dgm:cxn modelId="{2002D905-306E-4D13-ACB5-8EFC091B56BB}" type="presOf" srcId="{CEF3E1FB-42BC-4105-9DD1-3826509FD836}" destId="{C8C62C85-0A13-4B9B-B9A9-4B2C23FE7621}" srcOrd="0" destOrd="0" presId="urn:microsoft.com/office/officeart/2005/8/layout/hierarchy3"/>
    <dgm:cxn modelId="{454CFD14-A760-400E-98A3-29C0B36ECFEC}" type="presOf" srcId="{C124F239-3C11-4948-806C-B9F770F24975}" destId="{CE603DB3-0888-4320-A56F-E08E7A55B2BC}" srcOrd="0" destOrd="0" presId="urn:microsoft.com/office/officeart/2005/8/layout/hierarchy3"/>
    <dgm:cxn modelId="{E1E87619-D70F-4019-8E70-30A3A2F421A2}" srcId="{50C76057-8310-4E31-A37D-C522975E6223}" destId="{5518E663-3056-41F3-ACDA-8D285C5F806A}" srcOrd="0" destOrd="0" parTransId="{384D30AA-4EAC-44B4-9B7B-1BEF7F5C3CF2}" sibTransId="{D9B969D8-6109-4689-B893-09543977BACA}"/>
    <dgm:cxn modelId="{3F658234-897D-4D63-A886-F3412ADC2709}" srcId="{50C76057-8310-4E31-A37D-C522975E6223}" destId="{2FB9D2EB-674E-4FE3-B181-FD46361DCC5B}" srcOrd="1" destOrd="0" parTransId="{C124F239-3C11-4948-806C-B9F770F24975}" sibTransId="{C0CD1DA6-D4AB-4F55-9E8A-8010DAA993AB}"/>
    <dgm:cxn modelId="{5F2D9F60-D7DF-409E-8BE5-FDA08B98B58A}" srcId="{9E57F01D-77D2-4424-80F1-24E1783459D1}" destId="{AEC7D830-E3CA-4CED-A9AD-F2A8FB53D8DE}" srcOrd="2" destOrd="0" parTransId="{8F5E78E3-8FF5-499F-B34F-6485EA351AFF}" sibTransId="{3128813A-34BF-474B-8006-D46B4C2E5A53}"/>
    <dgm:cxn modelId="{B1585F68-167E-4713-B792-1588629F46B3}" type="presOf" srcId="{384D30AA-4EAC-44B4-9B7B-1BEF7F5C3CF2}" destId="{F3644E9D-64E4-4B62-814D-6FC7019F2AE5}" srcOrd="0" destOrd="0" presId="urn:microsoft.com/office/officeart/2005/8/layout/hierarchy3"/>
    <dgm:cxn modelId="{12489472-D2D5-467A-A209-420EED454B3E}" type="presOf" srcId="{8BDBD4E5-F251-4947-ADD3-90A0E56F2A15}" destId="{6437A623-08CE-4E05-B61C-8BC4C7E53B27}" srcOrd="0" destOrd="0" presId="urn:microsoft.com/office/officeart/2005/8/layout/hierarchy3"/>
    <dgm:cxn modelId="{16A92174-D3FB-4E50-910D-3E10DFFA7B06}" srcId="{AEC7D830-E3CA-4CED-A9AD-F2A8FB53D8DE}" destId="{4A5C4A1E-F2AA-4BAA-BF3C-EC20ECD989E5}" srcOrd="0" destOrd="0" parTransId="{440BDFCA-81A1-4487-B08C-CDEE77992DD7}" sibTransId="{45F170D3-522D-4DB3-9DA7-1BDAEBED9526}"/>
    <dgm:cxn modelId="{4E61377B-4D32-4DE0-9D1E-C7742446E401}" type="presOf" srcId="{AEC7D830-E3CA-4CED-A9AD-F2A8FB53D8DE}" destId="{A43DCB78-82F5-4478-B8C6-CCB6C6EB4BA6}" srcOrd="1" destOrd="0" presId="urn:microsoft.com/office/officeart/2005/8/layout/hierarchy3"/>
    <dgm:cxn modelId="{EB3CF182-42CE-49DB-BC43-2B9F5B3F096F}" type="presOf" srcId="{5BE2903A-0E50-42F2-AF83-55B5EACA5FC1}" destId="{ECAADF40-89E5-4FA9-8A15-F0AAAAAD2997}" srcOrd="0" destOrd="0" presId="urn:microsoft.com/office/officeart/2005/8/layout/hierarchy3"/>
    <dgm:cxn modelId="{A3658F8B-A0A3-4A21-A231-3E02329C954E}" srcId="{90B1C53C-243B-4D7F-A3AA-119538FE66C4}" destId="{6C7E5072-1ACF-4DEE-BF43-B6302138D763}" srcOrd="0" destOrd="0" parTransId="{C1C6673E-BC6A-4994-95C4-F9149C265F96}" sibTransId="{7534D273-33BF-4EED-AA80-970589CE0FF6}"/>
    <dgm:cxn modelId="{843CD38B-4E91-42C2-91A8-1BB1A5713FC3}" type="presOf" srcId="{440BDFCA-81A1-4487-B08C-CDEE77992DD7}" destId="{EBC2556A-2610-468D-BB51-19286A81C0AB}" srcOrd="0" destOrd="0" presId="urn:microsoft.com/office/officeart/2005/8/layout/hierarchy3"/>
    <dgm:cxn modelId="{126BBA8D-4E2A-41E8-9E93-D697C6BA18FE}" type="presOf" srcId="{4A5C4A1E-F2AA-4BAA-BF3C-EC20ECD989E5}" destId="{1F9622A0-5E44-4BD1-AD59-8C5B024779FF}" srcOrd="0" destOrd="0" presId="urn:microsoft.com/office/officeart/2005/8/layout/hierarchy3"/>
    <dgm:cxn modelId="{6CD0E397-5AA7-4297-AA1E-986B003D0C8C}" srcId="{9E57F01D-77D2-4424-80F1-24E1783459D1}" destId="{50C76057-8310-4E31-A37D-C522975E6223}" srcOrd="0" destOrd="0" parTransId="{6F52E720-1386-45C6-8490-251107F4385F}" sibTransId="{D7882D40-49EE-4FDD-BF81-831DDC2DDC5B}"/>
    <dgm:cxn modelId="{BF91169E-EA69-417A-9734-2127CD524211}" type="presOf" srcId="{9E57F01D-77D2-4424-80F1-24E1783459D1}" destId="{6D0C7E07-D6EB-44BD-9831-0ABF695F92BD}" srcOrd="0" destOrd="0" presId="urn:microsoft.com/office/officeart/2005/8/layout/hierarchy3"/>
    <dgm:cxn modelId="{2A9C819E-D646-4786-A839-59BAE0FF2844}" type="presOf" srcId="{920ACF40-7867-4DCA-8B06-3CE6637522DF}" destId="{E264A7DD-D219-4870-A5CB-E5B25756275C}" srcOrd="0" destOrd="0" presId="urn:microsoft.com/office/officeart/2005/8/layout/hierarchy3"/>
    <dgm:cxn modelId="{DB805CAD-8147-4EF1-98F0-3F6A67DCD6D4}" srcId="{9E57F01D-77D2-4424-80F1-24E1783459D1}" destId="{90B1C53C-243B-4D7F-A3AA-119538FE66C4}" srcOrd="1" destOrd="0" parTransId="{5654D4E1-4FEE-4642-871D-D0A8D01A0A46}" sibTransId="{96DE4601-41A8-4E20-90D8-9DD69ACCA780}"/>
    <dgm:cxn modelId="{D06EF5B1-451E-485F-B744-23354B2D884F}" type="presOf" srcId="{50C76057-8310-4E31-A37D-C522975E6223}" destId="{F6921524-9A63-4C9C-87DB-221C63FCE649}" srcOrd="1" destOrd="0" presId="urn:microsoft.com/office/officeart/2005/8/layout/hierarchy3"/>
    <dgm:cxn modelId="{9106D3CB-6D64-41CD-9AA8-100963002569}" type="presOf" srcId="{6C7E5072-1ACF-4DEE-BF43-B6302138D763}" destId="{D3BC3FA9-5617-433D-8079-6B45B5FAA9BC}" srcOrd="0" destOrd="0" presId="urn:microsoft.com/office/officeart/2005/8/layout/hierarchy3"/>
    <dgm:cxn modelId="{ACEF15CC-9C8E-4FC5-A65D-1D576830BFEE}" type="presOf" srcId="{C1C6673E-BC6A-4994-95C4-F9149C265F96}" destId="{ECDC1609-BEE1-4B7E-8BC8-AE1EFE695206}" srcOrd="0" destOrd="0" presId="urn:microsoft.com/office/officeart/2005/8/layout/hierarchy3"/>
    <dgm:cxn modelId="{BF3F2ECC-5981-4A72-9714-27C05282A305}" type="presOf" srcId="{50C76057-8310-4E31-A37D-C522975E6223}" destId="{99E37268-7C05-4949-9060-A5F929FBB584}" srcOrd="0" destOrd="0" presId="urn:microsoft.com/office/officeart/2005/8/layout/hierarchy3"/>
    <dgm:cxn modelId="{025617CE-6316-4A1D-A45B-DA200552C409}" type="presOf" srcId="{AEC7D830-E3CA-4CED-A9AD-F2A8FB53D8DE}" destId="{9D738D8E-0082-4374-8C22-7A79BB366A2E}" srcOrd="0" destOrd="0" presId="urn:microsoft.com/office/officeart/2005/8/layout/hierarchy3"/>
    <dgm:cxn modelId="{D42258D4-9F35-4184-AB95-C8DB620DEFB9}" type="presOf" srcId="{90B1C53C-243B-4D7F-A3AA-119538FE66C4}" destId="{473223AD-C018-435A-BF20-65CFB16E15BB}" srcOrd="1" destOrd="0" presId="urn:microsoft.com/office/officeart/2005/8/layout/hierarchy3"/>
    <dgm:cxn modelId="{CA85E6D5-D0CF-4CD9-9965-F8D313A2DB2F}" srcId="{90B1C53C-243B-4D7F-A3AA-119538FE66C4}" destId="{920ACF40-7867-4DCA-8B06-3CE6637522DF}" srcOrd="1" destOrd="0" parTransId="{CEF3E1FB-42BC-4105-9DD1-3826509FD836}" sibTransId="{4BD39EB5-2FA1-402B-9422-04A3056894F4}"/>
    <dgm:cxn modelId="{94BDBCD7-DE1A-4CFA-9211-966E59598A36}" srcId="{AEC7D830-E3CA-4CED-A9AD-F2A8FB53D8DE}" destId="{5BE2903A-0E50-42F2-AF83-55B5EACA5FC1}" srcOrd="1" destOrd="0" parTransId="{8BDBD4E5-F251-4947-ADD3-90A0E56F2A15}" sibTransId="{C2433E40-55DB-488F-9B63-25BFA2594A44}"/>
    <dgm:cxn modelId="{511C30DE-2812-42EB-A11B-5F9589284715}" type="presOf" srcId="{2FB9D2EB-674E-4FE3-B181-FD46361DCC5B}" destId="{58282CCB-D653-46D5-8FFC-DC2092308D43}" srcOrd="0" destOrd="0" presId="urn:microsoft.com/office/officeart/2005/8/layout/hierarchy3"/>
    <dgm:cxn modelId="{9F7936EB-EF32-40D3-8ED9-D159C7334D39}" type="presOf" srcId="{5518E663-3056-41F3-ACDA-8D285C5F806A}" destId="{EF1D0B64-E6D7-433A-8377-47E90DCAB596}" srcOrd="0" destOrd="0" presId="urn:microsoft.com/office/officeart/2005/8/layout/hierarchy3"/>
    <dgm:cxn modelId="{C13046F7-D268-4DDD-BE78-37BFBF976AC9}" type="presOf" srcId="{90B1C53C-243B-4D7F-A3AA-119538FE66C4}" destId="{D9C88598-6917-4D30-A546-8A9122D518F1}" srcOrd="0" destOrd="0" presId="urn:microsoft.com/office/officeart/2005/8/layout/hierarchy3"/>
    <dgm:cxn modelId="{5C960583-2F9D-4C0D-8F48-40BD3F92B7B1}" type="presParOf" srcId="{6D0C7E07-D6EB-44BD-9831-0ABF695F92BD}" destId="{113AEAAE-0E78-4967-951A-8C51292E3AE0}" srcOrd="0" destOrd="0" presId="urn:microsoft.com/office/officeart/2005/8/layout/hierarchy3"/>
    <dgm:cxn modelId="{4A71086A-F11B-46DE-BD44-27601EACF91F}" type="presParOf" srcId="{113AEAAE-0E78-4967-951A-8C51292E3AE0}" destId="{BD822C77-9E55-41A8-9D8B-3BFA41E72626}" srcOrd="0" destOrd="0" presId="urn:microsoft.com/office/officeart/2005/8/layout/hierarchy3"/>
    <dgm:cxn modelId="{045892B8-E035-43E6-9E20-3ECCA2667C55}" type="presParOf" srcId="{BD822C77-9E55-41A8-9D8B-3BFA41E72626}" destId="{99E37268-7C05-4949-9060-A5F929FBB584}" srcOrd="0" destOrd="0" presId="urn:microsoft.com/office/officeart/2005/8/layout/hierarchy3"/>
    <dgm:cxn modelId="{8F05BB18-8808-4E01-994D-672444802719}" type="presParOf" srcId="{BD822C77-9E55-41A8-9D8B-3BFA41E72626}" destId="{F6921524-9A63-4C9C-87DB-221C63FCE649}" srcOrd="1" destOrd="0" presId="urn:microsoft.com/office/officeart/2005/8/layout/hierarchy3"/>
    <dgm:cxn modelId="{E69928A2-2623-479B-BF44-3B93326B819F}" type="presParOf" srcId="{113AEAAE-0E78-4967-951A-8C51292E3AE0}" destId="{ACDDA2B3-F6FE-4EB6-B91A-6750773506C4}" srcOrd="1" destOrd="0" presId="urn:microsoft.com/office/officeart/2005/8/layout/hierarchy3"/>
    <dgm:cxn modelId="{45CD536E-484B-408B-B15A-F3ADF58597C4}" type="presParOf" srcId="{ACDDA2B3-F6FE-4EB6-B91A-6750773506C4}" destId="{F3644E9D-64E4-4B62-814D-6FC7019F2AE5}" srcOrd="0" destOrd="0" presId="urn:microsoft.com/office/officeart/2005/8/layout/hierarchy3"/>
    <dgm:cxn modelId="{5CBCF112-E3CA-431E-A278-C01BF4C90395}" type="presParOf" srcId="{ACDDA2B3-F6FE-4EB6-B91A-6750773506C4}" destId="{EF1D0B64-E6D7-433A-8377-47E90DCAB596}" srcOrd="1" destOrd="0" presId="urn:microsoft.com/office/officeart/2005/8/layout/hierarchy3"/>
    <dgm:cxn modelId="{5C53752A-A875-4976-82B3-41984329201F}" type="presParOf" srcId="{ACDDA2B3-F6FE-4EB6-B91A-6750773506C4}" destId="{CE603DB3-0888-4320-A56F-E08E7A55B2BC}" srcOrd="2" destOrd="0" presId="urn:microsoft.com/office/officeart/2005/8/layout/hierarchy3"/>
    <dgm:cxn modelId="{A6C0D83E-7ADF-47C0-AF8D-2AF50133067B}" type="presParOf" srcId="{ACDDA2B3-F6FE-4EB6-B91A-6750773506C4}" destId="{58282CCB-D653-46D5-8FFC-DC2092308D43}" srcOrd="3" destOrd="0" presId="urn:microsoft.com/office/officeart/2005/8/layout/hierarchy3"/>
    <dgm:cxn modelId="{39350C47-9CA9-4C7A-8DDC-953DF197ED35}" type="presParOf" srcId="{6D0C7E07-D6EB-44BD-9831-0ABF695F92BD}" destId="{5168E105-5F3B-4195-B73A-AA1899053CCA}" srcOrd="1" destOrd="0" presId="urn:microsoft.com/office/officeart/2005/8/layout/hierarchy3"/>
    <dgm:cxn modelId="{66F968A8-DAE4-49E2-BCB0-2CFF770A387B}" type="presParOf" srcId="{5168E105-5F3B-4195-B73A-AA1899053CCA}" destId="{049FE4E5-D504-4392-B307-FCD61739EC1B}" srcOrd="0" destOrd="0" presId="urn:microsoft.com/office/officeart/2005/8/layout/hierarchy3"/>
    <dgm:cxn modelId="{FDFD4908-DB1D-4ECA-BBF7-3F8A3C38DE38}" type="presParOf" srcId="{049FE4E5-D504-4392-B307-FCD61739EC1B}" destId="{D9C88598-6917-4D30-A546-8A9122D518F1}" srcOrd="0" destOrd="0" presId="urn:microsoft.com/office/officeart/2005/8/layout/hierarchy3"/>
    <dgm:cxn modelId="{24A5C293-D102-4282-B8AC-80DB97632799}" type="presParOf" srcId="{049FE4E5-D504-4392-B307-FCD61739EC1B}" destId="{473223AD-C018-435A-BF20-65CFB16E15BB}" srcOrd="1" destOrd="0" presId="urn:microsoft.com/office/officeart/2005/8/layout/hierarchy3"/>
    <dgm:cxn modelId="{F5B5D900-AD99-4B5B-AD0C-A54A181CF6B0}" type="presParOf" srcId="{5168E105-5F3B-4195-B73A-AA1899053CCA}" destId="{3C4E746E-6DD6-41B1-8EA1-2665F09BA5F0}" srcOrd="1" destOrd="0" presId="urn:microsoft.com/office/officeart/2005/8/layout/hierarchy3"/>
    <dgm:cxn modelId="{FAD77BD0-EDFA-4203-B1D2-036C4F665E71}" type="presParOf" srcId="{3C4E746E-6DD6-41B1-8EA1-2665F09BA5F0}" destId="{ECDC1609-BEE1-4B7E-8BC8-AE1EFE695206}" srcOrd="0" destOrd="0" presId="urn:microsoft.com/office/officeart/2005/8/layout/hierarchy3"/>
    <dgm:cxn modelId="{20867303-BFA1-4651-9142-DE104A22E763}" type="presParOf" srcId="{3C4E746E-6DD6-41B1-8EA1-2665F09BA5F0}" destId="{D3BC3FA9-5617-433D-8079-6B45B5FAA9BC}" srcOrd="1" destOrd="0" presId="urn:microsoft.com/office/officeart/2005/8/layout/hierarchy3"/>
    <dgm:cxn modelId="{B1FDB075-C4F4-4209-8BA9-18F8FC974956}" type="presParOf" srcId="{3C4E746E-6DD6-41B1-8EA1-2665F09BA5F0}" destId="{C8C62C85-0A13-4B9B-B9A9-4B2C23FE7621}" srcOrd="2" destOrd="0" presId="urn:microsoft.com/office/officeart/2005/8/layout/hierarchy3"/>
    <dgm:cxn modelId="{F03F0060-6AC6-4724-A370-A4FB8A36375F}" type="presParOf" srcId="{3C4E746E-6DD6-41B1-8EA1-2665F09BA5F0}" destId="{E264A7DD-D219-4870-A5CB-E5B25756275C}" srcOrd="3" destOrd="0" presId="urn:microsoft.com/office/officeart/2005/8/layout/hierarchy3"/>
    <dgm:cxn modelId="{F8AFD872-F1AC-407A-B74F-4869B813CFF6}" type="presParOf" srcId="{6D0C7E07-D6EB-44BD-9831-0ABF695F92BD}" destId="{260ADD87-CF85-49A9-B524-830F9874B665}" srcOrd="2" destOrd="0" presId="urn:microsoft.com/office/officeart/2005/8/layout/hierarchy3"/>
    <dgm:cxn modelId="{3C5B6434-4E09-4401-974C-3C344275197D}" type="presParOf" srcId="{260ADD87-CF85-49A9-B524-830F9874B665}" destId="{7EAED84D-D1DC-4183-A810-4200BCE55CE1}" srcOrd="0" destOrd="0" presId="urn:microsoft.com/office/officeart/2005/8/layout/hierarchy3"/>
    <dgm:cxn modelId="{FDAEEDF6-D4A5-4930-BF60-6461C20CAB7F}" type="presParOf" srcId="{7EAED84D-D1DC-4183-A810-4200BCE55CE1}" destId="{9D738D8E-0082-4374-8C22-7A79BB366A2E}" srcOrd="0" destOrd="0" presId="urn:microsoft.com/office/officeart/2005/8/layout/hierarchy3"/>
    <dgm:cxn modelId="{03D0931F-9A23-4679-B25A-56EA1F192B50}" type="presParOf" srcId="{7EAED84D-D1DC-4183-A810-4200BCE55CE1}" destId="{A43DCB78-82F5-4478-B8C6-CCB6C6EB4BA6}" srcOrd="1" destOrd="0" presId="urn:microsoft.com/office/officeart/2005/8/layout/hierarchy3"/>
    <dgm:cxn modelId="{7A21C899-078F-4333-BB99-9CD134110DDB}" type="presParOf" srcId="{260ADD87-CF85-49A9-B524-830F9874B665}" destId="{81C95CEB-95FF-4456-985B-F4E1B8EEE952}" srcOrd="1" destOrd="0" presId="urn:microsoft.com/office/officeart/2005/8/layout/hierarchy3"/>
    <dgm:cxn modelId="{DA29D404-9732-43BA-8A4B-C0D96612B8F9}" type="presParOf" srcId="{81C95CEB-95FF-4456-985B-F4E1B8EEE952}" destId="{EBC2556A-2610-468D-BB51-19286A81C0AB}" srcOrd="0" destOrd="0" presId="urn:microsoft.com/office/officeart/2005/8/layout/hierarchy3"/>
    <dgm:cxn modelId="{16C8B9EC-E835-4393-A573-83083E8643B8}" type="presParOf" srcId="{81C95CEB-95FF-4456-985B-F4E1B8EEE952}" destId="{1F9622A0-5E44-4BD1-AD59-8C5B024779FF}" srcOrd="1" destOrd="0" presId="urn:microsoft.com/office/officeart/2005/8/layout/hierarchy3"/>
    <dgm:cxn modelId="{09A760DA-7D09-4F3C-8C69-0431A88908CF}" type="presParOf" srcId="{81C95CEB-95FF-4456-985B-F4E1B8EEE952}" destId="{6437A623-08CE-4E05-B61C-8BC4C7E53B27}" srcOrd="2" destOrd="0" presId="urn:microsoft.com/office/officeart/2005/8/layout/hierarchy3"/>
    <dgm:cxn modelId="{5FA696A2-8ABB-44C2-9EDF-CBB343B3959D}" type="presParOf" srcId="{81C95CEB-95FF-4456-985B-F4E1B8EEE952}" destId="{ECAADF40-89E5-4FA9-8A15-F0AAAAAD2997}" srcOrd="3"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E57F01D-77D2-4424-80F1-24E1783459D1}" type="doc">
      <dgm:prSet loTypeId="urn:microsoft.com/office/officeart/2005/8/layout/hierarchy3" loCatId="list" qsTypeId="urn:microsoft.com/office/officeart/2005/8/quickstyle/simple1" qsCatId="simple" csTypeId="urn:microsoft.com/office/officeart/2005/8/colors/accent0_3" csCatId="mainScheme" phldr="1"/>
      <dgm:spPr/>
      <dgm:t>
        <a:bodyPr/>
        <a:lstStyle/>
        <a:p>
          <a:endParaRPr lang="en-US"/>
        </a:p>
      </dgm:t>
    </dgm:pt>
    <dgm:pt modelId="{90B1C53C-243B-4D7F-A3AA-119538FE66C4}">
      <dgm:prSet phldrT="[Text]" phldr="0" custT="1"/>
      <dgm:spPr/>
      <dgm:t>
        <a:bodyPr/>
        <a:lstStyle/>
        <a:p>
          <a:r>
            <a:rPr lang="en-US" sz="2500"/>
            <a:t>Option #2</a:t>
          </a:r>
        </a:p>
        <a:p>
          <a:r>
            <a:rPr lang="en-US" sz="2500"/>
            <a:t>ALTERNATIVE</a:t>
          </a:r>
        </a:p>
      </dgm:t>
      <dgm:extLst>
        <a:ext uri="{E40237B7-FDA0-4F09-8148-C483321AD2D9}">
          <dgm14:cNvPr xmlns:dgm14="http://schemas.microsoft.com/office/drawing/2010/diagram" id="0" name="" descr="Option #2&#10;ALTERNATIVE"/>
        </a:ext>
      </dgm:extLst>
    </dgm:pt>
    <dgm:pt modelId="{5654D4E1-4FEE-4642-871D-D0A8D01A0A46}" type="parTrans" cxnId="{DB805CAD-8147-4EF1-98F0-3F6A67DCD6D4}">
      <dgm:prSet/>
      <dgm:spPr/>
      <dgm:t>
        <a:bodyPr/>
        <a:lstStyle/>
        <a:p>
          <a:endParaRPr lang="en-US"/>
        </a:p>
      </dgm:t>
    </dgm:pt>
    <dgm:pt modelId="{96DE4601-41A8-4E20-90D8-9DD69ACCA780}" type="sibTrans" cxnId="{DB805CAD-8147-4EF1-98F0-3F6A67DCD6D4}">
      <dgm:prSet/>
      <dgm:spPr/>
      <dgm:t>
        <a:bodyPr/>
        <a:lstStyle/>
        <a:p>
          <a:endParaRPr lang="en-US"/>
        </a:p>
      </dgm:t>
    </dgm:pt>
    <dgm:pt modelId="{6C7E5072-1ACF-4DEE-BF43-B6302138D763}">
      <dgm:prSet phldrT="[Text]" phldr="0"/>
      <dgm:spPr/>
      <dgm:t>
        <a:bodyPr/>
        <a:lstStyle/>
        <a:p>
          <a:pPr algn="l"/>
          <a:r>
            <a:rPr lang="en-US"/>
            <a:t>Use TC 423 to reverse BT221518 TC 401 entry with incorrect G38.</a:t>
          </a:r>
        </a:p>
        <a:p>
          <a:pPr algn="l"/>
          <a:r>
            <a:rPr lang="en-US"/>
            <a:t>Re-enter with the correct G38 using TC 424.</a:t>
          </a:r>
        </a:p>
      </dgm:t>
      <dgm:extLst>
        <a:ext uri="{E40237B7-FDA0-4F09-8148-C483321AD2D9}">
          <dgm14:cNvPr xmlns:dgm14="http://schemas.microsoft.com/office/drawing/2010/diagram" id="0" name="" descr="Use TC 423 to reverse BT221518 TC 401 entry with incorrect G38.&#10;Re-enter with the correct G38 using TC 424."/>
        </a:ext>
      </dgm:extLst>
    </dgm:pt>
    <dgm:pt modelId="{C1C6673E-BC6A-4994-95C4-F9149C265F96}" type="parTrans" cxnId="{A3658F8B-A0A3-4A21-A231-3E02329C954E}">
      <dgm:prSet/>
      <dgm:spPr/>
      <dgm:t>
        <a:bodyPr/>
        <a:lstStyle/>
        <a:p>
          <a:endParaRPr lang="en-US"/>
        </a:p>
      </dgm:t>
    </dgm:pt>
    <dgm:pt modelId="{7534D273-33BF-4EED-AA80-970589CE0FF6}" type="sibTrans" cxnId="{A3658F8B-A0A3-4A21-A231-3E02329C954E}">
      <dgm:prSet/>
      <dgm:spPr/>
      <dgm:t>
        <a:bodyPr/>
        <a:lstStyle/>
        <a:p>
          <a:endParaRPr lang="en-US"/>
        </a:p>
      </dgm:t>
    </dgm:pt>
    <dgm:pt modelId="{920ACF40-7867-4DCA-8B06-3CE6637522DF}">
      <dgm:prSet phldrT="[Text]" phldr="0"/>
      <dgm:spPr/>
      <dgm:t>
        <a:bodyPr/>
        <a:lstStyle/>
        <a:p>
          <a:r>
            <a:rPr lang="en-US" b="1"/>
            <a:t>To correct G38 on one side of entry only. Use TC 425 &amp; 426 if error on TC 400 side. </a:t>
          </a:r>
        </a:p>
      </dgm:t>
      <dgm:extLst>
        <a:ext uri="{E40237B7-FDA0-4F09-8148-C483321AD2D9}">
          <dgm14:cNvPr xmlns:dgm14="http://schemas.microsoft.com/office/drawing/2010/diagram" id="0" name="" descr="To correct G38 on one side of entry only. Use TC 425 &amp; 426 if error on TC 400 side."/>
        </a:ext>
      </dgm:extLst>
    </dgm:pt>
    <dgm:pt modelId="{CEF3E1FB-42BC-4105-9DD1-3826509FD836}" type="parTrans" cxnId="{CA85E6D5-D0CF-4CD9-9965-F8D313A2DB2F}">
      <dgm:prSet/>
      <dgm:spPr/>
      <dgm:t>
        <a:bodyPr/>
        <a:lstStyle/>
        <a:p>
          <a:endParaRPr lang="en-US"/>
        </a:p>
      </dgm:t>
    </dgm:pt>
    <dgm:pt modelId="{4BD39EB5-2FA1-402B-9422-04A3056894F4}" type="sibTrans" cxnId="{CA85E6D5-D0CF-4CD9-9965-F8D313A2DB2F}">
      <dgm:prSet/>
      <dgm:spPr/>
      <dgm:t>
        <a:bodyPr/>
        <a:lstStyle/>
        <a:p>
          <a:endParaRPr lang="en-US"/>
        </a:p>
      </dgm:t>
    </dgm:pt>
    <dgm:pt modelId="{6D0C7E07-D6EB-44BD-9831-0ABF695F92BD}" type="pres">
      <dgm:prSet presAssocID="{9E57F01D-77D2-4424-80F1-24E1783459D1}" presName="diagram" presStyleCnt="0">
        <dgm:presLayoutVars>
          <dgm:chPref val="1"/>
          <dgm:dir/>
          <dgm:animOne val="branch"/>
          <dgm:animLvl val="lvl"/>
          <dgm:resizeHandles/>
        </dgm:presLayoutVars>
      </dgm:prSet>
      <dgm:spPr/>
    </dgm:pt>
    <dgm:pt modelId="{5168E105-5F3B-4195-B73A-AA1899053CCA}" type="pres">
      <dgm:prSet presAssocID="{90B1C53C-243B-4D7F-A3AA-119538FE66C4}" presName="root" presStyleCnt="0"/>
      <dgm:spPr/>
    </dgm:pt>
    <dgm:pt modelId="{049FE4E5-D504-4392-B307-FCD61739EC1B}" type="pres">
      <dgm:prSet presAssocID="{90B1C53C-243B-4D7F-A3AA-119538FE66C4}" presName="rootComposite" presStyleCnt="0"/>
      <dgm:spPr/>
    </dgm:pt>
    <dgm:pt modelId="{D9C88598-6917-4D30-A546-8A9122D518F1}" type="pres">
      <dgm:prSet presAssocID="{90B1C53C-243B-4D7F-A3AA-119538FE66C4}" presName="rootText" presStyleLbl="node1" presStyleIdx="0" presStyleCnt="1" custScaleX="121224"/>
      <dgm:spPr/>
    </dgm:pt>
    <dgm:pt modelId="{473223AD-C018-435A-BF20-65CFB16E15BB}" type="pres">
      <dgm:prSet presAssocID="{90B1C53C-243B-4D7F-A3AA-119538FE66C4}" presName="rootConnector" presStyleLbl="node1" presStyleIdx="0" presStyleCnt="1"/>
      <dgm:spPr/>
    </dgm:pt>
    <dgm:pt modelId="{3C4E746E-6DD6-41B1-8EA1-2665F09BA5F0}" type="pres">
      <dgm:prSet presAssocID="{90B1C53C-243B-4D7F-A3AA-119538FE66C4}" presName="childShape" presStyleCnt="0"/>
      <dgm:spPr/>
    </dgm:pt>
    <dgm:pt modelId="{ECDC1609-BEE1-4B7E-8BC8-AE1EFE695206}" type="pres">
      <dgm:prSet presAssocID="{C1C6673E-BC6A-4994-95C4-F9149C265F96}" presName="Name13" presStyleLbl="parChTrans1D2" presStyleIdx="0" presStyleCnt="2"/>
      <dgm:spPr/>
    </dgm:pt>
    <dgm:pt modelId="{D3BC3FA9-5617-433D-8079-6B45B5FAA9BC}" type="pres">
      <dgm:prSet presAssocID="{6C7E5072-1ACF-4DEE-BF43-B6302138D763}" presName="childText" presStyleLbl="bgAcc1" presStyleIdx="0" presStyleCnt="2" custScaleX="129301" custLinFactNeighborX="-7521" custLinFactNeighborY="-4223">
        <dgm:presLayoutVars>
          <dgm:bulletEnabled val="1"/>
        </dgm:presLayoutVars>
      </dgm:prSet>
      <dgm:spPr/>
    </dgm:pt>
    <dgm:pt modelId="{C8C62C85-0A13-4B9B-B9A9-4B2C23FE7621}" type="pres">
      <dgm:prSet presAssocID="{CEF3E1FB-42BC-4105-9DD1-3826509FD836}" presName="Name13" presStyleLbl="parChTrans1D2" presStyleIdx="1" presStyleCnt="2"/>
      <dgm:spPr/>
    </dgm:pt>
    <dgm:pt modelId="{E264A7DD-D219-4870-A5CB-E5B25756275C}" type="pres">
      <dgm:prSet presAssocID="{920ACF40-7867-4DCA-8B06-3CE6637522DF}" presName="childText" presStyleLbl="bgAcc1" presStyleIdx="1" presStyleCnt="2" custScaleX="128243" custScaleY="63616" custLinFactNeighborX="-6619" custLinFactNeighborY="-5648">
        <dgm:presLayoutVars>
          <dgm:bulletEnabled val="1"/>
        </dgm:presLayoutVars>
      </dgm:prSet>
      <dgm:spPr/>
    </dgm:pt>
  </dgm:ptLst>
  <dgm:cxnLst>
    <dgm:cxn modelId="{2002D905-306E-4D13-ACB5-8EFC091B56BB}" type="presOf" srcId="{CEF3E1FB-42BC-4105-9DD1-3826509FD836}" destId="{C8C62C85-0A13-4B9B-B9A9-4B2C23FE7621}" srcOrd="0" destOrd="0" presId="urn:microsoft.com/office/officeart/2005/8/layout/hierarchy3"/>
    <dgm:cxn modelId="{A3658F8B-A0A3-4A21-A231-3E02329C954E}" srcId="{90B1C53C-243B-4D7F-A3AA-119538FE66C4}" destId="{6C7E5072-1ACF-4DEE-BF43-B6302138D763}" srcOrd="0" destOrd="0" parTransId="{C1C6673E-BC6A-4994-95C4-F9149C265F96}" sibTransId="{7534D273-33BF-4EED-AA80-970589CE0FF6}"/>
    <dgm:cxn modelId="{BF91169E-EA69-417A-9734-2127CD524211}" type="presOf" srcId="{9E57F01D-77D2-4424-80F1-24E1783459D1}" destId="{6D0C7E07-D6EB-44BD-9831-0ABF695F92BD}" srcOrd="0" destOrd="0" presId="urn:microsoft.com/office/officeart/2005/8/layout/hierarchy3"/>
    <dgm:cxn modelId="{2A9C819E-D646-4786-A839-59BAE0FF2844}" type="presOf" srcId="{920ACF40-7867-4DCA-8B06-3CE6637522DF}" destId="{E264A7DD-D219-4870-A5CB-E5B25756275C}" srcOrd="0" destOrd="0" presId="urn:microsoft.com/office/officeart/2005/8/layout/hierarchy3"/>
    <dgm:cxn modelId="{DB805CAD-8147-4EF1-98F0-3F6A67DCD6D4}" srcId="{9E57F01D-77D2-4424-80F1-24E1783459D1}" destId="{90B1C53C-243B-4D7F-A3AA-119538FE66C4}" srcOrd="0" destOrd="0" parTransId="{5654D4E1-4FEE-4642-871D-D0A8D01A0A46}" sibTransId="{96DE4601-41A8-4E20-90D8-9DD69ACCA780}"/>
    <dgm:cxn modelId="{9106D3CB-6D64-41CD-9AA8-100963002569}" type="presOf" srcId="{6C7E5072-1ACF-4DEE-BF43-B6302138D763}" destId="{D3BC3FA9-5617-433D-8079-6B45B5FAA9BC}" srcOrd="0" destOrd="0" presId="urn:microsoft.com/office/officeart/2005/8/layout/hierarchy3"/>
    <dgm:cxn modelId="{ACEF15CC-9C8E-4FC5-A65D-1D576830BFEE}" type="presOf" srcId="{C1C6673E-BC6A-4994-95C4-F9149C265F96}" destId="{ECDC1609-BEE1-4B7E-8BC8-AE1EFE695206}" srcOrd="0" destOrd="0" presId="urn:microsoft.com/office/officeart/2005/8/layout/hierarchy3"/>
    <dgm:cxn modelId="{D42258D4-9F35-4184-AB95-C8DB620DEFB9}" type="presOf" srcId="{90B1C53C-243B-4D7F-A3AA-119538FE66C4}" destId="{473223AD-C018-435A-BF20-65CFB16E15BB}" srcOrd="1" destOrd="0" presId="urn:microsoft.com/office/officeart/2005/8/layout/hierarchy3"/>
    <dgm:cxn modelId="{CA85E6D5-D0CF-4CD9-9965-F8D313A2DB2F}" srcId="{90B1C53C-243B-4D7F-A3AA-119538FE66C4}" destId="{920ACF40-7867-4DCA-8B06-3CE6637522DF}" srcOrd="1" destOrd="0" parTransId="{CEF3E1FB-42BC-4105-9DD1-3826509FD836}" sibTransId="{4BD39EB5-2FA1-402B-9422-04A3056894F4}"/>
    <dgm:cxn modelId="{C13046F7-D268-4DDD-BE78-37BFBF976AC9}" type="presOf" srcId="{90B1C53C-243B-4D7F-A3AA-119538FE66C4}" destId="{D9C88598-6917-4D30-A546-8A9122D518F1}" srcOrd="0" destOrd="0" presId="urn:microsoft.com/office/officeart/2005/8/layout/hierarchy3"/>
    <dgm:cxn modelId="{39350C47-9CA9-4C7A-8DDC-953DF197ED35}" type="presParOf" srcId="{6D0C7E07-D6EB-44BD-9831-0ABF695F92BD}" destId="{5168E105-5F3B-4195-B73A-AA1899053CCA}" srcOrd="0" destOrd="0" presId="urn:microsoft.com/office/officeart/2005/8/layout/hierarchy3"/>
    <dgm:cxn modelId="{66F968A8-DAE4-49E2-BCB0-2CFF770A387B}" type="presParOf" srcId="{5168E105-5F3B-4195-B73A-AA1899053CCA}" destId="{049FE4E5-D504-4392-B307-FCD61739EC1B}" srcOrd="0" destOrd="0" presId="urn:microsoft.com/office/officeart/2005/8/layout/hierarchy3"/>
    <dgm:cxn modelId="{FDFD4908-DB1D-4ECA-BBF7-3F8A3C38DE38}" type="presParOf" srcId="{049FE4E5-D504-4392-B307-FCD61739EC1B}" destId="{D9C88598-6917-4D30-A546-8A9122D518F1}" srcOrd="0" destOrd="0" presId="urn:microsoft.com/office/officeart/2005/8/layout/hierarchy3"/>
    <dgm:cxn modelId="{24A5C293-D102-4282-B8AC-80DB97632799}" type="presParOf" srcId="{049FE4E5-D504-4392-B307-FCD61739EC1B}" destId="{473223AD-C018-435A-BF20-65CFB16E15BB}" srcOrd="1" destOrd="0" presId="urn:microsoft.com/office/officeart/2005/8/layout/hierarchy3"/>
    <dgm:cxn modelId="{F5B5D900-AD99-4B5B-AD0C-A54A181CF6B0}" type="presParOf" srcId="{5168E105-5F3B-4195-B73A-AA1899053CCA}" destId="{3C4E746E-6DD6-41B1-8EA1-2665F09BA5F0}" srcOrd="1" destOrd="0" presId="urn:microsoft.com/office/officeart/2005/8/layout/hierarchy3"/>
    <dgm:cxn modelId="{FAD77BD0-EDFA-4203-B1D2-036C4F665E71}" type="presParOf" srcId="{3C4E746E-6DD6-41B1-8EA1-2665F09BA5F0}" destId="{ECDC1609-BEE1-4B7E-8BC8-AE1EFE695206}" srcOrd="0" destOrd="0" presId="urn:microsoft.com/office/officeart/2005/8/layout/hierarchy3"/>
    <dgm:cxn modelId="{20867303-BFA1-4651-9142-DE104A22E763}" type="presParOf" srcId="{3C4E746E-6DD6-41B1-8EA1-2665F09BA5F0}" destId="{D3BC3FA9-5617-433D-8079-6B45B5FAA9BC}" srcOrd="1" destOrd="0" presId="urn:microsoft.com/office/officeart/2005/8/layout/hierarchy3"/>
    <dgm:cxn modelId="{B1FDB075-C4F4-4209-8BA9-18F8FC974956}" type="presParOf" srcId="{3C4E746E-6DD6-41B1-8EA1-2665F09BA5F0}" destId="{C8C62C85-0A13-4B9B-B9A9-4B2C23FE7621}" srcOrd="2" destOrd="0" presId="urn:microsoft.com/office/officeart/2005/8/layout/hierarchy3"/>
    <dgm:cxn modelId="{F03F0060-6AC6-4724-A370-A4FB8A36375F}" type="presParOf" srcId="{3C4E746E-6DD6-41B1-8EA1-2665F09BA5F0}" destId="{E264A7DD-D219-4870-A5CB-E5B25756275C}" srcOrd="3"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7B8DC2B-2EDF-4B23-BADB-1C4B941670EF}" type="doc">
      <dgm:prSet loTypeId="urn:microsoft.com/office/officeart/2018/2/layout/IconVerticalSolidList" loCatId="icon" qsTypeId="urn:microsoft.com/office/officeart/2005/8/quickstyle/simple1" qsCatId="simple" csTypeId="urn:microsoft.com/office/officeart/2018/5/colors/Iconchunking_neutralbg_accent2_2" csCatId="accent2" phldr="1"/>
      <dgm:spPr/>
      <dgm:t>
        <a:bodyPr/>
        <a:lstStyle/>
        <a:p>
          <a:endParaRPr lang="en-US"/>
        </a:p>
      </dgm:t>
    </dgm:pt>
    <dgm:pt modelId="{7EB58EA7-88C8-41F1-A2C9-601FC0F842CA}">
      <dgm:prSet custT="1"/>
      <dgm:spPr/>
      <dgm:t>
        <a:bodyPr/>
        <a:lstStyle/>
        <a:p>
          <a:pPr>
            <a:lnSpc>
              <a:spcPct val="100000"/>
            </a:lnSpc>
          </a:pPr>
          <a:r>
            <a:rPr lang="en-US" sz="2800" b="0"/>
            <a:t>Coordinate with the other agency on the correction.</a:t>
          </a:r>
        </a:p>
      </dgm:t>
      <dgm:extLst>
        <a:ext uri="{E40237B7-FDA0-4F09-8148-C483321AD2D9}">
          <dgm14:cNvPr xmlns:dgm14="http://schemas.microsoft.com/office/drawing/2010/diagram" id="0" name="" descr="Coordinate with the other agency on the correction."/>
        </a:ext>
      </dgm:extLst>
    </dgm:pt>
    <dgm:pt modelId="{EFAE8A07-FAFE-4C88-81A2-0B908182D68F}" type="parTrans" cxnId="{E08F5F52-2466-49E2-96C8-05EC3B9C2992}">
      <dgm:prSet/>
      <dgm:spPr/>
      <dgm:t>
        <a:bodyPr/>
        <a:lstStyle/>
        <a:p>
          <a:endParaRPr lang="en-US"/>
        </a:p>
      </dgm:t>
    </dgm:pt>
    <dgm:pt modelId="{F263E51C-C803-4DEE-89C6-1FCA3B20F716}" type="sibTrans" cxnId="{E08F5F52-2466-49E2-96C8-05EC3B9C2992}">
      <dgm:prSet/>
      <dgm:spPr/>
      <dgm:t>
        <a:bodyPr/>
        <a:lstStyle/>
        <a:p>
          <a:endParaRPr lang="en-US"/>
        </a:p>
      </dgm:t>
    </dgm:pt>
    <dgm:pt modelId="{84588940-2D7D-4072-964A-A5F7B2222D6D}">
      <dgm:prSet custT="1"/>
      <dgm:spPr/>
      <dgm:t>
        <a:bodyPr/>
        <a:lstStyle/>
        <a:p>
          <a:pPr>
            <a:lnSpc>
              <a:spcPct val="100000"/>
            </a:lnSpc>
          </a:pPr>
          <a:r>
            <a:rPr lang="en-US" sz="2800" b="0"/>
            <a:t>One agency cannot reduce cash for another agency.</a:t>
          </a:r>
        </a:p>
      </dgm:t>
      <dgm:extLst>
        <a:ext uri="{E40237B7-FDA0-4F09-8148-C483321AD2D9}">
          <dgm14:cNvPr xmlns:dgm14="http://schemas.microsoft.com/office/drawing/2010/diagram" id="0" name="" descr="One agency cannot reduce cash for another agency."/>
        </a:ext>
      </dgm:extLst>
    </dgm:pt>
    <dgm:pt modelId="{FFB33848-C605-49BD-A3F4-AEC76D203822}" type="parTrans" cxnId="{C0E544D5-3EEE-4D36-B234-9DF60E91371B}">
      <dgm:prSet/>
      <dgm:spPr/>
      <dgm:t>
        <a:bodyPr/>
        <a:lstStyle/>
        <a:p>
          <a:endParaRPr lang="en-US"/>
        </a:p>
      </dgm:t>
    </dgm:pt>
    <dgm:pt modelId="{AB37DBFA-9190-47A6-A332-95A2413E3026}" type="sibTrans" cxnId="{C0E544D5-3EEE-4D36-B234-9DF60E91371B}">
      <dgm:prSet/>
      <dgm:spPr/>
      <dgm:t>
        <a:bodyPr/>
        <a:lstStyle/>
        <a:p>
          <a:endParaRPr lang="en-US"/>
        </a:p>
      </dgm:t>
    </dgm:pt>
    <dgm:pt modelId="{ACE18EF4-5229-4D61-A14C-E5E5B3DF9951}">
      <dgm:prSet custT="1"/>
      <dgm:spPr/>
      <dgm:t>
        <a:bodyPr/>
        <a:lstStyle/>
        <a:p>
          <a:pPr>
            <a:lnSpc>
              <a:spcPct val="100000"/>
            </a:lnSpc>
          </a:pPr>
          <a:r>
            <a:rPr lang="en-US" sz="2800" b="0"/>
            <a:t>If error by sending agency, receiving agency must reverse.</a:t>
          </a:r>
        </a:p>
      </dgm:t>
      <dgm:extLst>
        <a:ext uri="{E40237B7-FDA0-4F09-8148-C483321AD2D9}">
          <dgm14:cNvPr xmlns:dgm14="http://schemas.microsoft.com/office/drawing/2010/diagram" id="0" name="" descr="If error by sending agency, receiving agency must reverse."/>
        </a:ext>
      </dgm:extLst>
    </dgm:pt>
    <dgm:pt modelId="{6F44EEC9-8B98-4D4C-90F7-33673CD93F59}" type="parTrans" cxnId="{A854F740-A355-4D8E-BD9E-2866A963A87D}">
      <dgm:prSet/>
      <dgm:spPr/>
      <dgm:t>
        <a:bodyPr/>
        <a:lstStyle/>
        <a:p>
          <a:endParaRPr lang="en-US"/>
        </a:p>
      </dgm:t>
    </dgm:pt>
    <dgm:pt modelId="{6886A473-99CC-4209-88FE-48FADDE94BC4}" type="sibTrans" cxnId="{A854F740-A355-4D8E-BD9E-2866A963A87D}">
      <dgm:prSet/>
      <dgm:spPr/>
      <dgm:t>
        <a:bodyPr/>
        <a:lstStyle/>
        <a:p>
          <a:endParaRPr lang="en-US"/>
        </a:p>
      </dgm:t>
    </dgm:pt>
    <dgm:pt modelId="{5CC5154E-F77E-4205-8D26-F1CA224CF571}">
      <dgm:prSet custT="1"/>
      <dgm:spPr/>
      <dgm:t>
        <a:bodyPr/>
        <a:lstStyle/>
        <a:p>
          <a:pPr>
            <a:lnSpc>
              <a:spcPct val="100000"/>
            </a:lnSpc>
          </a:pPr>
          <a:r>
            <a:rPr lang="en-US" sz="2800" b="0"/>
            <a:t>List of BT Contacts by Agency:  </a:t>
          </a:r>
          <a:r>
            <a:rPr lang="en-US" sz="2800">
              <a:hlinkClick xmlns:r="http://schemas.openxmlformats.org/officeDocument/2006/relationships" r:id="rId1"/>
            </a:rPr>
            <a:t>BT-Contact-List.pdf</a:t>
          </a:r>
          <a:endParaRPr lang="en-US" sz="2800"/>
        </a:p>
      </dgm:t>
      <dgm:extLst>
        <a:ext uri="{E40237B7-FDA0-4F09-8148-C483321AD2D9}">
          <dgm14:cNvPr xmlns:dgm14="http://schemas.microsoft.com/office/drawing/2010/diagram" id="0" name="" descr="List of BT Contacts by Agency: hyperlink to BT-Contact-List.pdf"/>
        </a:ext>
      </dgm:extLst>
    </dgm:pt>
    <dgm:pt modelId="{7492D247-DFAB-4FDD-B759-0781CA62C80F}" type="parTrans" cxnId="{9C1EF049-A82B-4CE4-BA84-209919F4E7DB}">
      <dgm:prSet/>
      <dgm:spPr/>
      <dgm:t>
        <a:bodyPr/>
        <a:lstStyle/>
        <a:p>
          <a:endParaRPr lang="en-US"/>
        </a:p>
      </dgm:t>
    </dgm:pt>
    <dgm:pt modelId="{C95A76FA-0AA4-4A16-9923-C83A7F1774AA}" type="sibTrans" cxnId="{9C1EF049-A82B-4CE4-BA84-209919F4E7DB}">
      <dgm:prSet/>
      <dgm:spPr/>
      <dgm:t>
        <a:bodyPr/>
        <a:lstStyle/>
        <a:p>
          <a:endParaRPr lang="en-US"/>
        </a:p>
      </dgm:t>
    </dgm:pt>
    <dgm:pt modelId="{FFF68A67-34D6-470C-A368-B05E39D7375F}" type="pres">
      <dgm:prSet presAssocID="{37B8DC2B-2EDF-4B23-BADB-1C4B941670EF}" presName="root" presStyleCnt="0">
        <dgm:presLayoutVars>
          <dgm:dir/>
          <dgm:resizeHandles val="exact"/>
        </dgm:presLayoutVars>
      </dgm:prSet>
      <dgm:spPr/>
    </dgm:pt>
    <dgm:pt modelId="{5832BFDB-130D-4D48-A4C3-44CBEAFB2C5A}" type="pres">
      <dgm:prSet presAssocID="{7EB58EA7-88C8-41F1-A2C9-601FC0F842CA}" presName="compNode" presStyleCnt="0"/>
      <dgm:spPr/>
    </dgm:pt>
    <dgm:pt modelId="{1D102C16-0DDF-4DA0-95D1-A56F0B48DF1C}" type="pres">
      <dgm:prSet presAssocID="{7EB58EA7-88C8-41F1-A2C9-601FC0F842CA}" presName="bgRect" presStyleLbl="bgShp" presStyleIdx="0" presStyleCnt="4" custLinFactNeighborX="-2520" custLinFactNeighborY="0"/>
      <dgm:spPr>
        <a:solidFill>
          <a:srgbClr val="E7E6E6"/>
        </a:solidFill>
      </dgm:spPr>
    </dgm:pt>
    <dgm:pt modelId="{141BC21F-004E-4DCF-9E05-70C9EAC8CC21}" type="pres">
      <dgm:prSet presAssocID="{7EB58EA7-88C8-41F1-A2C9-601FC0F842CA}" presName="iconRect" presStyleLbl="node1" presStyleIdx="0" presStyleCnt="4"/>
      <dgm:spPr>
        <a:blipFill rotWithShape="1">
          <a:blip xmlns:r="http://schemas.openxmlformats.org/officeDocument/2006/relationships" r:embed="rId2"/>
          <a:srcRect/>
          <a:stretch>
            <a:fillRect l="-23000" r="-23000"/>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4F5A16EF-72C6-40F1-A1DA-E0DC26334861}" type="pres">
      <dgm:prSet presAssocID="{7EB58EA7-88C8-41F1-A2C9-601FC0F842CA}" presName="spaceRect" presStyleCnt="0"/>
      <dgm:spPr/>
    </dgm:pt>
    <dgm:pt modelId="{32502A6A-4ACA-4A07-96A1-3AA7A09E4D18}" type="pres">
      <dgm:prSet presAssocID="{7EB58EA7-88C8-41F1-A2C9-601FC0F842CA}" presName="parTx" presStyleLbl="revTx" presStyleIdx="0" presStyleCnt="4">
        <dgm:presLayoutVars>
          <dgm:chMax val="0"/>
          <dgm:chPref val="0"/>
        </dgm:presLayoutVars>
      </dgm:prSet>
      <dgm:spPr/>
    </dgm:pt>
    <dgm:pt modelId="{1AE5295E-56D3-4D18-9E4D-EE2905F48826}" type="pres">
      <dgm:prSet presAssocID="{F263E51C-C803-4DEE-89C6-1FCA3B20F716}" presName="sibTrans" presStyleCnt="0"/>
      <dgm:spPr/>
    </dgm:pt>
    <dgm:pt modelId="{76495FA5-CA83-467D-A415-C61F35BEDB10}" type="pres">
      <dgm:prSet presAssocID="{84588940-2D7D-4072-964A-A5F7B2222D6D}" presName="compNode" presStyleCnt="0"/>
      <dgm:spPr/>
    </dgm:pt>
    <dgm:pt modelId="{04C426FB-083F-4384-9804-75A885ED132F}" type="pres">
      <dgm:prSet presAssocID="{84588940-2D7D-4072-964A-A5F7B2222D6D}" presName="bgRect" presStyleLbl="bgShp" presStyleIdx="1" presStyleCnt="4" custLinFactNeighborX="-10343" custLinFactNeighborY="-24"/>
      <dgm:spPr>
        <a:solidFill>
          <a:srgbClr val="E7E6E6"/>
        </a:solidFill>
      </dgm:spPr>
    </dgm:pt>
    <dgm:pt modelId="{D97698A8-643C-4350-8ECB-7B8FB132D59E}" type="pres">
      <dgm:prSet presAssocID="{84588940-2D7D-4072-964A-A5F7B2222D6D}" presName="iconRect" presStyleLbl="node1" presStyleIdx="1" presStyleCnt="4"/>
      <dgm:spPr>
        <a:blipFill rotWithShape="1">
          <a:blip xmlns:r="http://schemas.openxmlformats.org/officeDocument/2006/relationships" r:embed="rId3"/>
          <a:srcRect/>
          <a:stretch>
            <a:fillRect l="-5000" r="-5000"/>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7E77BCAC-535F-4F5E-B9A2-1580621A4035}" type="pres">
      <dgm:prSet presAssocID="{84588940-2D7D-4072-964A-A5F7B2222D6D}" presName="spaceRect" presStyleCnt="0"/>
      <dgm:spPr/>
    </dgm:pt>
    <dgm:pt modelId="{E88A5C9B-12F3-4CA1-9489-FBDB0C9423CC}" type="pres">
      <dgm:prSet presAssocID="{84588940-2D7D-4072-964A-A5F7B2222D6D}" presName="parTx" presStyleLbl="revTx" presStyleIdx="1" presStyleCnt="4">
        <dgm:presLayoutVars>
          <dgm:chMax val="0"/>
          <dgm:chPref val="0"/>
        </dgm:presLayoutVars>
      </dgm:prSet>
      <dgm:spPr/>
    </dgm:pt>
    <dgm:pt modelId="{8BA24CED-4D3F-464F-9E36-05D23F215562}" type="pres">
      <dgm:prSet presAssocID="{AB37DBFA-9190-47A6-A332-95A2413E3026}" presName="sibTrans" presStyleCnt="0"/>
      <dgm:spPr/>
    </dgm:pt>
    <dgm:pt modelId="{922F816F-CC2A-4648-A95C-0AF70898CBE0}" type="pres">
      <dgm:prSet presAssocID="{ACE18EF4-5229-4D61-A14C-E5E5B3DF9951}" presName="compNode" presStyleCnt="0"/>
      <dgm:spPr/>
    </dgm:pt>
    <dgm:pt modelId="{4E3443D1-72F4-4787-8733-37D837E8BFED}" type="pres">
      <dgm:prSet presAssocID="{ACE18EF4-5229-4D61-A14C-E5E5B3DF9951}" presName="bgRect" presStyleLbl="bgShp" presStyleIdx="2" presStyleCnt="4" custLinFactNeighborX="-6198" custLinFactNeighborY="-5639"/>
      <dgm:spPr/>
    </dgm:pt>
    <dgm:pt modelId="{C4344E56-2089-4530-8850-C5614F1D2EAF}" type="pres">
      <dgm:prSet presAssocID="{ACE18EF4-5229-4D61-A14C-E5E5B3DF9951}" presName="iconRect" presStyleLbl="node1" presStyleIdx="2" presStyleCnt="4"/>
      <dgm:spPr>
        <a:blipFill rotWithShape="1">
          <a:blip xmlns:r="http://schemas.openxmlformats.org/officeDocument/2006/relationships" r:embed="rId4"/>
          <a:srcRect/>
          <a:stretch>
            <a:fillRect l="-4000" r="-4000"/>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103C1278-2C6A-4193-8096-97E580A3DB42}" type="pres">
      <dgm:prSet presAssocID="{ACE18EF4-5229-4D61-A14C-E5E5B3DF9951}" presName="spaceRect" presStyleCnt="0"/>
      <dgm:spPr/>
    </dgm:pt>
    <dgm:pt modelId="{6B74ECF7-C253-4C5E-A75C-953F0B3A02BD}" type="pres">
      <dgm:prSet presAssocID="{ACE18EF4-5229-4D61-A14C-E5E5B3DF9951}" presName="parTx" presStyleLbl="revTx" presStyleIdx="2" presStyleCnt="4">
        <dgm:presLayoutVars>
          <dgm:chMax val="0"/>
          <dgm:chPref val="0"/>
        </dgm:presLayoutVars>
      </dgm:prSet>
      <dgm:spPr/>
    </dgm:pt>
    <dgm:pt modelId="{C336D0D2-00DA-4A81-A737-DA35958218EE}" type="pres">
      <dgm:prSet presAssocID="{6886A473-99CC-4209-88FE-48FADDE94BC4}" presName="sibTrans" presStyleCnt="0"/>
      <dgm:spPr/>
    </dgm:pt>
    <dgm:pt modelId="{59AE4EAD-8AD3-4C33-9C81-20D23AFFF925}" type="pres">
      <dgm:prSet presAssocID="{5CC5154E-F77E-4205-8D26-F1CA224CF571}" presName="compNode" presStyleCnt="0"/>
      <dgm:spPr/>
    </dgm:pt>
    <dgm:pt modelId="{B5852E9E-BBF1-4486-8DAC-FB709D714459}" type="pres">
      <dgm:prSet presAssocID="{5CC5154E-F77E-4205-8D26-F1CA224CF571}" presName="bgRect" presStyleLbl="bgShp" presStyleIdx="3" presStyleCnt="4"/>
      <dgm:spPr/>
    </dgm:pt>
    <dgm:pt modelId="{59CD5206-470B-4BCB-9746-032620C2B2BE}" type="pres">
      <dgm:prSet presAssocID="{5CC5154E-F77E-4205-8D26-F1CA224CF571}" presName="iconRect" presStyleLbl="node1" presStyleIdx="3" presStyleCnt="4"/>
      <dgm:spPr>
        <a:blipFill rotWithShape="1">
          <a:blip xmlns:r="http://schemas.openxmlformats.org/officeDocument/2006/relationships" r:embed="rId5"/>
          <a:srcRect/>
          <a:stretch>
            <a:fillRect l="-2000" r="-2000"/>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B129D821-F836-4E33-9E40-7F44FC1DDDD0}" type="pres">
      <dgm:prSet presAssocID="{5CC5154E-F77E-4205-8D26-F1CA224CF571}" presName="spaceRect" presStyleCnt="0"/>
      <dgm:spPr/>
    </dgm:pt>
    <dgm:pt modelId="{6B350298-BA68-4D3E-94A1-08ED07DA08DF}" type="pres">
      <dgm:prSet presAssocID="{5CC5154E-F77E-4205-8D26-F1CA224CF571}" presName="parTx" presStyleLbl="revTx" presStyleIdx="3" presStyleCnt="4">
        <dgm:presLayoutVars>
          <dgm:chMax val="0"/>
          <dgm:chPref val="0"/>
        </dgm:presLayoutVars>
      </dgm:prSet>
      <dgm:spPr/>
    </dgm:pt>
  </dgm:ptLst>
  <dgm:cxnLst>
    <dgm:cxn modelId="{004D1823-C04E-4424-AB0F-DECD7F52DA6E}" type="presOf" srcId="{5CC5154E-F77E-4205-8D26-F1CA224CF571}" destId="{6B350298-BA68-4D3E-94A1-08ED07DA08DF}" srcOrd="0" destOrd="0" presId="urn:microsoft.com/office/officeart/2018/2/layout/IconVerticalSolidList"/>
    <dgm:cxn modelId="{CC12AE3B-50BA-4536-B1A5-216E99E6D90E}" type="presOf" srcId="{84588940-2D7D-4072-964A-A5F7B2222D6D}" destId="{E88A5C9B-12F3-4CA1-9489-FBDB0C9423CC}" srcOrd="0" destOrd="0" presId="urn:microsoft.com/office/officeart/2018/2/layout/IconVerticalSolidList"/>
    <dgm:cxn modelId="{A854F740-A355-4D8E-BD9E-2866A963A87D}" srcId="{37B8DC2B-2EDF-4B23-BADB-1C4B941670EF}" destId="{ACE18EF4-5229-4D61-A14C-E5E5B3DF9951}" srcOrd="2" destOrd="0" parTransId="{6F44EEC9-8B98-4D4C-90F7-33673CD93F59}" sibTransId="{6886A473-99CC-4209-88FE-48FADDE94BC4}"/>
    <dgm:cxn modelId="{9C1EF049-A82B-4CE4-BA84-209919F4E7DB}" srcId="{37B8DC2B-2EDF-4B23-BADB-1C4B941670EF}" destId="{5CC5154E-F77E-4205-8D26-F1CA224CF571}" srcOrd="3" destOrd="0" parTransId="{7492D247-DFAB-4FDD-B759-0781CA62C80F}" sibTransId="{C95A76FA-0AA4-4A16-9923-C83A7F1774AA}"/>
    <dgm:cxn modelId="{E08F5F52-2466-49E2-96C8-05EC3B9C2992}" srcId="{37B8DC2B-2EDF-4B23-BADB-1C4B941670EF}" destId="{7EB58EA7-88C8-41F1-A2C9-601FC0F842CA}" srcOrd="0" destOrd="0" parTransId="{EFAE8A07-FAFE-4C88-81A2-0B908182D68F}" sibTransId="{F263E51C-C803-4DEE-89C6-1FCA3B20F716}"/>
    <dgm:cxn modelId="{5B0E6D7E-E411-4DE6-8D87-D42C15BF3062}" type="presOf" srcId="{ACE18EF4-5229-4D61-A14C-E5E5B3DF9951}" destId="{6B74ECF7-C253-4C5E-A75C-953F0B3A02BD}" srcOrd="0" destOrd="0" presId="urn:microsoft.com/office/officeart/2018/2/layout/IconVerticalSolidList"/>
    <dgm:cxn modelId="{05ED8787-7A70-4BC5-B5D2-3313FB630EBC}" type="presOf" srcId="{7EB58EA7-88C8-41F1-A2C9-601FC0F842CA}" destId="{32502A6A-4ACA-4A07-96A1-3AA7A09E4D18}" srcOrd="0" destOrd="0" presId="urn:microsoft.com/office/officeart/2018/2/layout/IconVerticalSolidList"/>
    <dgm:cxn modelId="{E2480AC1-876A-4741-B695-338FFE428E40}" type="presOf" srcId="{37B8DC2B-2EDF-4B23-BADB-1C4B941670EF}" destId="{FFF68A67-34D6-470C-A368-B05E39D7375F}" srcOrd="0" destOrd="0" presId="urn:microsoft.com/office/officeart/2018/2/layout/IconVerticalSolidList"/>
    <dgm:cxn modelId="{C0E544D5-3EEE-4D36-B234-9DF60E91371B}" srcId="{37B8DC2B-2EDF-4B23-BADB-1C4B941670EF}" destId="{84588940-2D7D-4072-964A-A5F7B2222D6D}" srcOrd="1" destOrd="0" parTransId="{FFB33848-C605-49BD-A3F4-AEC76D203822}" sibTransId="{AB37DBFA-9190-47A6-A332-95A2413E3026}"/>
    <dgm:cxn modelId="{79F1FDFB-833A-4332-9356-E7D6DD98D1A6}" type="presParOf" srcId="{FFF68A67-34D6-470C-A368-B05E39D7375F}" destId="{5832BFDB-130D-4D48-A4C3-44CBEAFB2C5A}" srcOrd="0" destOrd="0" presId="urn:microsoft.com/office/officeart/2018/2/layout/IconVerticalSolidList"/>
    <dgm:cxn modelId="{102998B0-DC87-4C21-9E51-4BE255C4F679}" type="presParOf" srcId="{5832BFDB-130D-4D48-A4C3-44CBEAFB2C5A}" destId="{1D102C16-0DDF-4DA0-95D1-A56F0B48DF1C}" srcOrd="0" destOrd="0" presId="urn:microsoft.com/office/officeart/2018/2/layout/IconVerticalSolidList"/>
    <dgm:cxn modelId="{7CD9C59B-78FC-4CD0-B176-FC3656EF3103}" type="presParOf" srcId="{5832BFDB-130D-4D48-A4C3-44CBEAFB2C5A}" destId="{141BC21F-004E-4DCF-9E05-70C9EAC8CC21}" srcOrd="1" destOrd="0" presId="urn:microsoft.com/office/officeart/2018/2/layout/IconVerticalSolidList"/>
    <dgm:cxn modelId="{D58D5DED-1CD9-44FC-95EF-9A0207169059}" type="presParOf" srcId="{5832BFDB-130D-4D48-A4C3-44CBEAFB2C5A}" destId="{4F5A16EF-72C6-40F1-A1DA-E0DC26334861}" srcOrd="2" destOrd="0" presId="urn:microsoft.com/office/officeart/2018/2/layout/IconVerticalSolidList"/>
    <dgm:cxn modelId="{D51AF886-4DDE-41B6-B61F-34D5660AA436}" type="presParOf" srcId="{5832BFDB-130D-4D48-A4C3-44CBEAFB2C5A}" destId="{32502A6A-4ACA-4A07-96A1-3AA7A09E4D18}" srcOrd="3" destOrd="0" presId="urn:microsoft.com/office/officeart/2018/2/layout/IconVerticalSolidList"/>
    <dgm:cxn modelId="{45F778CA-752C-4E11-A2BA-27BA3DE6C3DA}" type="presParOf" srcId="{FFF68A67-34D6-470C-A368-B05E39D7375F}" destId="{1AE5295E-56D3-4D18-9E4D-EE2905F48826}" srcOrd="1" destOrd="0" presId="urn:microsoft.com/office/officeart/2018/2/layout/IconVerticalSolidList"/>
    <dgm:cxn modelId="{14FB6DF5-6E15-41FB-823A-6CEC13AFD664}" type="presParOf" srcId="{FFF68A67-34D6-470C-A368-B05E39D7375F}" destId="{76495FA5-CA83-467D-A415-C61F35BEDB10}" srcOrd="2" destOrd="0" presId="urn:microsoft.com/office/officeart/2018/2/layout/IconVerticalSolidList"/>
    <dgm:cxn modelId="{EE4E6DC6-AEC3-42B5-9CEA-2C57F02F857C}" type="presParOf" srcId="{76495FA5-CA83-467D-A415-C61F35BEDB10}" destId="{04C426FB-083F-4384-9804-75A885ED132F}" srcOrd="0" destOrd="0" presId="urn:microsoft.com/office/officeart/2018/2/layout/IconVerticalSolidList"/>
    <dgm:cxn modelId="{62840AA4-1E23-4DD7-92EA-D2564E15D710}" type="presParOf" srcId="{76495FA5-CA83-467D-A415-C61F35BEDB10}" destId="{D97698A8-643C-4350-8ECB-7B8FB132D59E}" srcOrd="1" destOrd="0" presId="urn:microsoft.com/office/officeart/2018/2/layout/IconVerticalSolidList"/>
    <dgm:cxn modelId="{F250D529-7D0E-42E1-A21E-4363F85E81D4}" type="presParOf" srcId="{76495FA5-CA83-467D-A415-C61F35BEDB10}" destId="{7E77BCAC-535F-4F5E-B9A2-1580621A4035}" srcOrd="2" destOrd="0" presId="urn:microsoft.com/office/officeart/2018/2/layout/IconVerticalSolidList"/>
    <dgm:cxn modelId="{9E3F8807-641D-41BF-8CE8-8DD7D5A519D1}" type="presParOf" srcId="{76495FA5-CA83-467D-A415-C61F35BEDB10}" destId="{E88A5C9B-12F3-4CA1-9489-FBDB0C9423CC}" srcOrd="3" destOrd="0" presId="urn:microsoft.com/office/officeart/2018/2/layout/IconVerticalSolidList"/>
    <dgm:cxn modelId="{26ADD670-1E32-449A-91EA-D82110B78183}" type="presParOf" srcId="{FFF68A67-34D6-470C-A368-B05E39D7375F}" destId="{8BA24CED-4D3F-464F-9E36-05D23F215562}" srcOrd="3" destOrd="0" presId="urn:microsoft.com/office/officeart/2018/2/layout/IconVerticalSolidList"/>
    <dgm:cxn modelId="{0F341FB5-14DB-490E-8B89-56774DDDEFA0}" type="presParOf" srcId="{FFF68A67-34D6-470C-A368-B05E39D7375F}" destId="{922F816F-CC2A-4648-A95C-0AF70898CBE0}" srcOrd="4" destOrd="0" presId="urn:microsoft.com/office/officeart/2018/2/layout/IconVerticalSolidList"/>
    <dgm:cxn modelId="{7D715383-CFF8-45AA-B48C-6F97EB98E0A3}" type="presParOf" srcId="{922F816F-CC2A-4648-A95C-0AF70898CBE0}" destId="{4E3443D1-72F4-4787-8733-37D837E8BFED}" srcOrd="0" destOrd="0" presId="urn:microsoft.com/office/officeart/2018/2/layout/IconVerticalSolidList"/>
    <dgm:cxn modelId="{D784C2D0-7C0B-4FC1-997B-C95EE4A3D87D}" type="presParOf" srcId="{922F816F-CC2A-4648-A95C-0AF70898CBE0}" destId="{C4344E56-2089-4530-8850-C5614F1D2EAF}" srcOrd="1" destOrd="0" presId="urn:microsoft.com/office/officeart/2018/2/layout/IconVerticalSolidList"/>
    <dgm:cxn modelId="{75E26FBF-3B6C-44F4-B374-EB99389631A5}" type="presParOf" srcId="{922F816F-CC2A-4648-A95C-0AF70898CBE0}" destId="{103C1278-2C6A-4193-8096-97E580A3DB42}" srcOrd="2" destOrd="0" presId="urn:microsoft.com/office/officeart/2018/2/layout/IconVerticalSolidList"/>
    <dgm:cxn modelId="{B5B8D588-E601-4A75-9525-E2BD340B709E}" type="presParOf" srcId="{922F816F-CC2A-4648-A95C-0AF70898CBE0}" destId="{6B74ECF7-C253-4C5E-A75C-953F0B3A02BD}" srcOrd="3" destOrd="0" presId="urn:microsoft.com/office/officeart/2018/2/layout/IconVerticalSolidList"/>
    <dgm:cxn modelId="{896D935A-D734-40E3-87B8-787F122EC7A2}" type="presParOf" srcId="{FFF68A67-34D6-470C-A368-B05E39D7375F}" destId="{C336D0D2-00DA-4A81-A737-DA35958218EE}" srcOrd="5" destOrd="0" presId="urn:microsoft.com/office/officeart/2018/2/layout/IconVerticalSolidList"/>
    <dgm:cxn modelId="{B2EB175E-E22C-4E3B-B3A9-F6CFBFA0E426}" type="presParOf" srcId="{FFF68A67-34D6-470C-A368-B05E39D7375F}" destId="{59AE4EAD-8AD3-4C33-9C81-20D23AFFF925}" srcOrd="6" destOrd="0" presId="urn:microsoft.com/office/officeart/2018/2/layout/IconVerticalSolidList"/>
    <dgm:cxn modelId="{4A7A1C56-92B5-4C2D-AD6E-71F7DDC03C3E}" type="presParOf" srcId="{59AE4EAD-8AD3-4C33-9C81-20D23AFFF925}" destId="{B5852E9E-BBF1-4486-8DAC-FB709D714459}" srcOrd="0" destOrd="0" presId="urn:microsoft.com/office/officeart/2018/2/layout/IconVerticalSolidList"/>
    <dgm:cxn modelId="{7313AB37-B975-4A2A-8153-24D22F8456CF}" type="presParOf" srcId="{59AE4EAD-8AD3-4C33-9C81-20D23AFFF925}" destId="{59CD5206-470B-4BCB-9746-032620C2B2BE}" srcOrd="1" destOrd="0" presId="urn:microsoft.com/office/officeart/2018/2/layout/IconVerticalSolidList"/>
    <dgm:cxn modelId="{F8A41BC9-23F3-4817-B57F-A785474C4943}" type="presParOf" srcId="{59AE4EAD-8AD3-4C33-9C81-20D23AFFF925}" destId="{B129D821-F836-4E33-9E40-7F44FC1DDDD0}" srcOrd="2" destOrd="0" presId="urn:microsoft.com/office/officeart/2018/2/layout/IconVerticalSolidList"/>
    <dgm:cxn modelId="{BED18F11-E32E-4554-896A-A146F17CBB33}" type="presParOf" srcId="{59AE4EAD-8AD3-4C33-9C81-20D23AFFF925}" destId="{6B350298-BA68-4D3E-94A1-08ED07DA08DF}"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F3ABB5-A1F6-4D95-99A2-EE7742067F62}">
      <dsp:nvSpPr>
        <dsp:cNvPr id="0" name=""/>
        <dsp:cNvSpPr/>
      </dsp:nvSpPr>
      <dsp:spPr>
        <a:xfrm>
          <a:off x="679050" y="285668"/>
          <a:ext cx="1887187" cy="1887187"/>
        </a:xfrm>
        <a:prstGeom prst="ellipse">
          <a:avLst/>
        </a:prstGeom>
        <a:solidFill>
          <a:schemeClr val="tx2"/>
        </a:solidFill>
        <a:ln>
          <a:noFill/>
        </a:ln>
        <a:effectLst/>
      </dsp:spPr>
      <dsp:style>
        <a:lnRef idx="0">
          <a:scrgbClr r="0" g="0" b="0"/>
        </a:lnRef>
        <a:fillRef idx="1">
          <a:scrgbClr r="0" g="0" b="0"/>
        </a:fillRef>
        <a:effectRef idx="0">
          <a:scrgbClr r="0" g="0" b="0"/>
        </a:effectRef>
        <a:fontRef idx="minor"/>
      </dsp:style>
    </dsp:sp>
    <dsp:sp modelId="{0B71F76A-AC5A-4DEE-9EF8-8841F0872537}">
      <dsp:nvSpPr>
        <dsp:cNvPr id="0" name=""/>
        <dsp:cNvSpPr/>
      </dsp:nvSpPr>
      <dsp:spPr>
        <a:xfrm>
          <a:off x="1097284" y="687185"/>
          <a:ext cx="1082812" cy="1082812"/>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C3180F4-41A0-406E-A675-984B17401A00}">
      <dsp:nvSpPr>
        <dsp:cNvPr id="0" name=""/>
        <dsp:cNvSpPr/>
      </dsp:nvSpPr>
      <dsp:spPr>
        <a:xfrm>
          <a:off x="75768" y="2702178"/>
          <a:ext cx="3093750" cy="130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defRPr cap="all"/>
          </a:pPr>
          <a:r>
            <a:rPr lang="en-US" sz="2800" kern="1200" cap="none"/>
            <a:t>Helps tie transactions together</a:t>
          </a:r>
        </a:p>
      </dsp:txBody>
      <dsp:txXfrm>
        <a:off x="75768" y="2702178"/>
        <a:ext cx="3093750" cy="1305000"/>
      </dsp:txXfrm>
    </dsp:sp>
    <dsp:sp modelId="{1B151472-006B-4CCE-90F0-87A4E3FA3127}">
      <dsp:nvSpPr>
        <dsp:cNvPr id="0" name=""/>
        <dsp:cNvSpPr/>
      </dsp:nvSpPr>
      <dsp:spPr>
        <a:xfrm>
          <a:off x="4314206" y="285668"/>
          <a:ext cx="1887187" cy="1887187"/>
        </a:xfrm>
        <a:prstGeom prst="ellipse">
          <a:avLst/>
        </a:prstGeom>
        <a:solidFill>
          <a:schemeClr val="tx2"/>
        </a:solidFill>
        <a:ln>
          <a:noFill/>
        </a:ln>
        <a:effectLst/>
      </dsp:spPr>
      <dsp:style>
        <a:lnRef idx="0">
          <a:scrgbClr r="0" g="0" b="0"/>
        </a:lnRef>
        <a:fillRef idx="1">
          <a:scrgbClr r="0" g="0" b="0"/>
        </a:fillRef>
        <a:effectRef idx="0">
          <a:scrgbClr r="0" g="0" b="0"/>
        </a:effectRef>
        <a:fontRef idx="minor"/>
      </dsp:style>
    </dsp:sp>
    <dsp:sp modelId="{CD188F38-D6DB-4903-B203-A6CBA4133061}">
      <dsp:nvSpPr>
        <dsp:cNvPr id="0" name=""/>
        <dsp:cNvSpPr/>
      </dsp:nvSpPr>
      <dsp:spPr>
        <a:xfrm>
          <a:off x="4716393" y="687856"/>
          <a:ext cx="1082812" cy="1082812"/>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1C38CEF-6528-4F06-A3E6-4637935B982E}">
      <dsp:nvSpPr>
        <dsp:cNvPr id="0" name=""/>
        <dsp:cNvSpPr/>
      </dsp:nvSpPr>
      <dsp:spPr>
        <a:xfrm>
          <a:off x="3710925" y="2702178"/>
          <a:ext cx="3093750" cy="130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333500">
            <a:lnSpc>
              <a:spcPct val="100000"/>
            </a:lnSpc>
            <a:spcBef>
              <a:spcPct val="0"/>
            </a:spcBef>
            <a:spcAft>
              <a:spcPct val="35000"/>
            </a:spcAft>
            <a:buNone/>
            <a:defRPr cap="all"/>
          </a:pPr>
          <a:r>
            <a:rPr lang="en-US" sz="3000" kern="1200" cap="none"/>
            <a:t>Matching received to sent</a:t>
          </a:r>
        </a:p>
      </dsp:txBody>
      <dsp:txXfrm>
        <a:off x="3710925" y="2702178"/>
        <a:ext cx="3093750" cy="1305000"/>
      </dsp:txXfrm>
    </dsp:sp>
    <dsp:sp modelId="{B56A54B1-E0C3-46E0-A0FD-0ACDDA26DF5F}">
      <dsp:nvSpPr>
        <dsp:cNvPr id="0" name=""/>
        <dsp:cNvSpPr/>
      </dsp:nvSpPr>
      <dsp:spPr>
        <a:xfrm>
          <a:off x="7949362" y="285668"/>
          <a:ext cx="1887187" cy="1887187"/>
        </a:xfrm>
        <a:prstGeom prst="ellipse">
          <a:avLst/>
        </a:prstGeom>
        <a:solidFill>
          <a:schemeClr val="tx2"/>
        </a:solidFill>
        <a:ln>
          <a:noFill/>
        </a:ln>
        <a:effectLst/>
      </dsp:spPr>
      <dsp:style>
        <a:lnRef idx="0">
          <a:scrgbClr r="0" g="0" b="0"/>
        </a:lnRef>
        <a:fillRef idx="1">
          <a:scrgbClr r="0" g="0" b="0"/>
        </a:fillRef>
        <a:effectRef idx="0">
          <a:scrgbClr r="0" g="0" b="0"/>
        </a:effectRef>
        <a:fontRef idx="minor"/>
      </dsp:style>
    </dsp:sp>
    <dsp:sp modelId="{E3D57E51-8A96-418F-B36E-4F297A8B70D9}">
      <dsp:nvSpPr>
        <dsp:cNvPr id="0" name=""/>
        <dsp:cNvSpPr/>
      </dsp:nvSpPr>
      <dsp:spPr>
        <a:xfrm>
          <a:off x="8351550" y="687856"/>
          <a:ext cx="1082812" cy="1082812"/>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3BB46A9-06C7-462B-A5F3-87B02378FA5A}">
      <dsp:nvSpPr>
        <dsp:cNvPr id="0" name=""/>
        <dsp:cNvSpPr/>
      </dsp:nvSpPr>
      <dsp:spPr>
        <a:xfrm>
          <a:off x="7346081" y="2702178"/>
          <a:ext cx="3093750" cy="130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333500">
            <a:lnSpc>
              <a:spcPct val="100000"/>
            </a:lnSpc>
            <a:spcBef>
              <a:spcPct val="0"/>
            </a:spcBef>
            <a:spcAft>
              <a:spcPct val="35000"/>
            </a:spcAft>
            <a:buNone/>
            <a:defRPr cap="all"/>
          </a:pPr>
          <a:r>
            <a:rPr lang="en-US" sz="3000" kern="1200" cap="none"/>
            <a:t>Matching owed to amount due</a:t>
          </a:r>
        </a:p>
      </dsp:txBody>
      <dsp:txXfrm>
        <a:off x="7346081" y="2702178"/>
        <a:ext cx="3093750" cy="13050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102C16-0DDF-4DA0-95D1-A56F0B48DF1C}">
      <dsp:nvSpPr>
        <dsp:cNvPr id="0" name=""/>
        <dsp:cNvSpPr/>
      </dsp:nvSpPr>
      <dsp:spPr>
        <a:xfrm>
          <a:off x="0" y="0"/>
          <a:ext cx="6172199" cy="1392124"/>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1BC21F-004E-4DCF-9E05-70C9EAC8CC21}">
      <dsp:nvSpPr>
        <dsp:cNvPr id="0" name=""/>
        <dsp:cNvSpPr/>
      </dsp:nvSpPr>
      <dsp:spPr>
        <a:xfrm>
          <a:off x="421117" y="313822"/>
          <a:ext cx="765668" cy="765668"/>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502A6A-4ACA-4A07-96A1-3AA7A09E4D18}">
      <dsp:nvSpPr>
        <dsp:cNvPr id="0" name=""/>
        <dsp:cNvSpPr/>
      </dsp:nvSpPr>
      <dsp:spPr>
        <a:xfrm>
          <a:off x="1607903" y="594"/>
          <a:ext cx="4564296" cy="13921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333" tIns="147333" rIns="147333" bIns="147333" numCol="1" spcCol="1270" anchor="ctr" anchorCtr="0">
          <a:noAutofit/>
        </a:bodyPr>
        <a:lstStyle/>
        <a:p>
          <a:pPr marL="0" lvl="0" indent="0" algn="l" defTabSz="1244600">
            <a:lnSpc>
              <a:spcPct val="100000"/>
            </a:lnSpc>
            <a:spcBef>
              <a:spcPct val="0"/>
            </a:spcBef>
            <a:spcAft>
              <a:spcPct val="35000"/>
            </a:spcAft>
            <a:buNone/>
          </a:pPr>
          <a:r>
            <a:rPr lang="en-US" sz="2800" kern="1200"/>
            <a:t>Contact the other agency.</a:t>
          </a:r>
        </a:p>
      </dsp:txBody>
      <dsp:txXfrm>
        <a:off x="1607903" y="594"/>
        <a:ext cx="4564296" cy="1392124"/>
      </dsp:txXfrm>
    </dsp:sp>
    <dsp:sp modelId="{04C426FB-083F-4384-9804-75A885ED132F}">
      <dsp:nvSpPr>
        <dsp:cNvPr id="0" name=""/>
        <dsp:cNvSpPr/>
      </dsp:nvSpPr>
      <dsp:spPr>
        <a:xfrm>
          <a:off x="0" y="1740750"/>
          <a:ext cx="6172199" cy="1392124"/>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7698A8-643C-4350-8ECB-7B8FB132D59E}">
      <dsp:nvSpPr>
        <dsp:cNvPr id="0" name=""/>
        <dsp:cNvSpPr/>
      </dsp:nvSpPr>
      <dsp:spPr>
        <a:xfrm>
          <a:off x="421117" y="2053978"/>
          <a:ext cx="765668" cy="765668"/>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8A5C9B-12F3-4CA1-9489-FBDB0C9423CC}">
      <dsp:nvSpPr>
        <dsp:cNvPr id="0" name=""/>
        <dsp:cNvSpPr/>
      </dsp:nvSpPr>
      <dsp:spPr>
        <a:xfrm>
          <a:off x="1607903" y="1740750"/>
          <a:ext cx="4564296" cy="13921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333" tIns="147333" rIns="147333" bIns="147333" numCol="1" spcCol="1270" anchor="ctr" anchorCtr="0">
          <a:noAutofit/>
        </a:bodyPr>
        <a:lstStyle/>
        <a:p>
          <a:pPr marL="0" lvl="0" indent="0" algn="l" defTabSz="1244600">
            <a:lnSpc>
              <a:spcPct val="100000"/>
            </a:lnSpc>
            <a:spcBef>
              <a:spcPct val="0"/>
            </a:spcBef>
            <a:spcAft>
              <a:spcPct val="35000"/>
            </a:spcAft>
            <a:buNone/>
          </a:pPr>
          <a:r>
            <a:rPr lang="en-US" sz="2800" kern="1200"/>
            <a:t>Use a Datamart query.</a:t>
          </a:r>
        </a:p>
      </dsp:txBody>
      <dsp:txXfrm>
        <a:off x="1607903" y="1740750"/>
        <a:ext cx="4564296" cy="1392124"/>
      </dsp:txXfrm>
    </dsp:sp>
    <dsp:sp modelId="{4E3443D1-72F4-4787-8733-37D837E8BFED}">
      <dsp:nvSpPr>
        <dsp:cNvPr id="0" name=""/>
        <dsp:cNvSpPr/>
      </dsp:nvSpPr>
      <dsp:spPr>
        <a:xfrm>
          <a:off x="0" y="3481500"/>
          <a:ext cx="6172199" cy="1392124"/>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344E56-2089-4530-8850-C5614F1D2EAF}">
      <dsp:nvSpPr>
        <dsp:cNvPr id="0" name=""/>
        <dsp:cNvSpPr/>
      </dsp:nvSpPr>
      <dsp:spPr>
        <a:xfrm>
          <a:off x="421117" y="3794133"/>
          <a:ext cx="765668" cy="765668"/>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74ECF7-C253-4C5E-A75C-953F0B3A02BD}">
      <dsp:nvSpPr>
        <dsp:cNvPr id="0" name=""/>
        <dsp:cNvSpPr/>
      </dsp:nvSpPr>
      <dsp:spPr>
        <a:xfrm>
          <a:off x="1607903" y="3480905"/>
          <a:ext cx="4564296" cy="13921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333" tIns="147333" rIns="147333" bIns="147333" numCol="1" spcCol="1270" anchor="ctr" anchorCtr="0">
          <a:noAutofit/>
        </a:bodyPr>
        <a:lstStyle/>
        <a:p>
          <a:pPr marL="0" lvl="0" indent="0" algn="l" defTabSz="1244600">
            <a:lnSpc>
              <a:spcPct val="100000"/>
            </a:lnSpc>
            <a:spcBef>
              <a:spcPct val="0"/>
            </a:spcBef>
            <a:spcAft>
              <a:spcPct val="35000"/>
            </a:spcAft>
            <a:buNone/>
          </a:pPr>
          <a:r>
            <a:rPr lang="en-US" sz="2800" kern="1200"/>
            <a:t>Request UC 78 access.</a:t>
          </a:r>
        </a:p>
      </dsp:txBody>
      <dsp:txXfrm>
        <a:off x="1607903" y="3480905"/>
        <a:ext cx="4564296" cy="139212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E37268-7C05-4949-9060-A5F929FBB584}">
      <dsp:nvSpPr>
        <dsp:cNvPr id="0" name=""/>
        <dsp:cNvSpPr/>
      </dsp:nvSpPr>
      <dsp:spPr>
        <a:xfrm>
          <a:off x="1302577" y="1153"/>
          <a:ext cx="4130766" cy="166708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marL="0" lvl="0" indent="0" algn="ctr" defTabSz="1466850">
            <a:lnSpc>
              <a:spcPct val="90000"/>
            </a:lnSpc>
            <a:spcBef>
              <a:spcPct val="0"/>
            </a:spcBef>
            <a:spcAft>
              <a:spcPct val="35000"/>
            </a:spcAft>
            <a:buNone/>
          </a:pPr>
          <a:r>
            <a:rPr lang="en-US" sz="3300" kern="1200"/>
            <a:t>Option #1</a:t>
          </a:r>
        </a:p>
        <a:p>
          <a:pPr marL="0" lvl="0" indent="0" algn="ctr" defTabSz="1466850">
            <a:lnSpc>
              <a:spcPct val="90000"/>
            </a:lnSpc>
            <a:spcBef>
              <a:spcPct val="0"/>
            </a:spcBef>
            <a:spcAft>
              <a:spcPct val="35000"/>
            </a:spcAft>
            <a:buNone/>
          </a:pPr>
          <a:r>
            <a:rPr lang="en-US" sz="3300" kern="1200"/>
            <a:t>Check SWB Report</a:t>
          </a:r>
        </a:p>
      </dsp:txBody>
      <dsp:txXfrm>
        <a:off x="1351404" y="49980"/>
        <a:ext cx="4033112" cy="1569429"/>
      </dsp:txXfrm>
    </dsp:sp>
    <dsp:sp modelId="{F3644E9D-64E4-4B62-814D-6FC7019F2AE5}">
      <dsp:nvSpPr>
        <dsp:cNvPr id="0" name=""/>
        <dsp:cNvSpPr/>
      </dsp:nvSpPr>
      <dsp:spPr>
        <a:xfrm>
          <a:off x="1715653" y="1668237"/>
          <a:ext cx="225989" cy="1037376"/>
        </a:xfrm>
        <a:custGeom>
          <a:avLst/>
          <a:gdLst/>
          <a:ahLst/>
          <a:cxnLst/>
          <a:rect l="0" t="0" r="0" b="0"/>
          <a:pathLst>
            <a:path>
              <a:moveTo>
                <a:pt x="0" y="0"/>
              </a:moveTo>
              <a:lnTo>
                <a:pt x="0" y="1037376"/>
              </a:lnTo>
              <a:lnTo>
                <a:pt x="225989" y="1037376"/>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F1D0B64-E6D7-433A-8377-47E90DCAB596}">
      <dsp:nvSpPr>
        <dsp:cNvPr id="0" name=""/>
        <dsp:cNvSpPr/>
      </dsp:nvSpPr>
      <dsp:spPr>
        <a:xfrm>
          <a:off x="1941643" y="1872071"/>
          <a:ext cx="3392208" cy="1667083"/>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l" defTabSz="1066800">
            <a:lnSpc>
              <a:spcPct val="90000"/>
            </a:lnSpc>
            <a:spcBef>
              <a:spcPct val="0"/>
            </a:spcBef>
            <a:spcAft>
              <a:spcPct val="35000"/>
            </a:spcAft>
            <a:buFont typeface="Arial" panose="020B0604020202020204" pitchFamily="34" charset="0"/>
            <a:buNone/>
          </a:pPr>
          <a:r>
            <a:rPr lang="en-US" sz="2400" kern="1200"/>
            <a:t>Check </a:t>
          </a:r>
          <a:r>
            <a:rPr lang="en-US" sz="2400" kern="1200">
              <a:hlinkClick xmlns:r="http://schemas.openxmlformats.org/officeDocument/2006/relationships" r:id="rId1"/>
            </a:rPr>
            <a:t>SARS website</a:t>
          </a:r>
          <a:r>
            <a:rPr lang="en-US" sz="2400" kern="1200"/>
            <a:t> or </a:t>
          </a:r>
          <a:r>
            <a:rPr lang="en-US" sz="2400" kern="1200">
              <a:hlinkClick xmlns:r="http://schemas.openxmlformats.org/officeDocument/2006/relationships" r:id="rId2" action="ppaction://hlinkfile"/>
            </a:rPr>
            <a:t>SFMS Calendar</a:t>
          </a:r>
          <a:r>
            <a:rPr lang="en-US" sz="2400" kern="1200"/>
            <a:t> for dates updated SWB reports are available.</a:t>
          </a:r>
        </a:p>
      </dsp:txBody>
      <dsp:txXfrm>
        <a:off x="1990470" y="1920898"/>
        <a:ext cx="3294554" cy="1569429"/>
      </dsp:txXfrm>
    </dsp:sp>
    <dsp:sp modelId="{18721E8B-AFFB-4627-892F-A9854A82EF83}">
      <dsp:nvSpPr>
        <dsp:cNvPr id="0" name=""/>
        <dsp:cNvSpPr/>
      </dsp:nvSpPr>
      <dsp:spPr>
        <a:xfrm>
          <a:off x="1715653" y="1668237"/>
          <a:ext cx="243567" cy="2594249"/>
        </a:xfrm>
        <a:custGeom>
          <a:avLst/>
          <a:gdLst/>
          <a:ahLst/>
          <a:cxnLst/>
          <a:rect l="0" t="0" r="0" b="0"/>
          <a:pathLst>
            <a:path>
              <a:moveTo>
                <a:pt x="0" y="0"/>
              </a:moveTo>
              <a:lnTo>
                <a:pt x="0" y="2594249"/>
              </a:lnTo>
              <a:lnTo>
                <a:pt x="243567" y="2594249"/>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E01C402-73F0-43D8-BACF-9A90617796B1}">
      <dsp:nvSpPr>
        <dsp:cNvPr id="0" name=""/>
        <dsp:cNvSpPr/>
      </dsp:nvSpPr>
      <dsp:spPr>
        <a:xfrm>
          <a:off x="1959221" y="3667037"/>
          <a:ext cx="3316963" cy="1190897"/>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b="1" kern="1200"/>
            <a:t>Updated monthly and more frequently prior to fiscal year-end.</a:t>
          </a:r>
        </a:p>
      </dsp:txBody>
      <dsp:txXfrm>
        <a:off x="1994101" y="3701917"/>
        <a:ext cx="3247203" cy="1121137"/>
      </dsp:txXfrm>
    </dsp:sp>
    <dsp:sp modelId="{D9C88598-6917-4D30-A546-8A9122D518F1}">
      <dsp:nvSpPr>
        <dsp:cNvPr id="0" name=""/>
        <dsp:cNvSpPr/>
      </dsp:nvSpPr>
      <dsp:spPr>
        <a:xfrm>
          <a:off x="6266885" y="1153"/>
          <a:ext cx="4041811" cy="166708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marL="0" lvl="0" indent="0" algn="ctr" defTabSz="1466850">
            <a:lnSpc>
              <a:spcPct val="90000"/>
            </a:lnSpc>
            <a:spcBef>
              <a:spcPct val="0"/>
            </a:spcBef>
            <a:spcAft>
              <a:spcPct val="35000"/>
            </a:spcAft>
            <a:buNone/>
          </a:pPr>
          <a:r>
            <a:rPr lang="en-US" sz="3300" kern="1200"/>
            <a:t>Option #2</a:t>
          </a:r>
        </a:p>
        <a:p>
          <a:pPr marL="0" lvl="0" indent="0" algn="ctr" defTabSz="1466850">
            <a:lnSpc>
              <a:spcPct val="90000"/>
            </a:lnSpc>
            <a:spcBef>
              <a:spcPct val="0"/>
            </a:spcBef>
            <a:spcAft>
              <a:spcPct val="35000"/>
            </a:spcAft>
            <a:buNone/>
          </a:pPr>
          <a:r>
            <a:rPr lang="en-US" sz="3300" kern="1200"/>
            <a:t>Run Datamart Query</a:t>
          </a:r>
        </a:p>
      </dsp:txBody>
      <dsp:txXfrm>
        <a:off x="6315712" y="49980"/>
        <a:ext cx="3944157" cy="1569429"/>
      </dsp:txXfrm>
    </dsp:sp>
    <dsp:sp modelId="{ECDC1609-BEE1-4B7E-8BC8-AE1EFE695206}">
      <dsp:nvSpPr>
        <dsp:cNvPr id="0" name=""/>
        <dsp:cNvSpPr/>
      </dsp:nvSpPr>
      <dsp:spPr>
        <a:xfrm>
          <a:off x="6671066" y="1668237"/>
          <a:ext cx="203570" cy="1037376"/>
        </a:xfrm>
        <a:custGeom>
          <a:avLst/>
          <a:gdLst/>
          <a:ahLst/>
          <a:cxnLst/>
          <a:rect l="0" t="0" r="0" b="0"/>
          <a:pathLst>
            <a:path>
              <a:moveTo>
                <a:pt x="0" y="0"/>
              </a:moveTo>
              <a:lnTo>
                <a:pt x="0" y="1037376"/>
              </a:lnTo>
              <a:lnTo>
                <a:pt x="203570" y="1037376"/>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3BC3FA9-5617-433D-8079-6B45B5FAA9BC}">
      <dsp:nvSpPr>
        <dsp:cNvPr id="0" name=""/>
        <dsp:cNvSpPr/>
      </dsp:nvSpPr>
      <dsp:spPr>
        <a:xfrm>
          <a:off x="6874637" y="1872071"/>
          <a:ext cx="3254840" cy="1667083"/>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l" defTabSz="1066800">
            <a:lnSpc>
              <a:spcPct val="90000"/>
            </a:lnSpc>
            <a:spcBef>
              <a:spcPct val="0"/>
            </a:spcBef>
            <a:spcAft>
              <a:spcPct val="35000"/>
            </a:spcAft>
            <a:buNone/>
          </a:pPr>
          <a:r>
            <a:rPr lang="en-US" sz="2400" kern="1200"/>
            <a:t>Use SWB Repository query to confirm correction worked as expected.</a:t>
          </a:r>
        </a:p>
      </dsp:txBody>
      <dsp:txXfrm>
        <a:off x="6923464" y="1920898"/>
        <a:ext cx="3157186" cy="1569429"/>
      </dsp:txXfrm>
    </dsp:sp>
    <dsp:sp modelId="{C8C62C85-0A13-4B9B-B9A9-4B2C23FE7621}">
      <dsp:nvSpPr>
        <dsp:cNvPr id="0" name=""/>
        <dsp:cNvSpPr/>
      </dsp:nvSpPr>
      <dsp:spPr>
        <a:xfrm>
          <a:off x="6671066" y="1668237"/>
          <a:ext cx="227630" cy="2585146"/>
        </a:xfrm>
        <a:custGeom>
          <a:avLst/>
          <a:gdLst/>
          <a:ahLst/>
          <a:cxnLst/>
          <a:rect l="0" t="0" r="0" b="0"/>
          <a:pathLst>
            <a:path>
              <a:moveTo>
                <a:pt x="0" y="0"/>
              </a:moveTo>
              <a:lnTo>
                <a:pt x="0" y="2585146"/>
              </a:lnTo>
              <a:lnTo>
                <a:pt x="227630" y="2585146"/>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264A7DD-D219-4870-A5CB-E5B25756275C}">
      <dsp:nvSpPr>
        <dsp:cNvPr id="0" name=""/>
        <dsp:cNvSpPr/>
      </dsp:nvSpPr>
      <dsp:spPr>
        <a:xfrm>
          <a:off x="6898697" y="3723117"/>
          <a:ext cx="3204961" cy="1060531"/>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b="1" kern="1200"/>
            <a:t>Datamart information updated weekly. </a:t>
          </a:r>
        </a:p>
      </dsp:txBody>
      <dsp:txXfrm>
        <a:off x="6929759" y="3754179"/>
        <a:ext cx="3142837" cy="99840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E37268-7C05-4949-9060-A5F929FBB584}">
      <dsp:nvSpPr>
        <dsp:cNvPr id="0" name=""/>
        <dsp:cNvSpPr/>
      </dsp:nvSpPr>
      <dsp:spPr>
        <a:xfrm>
          <a:off x="1289" y="294560"/>
          <a:ext cx="3932931" cy="74323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105" tIns="52070" rIns="78105" bIns="52070" numCol="1" spcCol="1270" anchor="ctr" anchorCtr="0">
          <a:noAutofit/>
        </a:bodyPr>
        <a:lstStyle/>
        <a:p>
          <a:pPr marL="0" lvl="0" indent="0" algn="ctr" defTabSz="1822450">
            <a:lnSpc>
              <a:spcPct val="90000"/>
            </a:lnSpc>
            <a:spcBef>
              <a:spcPct val="0"/>
            </a:spcBef>
            <a:spcAft>
              <a:spcPct val="35000"/>
            </a:spcAft>
            <a:buNone/>
          </a:pPr>
          <a:r>
            <a:rPr lang="en-US" sz="4100" kern="1200"/>
            <a:t>Option #1</a:t>
          </a:r>
        </a:p>
      </dsp:txBody>
      <dsp:txXfrm>
        <a:off x="23058" y="316329"/>
        <a:ext cx="3889393" cy="699696"/>
      </dsp:txXfrm>
    </dsp:sp>
    <dsp:sp modelId="{F3644E9D-64E4-4B62-814D-6FC7019F2AE5}">
      <dsp:nvSpPr>
        <dsp:cNvPr id="0" name=""/>
        <dsp:cNvSpPr/>
      </dsp:nvSpPr>
      <dsp:spPr>
        <a:xfrm>
          <a:off x="394582" y="1037794"/>
          <a:ext cx="157426" cy="1047924"/>
        </a:xfrm>
        <a:custGeom>
          <a:avLst/>
          <a:gdLst/>
          <a:ahLst/>
          <a:cxnLst/>
          <a:rect l="0" t="0" r="0" b="0"/>
          <a:pathLst>
            <a:path>
              <a:moveTo>
                <a:pt x="0" y="0"/>
              </a:moveTo>
              <a:lnTo>
                <a:pt x="0" y="1047924"/>
              </a:lnTo>
              <a:lnTo>
                <a:pt x="157426" y="1047924"/>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F1D0B64-E6D7-433A-8377-47E90DCAB596}">
      <dsp:nvSpPr>
        <dsp:cNvPr id="0" name=""/>
        <dsp:cNvSpPr/>
      </dsp:nvSpPr>
      <dsp:spPr>
        <a:xfrm>
          <a:off x="552008" y="1274413"/>
          <a:ext cx="3347613" cy="1622609"/>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l" defTabSz="800100">
            <a:lnSpc>
              <a:spcPct val="90000"/>
            </a:lnSpc>
            <a:spcBef>
              <a:spcPct val="0"/>
            </a:spcBef>
            <a:spcAft>
              <a:spcPct val="35000"/>
            </a:spcAft>
            <a:buFont typeface="Arial" panose="020B0604020202020204" pitchFamily="34" charset="0"/>
            <a:buNone/>
          </a:pPr>
          <a:r>
            <a:rPr lang="en-US" sz="1800" kern="1200"/>
            <a:t>Agy 632 reverses BTs exactly as entered with TC 726R/727R.</a:t>
          </a:r>
        </a:p>
        <a:p>
          <a:pPr marL="0" lvl="0" indent="0" algn="l" defTabSz="800100">
            <a:lnSpc>
              <a:spcPct val="90000"/>
            </a:lnSpc>
            <a:spcBef>
              <a:spcPct val="0"/>
            </a:spcBef>
            <a:spcAft>
              <a:spcPct val="35000"/>
            </a:spcAft>
            <a:buFont typeface="Arial" panose="020B0604020202020204" pitchFamily="34" charset="0"/>
            <a:buNone/>
          </a:pPr>
          <a:r>
            <a:rPr lang="en-US" sz="1800" kern="1200"/>
            <a:t>Agency 248 re-enters BTs with TC 708/709 to clear invoices.</a:t>
          </a:r>
        </a:p>
      </dsp:txBody>
      <dsp:txXfrm>
        <a:off x="599533" y="1321938"/>
        <a:ext cx="3252563" cy="1527559"/>
      </dsp:txXfrm>
    </dsp:sp>
    <dsp:sp modelId="{D9C88598-6917-4D30-A546-8A9122D518F1}">
      <dsp:nvSpPr>
        <dsp:cNvPr id="0" name=""/>
        <dsp:cNvSpPr/>
      </dsp:nvSpPr>
      <dsp:spPr>
        <a:xfrm>
          <a:off x="4156626" y="275035"/>
          <a:ext cx="3722829" cy="738935"/>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105" tIns="52070" rIns="78105" bIns="52070" numCol="1" spcCol="1270" anchor="ctr" anchorCtr="0">
          <a:noAutofit/>
        </a:bodyPr>
        <a:lstStyle/>
        <a:p>
          <a:pPr marL="0" lvl="0" indent="0" algn="ctr" defTabSz="1822450">
            <a:lnSpc>
              <a:spcPct val="90000"/>
            </a:lnSpc>
            <a:spcBef>
              <a:spcPct val="0"/>
            </a:spcBef>
            <a:spcAft>
              <a:spcPct val="35000"/>
            </a:spcAft>
            <a:buNone/>
          </a:pPr>
          <a:r>
            <a:rPr lang="en-US" sz="4100" kern="1200"/>
            <a:t>Option #2</a:t>
          </a:r>
        </a:p>
      </dsp:txBody>
      <dsp:txXfrm>
        <a:off x="4178269" y="296678"/>
        <a:ext cx="3679543" cy="695649"/>
      </dsp:txXfrm>
    </dsp:sp>
    <dsp:sp modelId="{ECDC1609-BEE1-4B7E-8BC8-AE1EFE695206}">
      <dsp:nvSpPr>
        <dsp:cNvPr id="0" name=""/>
        <dsp:cNvSpPr/>
      </dsp:nvSpPr>
      <dsp:spPr>
        <a:xfrm>
          <a:off x="4528909" y="1013970"/>
          <a:ext cx="140058" cy="1077993"/>
        </a:xfrm>
        <a:custGeom>
          <a:avLst/>
          <a:gdLst/>
          <a:ahLst/>
          <a:cxnLst/>
          <a:rect l="0" t="0" r="0" b="0"/>
          <a:pathLst>
            <a:path>
              <a:moveTo>
                <a:pt x="0" y="0"/>
              </a:moveTo>
              <a:lnTo>
                <a:pt x="0" y="1077993"/>
              </a:lnTo>
              <a:lnTo>
                <a:pt x="140058" y="1077993"/>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3BC3FA9-5617-433D-8079-6B45B5FAA9BC}">
      <dsp:nvSpPr>
        <dsp:cNvPr id="0" name=""/>
        <dsp:cNvSpPr/>
      </dsp:nvSpPr>
      <dsp:spPr>
        <a:xfrm>
          <a:off x="4668967" y="1260735"/>
          <a:ext cx="3126452" cy="1662456"/>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l" defTabSz="800100">
            <a:lnSpc>
              <a:spcPct val="90000"/>
            </a:lnSpc>
            <a:spcBef>
              <a:spcPct val="0"/>
            </a:spcBef>
            <a:spcAft>
              <a:spcPct val="35000"/>
            </a:spcAft>
            <a:buNone/>
          </a:pPr>
          <a:r>
            <a:rPr lang="en-US" sz="1800" kern="1200"/>
            <a:t>Agy 632 reduces invoices to zero with TC 171R for amounts already paid.</a:t>
          </a:r>
        </a:p>
      </dsp:txBody>
      <dsp:txXfrm>
        <a:off x="4717659" y="1309427"/>
        <a:ext cx="3029068" cy="156507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6EA3F2-468B-49CD-9854-C43309C84072}">
      <dsp:nvSpPr>
        <dsp:cNvPr id="0" name=""/>
        <dsp:cNvSpPr/>
      </dsp:nvSpPr>
      <dsp:spPr>
        <a:xfrm>
          <a:off x="9761" y="623203"/>
          <a:ext cx="2917533" cy="1750519"/>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Agency 340 (DEQ) recorded FY23 transfer in accrual from Military (Agency 248).</a:t>
          </a:r>
        </a:p>
      </dsp:txBody>
      <dsp:txXfrm>
        <a:off x="61032" y="674474"/>
        <a:ext cx="2814991" cy="1647977"/>
      </dsp:txXfrm>
    </dsp:sp>
    <dsp:sp modelId="{70122D75-4BD1-468C-8CA2-B6712550774F}">
      <dsp:nvSpPr>
        <dsp:cNvPr id="0" name=""/>
        <dsp:cNvSpPr/>
      </dsp:nvSpPr>
      <dsp:spPr>
        <a:xfrm>
          <a:off x="3219047" y="1136689"/>
          <a:ext cx="618517" cy="723548"/>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3219047" y="1281399"/>
        <a:ext cx="432962" cy="434128"/>
      </dsp:txXfrm>
    </dsp:sp>
    <dsp:sp modelId="{6AFD1BC2-D132-46BB-975B-F9B6A20A4892}">
      <dsp:nvSpPr>
        <dsp:cNvPr id="0" name=""/>
        <dsp:cNvSpPr/>
      </dsp:nvSpPr>
      <dsp:spPr>
        <a:xfrm>
          <a:off x="4094307" y="623203"/>
          <a:ext cx="2917533" cy="1750519"/>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Agency 248 did not record a matching transfer out accrual for FY23 year-end.</a:t>
          </a:r>
        </a:p>
      </dsp:txBody>
      <dsp:txXfrm>
        <a:off x="4145578" y="674474"/>
        <a:ext cx="2814991" cy="1647977"/>
      </dsp:txXfrm>
    </dsp:sp>
    <dsp:sp modelId="{8D35E99F-5CC2-4E46-9248-BEB4561378F6}">
      <dsp:nvSpPr>
        <dsp:cNvPr id="0" name=""/>
        <dsp:cNvSpPr/>
      </dsp:nvSpPr>
      <dsp:spPr>
        <a:xfrm>
          <a:off x="7303593" y="1136689"/>
          <a:ext cx="618517" cy="723548"/>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7303593" y="1281399"/>
        <a:ext cx="432962" cy="434128"/>
      </dsp:txXfrm>
    </dsp:sp>
    <dsp:sp modelId="{8688B88E-156A-4392-8042-AB4761F2255B}">
      <dsp:nvSpPr>
        <dsp:cNvPr id="0" name=""/>
        <dsp:cNvSpPr/>
      </dsp:nvSpPr>
      <dsp:spPr>
        <a:xfrm>
          <a:off x="8178853" y="623203"/>
          <a:ext cx="2917533" cy="1750519"/>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Agency 248 &amp; 340 had outstanding SWB variances at the end of FY23. </a:t>
          </a:r>
        </a:p>
      </dsp:txBody>
      <dsp:txXfrm>
        <a:off x="8230124" y="674474"/>
        <a:ext cx="2814991" cy="164797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6A54B1-E0C3-46E0-A0FD-0ACDDA26DF5F}">
      <dsp:nvSpPr>
        <dsp:cNvPr id="0" name=""/>
        <dsp:cNvSpPr/>
      </dsp:nvSpPr>
      <dsp:spPr>
        <a:xfrm>
          <a:off x="679050" y="229418"/>
          <a:ext cx="1887187" cy="1887187"/>
        </a:xfrm>
        <a:prstGeom prst="ellipse">
          <a:avLst/>
        </a:prstGeom>
        <a:solidFill>
          <a:schemeClr val="tx2"/>
        </a:solidFill>
        <a:ln>
          <a:noFill/>
        </a:ln>
        <a:effectLst/>
      </dsp:spPr>
      <dsp:style>
        <a:lnRef idx="0">
          <a:scrgbClr r="0" g="0" b="0"/>
        </a:lnRef>
        <a:fillRef idx="1">
          <a:scrgbClr r="0" g="0" b="0"/>
        </a:fillRef>
        <a:effectRef idx="0">
          <a:scrgbClr r="0" g="0" b="0"/>
        </a:effectRef>
        <a:fontRef idx="minor"/>
      </dsp:style>
    </dsp:sp>
    <dsp:sp modelId="{E3D57E51-8A96-418F-B36E-4F297A8B70D9}">
      <dsp:nvSpPr>
        <dsp:cNvPr id="0" name=""/>
        <dsp:cNvSpPr/>
      </dsp:nvSpPr>
      <dsp:spPr>
        <a:xfrm>
          <a:off x="1081237" y="631606"/>
          <a:ext cx="1082812" cy="10828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3BB46A9-06C7-462B-A5F3-87B02378FA5A}">
      <dsp:nvSpPr>
        <dsp:cNvPr id="0" name=""/>
        <dsp:cNvSpPr/>
      </dsp:nvSpPr>
      <dsp:spPr>
        <a:xfrm>
          <a:off x="75768" y="2640886"/>
          <a:ext cx="3093750" cy="141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333500">
            <a:lnSpc>
              <a:spcPct val="100000"/>
            </a:lnSpc>
            <a:spcBef>
              <a:spcPct val="0"/>
            </a:spcBef>
            <a:spcAft>
              <a:spcPts val="0"/>
            </a:spcAft>
            <a:buNone/>
            <a:defRPr cap="all"/>
          </a:pPr>
          <a:r>
            <a:rPr lang="en-US" sz="3000" kern="1200" cap="none" dirty="0">
              <a:hlinkClick xmlns:r="http://schemas.openxmlformats.org/officeDocument/2006/relationships" r:id="rId3"/>
            </a:rPr>
            <a:t>SFMS Desk Manual</a:t>
          </a:r>
          <a:endParaRPr lang="en-US" sz="3000" kern="1200" cap="none" dirty="0"/>
        </a:p>
        <a:p>
          <a:pPr marL="0" lvl="0" indent="0" algn="ctr" defTabSz="1333500">
            <a:lnSpc>
              <a:spcPct val="100000"/>
            </a:lnSpc>
            <a:spcBef>
              <a:spcPct val="0"/>
            </a:spcBef>
            <a:spcAft>
              <a:spcPts val="0"/>
            </a:spcAft>
            <a:buNone/>
            <a:defRPr cap="all"/>
          </a:pPr>
          <a:endParaRPr lang="en-US" sz="3000" kern="1200" cap="none" dirty="0"/>
        </a:p>
      </dsp:txBody>
      <dsp:txXfrm>
        <a:off x="75768" y="2640886"/>
        <a:ext cx="3093750" cy="1417500"/>
      </dsp:txXfrm>
    </dsp:sp>
    <dsp:sp modelId="{1B151472-006B-4CCE-90F0-87A4E3FA3127}">
      <dsp:nvSpPr>
        <dsp:cNvPr id="0" name=""/>
        <dsp:cNvSpPr/>
      </dsp:nvSpPr>
      <dsp:spPr>
        <a:xfrm>
          <a:off x="4314206" y="229418"/>
          <a:ext cx="1887187" cy="1887187"/>
        </a:xfrm>
        <a:prstGeom prst="ellipse">
          <a:avLst/>
        </a:prstGeom>
        <a:solidFill>
          <a:schemeClr val="tx2"/>
        </a:solidFill>
        <a:ln>
          <a:noFill/>
        </a:ln>
        <a:effectLst/>
      </dsp:spPr>
      <dsp:style>
        <a:lnRef idx="0">
          <a:scrgbClr r="0" g="0" b="0"/>
        </a:lnRef>
        <a:fillRef idx="1">
          <a:scrgbClr r="0" g="0" b="0"/>
        </a:fillRef>
        <a:effectRef idx="0">
          <a:scrgbClr r="0" g="0" b="0"/>
        </a:effectRef>
        <a:fontRef idx="minor"/>
      </dsp:style>
    </dsp:sp>
    <dsp:sp modelId="{CD188F38-D6DB-4903-B203-A6CBA4133061}">
      <dsp:nvSpPr>
        <dsp:cNvPr id="0" name=""/>
        <dsp:cNvSpPr/>
      </dsp:nvSpPr>
      <dsp:spPr>
        <a:xfrm>
          <a:off x="4716393" y="631606"/>
          <a:ext cx="1082812" cy="1082812"/>
        </a:xfrm>
        <a:prstGeom prst="rect">
          <a:avLst/>
        </a:prstGeom>
        <a:blipFill rotWithShape="1">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1C38CEF-6528-4F06-A3E6-4637935B982E}">
      <dsp:nvSpPr>
        <dsp:cNvPr id="0" name=""/>
        <dsp:cNvSpPr/>
      </dsp:nvSpPr>
      <dsp:spPr>
        <a:xfrm>
          <a:off x="3710925" y="2640886"/>
          <a:ext cx="3093750" cy="141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333500">
            <a:lnSpc>
              <a:spcPct val="100000"/>
            </a:lnSpc>
            <a:spcBef>
              <a:spcPct val="0"/>
            </a:spcBef>
            <a:spcAft>
              <a:spcPts val="0"/>
            </a:spcAft>
            <a:buNone/>
            <a:defRPr cap="all"/>
          </a:pPr>
          <a:r>
            <a:rPr lang="en-US" sz="3000" kern="1200" cap="none" dirty="0">
              <a:hlinkClick xmlns:r="http://schemas.openxmlformats.org/officeDocument/2006/relationships" r:id="rId6"/>
            </a:rPr>
            <a:t>T-Code</a:t>
          </a:r>
        </a:p>
        <a:p>
          <a:pPr marL="0" lvl="0" indent="0" algn="ctr" defTabSz="1333500">
            <a:lnSpc>
              <a:spcPct val="100000"/>
            </a:lnSpc>
            <a:spcBef>
              <a:spcPct val="0"/>
            </a:spcBef>
            <a:spcAft>
              <a:spcPts val="0"/>
            </a:spcAft>
            <a:buNone/>
            <a:defRPr cap="all"/>
          </a:pPr>
          <a:r>
            <a:rPr lang="en-US" sz="3000" kern="1200" cap="none" dirty="0">
              <a:hlinkClick xmlns:r="http://schemas.openxmlformats.org/officeDocument/2006/relationships" r:id="rId6"/>
            </a:rPr>
            <a:t>Spreadsheet</a:t>
          </a:r>
          <a:endParaRPr lang="en-US" sz="3000" kern="1200" cap="none" dirty="0"/>
        </a:p>
      </dsp:txBody>
      <dsp:txXfrm>
        <a:off x="3710925" y="2640886"/>
        <a:ext cx="3093750" cy="1417500"/>
      </dsp:txXfrm>
    </dsp:sp>
    <dsp:sp modelId="{F3F3ABB5-A1F6-4D95-99A2-EE7742067F62}">
      <dsp:nvSpPr>
        <dsp:cNvPr id="0" name=""/>
        <dsp:cNvSpPr/>
      </dsp:nvSpPr>
      <dsp:spPr>
        <a:xfrm>
          <a:off x="7949362" y="229418"/>
          <a:ext cx="1887187" cy="1887187"/>
        </a:xfrm>
        <a:prstGeom prst="ellipse">
          <a:avLst/>
        </a:prstGeom>
        <a:solidFill>
          <a:schemeClr val="tx2"/>
        </a:solidFill>
        <a:ln>
          <a:noFill/>
        </a:ln>
        <a:effectLst/>
      </dsp:spPr>
      <dsp:style>
        <a:lnRef idx="0">
          <a:scrgbClr r="0" g="0" b="0"/>
        </a:lnRef>
        <a:fillRef idx="1">
          <a:scrgbClr r="0" g="0" b="0"/>
        </a:fillRef>
        <a:effectRef idx="0">
          <a:scrgbClr r="0" g="0" b="0"/>
        </a:effectRef>
        <a:fontRef idx="minor"/>
      </dsp:style>
    </dsp:sp>
    <dsp:sp modelId="{0B71F76A-AC5A-4DEE-9EF8-8841F0872537}">
      <dsp:nvSpPr>
        <dsp:cNvPr id="0" name=""/>
        <dsp:cNvSpPr/>
      </dsp:nvSpPr>
      <dsp:spPr>
        <a:xfrm>
          <a:off x="8351550" y="631606"/>
          <a:ext cx="1082812" cy="1082812"/>
        </a:xfrm>
        <a:prstGeom prst="rect">
          <a:avLst/>
        </a:prstGeom>
        <a:blipFill rotWithShape="1">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C3180F4-41A0-406E-A675-984B17401A00}">
      <dsp:nvSpPr>
        <dsp:cNvPr id="0" name=""/>
        <dsp:cNvSpPr/>
      </dsp:nvSpPr>
      <dsp:spPr>
        <a:xfrm>
          <a:off x="7346081" y="2640886"/>
          <a:ext cx="3093750" cy="141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333500">
            <a:lnSpc>
              <a:spcPct val="100000"/>
            </a:lnSpc>
            <a:spcBef>
              <a:spcPct val="0"/>
            </a:spcBef>
            <a:spcAft>
              <a:spcPts val="0"/>
            </a:spcAft>
            <a:buNone/>
            <a:defRPr cap="all"/>
          </a:pPr>
          <a:r>
            <a:rPr lang="en-US" sz="3000" kern="1200" cap="none"/>
            <a:t>Your </a:t>
          </a:r>
          <a:r>
            <a:rPr lang="en-US" sz="3000" kern="1200" cap="none">
              <a:hlinkClick xmlns:r="http://schemas.openxmlformats.org/officeDocument/2006/relationships" r:id="rId9"/>
            </a:rPr>
            <a:t>SARS</a:t>
          </a:r>
          <a:r>
            <a:rPr lang="en-US" sz="3000" kern="1200" cap="none"/>
            <a:t> &amp; </a:t>
          </a:r>
          <a:r>
            <a:rPr lang="en-US" sz="3000" kern="1200" cap="none">
              <a:hlinkClick xmlns:r="http://schemas.openxmlformats.org/officeDocument/2006/relationships" r:id="rId10"/>
            </a:rPr>
            <a:t>SFMS</a:t>
          </a:r>
          <a:r>
            <a:rPr lang="en-US" sz="3000" kern="1200" cap="none"/>
            <a:t> Analysts</a:t>
          </a:r>
        </a:p>
      </dsp:txBody>
      <dsp:txXfrm>
        <a:off x="7346081" y="2640886"/>
        <a:ext cx="3093750" cy="14175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00688D-28F2-457B-BEB5-073582962C0F}">
      <dsp:nvSpPr>
        <dsp:cNvPr id="0" name=""/>
        <dsp:cNvSpPr/>
      </dsp:nvSpPr>
      <dsp:spPr>
        <a:xfrm>
          <a:off x="679050" y="205565"/>
          <a:ext cx="1887187" cy="1887187"/>
        </a:xfrm>
        <a:prstGeom prst="round2DiagRect">
          <a:avLst>
            <a:gd name="adj1" fmla="val 29727"/>
            <a:gd name="adj2" fmla="val 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139B22-2BD0-45A9-972C-9D5BA282A6E6}">
      <dsp:nvSpPr>
        <dsp:cNvPr id="0" name=""/>
        <dsp:cNvSpPr/>
      </dsp:nvSpPr>
      <dsp:spPr>
        <a:xfrm>
          <a:off x="1081237" y="607752"/>
          <a:ext cx="1082812" cy="1082812"/>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63184C8-56AE-431E-AE8E-6E09C187E9FE}">
      <dsp:nvSpPr>
        <dsp:cNvPr id="0" name=""/>
        <dsp:cNvSpPr/>
      </dsp:nvSpPr>
      <dsp:spPr>
        <a:xfrm>
          <a:off x="75768" y="2680565"/>
          <a:ext cx="3093750" cy="112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kern="1200" cap="none"/>
            <a:t>GASB Statement 38 – Certain Financial Note Disclosures</a:t>
          </a:r>
        </a:p>
      </dsp:txBody>
      <dsp:txXfrm>
        <a:off x="75768" y="2680565"/>
        <a:ext cx="3093750" cy="1125000"/>
      </dsp:txXfrm>
    </dsp:sp>
    <dsp:sp modelId="{1E1C69BE-DA43-4469-86DB-F0C9ED55EB88}">
      <dsp:nvSpPr>
        <dsp:cNvPr id="0" name=""/>
        <dsp:cNvSpPr/>
      </dsp:nvSpPr>
      <dsp:spPr>
        <a:xfrm>
          <a:off x="4314206" y="205565"/>
          <a:ext cx="1887187" cy="1887187"/>
        </a:xfrm>
        <a:prstGeom prst="round2DiagRect">
          <a:avLst>
            <a:gd name="adj1" fmla="val 29727"/>
            <a:gd name="adj2" fmla="val 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686782-3A9E-41FB-A351-80AF07976175}">
      <dsp:nvSpPr>
        <dsp:cNvPr id="0" name=""/>
        <dsp:cNvSpPr/>
      </dsp:nvSpPr>
      <dsp:spPr>
        <a:xfrm>
          <a:off x="4716393" y="607752"/>
          <a:ext cx="1082812" cy="1082812"/>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438DA09-999E-40B0-9AEC-AD17FAA21E9F}">
      <dsp:nvSpPr>
        <dsp:cNvPr id="0" name=""/>
        <dsp:cNvSpPr/>
      </dsp:nvSpPr>
      <dsp:spPr>
        <a:xfrm>
          <a:off x="3710925" y="2680565"/>
          <a:ext cx="3093750" cy="112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kern="1200" cap="none"/>
            <a:t>Tracking Internal Money Movement for Reporting</a:t>
          </a:r>
        </a:p>
      </dsp:txBody>
      <dsp:txXfrm>
        <a:off x="3710925" y="2680565"/>
        <a:ext cx="3093750" cy="1125000"/>
      </dsp:txXfrm>
    </dsp:sp>
    <dsp:sp modelId="{0E25399B-1D03-4562-8D53-E86E65CC2C42}">
      <dsp:nvSpPr>
        <dsp:cNvPr id="0" name=""/>
        <dsp:cNvSpPr/>
      </dsp:nvSpPr>
      <dsp:spPr>
        <a:xfrm>
          <a:off x="7949362" y="205565"/>
          <a:ext cx="1887187" cy="1887187"/>
        </a:xfrm>
        <a:prstGeom prst="round2DiagRect">
          <a:avLst>
            <a:gd name="adj1" fmla="val 29727"/>
            <a:gd name="adj2" fmla="val 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F7B5AD-6ED0-4FEF-A4B2-BA1853CF8E7F}">
      <dsp:nvSpPr>
        <dsp:cNvPr id="0" name=""/>
        <dsp:cNvSpPr/>
      </dsp:nvSpPr>
      <dsp:spPr>
        <a:xfrm>
          <a:off x="8351550" y="607752"/>
          <a:ext cx="1082812" cy="1082812"/>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4BF84A-6DBC-4CA3-ACA1-24008A267BF1}">
      <dsp:nvSpPr>
        <dsp:cNvPr id="0" name=""/>
        <dsp:cNvSpPr/>
      </dsp:nvSpPr>
      <dsp:spPr>
        <a:xfrm>
          <a:off x="7346081" y="2680565"/>
          <a:ext cx="3093750" cy="112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kern="1200" cap="none"/>
            <a:t>Reports Created by SARS</a:t>
          </a:r>
        </a:p>
      </dsp:txBody>
      <dsp:txXfrm>
        <a:off x="7346081" y="2680565"/>
        <a:ext cx="3093750" cy="1125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102C16-0DDF-4DA0-95D1-A56F0B48DF1C}">
      <dsp:nvSpPr>
        <dsp:cNvPr id="0" name=""/>
        <dsp:cNvSpPr/>
      </dsp:nvSpPr>
      <dsp:spPr>
        <a:xfrm>
          <a:off x="0" y="531"/>
          <a:ext cx="10515600" cy="1242935"/>
        </a:xfrm>
        <a:prstGeom prst="roundRect">
          <a:avLst>
            <a:gd name="adj" fmla="val 10000"/>
          </a:avLst>
        </a:prstGeom>
        <a:solidFill>
          <a:srgbClr val="E7E6E6"/>
        </a:solidFill>
        <a:ln>
          <a:noFill/>
        </a:ln>
        <a:effectLst/>
      </dsp:spPr>
      <dsp:style>
        <a:lnRef idx="0">
          <a:scrgbClr r="0" g="0" b="0"/>
        </a:lnRef>
        <a:fillRef idx="1">
          <a:scrgbClr r="0" g="0" b="0"/>
        </a:fillRef>
        <a:effectRef idx="0">
          <a:scrgbClr r="0" g="0" b="0"/>
        </a:effectRef>
        <a:fontRef idx="minor"/>
      </dsp:style>
    </dsp:sp>
    <dsp:sp modelId="{141BC21F-004E-4DCF-9E05-70C9EAC8CC21}">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2502A6A-4ACA-4A07-96A1-3AA7A09E4D18}">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244600">
            <a:lnSpc>
              <a:spcPct val="100000"/>
            </a:lnSpc>
            <a:spcBef>
              <a:spcPct val="0"/>
            </a:spcBef>
            <a:spcAft>
              <a:spcPct val="35000"/>
            </a:spcAft>
            <a:buNone/>
          </a:pPr>
          <a:r>
            <a:rPr lang="en-US" sz="2800" kern="1200"/>
            <a:t>Fiscal Month 1 – 11 	Monthly</a:t>
          </a:r>
          <a:endParaRPr lang="en-US" sz="2800" i="1" kern="1200">
            <a:solidFill>
              <a:srgbClr val="FF0000"/>
            </a:solidFill>
          </a:endParaRPr>
        </a:p>
      </dsp:txBody>
      <dsp:txXfrm>
        <a:off x="1435590" y="531"/>
        <a:ext cx="9080009" cy="1242935"/>
      </dsp:txXfrm>
    </dsp:sp>
    <dsp:sp modelId="{04C426FB-083F-4384-9804-75A885ED132F}">
      <dsp:nvSpPr>
        <dsp:cNvPr id="0" name=""/>
        <dsp:cNvSpPr/>
      </dsp:nvSpPr>
      <dsp:spPr>
        <a:xfrm>
          <a:off x="0" y="1554201"/>
          <a:ext cx="10515600" cy="1242935"/>
        </a:xfrm>
        <a:prstGeom prst="roundRect">
          <a:avLst>
            <a:gd name="adj" fmla="val 10000"/>
          </a:avLst>
        </a:prstGeom>
        <a:solidFill>
          <a:srgbClr val="E7E6E6"/>
        </a:solidFill>
        <a:ln>
          <a:noFill/>
        </a:ln>
        <a:effectLst/>
      </dsp:spPr>
      <dsp:style>
        <a:lnRef idx="0">
          <a:scrgbClr r="0" g="0" b="0"/>
        </a:lnRef>
        <a:fillRef idx="1">
          <a:scrgbClr r="0" g="0" b="0"/>
        </a:fillRef>
        <a:effectRef idx="0">
          <a:scrgbClr r="0" g="0" b="0"/>
        </a:effectRef>
        <a:fontRef idx="minor"/>
      </dsp:style>
    </dsp:sp>
    <dsp:sp modelId="{D97698A8-643C-4350-8ECB-7B8FB132D59E}">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88A5C9B-12F3-4CA1-9489-FBDB0C9423CC}">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244600">
            <a:lnSpc>
              <a:spcPct val="100000"/>
            </a:lnSpc>
            <a:spcBef>
              <a:spcPct val="0"/>
            </a:spcBef>
            <a:spcAft>
              <a:spcPct val="35000"/>
            </a:spcAft>
            <a:buNone/>
          </a:pPr>
          <a:r>
            <a:rPr lang="en-US" sz="2800" kern="1200"/>
            <a:t>Fiscal Month 12		Weekly</a:t>
          </a:r>
          <a:endParaRPr lang="en-US" sz="2800" i="1" kern="1200">
            <a:solidFill>
              <a:srgbClr val="FF0000"/>
            </a:solidFill>
          </a:endParaRPr>
        </a:p>
      </dsp:txBody>
      <dsp:txXfrm>
        <a:off x="1435590" y="1554201"/>
        <a:ext cx="9080009" cy="1242935"/>
      </dsp:txXfrm>
    </dsp:sp>
    <dsp:sp modelId="{4E3443D1-72F4-4787-8733-37D837E8BFED}">
      <dsp:nvSpPr>
        <dsp:cNvPr id="0" name=""/>
        <dsp:cNvSpPr/>
      </dsp:nvSpPr>
      <dsp:spPr>
        <a:xfrm>
          <a:off x="0" y="3107870"/>
          <a:ext cx="10515600" cy="1242935"/>
        </a:xfrm>
        <a:prstGeom prst="roundRect">
          <a:avLst>
            <a:gd name="adj" fmla="val 10000"/>
          </a:avLst>
        </a:prstGeom>
        <a:solidFill>
          <a:srgbClr val="E7E6E6"/>
        </a:solidFill>
        <a:ln>
          <a:noFill/>
        </a:ln>
        <a:effectLst/>
      </dsp:spPr>
      <dsp:style>
        <a:lnRef idx="0">
          <a:scrgbClr r="0" g="0" b="0"/>
        </a:lnRef>
        <a:fillRef idx="1">
          <a:scrgbClr r="0" g="0" b="0"/>
        </a:fillRef>
        <a:effectRef idx="0">
          <a:scrgbClr r="0" g="0" b="0"/>
        </a:effectRef>
        <a:fontRef idx="minor"/>
      </dsp:style>
    </dsp:sp>
    <dsp:sp modelId="{C4344E56-2089-4530-8850-C5614F1D2EAF}">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B74ECF7-C253-4C5E-A75C-953F0B3A02BD}">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244600">
            <a:lnSpc>
              <a:spcPct val="100000"/>
            </a:lnSpc>
            <a:spcBef>
              <a:spcPct val="0"/>
            </a:spcBef>
            <a:spcAft>
              <a:spcPct val="35000"/>
            </a:spcAft>
            <a:buNone/>
          </a:pPr>
          <a:r>
            <a:rPr lang="en-US" sz="2800" kern="1200"/>
            <a:t>Fiscal Month 13		3 Times weekly</a:t>
          </a:r>
        </a:p>
      </dsp:txBody>
      <dsp:txXfrm>
        <a:off x="1435590" y="3107870"/>
        <a:ext cx="9080009" cy="12429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102C16-0DDF-4DA0-95D1-A56F0B48DF1C}">
      <dsp:nvSpPr>
        <dsp:cNvPr id="0" name=""/>
        <dsp:cNvSpPr/>
      </dsp:nvSpPr>
      <dsp:spPr>
        <a:xfrm>
          <a:off x="0" y="3399"/>
          <a:ext cx="10515600" cy="72408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1BC21F-004E-4DCF-9E05-70C9EAC8CC21}">
      <dsp:nvSpPr>
        <dsp:cNvPr id="0" name=""/>
        <dsp:cNvSpPr/>
      </dsp:nvSpPr>
      <dsp:spPr>
        <a:xfrm>
          <a:off x="219037" y="166319"/>
          <a:ext cx="398249" cy="398249"/>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502A6A-4ACA-4A07-96A1-3AA7A09E4D18}">
      <dsp:nvSpPr>
        <dsp:cNvPr id="0" name=""/>
        <dsp:cNvSpPr/>
      </dsp:nvSpPr>
      <dsp:spPr>
        <a:xfrm>
          <a:off x="836323" y="3399"/>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1244600">
            <a:lnSpc>
              <a:spcPct val="100000"/>
            </a:lnSpc>
            <a:spcBef>
              <a:spcPct val="0"/>
            </a:spcBef>
            <a:spcAft>
              <a:spcPct val="35000"/>
            </a:spcAft>
            <a:buNone/>
          </a:pPr>
          <a:r>
            <a:rPr lang="en-US" sz="2800" kern="1200" dirty="0">
              <a:hlinkClick xmlns:r="http://schemas.openxmlformats.org/officeDocument/2006/relationships" r:id="rId3"/>
            </a:rPr>
            <a:t>SWB Reports &amp; Update Schedule </a:t>
          </a:r>
          <a:endParaRPr lang="en-US" sz="2800" i="1" kern="1200" dirty="0"/>
        </a:p>
      </dsp:txBody>
      <dsp:txXfrm>
        <a:off x="836323" y="3399"/>
        <a:ext cx="9679276" cy="724089"/>
      </dsp:txXfrm>
    </dsp:sp>
    <dsp:sp modelId="{04C426FB-083F-4384-9804-75A885ED132F}">
      <dsp:nvSpPr>
        <dsp:cNvPr id="0" name=""/>
        <dsp:cNvSpPr/>
      </dsp:nvSpPr>
      <dsp:spPr>
        <a:xfrm>
          <a:off x="0" y="879287"/>
          <a:ext cx="10515600" cy="72408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7698A8-643C-4350-8ECB-7B8FB132D59E}">
      <dsp:nvSpPr>
        <dsp:cNvPr id="0" name=""/>
        <dsp:cNvSpPr/>
      </dsp:nvSpPr>
      <dsp:spPr>
        <a:xfrm>
          <a:off x="219037" y="1071431"/>
          <a:ext cx="398249" cy="398249"/>
        </a:xfrm>
        <a:prstGeom prst="rect">
          <a:avLst/>
        </a:prstGeom>
        <a:blipFill>
          <a:blip xmlns:r="http://schemas.openxmlformats.org/officeDocument/2006/relationships" r:embed="rId4">
            <a:extLst>
              <a:ext uri="{96DAC541-7B7A-43D3-8B79-37D633B846F1}">
                <asvg:svgBlip xmlns:asvg="http://schemas.microsoft.com/office/drawing/2016/SVG/main" r:embed="rId5"/>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8A5C9B-12F3-4CA1-9489-FBDB0C9423CC}">
      <dsp:nvSpPr>
        <dsp:cNvPr id="0" name=""/>
        <dsp:cNvSpPr/>
      </dsp:nvSpPr>
      <dsp:spPr>
        <a:xfrm>
          <a:off x="836323" y="908511"/>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1244600">
            <a:lnSpc>
              <a:spcPct val="100000"/>
            </a:lnSpc>
            <a:spcBef>
              <a:spcPct val="0"/>
            </a:spcBef>
            <a:spcAft>
              <a:spcPct val="35000"/>
            </a:spcAft>
            <a:buNone/>
          </a:pPr>
          <a:r>
            <a:rPr lang="en-US" sz="2800" kern="1200" dirty="0">
              <a:hlinkClick xmlns:r="http://schemas.openxmlformats.org/officeDocument/2006/relationships" r:id="rId6"/>
            </a:rPr>
            <a:t>Agency Guide to Year-End Close</a:t>
          </a:r>
          <a:r>
            <a:rPr lang="en-US" sz="2800" kern="1200"/>
            <a:t> (Ch C.4.d, p8-16 &amp; Ch D.19)</a:t>
          </a:r>
          <a:endParaRPr lang="en-US" sz="2800" i="1" kern="1200"/>
        </a:p>
      </dsp:txBody>
      <dsp:txXfrm>
        <a:off x="836323" y="908511"/>
        <a:ext cx="9679276" cy="724089"/>
      </dsp:txXfrm>
    </dsp:sp>
    <dsp:sp modelId="{FBC6A707-3B21-49B0-91EB-14385D47C870}">
      <dsp:nvSpPr>
        <dsp:cNvPr id="0" name=""/>
        <dsp:cNvSpPr/>
      </dsp:nvSpPr>
      <dsp:spPr>
        <a:xfrm>
          <a:off x="0" y="1813624"/>
          <a:ext cx="10515600" cy="72408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E0D512-7395-439B-A739-D30AEB650ACF}">
      <dsp:nvSpPr>
        <dsp:cNvPr id="0" name=""/>
        <dsp:cNvSpPr/>
      </dsp:nvSpPr>
      <dsp:spPr>
        <a:xfrm>
          <a:off x="219037" y="1976544"/>
          <a:ext cx="398249" cy="398249"/>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3D9C71-2DC8-4204-9E98-7E2067B6DD67}">
      <dsp:nvSpPr>
        <dsp:cNvPr id="0" name=""/>
        <dsp:cNvSpPr/>
      </dsp:nvSpPr>
      <dsp:spPr>
        <a:xfrm>
          <a:off x="836323" y="1813624"/>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1244600">
            <a:lnSpc>
              <a:spcPct val="100000"/>
            </a:lnSpc>
            <a:spcBef>
              <a:spcPct val="0"/>
            </a:spcBef>
            <a:spcAft>
              <a:spcPct val="35000"/>
            </a:spcAft>
            <a:buNone/>
          </a:pPr>
          <a:r>
            <a:rPr lang="en-US" sz="2800" kern="1200" dirty="0">
              <a:solidFill>
                <a:srgbClr val="000000">
                  <a:hueOff val="0"/>
                  <a:satOff val="0"/>
                  <a:lumOff val="0"/>
                  <a:alphaOff val="0"/>
                </a:srgbClr>
              </a:solidFill>
              <a:latin typeface="Aptos"/>
              <a:ea typeface="+mn-ea"/>
              <a:cs typeface="+mn-cs"/>
              <a:hlinkClick xmlns:r="http://schemas.openxmlformats.org/officeDocument/2006/relationships" r:id="rId9"/>
            </a:rPr>
            <a:t>ACFR Contacts List</a:t>
          </a:r>
          <a:endParaRPr lang="en-US" sz="2800" kern="1200" dirty="0">
            <a:solidFill>
              <a:srgbClr val="000000">
                <a:hueOff val="0"/>
                <a:satOff val="0"/>
                <a:lumOff val="0"/>
                <a:alphaOff val="0"/>
              </a:srgbClr>
            </a:solidFill>
            <a:latin typeface="Aptos"/>
            <a:ea typeface="+mn-ea"/>
            <a:cs typeface="+mn-cs"/>
          </a:endParaRPr>
        </a:p>
      </dsp:txBody>
      <dsp:txXfrm>
        <a:off x="836323" y="1813624"/>
        <a:ext cx="9679276" cy="724089"/>
      </dsp:txXfrm>
    </dsp:sp>
    <dsp:sp modelId="{1DA38DB9-2542-4245-B6A5-01DF4E7DF5AB}">
      <dsp:nvSpPr>
        <dsp:cNvPr id="0" name=""/>
        <dsp:cNvSpPr/>
      </dsp:nvSpPr>
      <dsp:spPr>
        <a:xfrm>
          <a:off x="0" y="2718736"/>
          <a:ext cx="10515600" cy="72408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5A521E-608D-44F5-AE73-6F15944E3EC2}">
      <dsp:nvSpPr>
        <dsp:cNvPr id="0" name=""/>
        <dsp:cNvSpPr/>
      </dsp:nvSpPr>
      <dsp:spPr>
        <a:xfrm>
          <a:off x="219037" y="2881656"/>
          <a:ext cx="398249" cy="398249"/>
        </a:xfrm>
        <a:prstGeom prst="rect">
          <a:avLst/>
        </a:prstGeom>
        <a:blipFill>
          <a:blip xmlns:r="http://schemas.openxmlformats.org/officeDocument/2006/relationships" r:embed="rId10">
            <a:extLst>
              <a:ext uri="{96DAC541-7B7A-43D3-8B79-37D633B846F1}">
                <asvg:svgBlip xmlns:asvg="http://schemas.microsoft.com/office/drawing/2016/SVG/main" r:embed="rId11"/>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493519-6809-49B6-956B-3FA0B51EA2CE}">
      <dsp:nvSpPr>
        <dsp:cNvPr id="0" name=""/>
        <dsp:cNvSpPr/>
      </dsp:nvSpPr>
      <dsp:spPr>
        <a:xfrm>
          <a:off x="836323" y="2718736"/>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1244600">
            <a:lnSpc>
              <a:spcPct val="100000"/>
            </a:lnSpc>
            <a:spcBef>
              <a:spcPct val="0"/>
            </a:spcBef>
            <a:spcAft>
              <a:spcPct val="35000"/>
            </a:spcAft>
            <a:buNone/>
          </a:pPr>
          <a:r>
            <a:rPr lang="en-US" sz="2800" kern="1200" dirty="0">
              <a:solidFill>
                <a:srgbClr val="000000">
                  <a:hueOff val="0"/>
                  <a:satOff val="0"/>
                  <a:lumOff val="0"/>
                  <a:alphaOff val="0"/>
                </a:srgbClr>
              </a:solidFill>
              <a:latin typeface="Aptos"/>
              <a:ea typeface="+mn-ea"/>
              <a:cs typeface="+mn-cs"/>
              <a:hlinkClick xmlns:r="http://schemas.openxmlformats.org/officeDocument/2006/relationships" r:id="rId12"/>
            </a:rPr>
            <a:t>ACFR Contacts News List</a:t>
          </a:r>
          <a:endParaRPr lang="en-US" sz="2800" kern="1200" dirty="0">
            <a:solidFill>
              <a:srgbClr val="000000">
                <a:hueOff val="0"/>
                <a:satOff val="0"/>
                <a:lumOff val="0"/>
                <a:alphaOff val="0"/>
              </a:srgbClr>
            </a:solidFill>
            <a:latin typeface="Aptos"/>
            <a:ea typeface="+mn-ea"/>
            <a:cs typeface="+mn-cs"/>
          </a:endParaRPr>
        </a:p>
      </dsp:txBody>
      <dsp:txXfrm>
        <a:off x="836323" y="2718736"/>
        <a:ext cx="9679276" cy="724089"/>
      </dsp:txXfrm>
    </dsp:sp>
    <dsp:sp modelId="{4E3443D1-72F4-4787-8733-37D837E8BFED}">
      <dsp:nvSpPr>
        <dsp:cNvPr id="0" name=""/>
        <dsp:cNvSpPr/>
      </dsp:nvSpPr>
      <dsp:spPr>
        <a:xfrm>
          <a:off x="0" y="3627248"/>
          <a:ext cx="10515600" cy="72408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344E56-2089-4530-8850-C5614F1D2EAF}">
      <dsp:nvSpPr>
        <dsp:cNvPr id="0" name=""/>
        <dsp:cNvSpPr/>
      </dsp:nvSpPr>
      <dsp:spPr>
        <a:xfrm>
          <a:off x="219037" y="3786768"/>
          <a:ext cx="398249" cy="398249"/>
        </a:xfrm>
        <a:prstGeom prst="rect">
          <a:avLst/>
        </a:prstGeom>
        <a:blipFill>
          <a:blip xmlns:r="http://schemas.openxmlformats.org/officeDocument/2006/relationships" r:embed="rId13">
            <a:extLst>
              <a:ext uri="{96DAC541-7B7A-43D3-8B79-37D633B846F1}">
                <asvg:svgBlip xmlns:asvg="http://schemas.microsoft.com/office/drawing/2016/SVG/main" r:embed="rId1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74ECF7-C253-4C5E-A75C-953F0B3A02BD}">
      <dsp:nvSpPr>
        <dsp:cNvPr id="0" name=""/>
        <dsp:cNvSpPr/>
      </dsp:nvSpPr>
      <dsp:spPr>
        <a:xfrm>
          <a:off x="836323" y="3623848"/>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1244600" rtl="0">
            <a:lnSpc>
              <a:spcPct val="100000"/>
            </a:lnSpc>
            <a:spcBef>
              <a:spcPct val="0"/>
            </a:spcBef>
            <a:spcAft>
              <a:spcPct val="35000"/>
            </a:spcAft>
            <a:buNone/>
          </a:pPr>
          <a:r>
            <a:rPr lang="en-US" sz="2800" kern="1200" dirty="0">
              <a:hlinkClick xmlns:r="http://schemas.openxmlformats.org/officeDocument/2006/relationships" r:id="rId15"/>
            </a:rPr>
            <a:t>OAM Chapter 15 Sections</a:t>
          </a:r>
          <a:r>
            <a:rPr lang="en-US" sz="2800" kern="1200">
              <a:latin typeface="Montserrat"/>
            </a:rPr>
            <a:t> (15.45.10, 15.45.20 &amp; 15.45.30)</a:t>
          </a:r>
          <a:endParaRPr lang="en-US" sz="2800" kern="1200"/>
        </a:p>
      </dsp:txBody>
      <dsp:txXfrm>
        <a:off x="836323" y="3623848"/>
        <a:ext cx="9679276" cy="72408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102C16-0DDF-4DA0-95D1-A56F0B48DF1C}">
      <dsp:nvSpPr>
        <dsp:cNvPr id="0" name=""/>
        <dsp:cNvSpPr/>
      </dsp:nvSpPr>
      <dsp:spPr>
        <a:xfrm>
          <a:off x="0" y="1805"/>
          <a:ext cx="10515600" cy="915310"/>
        </a:xfrm>
        <a:prstGeom prst="roundRect">
          <a:avLst>
            <a:gd name="adj" fmla="val 10000"/>
          </a:avLst>
        </a:prstGeom>
        <a:solidFill>
          <a:srgbClr val="E7E6E6"/>
        </a:solidFill>
        <a:ln>
          <a:noFill/>
        </a:ln>
        <a:effectLst/>
      </dsp:spPr>
      <dsp:style>
        <a:lnRef idx="0">
          <a:scrgbClr r="0" g="0" b="0"/>
        </a:lnRef>
        <a:fillRef idx="1">
          <a:scrgbClr r="0" g="0" b="0"/>
        </a:fillRef>
        <a:effectRef idx="0">
          <a:scrgbClr r="0" g="0" b="0"/>
        </a:effectRef>
        <a:fontRef idx="minor"/>
      </dsp:style>
    </dsp:sp>
    <dsp:sp modelId="{141BC21F-004E-4DCF-9E05-70C9EAC8CC21}">
      <dsp:nvSpPr>
        <dsp:cNvPr id="0" name=""/>
        <dsp:cNvSpPr/>
      </dsp:nvSpPr>
      <dsp:spPr>
        <a:xfrm>
          <a:off x="276881" y="207750"/>
          <a:ext cx="503420" cy="503420"/>
        </a:xfrm>
        <a:prstGeom prst="rect">
          <a:avLst/>
        </a:prstGeom>
        <a:blipFill rotWithShape="1">
          <a:blip xmlns:r="http://schemas.openxmlformats.org/officeDocument/2006/relationships" r:embed="rId1"/>
          <a:srcRect/>
          <a:stretch>
            <a:fillRect l="-17000" r="-17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2502A6A-4ACA-4A07-96A1-3AA7A09E4D18}">
      <dsp:nvSpPr>
        <dsp:cNvPr id="0" name=""/>
        <dsp:cNvSpPr/>
      </dsp:nvSpPr>
      <dsp:spPr>
        <a:xfrm>
          <a:off x="1057183" y="1805"/>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1244600">
            <a:lnSpc>
              <a:spcPct val="100000"/>
            </a:lnSpc>
            <a:spcBef>
              <a:spcPct val="0"/>
            </a:spcBef>
            <a:spcAft>
              <a:spcPct val="35000"/>
            </a:spcAft>
            <a:buNone/>
          </a:pPr>
          <a:r>
            <a:rPr lang="en-US" sz="2800" b="1" kern="1200"/>
            <a:t>Step 1</a:t>
          </a:r>
          <a:r>
            <a:rPr lang="en-US" sz="2800" kern="1200"/>
            <a:t>: Locate the transaction(s).</a:t>
          </a:r>
        </a:p>
      </dsp:txBody>
      <dsp:txXfrm>
        <a:off x="1057183" y="1805"/>
        <a:ext cx="9458416" cy="915310"/>
      </dsp:txXfrm>
    </dsp:sp>
    <dsp:sp modelId="{04C426FB-083F-4384-9804-75A885ED132F}">
      <dsp:nvSpPr>
        <dsp:cNvPr id="0" name=""/>
        <dsp:cNvSpPr/>
      </dsp:nvSpPr>
      <dsp:spPr>
        <a:xfrm>
          <a:off x="0" y="1145944"/>
          <a:ext cx="10515600" cy="915310"/>
        </a:xfrm>
        <a:prstGeom prst="roundRect">
          <a:avLst>
            <a:gd name="adj" fmla="val 10000"/>
          </a:avLst>
        </a:prstGeom>
        <a:solidFill>
          <a:srgbClr val="E7E6E6"/>
        </a:solidFill>
        <a:ln>
          <a:noFill/>
        </a:ln>
        <a:effectLst/>
      </dsp:spPr>
      <dsp:style>
        <a:lnRef idx="0">
          <a:scrgbClr r="0" g="0" b="0"/>
        </a:lnRef>
        <a:fillRef idx="1">
          <a:scrgbClr r="0" g="0" b="0"/>
        </a:fillRef>
        <a:effectRef idx="0">
          <a:scrgbClr r="0" g="0" b="0"/>
        </a:effectRef>
        <a:fontRef idx="minor"/>
      </dsp:style>
    </dsp:sp>
    <dsp:sp modelId="{D97698A8-643C-4350-8ECB-7B8FB132D59E}">
      <dsp:nvSpPr>
        <dsp:cNvPr id="0" name=""/>
        <dsp:cNvSpPr/>
      </dsp:nvSpPr>
      <dsp:spPr>
        <a:xfrm>
          <a:off x="276881" y="1351889"/>
          <a:ext cx="503420" cy="503420"/>
        </a:xfrm>
        <a:prstGeom prst="rect">
          <a:avLst/>
        </a:prstGeom>
        <a:blipFill rotWithShape="1">
          <a:blip xmlns:r="http://schemas.openxmlformats.org/officeDocument/2006/relationships" r:embed="rId2"/>
          <a:srcRect/>
          <a:stretch>
            <a:fillRect l="-10000" r="-10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88A5C9B-12F3-4CA1-9489-FBDB0C9423CC}">
      <dsp:nvSpPr>
        <dsp:cNvPr id="0" name=""/>
        <dsp:cNvSpPr/>
      </dsp:nvSpPr>
      <dsp:spPr>
        <a:xfrm>
          <a:off x="1057183" y="1145944"/>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1244600">
            <a:lnSpc>
              <a:spcPct val="100000"/>
            </a:lnSpc>
            <a:spcBef>
              <a:spcPct val="0"/>
            </a:spcBef>
            <a:spcAft>
              <a:spcPct val="35000"/>
            </a:spcAft>
            <a:buNone/>
          </a:pPr>
          <a:r>
            <a:rPr lang="en-US" sz="2800" b="1" kern="1200"/>
            <a:t>Step 2</a:t>
          </a:r>
          <a:r>
            <a:rPr lang="en-US" sz="2800" kern="1200"/>
            <a:t>: Determine what entry should have been.</a:t>
          </a:r>
        </a:p>
      </dsp:txBody>
      <dsp:txXfrm>
        <a:off x="1057183" y="1145944"/>
        <a:ext cx="9458416" cy="915310"/>
      </dsp:txXfrm>
    </dsp:sp>
    <dsp:sp modelId="{4E3443D1-72F4-4787-8733-37D837E8BFED}">
      <dsp:nvSpPr>
        <dsp:cNvPr id="0" name=""/>
        <dsp:cNvSpPr/>
      </dsp:nvSpPr>
      <dsp:spPr>
        <a:xfrm>
          <a:off x="0" y="2250330"/>
          <a:ext cx="10515600" cy="91531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344E56-2089-4530-8850-C5614F1D2EAF}">
      <dsp:nvSpPr>
        <dsp:cNvPr id="0" name=""/>
        <dsp:cNvSpPr/>
      </dsp:nvSpPr>
      <dsp:spPr>
        <a:xfrm>
          <a:off x="276881" y="2496027"/>
          <a:ext cx="503420" cy="503420"/>
        </a:xfrm>
        <a:prstGeom prst="rect">
          <a:avLst/>
        </a:prstGeom>
        <a:blipFill rotWithShape="1">
          <a:blip xmlns:r="http://schemas.openxmlformats.org/officeDocument/2006/relationships" r:embed="rId3"/>
          <a:srcRect/>
          <a:stretch>
            <a:fillRect l="-4000" r="-4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B74ECF7-C253-4C5E-A75C-953F0B3A02BD}">
      <dsp:nvSpPr>
        <dsp:cNvPr id="0" name=""/>
        <dsp:cNvSpPr/>
      </dsp:nvSpPr>
      <dsp:spPr>
        <a:xfrm>
          <a:off x="1057183" y="2290082"/>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1244600">
            <a:lnSpc>
              <a:spcPct val="100000"/>
            </a:lnSpc>
            <a:spcBef>
              <a:spcPct val="0"/>
            </a:spcBef>
            <a:spcAft>
              <a:spcPct val="35000"/>
            </a:spcAft>
            <a:buNone/>
          </a:pPr>
          <a:r>
            <a:rPr lang="en-US" sz="2800" b="1" kern="1200"/>
            <a:t>Step 3</a:t>
          </a:r>
          <a:r>
            <a:rPr lang="en-US" sz="2800" kern="1200"/>
            <a:t>: Make the correction.</a:t>
          </a:r>
        </a:p>
      </dsp:txBody>
      <dsp:txXfrm>
        <a:off x="1057183" y="2290082"/>
        <a:ext cx="9458416" cy="915310"/>
      </dsp:txXfrm>
    </dsp:sp>
    <dsp:sp modelId="{B5852E9E-BBF1-4486-8DAC-FB709D714459}">
      <dsp:nvSpPr>
        <dsp:cNvPr id="0" name=""/>
        <dsp:cNvSpPr/>
      </dsp:nvSpPr>
      <dsp:spPr>
        <a:xfrm>
          <a:off x="0" y="3434221"/>
          <a:ext cx="10515600" cy="91531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CD5206-470B-4BCB-9746-032620C2B2BE}">
      <dsp:nvSpPr>
        <dsp:cNvPr id="0" name=""/>
        <dsp:cNvSpPr/>
      </dsp:nvSpPr>
      <dsp:spPr>
        <a:xfrm>
          <a:off x="276881" y="3640166"/>
          <a:ext cx="503420" cy="503420"/>
        </a:xfrm>
        <a:prstGeom prst="rect">
          <a:avLst/>
        </a:prstGeom>
        <a:blipFill rotWithShape="1">
          <a:blip xmlns:r="http://schemas.openxmlformats.org/officeDocument/2006/relationships" r:embed="rId4"/>
          <a:srcRect/>
          <a:stretch>
            <a:fillRect l="-2000" r="-2000"/>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350298-BA68-4D3E-94A1-08ED07DA08DF}">
      <dsp:nvSpPr>
        <dsp:cNvPr id="0" name=""/>
        <dsp:cNvSpPr/>
      </dsp:nvSpPr>
      <dsp:spPr>
        <a:xfrm>
          <a:off x="1057183" y="3434221"/>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1244600">
            <a:lnSpc>
              <a:spcPct val="100000"/>
            </a:lnSpc>
            <a:spcBef>
              <a:spcPct val="0"/>
            </a:spcBef>
            <a:spcAft>
              <a:spcPct val="35000"/>
            </a:spcAft>
            <a:buNone/>
          </a:pPr>
          <a:r>
            <a:rPr lang="en-US" sz="2800" b="1" kern="1200"/>
            <a:t>Step 4</a:t>
          </a:r>
          <a:r>
            <a:rPr lang="en-US" sz="2800" kern="1200"/>
            <a:t>: Confirm SWB exception cleared.</a:t>
          </a:r>
        </a:p>
      </dsp:txBody>
      <dsp:txXfrm>
        <a:off x="1057183" y="3434221"/>
        <a:ext cx="9458416" cy="91531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22CB62-D64E-457E-B4AB-C0EE6851E37E}">
      <dsp:nvSpPr>
        <dsp:cNvPr id="0" name=""/>
        <dsp:cNvSpPr/>
      </dsp:nvSpPr>
      <dsp:spPr>
        <a:xfrm>
          <a:off x="0" y="0"/>
          <a:ext cx="10742612" cy="693819"/>
        </a:xfrm>
        <a:prstGeom prst="rect">
          <a:avLst/>
        </a:prstGeom>
        <a:solidFill>
          <a:schemeClr val="accent6">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G38 (8-digit number) Format</a:t>
          </a:r>
        </a:p>
      </dsp:txBody>
      <dsp:txXfrm>
        <a:off x="0" y="0"/>
        <a:ext cx="10742612" cy="693819"/>
      </dsp:txXfrm>
    </dsp:sp>
    <dsp:sp modelId="{F003F9AB-4945-4681-A724-0C8342EC4435}">
      <dsp:nvSpPr>
        <dsp:cNvPr id="0" name=""/>
        <dsp:cNvSpPr/>
      </dsp:nvSpPr>
      <dsp:spPr>
        <a:xfrm>
          <a:off x="5245" y="693819"/>
          <a:ext cx="3577373" cy="1457021"/>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First 3 digits </a:t>
          </a:r>
        </a:p>
        <a:p>
          <a:pPr marL="0" lvl="0" indent="0" algn="ctr" defTabSz="1066800">
            <a:lnSpc>
              <a:spcPct val="90000"/>
            </a:lnSpc>
            <a:spcBef>
              <a:spcPct val="0"/>
            </a:spcBef>
            <a:spcAft>
              <a:spcPct val="35000"/>
            </a:spcAft>
            <a:buNone/>
          </a:pPr>
          <a:r>
            <a:rPr lang="en-US" sz="2400" kern="1200"/>
            <a:t>Agency Number</a:t>
          </a:r>
        </a:p>
        <a:p>
          <a:pPr marL="0" lvl="0" indent="0" algn="ctr" defTabSz="1066800">
            <a:lnSpc>
              <a:spcPct val="90000"/>
            </a:lnSpc>
            <a:spcBef>
              <a:spcPct val="0"/>
            </a:spcBef>
            <a:spcAft>
              <a:spcPct val="35000"/>
            </a:spcAft>
            <a:buNone/>
          </a:pPr>
          <a:r>
            <a:rPr lang="en-US" sz="2400" kern="1200"/>
            <a:t>914</a:t>
          </a:r>
        </a:p>
      </dsp:txBody>
      <dsp:txXfrm>
        <a:off x="5245" y="693819"/>
        <a:ext cx="3577373" cy="1457021"/>
      </dsp:txXfrm>
    </dsp:sp>
    <dsp:sp modelId="{DFB7AF99-6282-4FBF-9D0A-DFA407C5A9E1}">
      <dsp:nvSpPr>
        <dsp:cNvPr id="0" name=""/>
        <dsp:cNvSpPr/>
      </dsp:nvSpPr>
      <dsp:spPr>
        <a:xfrm>
          <a:off x="3582619" y="693819"/>
          <a:ext cx="3577373" cy="1457021"/>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Next 4 digits </a:t>
          </a:r>
        </a:p>
        <a:p>
          <a:pPr marL="0" lvl="0" indent="0" algn="ctr" defTabSz="1066800">
            <a:lnSpc>
              <a:spcPct val="90000"/>
            </a:lnSpc>
            <a:spcBef>
              <a:spcPct val="0"/>
            </a:spcBef>
            <a:spcAft>
              <a:spcPct val="35000"/>
            </a:spcAft>
            <a:buNone/>
          </a:pPr>
          <a:r>
            <a:rPr lang="en-US" sz="2400" kern="1200"/>
            <a:t>D23 Fund</a:t>
          </a:r>
        </a:p>
        <a:p>
          <a:pPr marL="0" lvl="0" indent="0" algn="ctr" defTabSz="1066800">
            <a:lnSpc>
              <a:spcPct val="90000"/>
            </a:lnSpc>
            <a:spcBef>
              <a:spcPct val="0"/>
            </a:spcBef>
            <a:spcAft>
              <a:spcPct val="35000"/>
            </a:spcAft>
            <a:buNone/>
          </a:pPr>
          <a:r>
            <a:rPr lang="en-US" sz="2400" kern="1200"/>
            <a:t>1000</a:t>
          </a:r>
        </a:p>
      </dsp:txBody>
      <dsp:txXfrm>
        <a:off x="3582619" y="693819"/>
        <a:ext cx="3577373" cy="1457021"/>
      </dsp:txXfrm>
    </dsp:sp>
    <dsp:sp modelId="{FA1AC433-B749-47E3-9A40-D1E55BBAC28A}">
      <dsp:nvSpPr>
        <dsp:cNvPr id="0" name=""/>
        <dsp:cNvSpPr/>
      </dsp:nvSpPr>
      <dsp:spPr>
        <a:xfrm>
          <a:off x="7159992" y="693819"/>
          <a:ext cx="3577373" cy="1457021"/>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Last digit</a:t>
          </a:r>
        </a:p>
        <a:p>
          <a:pPr marL="0" lvl="0" indent="0" algn="ctr" defTabSz="1066800">
            <a:lnSpc>
              <a:spcPct val="90000"/>
            </a:lnSpc>
            <a:spcBef>
              <a:spcPct val="0"/>
            </a:spcBef>
            <a:spcAft>
              <a:spcPct val="35000"/>
            </a:spcAft>
            <a:buNone/>
          </a:pPr>
          <a:r>
            <a:rPr lang="en-US" sz="2400" kern="1200"/>
            <a:t>Will always be zero</a:t>
          </a:r>
        </a:p>
        <a:p>
          <a:pPr marL="0" lvl="0" indent="0" algn="ctr" defTabSz="1066800">
            <a:lnSpc>
              <a:spcPct val="90000"/>
            </a:lnSpc>
            <a:spcBef>
              <a:spcPct val="0"/>
            </a:spcBef>
            <a:spcAft>
              <a:spcPct val="35000"/>
            </a:spcAft>
            <a:buNone/>
          </a:pPr>
          <a:r>
            <a:rPr lang="en-US" sz="2400" kern="1200"/>
            <a:t>0</a:t>
          </a:r>
        </a:p>
      </dsp:txBody>
      <dsp:txXfrm>
        <a:off x="7159992" y="693819"/>
        <a:ext cx="3577373" cy="1457021"/>
      </dsp:txXfrm>
    </dsp:sp>
    <dsp:sp modelId="{4D4860FB-433B-411C-917F-E9A83055C080}">
      <dsp:nvSpPr>
        <dsp:cNvPr id="0" name=""/>
        <dsp:cNvSpPr/>
      </dsp:nvSpPr>
      <dsp:spPr>
        <a:xfrm>
          <a:off x="0" y="2150840"/>
          <a:ext cx="10742612" cy="161891"/>
        </a:xfrm>
        <a:prstGeom prst="rect">
          <a:avLst/>
        </a:prstGeom>
        <a:solidFill>
          <a:schemeClr val="accent6">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E37268-7C05-4949-9060-A5F929FBB584}">
      <dsp:nvSpPr>
        <dsp:cNvPr id="0" name=""/>
        <dsp:cNvSpPr/>
      </dsp:nvSpPr>
      <dsp:spPr>
        <a:xfrm>
          <a:off x="4935" y="475830"/>
          <a:ext cx="3377799" cy="136320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en-US" sz="2500" kern="1200"/>
            <a:t>Option #1</a:t>
          </a:r>
        </a:p>
        <a:p>
          <a:pPr marL="0" lvl="0" indent="0" algn="ctr" defTabSz="1111250">
            <a:lnSpc>
              <a:spcPct val="90000"/>
            </a:lnSpc>
            <a:spcBef>
              <a:spcPct val="0"/>
            </a:spcBef>
            <a:spcAft>
              <a:spcPct val="35000"/>
            </a:spcAft>
            <a:buNone/>
          </a:pPr>
          <a:r>
            <a:rPr lang="en-US" sz="2500" kern="1200"/>
            <a:t>RECOMMENDED</a:t>
          </a:r>
        </a:p>
      </dsp:txBody>
      <dsp:txXfrm>
        <a:off x="44862" y="515757"/>
        <a:ext cx="3297945" cy="1283349"/>
      </dsp:txXfrm>
    </dsp:sp>
    <dsp:sp modelId="{F3644E9D-64E4-4B62-814D-6FC7019F2AE5}">
      <dsp:nvSpPr>
        <dsp:cNvPr id="0" name=""/>
        <dsp:cNvSpPr/>
      </dsp:nvSpPr>
      <dsp:spPr>
        <a:xfrm>
          <a:off x="342715" y="1839033"/>
          <a:ext cx="184795" cy="964834"/>
        </a:xfrm>
        <a:custGeom>
          <a:avLst/>
          <a:gdLst/>
          <a:ahLst/>
          <a:cxnLst/>
          <a:rect l="0" t="0" r="0" b="0"/>
          <a:pathLst>
            <a:path>
              <a:moveTo>
                <a:pt x="0" y="0"/>
              </a:moveTo>
              <a:lnTo>
                <a:pt x="0" y="964834"/>
              </a:lnTo>
              <a:lnTo>
                <a:pt x="184795" y="964834"/>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F1D0B64-E6D7-433A-8377-47E90DCAB596}">
      <dsp:nvSpPr>
        <dsp:cNvPr id="0" name=""/>
        <dsp:cNvSpPr/>
      </dsp:nvSpPr>
      <dsp:spPr>
        <a:xfrm>
          <a:off x="527511" y="2122266"/>
          <a:ext cx="2818166" cy="1363203"/>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l" defTabSz="711200">
            <a:lnSpc>
              <a:spcPct val="90000"/>
            </a:lnSpc>
            <a:spcBef>
              <a:spcPct val="0"/>
            </a:spcBef>
            <a:spcAft>
              <a:spcPct val="35000"/>
            </a:spcAft>
            <a:buFont typeface="Arial" panose="020B0604020202020204" pitchFamily="34" charset="0"/>
            <a:buNone/>
          </a:pPr>
          <a:r>
            <a:rPr lang="en-US" sz="1600" kern="1200"/>
            <a:t>Reverse BT221518 exactly as entered with TC 400R/401R.</a:t>
          </a:r>
        </a:p>
        <a:p>
          <a:pPr marL="0" lvl="0" indent="0" algn="l" defTabSz="711200">
            <a:lnSpc>
              <a:spcPct val="90000"/>
            </a:lnSpc>
            <a:spcBef>
              <a:spcPct val="0"/>
            </a:spcBef>
            <a:spcAft>
              <a:spcPct val="35000"/>
            </a:spcAft>
            <a:buFont typeface="Arial" panose="020B0604020202020204" pitchFamily="34" charset="0"/>
            <a:buNone/>
          </a:pPr>
          <a:r>
            <a:rPr lang="en-US" sz="1600" kern="1200"/>
            <a:t>Re-enter new BT with TC 400/401 with correct information.</a:t>
          </a:r>
        </a:p>
      </dsp:txBody>
      <dsp:txXfrm>
        <a:off x="567438" y="2162193"/>
        <a:ext cx="2738312" cy="1283349"/>
      </dsp:txXfrm>
    </dsp:sp>
    <dsp:sp modelId="{CE603DB3-0888-4320-A56F-E08E7A55B2BC}">
      <dsp:nvSpPr>
        <dsp:cNvPr id="0" name=""/>
        <dsp:cNvSpPr/>
      </dsp:nvSpPr>
      <dsp:spPr>
        <a:xfrm>
          <a:off x="342715" y="1839033"/>
          <a:ext cx="184795" cy="2357530"/>
        </a:xfrm>
        <a:custGeom>
          <a:avLst/>
          <a:gdLst/>
          <a:ahLst/>
          <a:cxnLst/>
          <a:rect l="0" t="0" r="0" b="0"/>
          <a:pathLst>
            <a:path>
              <a:moveTo>
                <a:pt x="0" y="0"/>
              </a:moveTo>
              <a:lnTo>
                <a:pt x="0" y="2357530"/>
              </a:lnTo>
              <a:lnTo>
                <a:pt x="184795" y="2357530"/>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8282CCB-D653-46D5-8FFC-DC2092308D43}">
      <dsp:nvSpPr>
        <dsp:cNvPr id="0" name=""/>
        <dsp:cNvSpPr/>
      </dsp:nvSpPr>
      <dsp:spPr>
        <a:xfrm>
          <a:off x="527511" y="3803559"/>
          <a:ext cx="2764466" cy="786009"/>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1" kern="1200"/>
            <a:t>Easier to trace &amp; reduces risk of additional SWB errors.</a:t>
          </a:r>
        </a:p>
      </dsp:txBody>
      <dsp:txXfrm>
        <a:off x="550532" y="3826580"/>
        <a:ext cx="2718424" cy="739967"/>
      </dsp:txXfrm>
    </dsp:sp>
    <dsp:sp modelId="{D9C88598-6917-4D30-A546-8A9122D518F1}">
      <dsp:nvSpPr>
        <dsp:cNvPr id="0" name=""/>
        <dsp:cNvSpPr/>
      </dsp:nvSpPr>
      <dsp:spPr>
        <a:xfrm>
          <a:off x="4064336" y="475830"/>
          <a:ext cx="3305058" cy="136320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en-US" sz="2500" kern="1200"/>
            <a:t>Option #2</a:t>
          </a:r>
        </a:p>
        <a:p>
          <a:pPr marL="0" lvl="0" indent="0" algn="ctr" defTabSz="1111250">
            <a:lnSpc>
              <a:spcPct val="90000"/>
            </a:lnSpc>
            <a:spcBef>
              <a:spcPct val="0"/>
            </a:spcBef>
            <a:spcAft>
              <a:spcPct val="35000"/>
            </a:spcAft>
            <a:buNone/>
          </a:pPr>
          <a:r>
            <a:rPr lang="en-US" sz="2500" kern="1200"/>
            <a:t>ALTERNATIVE</a:t>
          </a:r>
        </a:p>
      </dsp:txBody>
      <dsp:txXfrm>
        <a:off x="4104263" y="515757"/>
        <a:ext cx="3225204" cy="1283349"/>
      </dsp:txXfrm>
    </dsp:sp>
    <dsp:sp modelId="{ECDC1609-BEE1-4B7E-8BC8-AE1EFE695206}">
      <dsp:nvSpPr>
        <dsp:cNvPr id="0" name=""/>
        <dsp:cNvSpPr/>
      </dsp:nvSpPr>
      <dsp:spPr>
        <a:xfrm>
          <a:off x="4394842" y="1839033"/>
          <a:ext cx="166463" cy="964834"/>
        </a:xfrm>
        <a:custGeom>
          <a:avLst/>
          <a:gdLst/>
          <a:ahLst/>
          <a:cxnLst/>
          <a:rect l="0" t="0" r="0" b="0"/>
          <a:pathLst>
            <a:path>
              <a:moveTo>
                <a:pt x="0" y="0"/>
              </a:moveTo>
              <a:lnTo>
                <a:pt x="0" y="964834"/>
              </a:lnTo>
              <a:lnTo>
                <a:pt x="166463" y="964834"/>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3BC3FA9-5617-433D-8079-6B45B5FAA9BC}">
      <dsp:nvSpPr>
        <dsp:cNvPr id="0" name=""/>
        <dsp:cNvSpPr/>
      </dsp:nvSpPr>
      <dsp:spPr>
        <a:xfrm>
          <a:off x="4561305" y="2122266"/>
          <a:ext cx="2820216" cy="1363203"/>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l" defTabSz="711200">
            <a:lnSpc>
              <a:spcPct val="90000"/>
            </a:lnSpc>
            <a:spcBef>
              <a:spcPct val="0"/>
            </a:spcBef>
            <a:spcAft>
              <a:spcPct val="35000"/>
            </a:spcAft>
            <a:buNone/>
          </a:pPr>
          <a:r>
            <a:rPr lang="en-US" sz="1600" kern="1200"/>
            <a:t>Use TC 423 to reverse BT221518 TC 401 entry with incorrect G38.</a:t>
          </a:r>
        </a:p>
        <a:p>
          <a:pPr marL="0" lvl="0" indent="0" algn="l" defTabSz="711200">
            <a:lnSpc>
              <a:spcPct val="90000"/>
            </a:lnSpc>
            <a:spcBef>
              <a:spcPct val="0"/>
            </a:spcBef>
            <a:spcAft>
              <a:spcPct val="35000"/>
            </a:spcAft>
            <a:buNone/>
          </a:pPr>
          <a:r>
            <a:rPr lang="en-US" sz="1600" kern="1200"/>
            <a:t>Re-enter with the correct G38 using TC 424.</a:t>
          </a:r>
        </a:p>
      </dsp:txBody>
      <dsp:txXfrm>
        <a:off x="4601232" y="2162193"/>
        <a:ext cx="2740362" cy="1283349"/>
      </dsp:txXfrm>
    </dsp:sp>
    <dsp:sp modelId="{C8C62C85-0A13-4B9B-B9A9-4B2C23FE7621}">
      <dsp:nvSpPr>
        <dsp:cNvPr id="0" name=""/>
        <dsp:cNvSpPr/>
      </dsp:nvSpPr>
      <dsp:spPr>
        <a:xfrm>
          <a:off x="4394842" y="1839033"/>
          <a:ext cx="186137" cy="2401418"/>
        </a:xfrm>
        <a:custGeom>
          <a:avLst/>
          <a:gdLst/>
          <a:ahLst/>
          <a:cxnLst/>
          <a:rect l="0" t="0" r="0" b="0"/>
          <a:pathLst>
            <a:path>
              <a:moveTo>
                <a:pt x="0" y="0"/>
              </a:moveTo>
              <a:lnTo>
                <a:pt x="0" y="2401418"/>
              </a:lnTo>
              <a:lnTo>
                <a:pt x="186137" y="2401418"/>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264A7DD-D219-4870-A5CB-E5B25756275C}">
      <dsp:nvSpPr>
        <dsp:cNvPr id="0" name=""/>
        <dsp:cNvSpPr/>
      </dsp:nvSpPr>
      <dsp:spPr>
        <a:xfrm>
          <a:off x="4580979" y="3806844"/>
          <a:ext cx="2797139" cy="867215"/>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1" kern="1200"/>
            <a:t>To correct G38 on one side of entry only. Use TC 425 &amp; 426 if error on TC 400 side. </a:t>
          </a:r>
        </a:p>
      </dsp:txBody>
      <dsp:txXfrm>
        <a:off x="4606379" y="3832244"/>
        <a:ext cx="2746339" cy="816415"/>
      </dsp:txXfrm>
    </dsp:sp>
    <dsp:sp modelId="{9D738D8E-0082-4374-8C22-7A79BB366A2E}">
      <dsp:nvSpPr>
        <dsp:cNvPr id="0" name=""/>
        <dsp:cNvSpPr/>
      </dsp:nvSpPr>
      <dsp:spPr>
        <a:xfrm>
          <a:off x="8050996" y="475830"/>
          <a:ext cx="3286382" cy="136320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en-US" sz="2500" kern="1200"/>
            <a:t>Option #3</a:t>
          </a:r>
        </a:p>
        <a:p>
          <a:pPr marL="0" lvl="0" indent="0" algn="ctr" defTabSz="1111250">
            <a:lnSpc>
              <a:spcPct val="90000"/>
            </a:lnSpc>
            <a:spcBef>
              <a:spcPct val="0"/>
            </a:spcBef>
            <a:spcAft>
              <a:spcPct val="35000"/>
            </a:spcAft>
            <a:buNone/>
          </a:pPr>
          <a:r>
            <a:rPr lang="en-US" sz="2500" kern="1200"/>
            <a:t>NOT RECOMMENDED</a:t>
          </a:r>
        </a:p>
      </dsp:txBody>
      <dsp:txXfrm>
        <a:off x="8090923" y="515757"/>
        <a:ext cx="3206528" cy="1283349"/>
      </dsp:txXfrm>
    </dsp:sp>
    <dsp:sp modelId="{EBC2556A-2610-468D-BB51-19286A81C0AB}">
      <dsp:nvSpPr>
        <dsp:cNvPr id="0" name=""/>
        <dsp:cNvSpPr/>
      </dsp:nvSpPr>
      <dsp:spPr>
        <a:xfrm>
          <a:off x="8379634" y="1839033"/>
          <a:ext cx="165010" cy="955455"/>
        </a:xfrm>
        <a:custGeom>
          <a:avLst/>
          <a:gdLst/>
          <a:ahLst/>
          <a:cxnLst/>
          <a:rect l="0" t="0" r="0" b="0"/>
          <a:pathLst>
            <a:path>
              <a:moveTo>
                <a:pt x="0" y="0"/>
              </a:moveTo>
              <a:lnTo>
                <a:pt x="0" y="955455"/>
              </a:lnTo>
              <a:lnTo>
                <a:pt x="165010" y="955455"/>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F9622A0-5E44-4BD1-AD59-8C5B024779FF}">
      <dsp:nvSpPr>
        <dsp:cNvPr id="0" name=""/>
        <dsp:cNvSpPr/>
      </dsp:nvSpPr>
      <dsp:spPr>
        <a:xfrm>
          <a:off x="8544644" y="2112887"/>
          <a:ext cx="2919457" cy="1363203"/>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l" defTabSz="711200">
            <a:lnSpc>
              <a:spcPct val="90000"/>
            </a:lnSpc>
            <a:spcBef>
              <a:spcPct val="0"/>
            </a:spcBef>
            <a:spcAft>
              <a:spcPct val="35000"/>
            </a:spcAft>
            <a:buNone/>
          </a:pPr>
          <a:r>
            <a:rPr lang="en-US" sz="1600" kern="1200"/>
            <a:t>Use TC 401R to reverse out BT221518 TC 401 entry with incorrect G38.</a:t>
          </a:r>
        </a:p>
        <a:p>
          <a:pPr marL="0" lvl="0" indent="0" algn="l" defTabSz="711200">
            <a:lnSpc>
              <a:spcPct val="90000"/>
            </a:lnSpc>
            <a:spcBef>
              <a:spcPct val="0"/>
            </a:spcBef>
            <a:spcAft>
              <a:spcPct val="35000"/>
            </a:spcAft>
            <a:buNone/>
          </a:pPr>
          <a:r>
            <a:rPr lang="en-US" sz="1600" kern="1200"/>
            <a:t>Re-enter with the correct G38 using TC 401.</a:t>
          </a:r>
        </a:p>
      </dsp:txBody>
      <dsp:txXfrm>
        <a:off x="8584571" y="2152814"/>
        <a:ext cx="2839603" cy="1283349"/>
      </dsp:txXfrm>
    </dsp:sp>
    <dsp:sp modelId="{6437A623-08CE-4E05-B61C-8BC4C7E53B27}">
      <dsp:nvSpPr>
        <dsp:cNvPr id="0" name=""/>
        <dsp:cNvSpPr/>
      </dsp:nvSpPr>
      <dsp:spPr>
        <a:xfrm>
          <a:off x="8379634" y="1839033"/>
          <a:ext cx="193910" cy="2475154"/>
        </a:xfrm>
        <a:custGeom>
          <a:avLst/>
          <a:gdLst/>
          <a:ahLst/>
          <a:cxnLst/>
          <a:rect l="0" t="0" r="0" b="0"/>
          <a:pathLst>
            <a:path>
              <a:moveTo>
                <a:pt x="0" y="0"/>
              </a:moveTo>
              <a:lnTo>
                <a:pt x="0" y="2475154"/>
              </a:lnTo>
              <a:lnTo>
                <a:pt x="193910" y="2475154"/>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CAADF40-89E5-4FA9-8A15-F0AAAAAD2997}">
      <dsp:nvSpPr>
        <dsp:cNvPr id="0" name=""/>
        <dsp:cNvSpPr/>
      </dsp:nvSpPr>
      <dsp:spPr>
        <a:xfrm>
          <a:off x="8573544" y="3813565"/>
          <a:ext cx="2894090" cy="1001245"/>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1" kern="1200"/>
            <a:t>R*STARS allows but more difficult to trace and can create more SWB errors if done incorrectly.</a:t>
          </a:r>
        </a:p>
      </dsp:txBody>
      <dsp:txXfrm>
        <a:off x="8602869" y="3842890"/>
        <a:ext cx="2835440" cy="94259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C88598-6917-4D30-A546-8A9122D518F1}">
      <dsp:nvSpPr>
        <dsp:cNvPr id="0" name=""/>
        <dsp:cNvSpPr/>
      </dsp:nvSpPr>
      <dsp:spPr>
        <a:xfrm>
          <a:off x="351308" y="2553"/>
          <a:ext cx="3480908" cy="143573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en-US" sz="2500" kern="1200"/>
            <a:t>Option #2</a:t>
          </a:r>
        </a:p>
        <a:p>
          <a:pPr marL="0" lvl="0" indent="0" algn="ctr" defTabSz="1111250">
            <a:lnSpc>
              <a:spcPct val="90000"/>
            </a:lnSpc>
            <a:spcBef>
              <a:spcPct val="0"/>
            </a:spcBef>
            <a:spcAft>
              <a:spcPct val="35000"/>
            </a:spcAft>
            <a:buNone/>
          </a:pPr>
          <a:r>
            <a:rPr lang="en-US" sz="2500" kern="1200"/>
            <a:t>ALTERNATIVE</a:t>
          </a:r>
        </a:p>
      </dsp:txBody>
      <dsp:txXfrm>
        <a:off x="393359" y="44604"/>
        <a:ext cx="3396806" cy="1351632"/>
      </dsp:txXfrm>
    </dsp:sp>
    <dsp:sp modelId="{ECDC1609-BEE1-4B7E-8BC8-AE1EFE695206}">
      <dsp:nvSpPr>
        <dsp:cNvPr id="0" name=""/>
        <dsp:cNvSpPr/>
      </dsp:nvSpPr>
      <dsp:spPr>
        <a:xfrm>
          <a:off x="699399" y="1438287"/>
          <a:ext cx="175320" cy="1016169"/>
        </a:xfrm>
        <a:custGeom>
          <a:avLst/>
          <a:gdLst/>
          <a:ahLst/>
          <a:cxnLst/>
          <a:rect l="0" t="0" r="0" b="0"/>
          <a:pathLst>
            <a:path>
              <a:moveTo>
                <a:pt x="0" y="0"/>
              </a:moveTo>
              <a:lnTo>
                <a:pt x="0" y="1016169"/>
              </a:lnTo>
              <a:lnTo>
                <a:pt x="175320" y="1016169"/>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3BC3FA9-5617-433D-8079-6B45B5FAA9BC}">
      <dsp:nvSpPr>
        <dsp:cNvPr id="0" name=""/>
        <dsp:cNvSpPr/>
      </dsp:nvSpPr>
      <dsp:spPr>
        <a:xfrm>
          <a:off x="874720" y="1736589"/>
          <a:ext cx="2970269" cy="143573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l" defTabSz="755650">
            <a:lnSpc>
              <a:spcPct val="90000"/>
            </a:lnSpc>
            <a:spcBef>
              <a:spcPct val="0"/>
            </a:spcBef>
            <a:spcAft>
              <a:spcPct val="35000"/>
            </a:spcAft>
            <a:buNone/>
          </a:pPr>
          <a:r>
            <a:rPr lang="en-US" sz="1700" kern="1200"/>
            <a:t>Use TC 423 to reverse BT221518 TC 401 entry with incorrect G38.</a:t>
          </a:r>
        </a:p>
        <a:p>
          <a:pPr marL="0" lvl="0" indent="0" algn="l" defTabSz="755650">
            <a:lnSpc>
              <a:spcPct val="90000"/>
            </a:lnSpc>
            <a:spcBef>
              <a:spcPct val="0"/>
            </a:spcBef>
            <a:spcAft>
              <a:spcPct val="35000"/>
            </a:spcAft>
            <a:buNone/>
          </a:pPr>
          <a:r>
            <a:rPr lang="en-US" sz="1700" kern="1200"/>
            <a:t>Re-enter with the correct G38 using TC 424.</a:t>
          </a:r>
        </a:p>
      </dsp:txBody>
      <dsp:txXfrm>
        <a:off x="916771" y="1778640"/>
        <a:ext cx="2886167" cy="1351632"/>
      </dsp:txXfrm>
    </dsp:sp>
    <dsp:sp modelId="{C8C62C85-0A13-4B9B-B9A9-4B2C23FE7621}">
      <dsp:nvSpPr>
        <dsp:cNvPr id="0" name=""/>
        <dsp:cNvSpPr/>
      </dsp:nvSpPr>
      <dsp:spPr>
        <a:xfrm>
          <a:off x="699399" y="1438287"/>
          <a:ext cx="196040" cy="2529189"/>
        </a:xfrm>
        <a:custGeom>
          <a:avLst/>
          <a:gdLst/>
          <a:ahLst/>
          <a:cxnLst/>
          <a:rect l="0" t="0" r="0" b="0"/>
          <a:pathLst>
            <a:path>
              <a:moveTo>
                <a:pt x="0" y="0"/>
              </a:moveTo>
              <a:lnTo>
                <a:pt x="0" y="2529189"/>
              </a:lnTo>
              <a:lnTo>
                <a:pt x="196040" y="2529189"/>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264A7DD-D219-4870-A5CB-E5B25756275C}">
      <dsp:nvSpPr>
        <dsp:cNvPr id="0" name=""/>
        <dsp:cNvSpPr/>
      </dsp:nvSpPr>
      <dsp:spPr>
        <a:xfrm>
          <a:off x="895440" y="3510798"/>
          <a:ext cx="2945965" cy="913356"/>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b="1" kern="1200"/>
            <a:t>To correct G38 on one side of entry only. Use TC 425 &amp; 426 if error on TC 400 side. </a:t>
          </a:r>
        </a:p>
      </dsp:txBody>
      <dsp:txXfrm>
        <a:off x="922191" y="3537549"/>
        <a:ext cx="2892463" cy="85985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102C16-0DDF-4DA0-95D1-A56F0B48DF1C}">
      <dsp:nvSpPr>
        <dsp:cNvPr id="0" name=""/>
        <dsp:cNvSpPr/>
      </dsp:nvSpPr>
      <dsp:spPr>
        <a:xfrm>
          <a:off x="0" y="1805"/>
          <a:ext cx="10515600" cy="915310"/>
        </a:xfrm>
        <a:prstGeom prst="roundRect">
          <a:avLst>
            <a:gd name="adj" fmla="val 10000"/>
          </a:avLst>
        </a:prstGeom>
        <a:solidFill>
          <a:srgbClr val="E7E6E6"/>
        </a:solidFill>
        <a:ln>
          <a:noFill/>
        </a:ln>
        <a:effectLst/>
      </dsp:spPr>
      <dsp:style>
        <a:lnRef idx="0">
          <a:scrgbClr r="0" g="0" b="0"/>
        </a:lnRef>
        <a:fillRef idx="1">
          <a:scrgbClr r="0" g="0" b="0"/>
        </a:fillRef>
        <a:effectRef idx="0">
          <a:scrgbClr r="0" g="0" b="0"/>
        </a:effectRef>
        <a:fontRef idx="minor"/>
      </dsp:style>
    </dsp:sp>
    <dsp:sp modelId="{141BC21F-004E-4DCF-9E05-70C9EAC8CC21}">
      <dsp:nvSpPr>
        <dsp:cNvPr id="0" name=""/>
        <dsp:cNvSpPr/>
      </dsp:nvSpPr>
      <dsp:spPr>
        <a:xfrm>
          <a:off x="276881" y="207750"/>
          <a:ext cx="503420" cy="503420"/>
        </a:xfrm>
        <a:prstGeom prst="rect">
          <a:avLst/>
        </a:prstGeom>
        <a:blipFill rotWithShape="1">
          <a:blip xmlns:r="http://schemas.openxmlformats.org/officeDocument/2006/relationships" r:embed="rId1"/>
          <a:srcRect/>
          <a:stretch>
            <a:fillRect l="-23000" r="-23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2502A6A-4ACA-4A07-96A1-3AA7A09E4D18}">
      <dsp:nvSpPr>
        <dsp:cNvPr id="0" name=""/>
        <dsp:cNvSpPr/>
      </dsp:nvSpPr>
      <dsp:spPr>
        <a:xfrm>
          <a:off x="1057183" y="1805"/>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1244600">
            <a:lnSpc>
              <a:spcPct val="100000"/>
            </a:lnSpc>
            <a:spcBef>
              <a:spcPct val="0"/>
            </a:spcBef>
            <a:spcAft>
              <a:spcPct val="35000"/>
            </a:spcAft>
            <a:buNone/>
          </a:pPr>
          <a:r>
            <a:rPr lang="en-US" sz="2800" b="0" kern="1200"/>
            <a:t>Coordinate with the other agency on the correction.</a:t>
          </a:r>
        </a:p>
      </dsp:txBody>
      <dsp:txXfrm>
        <a:off x="1057183" y="1805"/>
        <a:ext cx="9458416" cy="915310"/>
      </dsp:txXfrm>
    </dsp:sp>
    <dsp:sp modelId="{04C426FB-083F-4384-9804-75A885ED132F}">
      <dsp:nvSpPr>
        <dsp:cNvPr id="0" name=""/>
        <dsp:cNvSpPr/>
      </dsp:nvSpPr>
      <dsp:spPr>
        <a:xfrm>
          <a:off x="0" y="1145724"/>
          <a:ext cx="10515600" cy="915310"/>
        </a:xfrm>
        <a:prstGeom prst="roundRect">
          <a:avLst>
            <a:gd name="adj" fmla="val 10000"/>
          </a:avLst>
        </a:prstGeom>
        <a:solidFill>
          <a:srgbClr val="E7E6E6"/>
        </a:solidFill>
        <a:ln>
          <a:noFill/>
        </a:ln>
        <a:effectLst/>
      </dsp:spPr>
      <dsp:style>
        <a:lnRef idx="0">
          <a:scrgbClr r="0" g="0" b="0"/>
        </a:lnRef>
        <a:fillRef idx="1">
          <a:scrgbClr r="0" g="0" b="0"/>
        </a:fillRef>
        <a:effectRef idx="0">
          <a:scrgbClr r="0" g="0" b="0"/>
        </a:effectRef>
        <a:fontRef idx="minor"/>
      </dsp:style>
    </dsp:sp>
    <dsp:sp modelId="{D97698A8-643C-4350-8ECB-7B8FB132D59E}">
      <dsp:nvSpPr>
        <dsp:cNvPr id="0" name=""/>
        <dsp:cNvSpPr/>
      </dsp:nvSpPr>
      <dsp:spPr>
        <a:xfrm>
          <a:off x="276881" y="1351889"/>
          <a:ext cx="503420" cy="503420"/>
        </a:xfrm>
        <a:prstGeom prst="rect">
          <a:avLst/>
        </a:prstGeom>
        <a:blipFill rotWithShape="1">
          <a:blip xmlns:r="http://schemas.openxmlformats.org/officeDocument/2006/relationships" r:embed="rId2"/>
          <a:srcRect/>
          <a:stretch>
            <a:fillRect l="-5000" r="-5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88A5C9B-12F3-4CA1-9489-FBDB0C9423CC}">
      <dsp:nvSpPr>
        <dsp:cNvPr id="0" name=""/>
        <dsp:cNvSpPr/>
      </dsp:nvSpPr>
      <dsp:spPr>
        <a:xfrm>
          <a:off x="1057183" y="1145944"/>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1244600">
            <a:lnSpc>
              <a:spcPct val="100000"/>
            </a:lnSpc>
            <a:spcBef>
              <a:spcPct val="0"/>
            </a:spcBef>
            <a:spcAft>
              <a:spcPct val="35000"/>
            </a:spcAft>
            <a:buNone/>
          </a:pPr>
          <a:r>
            <a:rPr lang="en-US" sz="2800" b="0" kern="1200"/>
            <a:t>One agency cannot reduce cash for another agency.</a:t>
          </a:r>
        </a:p>
      </dsp:txBody>
      <dsp:txXfrm>
        <a:off x="1057183" y="1145944"/>
        <a:ext cx="9458416" cy="915310"/>
      </dsp:txXfrm>
    </dsp:sp>
    <dsp:sp modelId="{4E3443D1-72F4-4787-8733-37D837E8BFED}">
      <dsp:nvSpPr>
        <dsp:cNvPr id="0" name=""/>
        <dsp:cNvSpPr/>
      </dsp:nvSpPr>
      <dsp:spPr>
        <a:xfrm>
          <a:off x="0" y="2238468"/>
          <a:ext cx="10515600" cy="91531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344E56-2089-4530-8850-C5614F1D2EAF}">
      <dsp:nvSpPr>
        <dsp:cNvPr id="0" name=""/>
        <dsp:cNvSpPr/>
      </dsp:nvSpPr>
      <dsp:spPr>
        <a:xfrm>
          <a:off x="276881" y="2496027"/>
          <a:ext cx="503420" cy="503420"/>
        </a:xfrm>
        <a:prstGeom prst="rect">
          <a:avLst/>
        </a:prstGeom>
        <a:blipFill rotWithShape="1">
          <a:blip xmlns:r="http://schemas.openxmlformats.org/officeDocument/2006/relationships" r:embed="rId3"/>
          <a:srcRect/>
          <a:stretch>
            <a:fillRect l="-4000" r="-4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B74ECF7-C253-4C5E-A75C-953F0B3A02BD}">
      <dsp:nvSpPr>
        <dsp:cNvPr id="0" name=""/>
        <dsp:cNvSpPr/>
      </dsp:nvSpPr>
      <dsp:spPr>
        <a:xfrm>
          <a:off x="1057183" y="2290082"/>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1244600">
            <a:lnSpc>
              <a:spcPct val="100000"/>
            </a:lnSpc>
            <a:spcBef>
              <a:spcPct val="0"/>
            </a:spcBef>
            <a:spcAft>
              <a:spcPct val="35000"/>
            </a:spcAft>
            <a:buNone/>
          </a:pPr>
          <a:r>
            <a:rPr lang="en-US" sz="2800" b="0" kern="1200"/>
            <a:t>If error by sending agency, receiving agency must reverse.</a:t>
          </a:r>
        </a:p>
      </dsp:txBody>
      <dsp:txXfrm>
        <a:off x="1057183" y="2290082"/>
        <a:ext cx="9458416" cy="915310"/>
      </dsp:txXfrm>
    </dsp:sp>
    <dsp:sp modelId="{B5852E9E-BBF1-4486-8DAC-FB709D714459}">
      <dsp:nvSpPr>
        <dsp:cNvPr id="0" name=""/>
        <dsp:cNvSpPr/>
      </dsp:nvSpPr>
      <dsp:spPr>
        <a:xfrm>
          <a:off x="0" y="3434221"/>
          <a:ext cx="10515600" cy="91531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CD5206-470B-4BCB-9746-032620C2B2BE}">
      <dsp:nvSpPr>
        <dsp:cNvPr id="0" name=""/>
        <dsp:cNvSpPr/>
      </dsp:nvSpPr>
      <dsp:spPr>
        <a:xfrm>
          <a:off x="276881" y="3640166"/>
          <a:ext cx="503420" cy="503420"/>
        </a:xfrm>
        <a:prstGeom prst="rect">
          <a:avLst/>
        </a:prstGeom>
        <a:blipFill rotWithShape="1">
          <a:blip xmlns:r="http://schemas.openxmlformats.org/officeDocument/2006/relationships" r:embed="rId4"/>
          <a:srcRect/>
          <a:stretch>
            <a:fillRect l="-2000" r="-2000"/>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350298-BA68-4D3E-94A1-08ED07DA08DF}">
      <dsp:nvSpPr>
        <dsp:cNvPr id="0" name=""/>
        <dsp:cNvSpPr/>
      </dsp:nvSpPr>
      <dsp:spPr>
        <a:xfrm>
          <a:off x="1057183" y="3434221"/>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1244600">
            <a:lnSpc>
              <a:spcPct val="100000"/>
            </a:lnSpc>
            <a:spcBef>
              <a:spcPct val="0"/>
            </a:spcBef>
            <a:spcAft>
              <a:spcPct val="35000"/>
            </a:spcAft>
            <a:buNone/>
          </a:pPr>
          <a:r>
            <a:rPr lang="en-US" sz="2800" b="0" kern="1200"/>
            <a:t>List of BT Contacts by Agency:  </a:t>
          </a:r>
          <a:r>
            <a:rPr lang="en-US" sz="2800" kern="1200">
              <a:hlinkClick xmlns:r="http://schemas.openxmlformats.org/officeDocument/2006/relationships" r:id="rId5"/>
            </a:rPr>
            <a:t>BT-Contact-List.pdf</a:t>
          </a:r>
          <a:endParaRPr lang="en-US" sz="2800" kern="1200"/>
        </a:p>
      </dsp:txBody>
      <dsp:txXfrm>
        <a:off x="1057183" y="3434221"/>
        <a:ext cx="9458416" cy="91531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E30A7F6-A62E-27BF-DF86-6EA19FFB50E7}"/>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B29B9BCD-E94F-D1E8-F80D-B56A84913400}"/>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1A41A2F3-4763-424B-B0A0-5BEDF0FF7978}" type="datetimeFigureOut">
              <a:rPr lang="en-US" smtClean="0"/>
              <a:t>4/16/2026</a:t>
            </a:fld>
            <a:endParaRPr lang="en-US"/>
          </a:p>
        </p:txBody>
      </p:sp>
      <p:sp>
        <p:nvSpPr>
          <p:cNvPr id="4" name="Footer Placeholder 3">
            <a:extLst>
              <a:ext uri="{FF2B5EF4-FFF2-40B4-BE49-F238E27FC236}">
                <a16:creationId xmlns:a16="http://schemas.microsoft.com/office/drawing/2014/main" id="{45BB9975-175B-DDB3-2A90-C5908FD5549F}"/>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A1CF5CE-EE76-C4D2-DBCB-013D26ADD9F8}"/>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7B650FAB-6194-45DB-9C15-2EFD2480088C}" type="slidenum">
              <a:rPr lang="en-US" smtClean="0"/>
              <a:t>‹#›</a:t>
            </a:fld>
            <a:endParaRPr lang="en-US"/>
          </a:p>
        </p:txBody>
      </p:sp>
    </p:spTree>
    <p:extLst>
      <p:ext uri="{BB962C8B-B14F-4D97-AF65-F5344CB8AC3E}">
        <p14:creationId xmlns:p14="http://schemas.microsoft.com/office/powerpoint/2010/main" val="3423161358"/>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928" userDrawn="1">
          <p15:clr>
            <a:srgbClr val="F26B43"/>
          </p15:clr>
        </p15:guide>
        <p15:guide id="2" pos="2208"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648D1C7-9CBE-4284-9C7C-CF60303AD4A8}" type="datetimeFigureOut">
              <a:rPr lang="en-US" smtClean="0"/>
              <a:t>4/16/2026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3759DCC-177F-4C18-ADC2-707110EBBBB1}" type="slidenum">
              <a:rPr lang="en-US" smtClean="0"/>
              <a:t>‹#›</a:t>
            </a:fld>
            <a:endParaRPr lang="en-US"/>
          </a:p>
        </p:txBody>
      </p:sp>
    </p:spTree>
    <p:extLst>
      <p:ext uri="{BB962C8B-B14F-4D97-AF65-F5344CB8AC3E}">
        <p14:creationId xmlns:p14="http://schemas.microsoft.com/office/powerpoint/2010/main" val="3380449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1">
              <a:solidFill>
                <a:srgbClr val="FF0000"/>
              </a:solidFill>
            </a:endParaRPr>
          </a:p>
        </p:txBody>
      </p:sp>
      <p:sp>
        <p:nvSpPr>
          <p:cNvPr id="4" name="Slide Number Placeholder 3"/>
          <p:cNvSpPr>
            <a:spLocks noGrp="1"/>
          </p:cNvSpPr>
          <p:nvPr>
            <p:ph type="sldNum" sz="quarter" idx="5"/>
          </p:nvPr>
        </p:nvSpPr>
        <p:spPr/>
        <p:txBody>
          <a:bodyPr/>
          <a:lstStyle/>
          <a:p>
            <a:fld id="{33759DCC-177F-4C18-ADC2-707110EBBBB1}" type="slidenum">
              <a:rPr lang="en-US" smtClean="0"/>
              <a:t>1</a:t>
            </a:fld>
            <a:endParaRPr lang="en-US"/>
          </a:p>
        </p:txBody>
      </p:sp>
    </p:spTree>
    <p:extLst>
      <p:ext uri="{BB962C8B-B14F-4D97-AF65-F5344CB8AC3E}">
        <p14:creationId xmlns:p14="http://schemas.microsoft.com/office/powerpoint/2010/main" val="17839361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3B895D-8010-73E4-53EF-AF2EEDDBCF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D62607-D85A-27B0-7F4B-EB39444890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A64D2D-CB66-DF59-87D5-3DD46605C86F}"/>
              </a:ext>
            </a:extLst>
          </p:cNvPr>
          <p:cNvSpPr>
            <a:spLocks noGrp="1"/>
          </p:cNvSpPr>
          <p:nvPr>
            <p:ph type="body" idx="1"/>
          </p:nvPr>
        </p:nvSpPr>
        <p:spPr/>
        <p:txBody>
          <a:bodyPr/>
          <a:lstStyle/>
          <a:p>
            <a:pPr defTabSz="931774">
              <a:defRPr/>
            </a:pPr>
            <a:endParaRPr lang="en-US"/>
          </a:p>
        </p:txBody>
      </p:sp>
      <p:sp>
        <p:nvSpPr>
          <p:cNvPr id="4" name="Slide Number Placeholder 3">
            <a:extLst>
              <a:ext uri="{FF2B5EF4-FFF2-40B4-BE49-F238E27FC236}">
                <a16:creationId xmlns:a16="http://schemas.microsoft.com/office/drawing/2014/main" id="{5007C190-260C-E5E2-B613-0474FF52FA7F}"/>
              </a:ext>
            </a:extLst>
          </p:cNvPr>
          <p:cNvSpPr>
            <a:spLocks noGrp="1"/>
          </p:cNvSpPr>
          <p:nvPr>
            <p:ph type="sldNum" sz="quarter" idx="5"/>
          </p:nvPr>
        </p:nvSpPr>
        <p:spPr/>
        <p:txBody>
          <a:bodyPr/>
          <a:lstStyle/>
          <a:p>
            <a:fld id="{33759DCC-177F-4C18-ADC2-707110EBBBB1}" type="slidenum">
              <a:rPr lang="en-US" smtClean="0"/>
              <a:t>11</a:t>
            </a:fld>
            <a:endParaRPr lang="en-US"/>
          </a:p>
        </p:txBody>
      </p:sp>
    </p:spTree>
    <p:extLst>
      <p:ext uri="{BB962C8B-B14F-4D97-AF65-F5344CB8AC3E}">
        <p14:creationId xmlns:p14="http://schemas.microsoft.com/office/powerpoint/2010/main" val="12270557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759DCC-177F-4C18-ADC2-707110EBBBB1}" type="slidenum">
              <a:rPr lang="en-US" smtClean="0"/>
              <a:t>12</a:t>
            </a:fld>
            <a:endParaRPr lang="en-US"/>
          </a:p>
        </p:txBody>
      </p:sp>
    </p:spTree>
    <p:extLst>
      <p:ext uri="{BB962C8B-B14F-4D97-AF65-F5344CB8AC3E}">
        <p14:creationId xmlns:p14="http://schemas.microsoft.com/office/powerpoint/2010/main" val="18999062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759DCC-177F-4C18-ADC2-707110EBBBB1}" type="slidenum">
              <a:rPr lang="en-US" smtClean="0"/>
              <a:t>13</a:t>
            </a:fld>
            <a:endParaRPr lang="en-US"/>
          </a:p>
        </p:txBody>
      </p:sp>
    </p:spTree>
    <p:extLst>
      <p:ext uri="{BB962C8B-B14F-4D97-AF65-F5344CB8AC3E}">
        <p14:creationId xmlns:p14="http://schemas.microsoft.com/office/powerpoint/2010/main" val="15001318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91B0C9-7790-A8CA-154A-86C8BA220F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D5E660-053C-CC87-FA1D-EF7E12A7F2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4E106D-E7DA-8952-DAC6-2B13F88863A9}"/>
              </a:ext>
            </a:extLst>
          </p:cNvPr>
          <p:cNvSpPr>
            <a:spLocks noGrp="1"/>
          </p:cNvSpPr>
          <p:nvPr>
            <p:ph type="body" idx="1"/>
          </p:nvPr>
        </p:nvSpPr>
        <p:spPr/>
        <p:txBody>
          <a:bodyPr/>
          <a:lstStyle/>
          <a:p>
            <a:pPr defTabSz="931774">
              <a:defRPr/>
            </a:pPr>
            <a:endParaRPr lang="en-US"/>
          </a:p>
        </p:txBody>
      </p:sp>
      <p:sp>
        <p:nvSpPr>
          <p:cNvPr id="4" name="Slide Number Placeholder 3">
            <a:extLst>
              <a:ext uri="{FF2B5EF4-FFF2-40B4-BE49-F238E27FC236}">
                <a16:creationId xmlns:a16="http://schemas.microsoft.com/office/drawing/2014/main" id="{ED20BCB0-350B-CBA2-DEFD-F7E4F6492DDB}"/>
              </a:ext>
            </a:extLst>
          </p:cNvPr>
          <p:cNvSpPr>
            <a:spLocks noGrp="1"/>
          </p:cNvSpPr>
          <p:nvPr>
            <p:ph type="sldNum" sz="quarter" idx="5"/>
          </p:nvPr>
        </p:nvSpPr>
        <p:spPr/>
        <p:txBody>
          <a:bodyPr/>
          <a:lstStyle/>
          <a:p>
            <a:fld id="{33759DCC-177F-4C18-ADC2-707110EBBBB1}" type="slidenum">
              <a:rPr lang="en-US" smtClean="0"/>
              <a:t>14</a:t>
            </a:fld>
            <a:endParaRPr lang="en-US"/>
          </a:p>
        </p:txBody>
      </p:sp>
    </p:spTree>
    <p:extLst>
      <p:ext uri="{BB962C8B-B14F-4D97-AF65-F5344CB8AC3E}">
        <p14:creationId xmlns:p14="http://schemas.microsoft.com/office/powerpoint/2010/main" val="29263349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C56960-A36D-2912-5F31-02FF30BE3B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C728BD-8D38-0084-9774-8F1943D3DA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E1DEC2-508D-F4A8-F1D0-05AC200B81A3}"/>
              </a:ext>
            </a:extLst>
          </p:cNvPr>
          <p:cNvSpPr>
            <a:spLocks noGrp="1"/>
          </p:cNvSpPr>
          <p:nvPr>
            <p:ph type="body" idx="1"/>
          </p:nvPr>
        </p:nvSpPr>
        <p:spPr/>
        <p:txBody>
          <a:bodyPr/>
          <a:lstStyle/>
          <a:p>
            <a:pPr marL="0" indent="0" defTabSz="931774">
              <a:buNone/>
              <a:defRPr/>
            </a:pPr>
            <a:endParaRPr lang="en-US"/>
          </a:p>
        </p:txBody>
      </p:sp>
      <p:sp>
        <p:nvSpPr>
          <p:cNvPr id="4" name="Slide Number Placeholder 3">
            <a:extLst>
              <a:ext uri="{FF2B5EF4-FFF2-40B4-BE49-F238E27FC236}">
                <a16:creationId xmlns:a16="http://schemas.microsoft.com/office/drawing/2014/main" id="{DE46B50F-FFB3-EDF5-0BE7-C7D6D605D019}"/>
              </a:ext>
            </a:extLst>
          </p:cNvPr>
          <p:cNvSpPr>
            <a:spLocks noGrp="1"/>
          </p:cNvSpPr>
          <p:nvPr>
            <p:ph type="sldNum" sz="quarter" idx="5"/>
          </p:nvPr>
        </p:nvSpPr>
        <p:spPr/>
        <p:txBody>
          <a:bodyPr/>
          <a:lstStyle/>
          <a:p>
            <a:fld id="{33759DCC-177F-4C18-ADC2-707110EBBBB1}" type="slidenum">
              <a:rPr lang="en-US" smtClean="0"/>
              <a:t>15</a:t>
            </a:fld>
            <a:endParaRPr lang="en-US"/>
          </a:p>
        </p:txBody>
      </p:sp>
    </p:spTree>
    <p:extLst>
      <p:ext uri="{BB962C8B-B14F-4D97-AF65-F5344CB8AC3E}">
        <p14:creationId xmlns:p14="http://schemas.microsoft.com/office/powerpoint/2010/main" val="29577387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7A1B7-8B95-CCE6-9CC0-9E0CF64319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334DF5-7DEB-EAAD-3CBE-759F1D9A47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80F37E-5E77-6602-13D0-A6CBC6D71B1E}"/>
              </a:ext>
            </a:extLst>
          </p:cNvPr>
          <p:cNvSpPr>
            <a:spLocks noGrp="1"/>
          </p:cNvSpPr>
          <p:nvPr>
            <p:ph type="body" idx="1"/>
          </p:nvPr>
        </p:nvSpPr>
        <p:spPr/>
        <p:txBody>
          <a:bodyPr/>
          <a:lstStyle/>
          <a:p>
            <a:pPr marL="0" indent="0" defTabSz="931774">
              <a:buNone/>
              <a:defRPr/>
            </a:pPr>
            <a:endParaRPr lang="en-US"/>
          </a:p>
        </p:txBody>
      </p:sp>
      <p:sp>
        <p:nvSpPr>
          <p:cNvPr id="4" name="Slide Number Placeholder 3">
            <a:extLst>
              <a:ext uri="{FF2B5EF4-FFF2-40B4-BE49-F238E27FC236}">
                <a16:creationId xmlns:a16="http://schemas.microsoft.com/office/drawing/2014/main" id="{2CE15C98-0EF4-422B-C1E8-03EA2A78CF97}"/>
              </a:ext>
            </a:extLst>
          </p:cNvPr>
          <p:cNvSpPr>
            <a:spLocks noGrp="1"/>
          </p:cNvSpPr>
          <p:nvPr>
            <p:ph type="sldNum" sz="quarter" idx="5"/>
          </p:nvPr>
        </p:nvSpPr>
        <p:spPr/>
        <p:txBody>
          <a:bodyPr/>
          <a:lstStyle/>
          <a:p>
            <a:fld id="{33759DCC-177F-4C18-ADC2-707110EBBBB1}" type="slidenum">
              <a:rPr lang="en-US" smtClean="0"/>
              <a:t>16</a:t>
            </a:fld>
            <a:endParaRPr lang="en-US"/>
          </a:p>
        </p:txBody>
      </p:sp>
    </p:spTree>
    <p:extLst>
      <p:ext uri="{BB962C8B-B14F-4D97-AF65-F5344CB8AC3E}">
        <p14:creationId xmlns:p14="http://schemas.microsoft.com/office/powerpoint/2010/main" val="1185366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EAC595-84DB-B593-61DC-F8A69D23AF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C2063E-340C-DB0D-55EC-89FE73381B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CC44D4-C41F-BFC2-D40B-41E61DF93E40}"/>
              </a:ext>
            </a:extLst>
          </p:cNvPr>
          <p:cNvSpPr>
            <a:spLocks noGrp="1"/>
          </p:cNvSpPr>
          <p:nvPr>
            <p:ph type="body" idx="1"/>
          </p:nvPr>
        </p:nvSpPr>
        <p:spPr/>
        <p:txBody>
          <a:bodyPr/>
          <a:lstStyle/>
          <a:p>
            <a:pPr defTabSz="931774">
              <a:defRPr/>
            </a:pPr>
            <a:endParaRPr lang="en-US"/>
          </a:p>
        </p:txBody>
      </p:sp>
      <p:sp>
        <p:nvSpPr>
          <p:cNvPr id="4" name="Slide Number Placeholder 3">
            <a:extLst>
              <a:ext uri="{FF2B5EF4-FFF2-40B4-BE49-F238E27FC236}">
                <a16:creationId xmlns:a16="http://schemas.microsoft.com/office/drawing/2014/main" id="{1FB35410-9D2F-12A1-3A4F-A5F099C7CDB9}"/>
              </a:ext>
            </a:extLst>
          </p:cNvPr>
          <p:cNvSpPr>
            <a:spLocks noGrp="1"/>
          </p:cNvSpPr>
          <p:nvPr>
            <p:ph type="sldNum" sz="quarter" idx="5"/>
          </p:nvPr>
        </p:nvSpPr>
        <p:spPr/>
        <p:txBody>
          <a:bodyPr/>
          <a:lstStyle/>
          <a:p>
            <a:fld id="{33759DCC-177F-4C18-ADC2-707110EBBBB1}" type="slidenum">
              <a:rPr lang="en-US" smtClean="0"/>
              <a:t>17</a:t>
            </a:fld>
            <a:endParaRPr lang="en-US"/>
          </a:p>
        </p:txBody>
      </p:sp>
    </p:spTree>
    <p:extLst>
      <p:ext uri="{BB962C8B-B14F-4D97-AF65-F5344CB8AC3E}">
        <p14:creationId xmlns:p14="http://schemas.microsoft.com/office/powerpoint/2010/main" val="3744423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1C9B39-96F7-90C7-6972-DBF7A9FC4D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CE1CD2-A465-B5FA-6B76-4E42699E42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4F06E2-88E1-8A64-7E28-0C28203E54D0}"/>
              </a:ext>
            </a:extLst>
          </p:cNvPr>
          <p:cNvSpPr>
            <a:spLocks noGrp="1"/>
          </p:cNvSpPr>
          <p:nvPr>
            <p:ph type="body" idx="1"/>
          </p:nvPr>
        </p:nvSpPr>
        <p:spPr/>
        <p:txBody>
          <a:bodyPr/>
          <a:lstStyle/>
          <a:p>
            <a:pPr marL="0" indent="0" defTabSz="931774">
              <a:buNone/>
              <a:defRPr/>
            </a:pPr>
            <a:endParaRPr lang="en-US"/>
          </a:p>
        </p:txBody>
      </p:sp>
      <p:sp>
        <p:nvSpPr>
          <p:cNvPr id="4" name="Slide Number Placeholder 3">
            <a:extLst>
              <a:ext uri="{FF2B5EF4-FFF2-40B4-BE49-F238E27FC236}">
                <a16:creationId xmlns:a16="http://schemas.microsoft.com/office/drawing/2014/main" id="{BBF116E0-0A41-D7CC-6AF6-BA8973B717D7}"/>
              </a:ext>
            </a:extLst>
          </p:cNvPr>
          <p:cNvSpPr>
            <a:spLocks noGrp="1"/>
          </p:cNvSpPr>
          <p:nvPr>
            <p:ph type="sldNum" sz="quarter" idx="5"/>
          </p:nvPr>
        </p:nvSpPr>
        <p:spPr/>
        <p:txBody>
          <a:bodyPr/>
          <a:lstStyle/>
          <a:p>
            <a:fld id="{33759DCC-177F-4C18-ADC2-707110EBBBB1}" type="slidenum">
              <a:rPr lang="en-US" smtClean="0"/>
              <a:t>18</a:t>
            </a:fld>
            <a:endParaRPr lang="en-US"/>
          </a:p>
        </p:txBody>
      </p:sp>
    </p:spTree>
    <p:extLst>
      <p:ext uri="{BB962C8B-B14F-4D97-AF65-F5344CB8AC3E}">
        <p14:creationId xmlns:p14="http://schemas.microsoft.com/office/powerpoint/2010/main" val="38917892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48DBB3-6079-A982-E735-405E3B44FF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271F05-4919-A38A-E0AE-07F60A7822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2A04C2-76AE-8EE7-B4A5-8F18D437DCE9}"/>
              </a:ext>
            </a:extLst>
          </p:cNvPr>
          <p:cNvSpPr>
            <a:spLocks noGrp="1"/>
          </p:cNvSpPr>
          <p:nvPr>
            <p:ph type="body" idx="1"/>
          </p:nvPr>
        </p:nvSpPr>
        <p:spPr/>
        <p:txBody>
          <a:bodyPr/>
          <a:lstStyle/>
          <a:p>
            <a:pPr marL="0" indent="0" defTabSz="931774">
              <a:buNone/>
              <a:defRPr/>
            </a:pPr>
            <a:endParaRPr lang="en-US"/>
          </a:p>
        </p:txBody>
      </p:sp>
      <p:sp>
        <p:nvSpPr>
          <p:cNvPr id="4" name="Slide Number Placeholder 3">
            <a:extLst>
              <a:ext uri="{FF2B5EF4-FFF2-40B4-BE49-F238E27FC236}">
                <a16:creationId xmlns:a16="http://schemas.microsoft.com/office/drawing/2014/main" id="{9753C320-1EAE-C3AD-FEAF-F3EEF8223CF5}"/>
              </a:ext>
            </a:extLst>
          </p:cNvPr>
          <p:cNvSpPr>
            <a:spLocks noGrp="1"/>
          </p:cNvSpPr>
          <p:nvPr>
            <p:ph type="sldNum" sz="quarter" idx="5"/>
          </p:nvPr>
        </p:nvSpPr>
        <p:spPr/>
        <p:txBody>
          <a:bodyPr/>
          <a:lstStyle/>
          <a:p>
            <a:fld id="{33759DCC-177F-4C18-ADC2-707110EBBBB1}" type="slidenum">
              <a:rPr lang="en-US" smtClean="0"/>
              <a:t>19</a:t>
            </a:fld>
            <a:endParaRPr lang="en-US"/>
          </a:p>
        </p:txBody>
      </p:sp>
    </p:spTree>
    <p:extLst>
      <p:ext uri="{BB962C8B-B14F-4D97-AF65-F5344CB8AC3E}">
        <p14:creationId xmlns:p14="http://schemas.microsoft.com/office/powerpoint/2010/main" val="15341750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E3733F-6D32-1F80-2395-0ABBECBBF0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7121EF-C3D8-A373-A656-DE24276DA5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BBBED5-A421-05A1-5D56-DA1CB03DA4A7}"/>
              </a:ext>
            </a:extLst>
          </p:cNvPr>
          <p:cNvSpPr>
            <a:spLocks noGrp="1"/>
          </p:cNvSpPr>
          <p:nvPr>
            <p:ph type="body" idx="1"/>
          </p:nvPr>
        </p:nvSpPr>
        <p:spPr/>
        <p:txBody>
          <a:bodyPr/>
          <a:lstStyle/>
          <a:p>
            <a:pPr defTabSz="931774">
              <a:defRPr/>
            </a:pPr>
            <a:endParaRPr lang="en-US"/>
          </a:p>
        </p:txBody>
      </p:sp>
      <p:sp>
        <p:nvSpPr>
          <p:cNvPr id="4" name="Slide Number Placeholder 3">
            <a:extLst>
              <a:ext uri="{FF2B5EF4-FFF2-40B4-BE49-F238E27FC236}">
                <a16:creationId xmlns:a16="http://schemas.microsoft.com/office/drawing/2014/main" id="{D11B0766-D02B-F149-D18D-CAADF3696059}"/>
              </a:ext>
            </a:extLst>
          </p:cNvPr>
          <p:cNvSpPr>
            <a:spLocks noGrp="1"/>
          </p:cNvSpPr>
          <p:nvPr>
            <p:ph type="sldNum" sz="quarter" idx="5"/>
          </p:nvPr>
        </p:nvSpPr>
        <p:spPr/>
        <p:txBody>
          <a:bodyPr/>
          <a:lstStyle/>
          <a:p>
            <a:fld id="{33759DCC-177F-4C18-ADC2-707110EBBBB1}" type="slidenum">
              <a:rPr lang="en-US" smtClean="0"/>
              <a:t>20</a:t>
            </a:fld>
            <a:endParaRPr lang="en-US"/>
          </a:p>
        </p:txBody>
      </p:sp>
    </p:spTree>
    <p:extLst>
      <p:ext uri="{BB962C8B-B14F-4D97-AF65-F5344CB8AC3E}">
        <p14:creationId xmlns:p14="http://schemas.microsoft.com/office/powerpoint/2010/main" val="593527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solidFill>
                <a:srgbClr val="000000"/>
              </a:solidFill>
              <a:ea typeface="Calibri"/>
              <a:cs typeface="Calibri"/>
            </a:endParaRPr>
          </a:p>
        </p:txBody>
      </p:sp>
      <p:sp>
        <p:nvSpPr>
          <p:cNvPr id="4" name="Slide Number Placeholder 3"/>
          <p:cNvSpPr>
            <a:spLocks noGrp="1"/>
          </p:cNvSpPr>
          <p:nvPr>
            <p:ph type="sldNum" sz="quarter" idx="5"/>
          </p:nvPr>
        </p:nvSpPr>
        <p:spPr/>
        <p:txBody>
          <a:bodyPr/>
          <a:lstStyle/>
          <a:p>
            <a:fld id="{33759DCC-177F-4C18-ADC2-707110EBBBB1}" type="slidenum">
              <a:rPr lang="en-US" smtClean="0"/>
              <a:t>2</a:t>
            </a:fld>
            <a:endParaRPr lang="en-US"/>
          </a:p>
        </p:txBody>
      </p:sp>
    </p:spTree>
    <p:extLst>
      <p:ext uri="{BB962C8B-B14F-4D97-AF65-F5344CB8AC3E}">
        <p14:creationId xmlns:p14="http://schemas.microsoft.com/office/powerpoint/2010/main" val="21164428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042302-3AFC-67BD-D53A-D9C7B866CB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642A1D-1045-EF63-7EC6-5ECF447483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657EAE-666F-936B-8129-A9803C3E888C}"/>
              </a:ext>
            </a:extLst>
          </p:cNvPr>
          <p:cNvSpPr>
            <a:spLocks noGrp="1"/>
          </p:cNvSpPr>
          <p:nvPr>
            <p:ph type="body" idx="1"/>
          </p:nvPr>
        </p:nvSpPr>
        <p:spPr/>
        <p:txBody>
          <a:bodyPr/>
          <a:lstStyle/>
          <a:p>
            <a:pPr defTabSz="931774">
              <a:defRPr/>
            </a:pPr>
            <a:endParaRPr lang="en-US"/>
          </a:p>
        </p:txBody>
      </p:sp>
      <p:sp>
        <p:nvSpPr>
          <p:cNvPr id="4" name="Slide Number Placeholder 3">
            <a:extLst>
              <a:ext uri="{FF2B5EF4-FFF2-40B4-BE49-F238E27FC236}">
                <a16:creationId xmlns:a16="http://schemas.microsoft.com/office/drawing/2014/main" id="{B7287FF6-6AE8-843A-DA51-3E33DABC21DA}"/>
              </a:ext>
            </a:extLst>
          </p:cNvPr>
          <p:cNvSpPr>
            <a:spLocks noGrp="1"/>
          </p:cNvSpPr>
          <p:nvPr>
            <p:ph type="sldNum" sz="quarter" idx="5"/>
          </p:nvPr>
        </p:nvSpPr>
        <p:spPr/>
        <p:txBody>
          <a:bodyPr/>
          <a:lstStyle/>
          <a:p>
            <a:fld id="{33759DCC-177F-4C18-ADC2-707110EBBBB1}" type="slidenum">
              <a:rPr lang="en-US" smtClean="0"/>
              <a:t>21</a:t>
            </a:fld>
            <a:endParaRPr lang="en-US"/>
          </a:p>
        </p:txBody>
      </p:sp>
    </p:spTree>
    <p:extLst>
      <p:ext uri="{BB962C8B-B14F-4D97-AF65-F5344CB8AC3E}">
        <p14:creationId xmlns:p14="http://schemas.microsoft.com/office/powerpoint/2010/main" val="8859968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AFBE36-1C12-199A-6149-87AA2213DF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1CC734-2194-56DB-4BEA-99F8A87F7E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9CCAE8-55C2-5964-5335-5455E38D6A9C}"/>
              </a:ext>
            </a:extLst>
          </p:cNvPr>
          <p:cNvSpPr>
            <a:spLocks noGrp="1"/>
          </p:cNvSpPr>
          <p:nvPr>
            <p:ph type="body" idx="1"/>
          </p:nvPr>
        </p:nvSpPr>
        <p:spPr/>
        <p:txBody>
          <a:bodyPr/>
          <a:lstStyle/>
          <a:p>
            <a:pPr defTabSz="931774">
              <a:defRPr/>
            </a:pPr>
            <a:endParaRPr lang="en-US"/>
          </a:p>
        </p:txBody>
      </p:sp>
      <p:sp>
        <p:nvSpPr>
          <p:cNvPr id="4" name="Slide Number Placeholder 3">
            <a:extLst>
              <a:ext uri="{FF2B5EF4-FFF2-40B4-BE49-F238E27FC236}">
                <a16:creationId xmlns:a16="http://schemas.microsoft.com/office/drawing/2014/main" id="{EDA24CB7-9E8C-435B-0FA0-A21DBB8FE059}"/>
              </a:ext>
            </a:extLst>
          </p:cNvPr>
          <p:cNvSpPr>
            <a:spLocks noGrp="1"/>
          </p:cNvSpPr>
          <p:nvPr>
            <p:ph type="sldNum" sz="quarter" idx="5"/>
          </p:nvPr>
        </p:nvSpPr>
        <p:spPr/>
        <p:txBody>
          <a:bodyPr/>
          <a:lstStyle/>
          <a:p>
            <a:fld id="{33759DCC-177F-4C18-ADC2-707110EBBBB1}" type="slidenum">
              <a:rPr lang="en-US" smtClean="0"/>
              <a:t>22</a:t>
            </a:fld>
            <a:endParaRPr lang="en-US"/>
          </a:p>
        </p:txBody>
      </p:sp>
    </p:spTree>
    <p:extLst>
      <p:ext uri="{BB962C8B-B14F-4D97-AF65-F5344CB8AC3E}">
        <p14:creationId xmlns:p14="http://schemas.microsoft.com/office/powerpoint/2010/main" val="10977619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3DE55E-622E-424C-F291-DA885C6D58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E13F69-BC1B-E446-9062-AF5A52CBD6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9779CE-A97A-8106-7CAD-2364F98A766A}"/>
              </a:ext>
            </a:extLst>
          </p:cNvPr>
          <p:cNvSpPr>
            <a:spLocks noGrp="1"/>
          </p:cNvSpPr>
          <p:nvPr>
            <p:ph type="body" idx="1"/>
          </p:nvPr>
        </p:nvSpPr>
        <p:spPr/>
        <p:txBody>
          <a:bodyPr/>
          <a:lstStyle/>
          <a:p>
            <a:pPr defTabSz="931774">
              <a:defRPr/>
            </a:pPr>
            <a:endParaRPr lang="en-US"/>
          </a:p>
        </p:txBody>
      </p:sp>
      <p:sp>
        <p:nvSpPr>
          <p:cNvPr id="4" name="Slide Number Placeholder 3">
            <a:extLst>
              <a:ext uri="{FF2B5EF4-FFF2-40B4-BE49-F238E27FC236}">
                <a16:creationId xmlns:a16="http://schemas.microsoft.com/office/drawing/2014/main" id="{76FFBF99-DA95-3650-B548-5A84923A6E6C}"/>
              </a:ext>
            </a:extLst>
          </p:cNvPr>
          <p:cNvSpPr>
            <a:spLocks noGrp="1"/>
          </p:cNvSpPr>
          <p:nvPr>
            <p:ph type="sldNum" sz="quarter" idx="5"/>
          </p:nvPr>
        </p:nvSpPr>
        <p:spPr/>
        <p:txBody>
          <a:bodyPr/>
          <a:lstStyle/>
          <a:p>
            <a:fld id="{33759DCC-177F-4C18-ADC2-707110EBBBB1}" type="slidenum">
              <a:rPr lang="en-US" smtClean="0"/>
              <a:t>23</a:t>
            </a:fld>
            <a:endParaRPr lang="en-US"/>
          </a:p>
        </p:txBody>
      </p:sp>
    </p:spTree>
    <p:extLst>
      <p:ext uri="{BB962C8B-B14F-4D97-AF65-F5344CB8AC3E}">
        <p14:creationId xmlns:p14="http://schemas.microsoft.com/office/powerpoint/2010/main" val="36762932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E64D29-5797-1C0E-E80A-03732C3764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F2D8AD-FC0D-2977-EACA-35AF73A691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95BDD0-BE7D-2358-EBC7-2576E5A12774}"/>
              </a:ext>
            </a:extLst>
          </p:cNvPr>
          <p:cNvSpPr>
            <a:spLocks noGrp="1"/>
          </p:cNvSpPr>
          <p:nvPr>
            <p:ph type="body" idx="1"/>
          </p:nvPr>
        </p:nvSpPr>
        <p:spPr/>
        <p:txBody>
          <a:bodyPr/>
          <a:lstStyle/>
          <a:p>
            <a:pPr defTabSz="931774">
              <a:defRPr/>
            </a:pPr>
            <a:endParaRPr lang="en-US"/>
          </a:p>
        </p:txBody>
      </p:sp>
      <p:sp>
        <p:nvSpPr>
          <p:cNvPr id="4" name="Slide Number Placeholder 3">
            <a:extLst>
              <a:ext uri="{FF2B5EF4-FFF2-40B4-BE49-F238E27FC236}">
                <a16:creationId xmlns:a16="http://schemas.microsoft.com/office/drawing/2014/main" id="{782E5748-4DF1-F885-0BC6-88B692C22950}"/>
              </a:ext>
            </a:extLst>
          </p:cNvPr>
          <p:cNvSpPr>
            <a:spLocks noGrp="1"/>
          </p:cNvSpPr>
          <p:nvPr>
            <p:ph type="sldNum" sz="quarter" idx="5"/>
          </p:nvPr>
        </p:nvSpPr>
        <p:spPr/>
        <p:txBody>
          <a:bodyPr/>
          <a:lstStyle/>
          <a:p>
            <a:fld id="{33759DCC-177F-4C18-ADC2-707110EBBBB1}" type="slidenum">
              <a:rPr lang="en-US" smtClean="0"/>
              <a:t>24</a:t>
            </a:fld>
            <a:endParaRPr lang="en-US"/>
          </a:p>
        </p:txBody>
      </p:sp>
    </p:spTree>
    <p:extLst>
      <p:ext uri="{BB962C8B-B14F-4D97-AF65-F5344CB8AC3E}">
        <p14:creationId xmlns:p14="http://schemas.microsoft.com/office/powerpoint/2010/main" val="35359075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B77660-7DA6-3B59-DCDA-36A28EA9C2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0C9B4C-5252-5F10-945F-A4D3291A4C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8F9FBC-FAEB-EA75-2E56-6011A9369157}"/>
              </a:ext>
            </a:extLst>
          </p:cNvPr>
          <p:cNvSpPr>
            <a:spLocks noGrp="1"/>
          </p:cNvSpPr>
          <p:nvPr>
            <p:ph type="body" idx="1"/>
          </p:nvPr>
        </p:nvSpPr>
        <p:spPr/>
        <p:txBody>
          <a:bodyPr/>
          <a:lstStyle/>
          <a:p>
            <a:pPr defTabSz="931774">
              <a:defRPr/>
            </a:pPr>
            <a:endParaRPr lang="en-US"/>
          </a:p>
        </p:txBody>
      </p:sp>
      <p:sp>
        <p:nvSpPr>
          <p:cNvPr id="4" name="Slide Number Placeholder 3">
            <a:extLst>
              <a:ext uri="{FF2B5EF4-FFF2-40B4-BE49-F238E27FC236}">
                <a16:creationId xmlns:a16="http://schemas.microsoft.com/office/drawing/2014/main" id="{BE7920B5-03EC-B05F-66AD-A60BB7273B21}"/>
              </a:ext>
            </a:extLst>
          </p:cNvPr>
          <p:cNvSpPr>
            <a:spLocks noGrp="1"/>
          </p:cNvSpPr>
          <p:nvPr>
            <p:ph type="sldNum" sz="quarter" idx="5"/>
          </p:nvPr>
        </p:nvSpPr>
        <p:spPr/>
        <p:txBody>
          <a:bodyPr/>
          <a:lstStyle/>
          <a:p>
            <a:fld id="{33759DCC-177F-4C18-ADC2-707110EBBBB1}" type="slidenum">
              <a:rPr lang="en-US" smtClean="0"/>
              <a:t>25</a:t>
            </a:fld>
            <a:endParaRPr lang="en-US"/>
          </a:p>
        </p:txBody>
      </p:sp>
    </p:spTree>
    <p:extLst>
      <p:ext uri="{BB962C8B-B14F-4D97-AF65-F5344CB8AC3E}">
        <p14:creationId xmlns:p14="http://schemas.microsoft.com/office/powerpoint/2010/main" val="16250429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759DCC-177F-4C18-ADC2-707110EBBBB1}" type="slidenum">
              <a:rPr lang="en-US" smtClean="0"/>
              <a:t>26</a:t>
            </a:fld>
            <a:endParaRPr lang="en-US"/>
          </a:p>
        </p:txBody>
      </p:sp>
    </p:spTree>
    <p:extLst>
      <p:ext uri="{BB962C8B-B14F-4D97-AF65-F5344CB8AC3E}">
        <p14:creationId xmlns:p14="http://schemas.microsoft.com/office/powerpoint/2010/main" val="31273342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AA001C-7EEB-B507-AF12-A6B3E3A687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F91CC6-7BFC-0979-1AC6-CAFF6CF25E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DFE8A9-BC7D-9F3D-D920-441C2EFF9CC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02D6DBD-D5A2-E278-37D4-5377AE6BD1A3}"/>
              </a:ext>
            </a:extLst>
          </p:cNvPr>
          <p:cNvSpPr>
            <a:spLocks noGrp="1"/>
          </p:cNvSpPr>
          <p:nvPr>
            <p:ph type="sldNum" sz="quarter" idx="5"/>
          </p:nvPr>
        </p:nvSpPr>
        <p:spPr/>
        <p:txBody>
          <a:bodyPr/>
          <a:lstStyle/>
          <a:p>
            <a:fld id="{33759DCC-177F-4C18-ADC2-707110EBBBB1}" type="slidenum">
              <a:rPr lang="en-US" smtClean="0"/>
              <a:t>27</a:t>
            </a:fld>
            <a:endParaRPr lang="en-US"/>
          </a:p>
        </p:txBody>
      </p:sp>
    </p:spTree>
    <p:extLst>
      <p:ext uri="{BB962C8B-B14F-4D97-AF65-F5344CB8AC3E}">
        <p14:creationId xmlns:p14="http://schemas.microsoft.com/office/powerpoint/2010/main" val="41601408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50B845-D2B6-6A33-B092-91804DA926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3A4C35-434C-803B-CD13-E600BA2002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C9DE23-AF2C-966A-C215-4CAE1147F556}"/>
              </a:ext>
            </a:extLst>
          </p:cNvPr>
          <p:cNvSpPr>
            <a:spLocks noGrp="1"/>
          </p:cNvSpPr>
          <p:nvPr>
            <p:ph type="body" idx="1"/>
          </p:nvPr>
        </p:nvSpPr>
        <p:spPr/>
        <p:txBody>
          <a:bodyPr/>
          <a:lstStyle/>
          <a:p>
            <a:pPr defTabSz="931774">
              <a:defRPr/>
            </a:pPr>
            <a:endParaRPr lang="en-US" dirty="0"/>
          </a:p>
        </p:txBody>
      </p:sp>
      <p:sp>
        <p:nvSpPr>
          <p:cNvPr id="4" name="Slide Number Placeholder 3">
            <a:extLst>
              <a:ext uri="{FF2B5EF4-FFF2-40B4-BE49-F238E27FC236}">
                <a16:creationId xmlns:a16="http://schemas.microsoft.com/office/drawing/2014/main" id="{24E4A2CE-42DD-0DE6-FEE1-9C90F9E766DA}"/>
              </a:ext>
            </a:extLst>
          </p:cNvPr>
          <p:cNvSpPr>
            <a:spLocks noGrp="1"/>
          </p:cNvSpPr>
          <p:nvPr>
            <p:ph type="sldNum" sz="quarter" idx="5"/>
          </p:nvPr>
        </p:nvSpPr>
        <p:spPr/>
        <p:txBody>
          <a:bodyPr/>
          <a:lstStyle/>
          <a:p>
            <a:fld id="{33759DCC-177F-4C18-ADC2-707110EBBBB1}" type="slidenum">
              <a:rPr lang="en-US" smtClean="0"/>
              <a:t>28</a:t>
            </a:fld>
            <a:endParaRPr lang="en-US"/>
          </a:p>
        </p:txBody>
      </p:sp>
    </p:spTree>
    <p:extLst>
      <p:ext uri="{BB962C8B-B14F-4D97-AF65-F5344CB8AC3E}">
        <p14:creationId xmlns:p14="http://schemas.microsoft.com/office/powerpoint/2010/main" val="34917974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E40DD8-0FBF-4089-440C-40D2280796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142A25-FE09-325D-CB8C-3CE175A775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7E1C2B-FFE9-1737-88BF-0582974D7318}"/>
              </a:ext>
            </a:extLst>
          </p:cNvPr>
          <p:cNvSpPr>
            <a:spLocks noGrp="1"/>
          </p:cNvSpPr>
          <p:nvPr>
            <p:ph type="body" idx="1"/>
          </p:nvPr>
        </p:nvSpPr>
        <p:spPr/>
        <p:txBody>
          <a:bodyPr/>
          <a:lstStyle/>
          <a:p>
            <a:pPr marL="0" indent="0" defTabSz="931774">
              <a:buNone/>
              <a:defRPr/>
            </a:pPr>
            <a:endParaRPr lang="en-US"/>
          </a:p>
        </p:txBody>
      </p:sp>
      <p:sp>
        <p:nvSpPr>
          <p:cNvPr id="4" name="Slide Number Placeholder 3">
            <a:extLst>
              <a:ext uri="{FF2B5EF4-FFF2-40B4-BE49-F238E27FC236}">
                <a16:creationId xmlns:a16="http://schemas.microsoft.com/office/drawing/2014/main" id="{7688028D-9AD8-B745-90DA-2B21A82A00DE}"/>
              </a:ext>
            </a:extLst>
          </p:cNvPr>
          <p:cNvSpPr>
            <a:spLocks noGrp="1"/>
          </p:cNvSpPr>
          <p:nvPr>
            <p:ph type="sldNum" sz="quarter" idx="5"/>
          </p:nvPr>
        </p:nvSpPr>
        <p:spPr/>
        <p:txBody>
          <a:bodyPr/>
          <a:lstStyle/>
          <a:p>
            <a:fld id="{33759DCC-177F-4C18-ADC2-707110EBBBB1}" type="slidenum">
              <a:rPr lang="en-US" smtClean="0"/>
              <a:t>29</a:t>
            </a:fld>
            <a:endParaRPr lang="en-US"/>
          </a:p>
        </p:txBody>
      </p:sp>
    </p:spTree>
    <p:extLst>
      <p:ext uri="{BB962C8B-B14F-4D97-AF65-F5344CB8AC3E}">
        <p14:creationId xmlns:p14="http://schemas.microsoft.com/office/powerpoint/2010/main" val="25106252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686D9E-0230-EB37-0DB8-3264A459AB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8892A3-48D0-B00C-F390-1BBBB61BBB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884DAD-20F1-2E70-3659-42249111D4FB}"/>
              </a:ext>
            </a:extLst>
          </p:cNvPr>
          <p:cNvSpPr>
            <a:spLocks noGrp="1"/>
          </p:cNvSpPr>
          <p:nvPr>
            <p:ph type="body" idx="1"/>
          </p:nvPr>
        </p:nvSpPr>
        <p:spPr/>
        <p:txBody>
          <a:bodyPr/>
          <a:lstStyle/>
          <a:p>
            <a:pPr marL="685800" lvl="1" indent="-228600" defTabSz="931774">
              <a:buAutoNum type="arabicParenBoth"/>
              <a:defRPr/>
            </a:pPr>
            <a:endParaRPr lang="en-US" dirty="0"/>
          </a:p>
        </p:txBody>
      </p:sp>
      <p:sp>
        <p:nvSpPr>
          <p:cNvPr id="4" name="Slide Number Placeholder 3">
            <a:extLst>
              <a:ext uri="{FF2B5EF4-FFF2-40B4-BE49-F238E27FC236}">
                <a16:creationId xmlns:a16="http://schemas.microsoft.com/office/drawing/2014/main" id="{300480B5-B61D-1A6B-CB69-23988D977B7C}"/>
              </a:ext>
            </a:extLst>
          </p:cNvPr>
          <p:cNvSpPr>
            <a:spLocks noGrp="1"/>
          </p:cNvSpPr>
          <p:nvPr>
            <p:ph type="sldNum" sz="quarter" idx="5"/>
          </p:nvPr>
        </p:nvSpPr>
        <p:spPr/>
        <p:txBody>
          <a:bodyPr/>
          <a:lstStyle/>
          <a:p>
            <a:fld id="{33759DCC-177F-4C18-ADC2-707110EBBBB1}" type="slidenum">
              <a:rPr lang="en-US" smtClean="0"/>
              <a:t>30</a:t>
            </a:fld>
            <a:endParaRPr lang="en-US"/>
          </a:p>
        </p:txBody>
      </p:sp>
    </p:spTree>
    <p:extLst>
      <p:ext uri="{BB962C8B-B14F-4D97-AF65-F5344CB8AC3E}">
        <p14:creationId xmlns:p14="http://schemas.microsoft.com/office/powerpoint/2010/main" val="2824046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CE956E-B711-A4EC-9AE6-73918C6A9A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C9DD68-C017-1BA6-E6F0-0D8B99AD9E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B81681-2EF9-E415-2026-C4A244C97ADA}"/>
              </a:ext>
            </a:extLst>
          </p:cNvPr>
          <p:cNvSpPr>
            <a:spLocks noGrp="1"/>
          </p:cNvSpPr>
          <p:nvPr>
            <p:ph type="body" idx="1"/>
          </p:nvPr>
        </p:nvSpPr>
        <p:spPr/>
        <p:txBody>
          <a:bodyPr/>
          <a:lstStyle/>
          <a:p>
            <a:pPr lvl="1">
              <a:lnSpc>
                <a:spcPct val="150000"/>
              </a:lnSpc>
            </a:pPr>
            <a:endParaRPr lang="en-US"/>
          </a:p>
        </p:txBody>
      </p:sp>
      <p:sp>
        <p:nvSpPr>
          <p:cNvPr id="4" name="Slide Number Placeholder 3">
            <a:extLst>
              <a:ext uri="{FF2B5EF4-FFF2-40B4-BE49-F238E27FC236}">
                <a16:creationId xmlns:a16="http://schemas.microsoft.com/office/drawing/2014/main" id="{271A13EA-E682-6EFC-AD15-48CCFFDE74E1}"/>
              </a:ext>
            </a:extLst>
          </p:cNvPr>
          <p:cNvSpPr>
            <a:spLocks noGrp="1"/>
          </p:cNvSpPr>
          <p:nvPr>
            <p:ph type="sldNum" sz="quarter" idx="5"/>
          </p:nvPr>
        </p:nvSpPr>
        <p:spPr/>
        <p:txBody>
          <a:bodyPr/>
          <a:lstStyle/>
          <a:p>
            <a:fld id="{33759DCC-177F-4C18-ADC2-707110EBBBB1}" type="slidenum">
              <a:rPr lang="en-US" smtClean="0"/>
              <a:t>4</a:t>
            </a:fld>
            <a:endParaRPr lang="en-US"/>
          </a:p>
        </p:txBody>
      </p:sp>
    </p:spTree>
    <p:extLst>
      <p:ext uri="{BB962C8B-B14F-4D97-AF65-F5344CB8AC3E}">
        <p14:creationId xmlns:p14="http://schemas.microsoft.com/office/powerpoint/2010/main" val="24391380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F71F3-FE8F-71E1-055F-CB4CD0BC06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EE3BB2-5334-E7B9-EB8E-550F210DB3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0D2EC3-5EA9-9252-4368-C7C83E37264E}"/>
              </a:ext>
            </a:extLst>
          </p:cNvPr>
          <p:cNvSpPr>
            <a:spLocks noGrp="1"/>
          </p:cNvSpPr>
          <p:nvPr>
            <p:ph type="body" idx="1"/>
          </p:nvPr>
        </p:nvSpPr>
        <p:spPr/>
        <p:txBody>
          <a:bodyPr/>
          <a:lstStyle/>
          <a:p>
            <a:pPr marL="0" indent="0" defTabSz="931774">
              <a:buNone/>
              <a:defRPr/>
            </a:pPr>
            <a:endParaRPr lang="en-US"/>
          </a:p>
        </p:txBody>
      </p:sp>
      <p:sp>
        <p:nvSpPr>
          <p:cNvPr id="4" name="Slide Number Placeholder 3">
            <a:extLst>
              <a:ext uri="{FF2B5EF4-FFF2-40B4-BE49-F238E27FC236}">
                <a16:creationId xmlns:a16="http://schemas.microsoft.com/office/drawing/2014/main" id="{DFE1A246-B9A8-7C08-1136-9224930C8FC3}"/>
              </a:ext>
            </a:extLst>
          </p:cNvPr>
          <p:cNvSpPr>
            <a:spLocks noGrp="1"/>
          </p:cNvSpPr>
          <p:nvPr>
            <p:ph type="sldNum" sz="quarter" idx="5"/>
          </p:nvPr>
        </p:nvSpPr>
        <p:spPr/>
        <p:txBody>
          <a:bodyPr/>
          <a:lstStyle/>
          <a:p>
            <a:fld id="{33759DCC-177F-4C18-ADC2-707110EBBBB1}" type="slidenum">
              <a:rPr lang="en-US" smtClean="0"/>
              <a:t>31</a:t>
            </a:fld>
            <a:endParaRPr lang="en-US"/>
          </a:p>
        </p:txBody>
      </p:sp>
    </p:spTree>
    <p:extLst>
      <p:ext uri="{BB962C8B-B14F-4D97-AF65-F5344CB8AC3E}">
        <p14:creationId xmlns:p14="http://schemas.microsoft.com/office/powerpoint/2010/main" val="24904590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827A9F-2B96-0E30-C829-378B2B78BF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EA494E-AB0F-02B3-8660-A8953F9729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BD69F7-718D-0529-8DB4-39B2FCF57948}"/>
              </a:ext>
            </a:extLst>
          </p:cNvPr>
          <p:cNvSpPr>
            <a:spLocks noGrp="1"/>
          </p:cNvSpPr>
          <p:nvPr>
            <p:ph type="body" idx="1"/>
          </p:nvPr>
        </p:nvSpPr>
        <p:spPr/>
        <p:txBody>
          <a:bodyPr/>
          <a:lstStyle/>
          <a:p>
            <a:pPr marL="0" indent="0" defTabSz="931774">
              <a:buNone/>
              <a:defRPr/>
            </a:pPr>
            <a:endParaRPr lang="en-US"/>
          </a:p>
        </p:txBody>
      </p:sp>
      <p:sp>
        <p:nvSpPr>
          <p:cNvPr id="4" name="Slide Number Placeholder 3">
            <a:extLst>
              <a:ext uri="{FF2B5EF4-FFF2-40B4-BE49-F238E27FC236}">
                <a16:creationId xmlns:a16="http://schemas.microsoft.com/office/drawing/2014/main" id="{B331653A-777D-5647-B999-B98C1FB40430}"/>
              </a:ext>
            </a:extLst>
          </p:cNvPr>
          <p:cNvSpPr>
            <a:spLocks noGrp="1"/>
          </p:cNvSpPr>
          <p:nvPr>
            <p:ph type="sldNum" sz="quarter" idx="5"/>
          </p:nvPr>
        </p:nvSpPr>
        <p:spPr/>
        <p:txBody>
          <a:bodyPr/>
          <a:lstStyle/>
          <a:p>
            <a:fld id="{33759DCC-177F-4C18-ADC2-707110EBBBB1}" type="slidenum">
              <a:rPr lang="en-US" smtClean="0"/>
              <a:t>32</a:t>
            </a:fld>
            <a:endParaRPr lang="en-US"/>
          </a:p>
        </p:txBody>
      </p:sp>
    </p:spTree>
    <p:extLst>
      <p:ext uri="{BB962C8B-B14F-4D97-AF65-F5344CB8AC3E}">
        <p14:creationId xmlns:p14="http://schemas.microsoft.com/office/powerpoint/2010/main" val="13432458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DA701B-0AC9-1F30-CDD1-210737815C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1DA4A9-A875-FA6D-3527-51C2E0BADE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941EE0-965C-6613-2A61-887DF5D6C895}"/>
              </a:ext>
            </a:extLst>
          </p:cNvPr>
          <p:cNvSpPr>
            <a:spLocks noGrp="1"/>
          </p:cNvSpPr>
          <p:nvPr>
            <p:ph type="body" idx="1"/>
          </p:nvPr>
        </p:nvSpPr>
        <p:spPr/>
        <p:txBody>
          <a:bodyPr/>
          <a:lstStyle/>
          <a:p>
            <a:pPr marL="0" indent="0" defTabSz="931774">
              <a:buNone/>
              <a:defRPr/>
            </a:pPr>
            <a:endParaRPr lang="en-US"/>
          </a:p>
        </p:txBody>
      </p:sp>
      <p:sp>
        <p:nvSpPr>
          <p:cNvPr id="4" name="Slide Number Placeholder 3">
            <a:extLst>
              <a:ext uri="{FF2B5EF4-FFF2-40B4-BE49-F238E27FC236}">
                <a16:creationId xmlns:a16="http://schemas.microsoft.com/office/drawing/2014/main" id="{FDC92DC7-1429-91DE-AE9C-7CBCAF27ECDB}"/>
              </a:ext>
            </a:extLst>
          </p:cNvPr>
          <p:cNvSpPr>
            <a:spLocks noGrp="1"/>
          </p:cNvSpPr>
          <p:nvPr>
            <p:ph type="sldNum" sz="quarter" idx="5"/>
          </p:nvPr>
        </p:nvSpPr>
        <p:spPr/>
        <p:txBody>
          <a:bodyPr/>
          <a:lstStyle/>
          <a:p>
            <a:fld id="{33759DCC-177F-4C18-ADC2-707110EBBBB1}" type="slidenum">
              <a:rPr lang="en-US" smtClean="0"/>
              <a:t>33</a:t>
            </a:fld>
            <a:endParaRPr lang="en-US"/>
          </a:p>
        </p:txBody>
      </p:sp>
    </p:spTree>
    <p:extLst>
      <p:ext uri="{BB962C8B-B14F-4D97-AF65-F5344CB8AC3E}">
        <p14:creationId xmlns:p14="http://schemas.microsoft.com/office/powerpoint/2010/main" val="35050744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7E6CE7-DEBF-3A1E-8A60-6023744735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ADBBC1-DE14-7845-CB5B-163C200573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7DD7BE-B3DD-0DB9-4159-9E5119E19E1D}"/>
              </a:ext>
            </a:extLst>
          </p:cNvPr>
          <p:cNvSpPr>
            <a:spLocks noGrp="1"/>
          </p:cNvSpPr>
          <p:nvPr>
            <p:ph type="body" idx="1"/>
          </p:nvPr>
        </p:nvSpPr>
        <p:spPr/>
        <p:txBody>
          <a:bodyPr/>
          <a:lstStyle/>
          <a:p>
            <a:pPr defTabSz="931774">
              <a:defRPr/>
            </a:pPr>
            <a:endParaRPr lang="en-US"/>
          </a:p>
        </p:txBody>
      </p:sp>
      <p:sp>
        <p:nvSpPr>
          <p:cNvPr id="4" name="Slide Number Placeholder 3">
            <a:extLst>
              <a:ext uri="{FF2B5EF4-FFF2-40B4-BE49-F238E27FC236}">
                <a16:creationId xmlns:a16="http://schemas.microsoft.com/office/drawing/2014/main" id="{D2EA652C-E6FC-D6E1-E9F2-46A37E425EE1}"/>
              </a:ext>
            </a:extLst>
          </p:cNvPr>
          <p:cNvSpPr>
            <a:spLocks noGrp="1"/>
          </p:cNvSpPr>
          <p:nvPr>
            <p:ph type="sldNum" sz="quarter" idx="5"/>
          </p:nvPr>
        </p:nvSpPr>
        <p:spPr/>
        <p:txBody>
          <a:bodyPr/>
          <a:lstStyle/>
          <a:p>
            <a:fld id="{33759DCC-177F-4C18-ADC2-707110EBBBB1}" type="slidenum">
              <a:rPr lang="en-US" smtClean="0"/>
              <a:t>34</a:t>
            </a:fld>
            <a:endParaRPr lang="en-US"/>
          </a:p>
        </p:txBody>
      </p:sp>
    </p:spTree>
    <p:extLst>
      <p:ext uri="{BB962C8B-B14F-4D97-AF65-F5344CB8AC3E}">
        <p14:creationId xmlns:p14="http://schemas.microsoft.com/office/powerpoint/2010/main" val="12893769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870283-0532-D37C-53E9-F8BC799DD7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C69C19-310F-B938-1B74-724A2A9BA4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4C7239-F9F4-8428-D1B2-743DBCEE6964}"/>
              </a:ext>
            </a:extLst>
          </p:cNvPr>
          <p:cNvSpPr>
            <a:spLocks noGrp="1"/>
          </p:cNvSpPr>
          <p:nvPr>
            <p:ph type="body" idx="1"/>
          </p:nvPr>
        </p:nvSpPr>
        <p:spPr/>
        <p:txBody>
          <a:bodyPr/>
          <a:lstStyle/>
          <a:p>
            <a:pPr defTabSz="931774">
              <a:defRPr/>
            </a:pPr>
            <a:endParaRPr lang="en-US"/>
          </a:p>
        </p:txBody>
      </p:sp>
      <p:sp>
        <p:nvSpPr>
          <p:cNvPr id="4" name="Slide Number Placeholder 3">
            <a:extLst>
              <a:ext uri="{FF2B5EF4-FFF2-40B4-BE49-F238E27FC236}">
                <a16:creationId xmlns:a16="http://schemas.microsoft.com/office/drawing/2014/main" id="{AB1C7028-CC54-3B5A-C342-FB717B26C948}"/>
              </a:ext>
            </a:extLst>
          </p:cNvPr>
          <p:cNvSpPr>
            <a:spLocks noGrp="1"/>
          </p:cNvSpPr>
          <p:nvPr>
            <p:ph type="sldNum" sz="quarter" idx="5"/>
          </p:nvPr>
        </p:nvSpPr>
        <p:spPr/>
        <p:txBody>
          <a:bodyPr/>
          <a:lstStyle/>
          <a:p>
            <a:fld id="{33759DCC-177F-4C18-ADC2-707110EBBBB1}" type="slidenum">
              <a:rPr lang="en-US" smtClean="0"/>
              <a:t>35</a:t>
            </a:fld>
            <a:endParaRPr lang="en-US"/>
          </a:p>
        </p:txBody>
      </p:sp>
    </p:spTree>
    <p:extLst>
      <p:ext uri="{BB962C8B-B14F-4D97-AF65-F5344CB8AC3E}">
        <p14:creationId xmlns:p14="http://schemas.microsoft.com/office/powerpoint/2010/main" val="21703789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3B142E-1C23-57D9-CE5D-AC2EC8C5BD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499AB5-AA98-84D8-FF53-049C2D1DAA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E917E6-77A7-DB8D-B1E5-BBA38693E12A}"/>
              </a:ext>
            </a:extLst>
          </p:cNvPr>
          <p:cNvSpPr>
            <a:spLocks noGrp="1"/>
          </p:cNvSpPr>
          <p:nvPr>
            <p:ph type="body" idx="1"/>
          </p:nvPr>
        </p:nvSpPr>
        <p:spPr/>
        <p:txBody>
          <a:bodyPr/>
          <a:lstStyle/>
          <a:p>
            <a:pPr defTabSz="931774">
              <a:defRPr/>
            </a:pPr>
            <a:endParaRPr lang="en-US"/>
          </a:p>
        </p:txBody>
      </p:sp>
      <p:sp>
        <p:nvSpPr>
          <p:cNvPr id="4" name="Slide Number Placeholder 3">
            <a:extLst>
              <a:ext uri="{FF2B5EF4-FFF2-40B4-BE49-F238E27FC236}">
                <a16:creationId xmlns:a16="http://schemas.microsoft.com/office/drawing/2014/main" id="{ED78B068-04FA-6A6D-C10C-41CFEE10BEF2}"/>
              </a:ext>
            </a:extLst>
          </p:cNvPr>
          <p:cNvSpPr>
            <a:spLocks noGrp="1"/>
          </p:cNvSpPr>
          <p:nvPr>
            <p:ph type="sldNum" sz="quarter" idx="5"/>
          </p:nvPr>
        </p:nvSpPr>
        <p:spPr/>
        <p:txBody>
          <a:bodyPr/>
          <a:lstStyle/>
          <a:p>
            <a:fld id="{33759DCC-177F-4C18-ADC2-707110EBBBB1}" type="slidenum">
              <a:rPr lang="en-US" smtClean="0"/>
              <a:t>36</a:t>
            </a:fld>
            <a:endParaRPr lang="en-US"/>
          </a:p>
        </p:txBody>
      </p:sp>
    </p:spTree>
    <p:extLst>
      <p:ext uri="{BB962C8B-B14F-4D97-AF65-F5344CB8AC3E}">
        <p14:creationId xmlns:p14="http://schemas.microsoft.com/office/powerpoint/2010/main" val="1840185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24F5B2-84CB-44EC-454B-27035B65CB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B55B28-3504-F072-5E10-A521A71FE8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8DC549-D88D-D4BB-A6A9-E00F2893E05A}"/>
              </a:ext>
            </a:extLst>
          </p:cNvPr>
          <p:cNvSpPr>
            <a:spLocks noGrp="1"/>
          </p:cNvSpPr>
          <p:nvPr>
            <p:ph type="body" idx="1"/>
          </p:nvPr>
        </p:nvSpPr>
        <p:spPr/>
        <p:txBody>
          <a:bodyPr/>
          <a:lstStyle/>
          <a:p>
            <a:pPr defTabSz="931774">
              <a:defRPr/>
            </a:pPr>
            <a:endParaRPr lang="en-US"/>
          </a:p>
        </p:txBody>
      </p:sp>
      <p:sp>
        <p:nvSpPr>
          <p:cNvPr id="4" name="Slide Number Placeholder 3">
            <a:extLst>
              <a:ext uri="{FF2B5EF4-FFF2-40B4-BE49-F238E27FC236}">
                <a16:creationId xmlns:a16="http://schemas.microsoft.com/office/drawing/2014/main" id="{0F6586FA-EE5D-8EB0-47CA-33061C2B778A}"/>
              </a:ext>
            </a:extLst>
          </p:cNvPr>
          <p:cNvSpPr>
            <a:spLocks noGrp="1"/>
          </p:cNvSpPr>
          <p:nvPr>
            <p:ph type="sldNum" sz="quarter" idx="5"/>
          </p:nvPr>
        </p:nvSpPr>
        <p:spPr/>
        <p:txBody>
          <a:bodyPr/>
          <a:lstStyle/>
          <a:p>
            <a:fld id="{33759DCC-177F-4C18-ADC2-707110EBBBB1}" type="slidenum">
              <a:rPr lang="en-US" smtClean="0"/>
              <a:t>37</a:t>
            </a:fld>
            <a:endParaRPr lang="en-US"/>
          </a:p>
        </p:txBody>
      </p:sp>
    </p:spTree>
    <p:extLst>
      <p:ext uri="{BB962C8B-B14F-4D97-AF65-F5344CB8AC3E}">
        <p14:creationId xmlns:p14="http://schemas.microsoft.com/office/powerpoint/2010/main" val="6490513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A74E5D-5F44-06D5-97C8-998B7FE6BD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38DF29-7865-4214-6D24-7EB0ED7C10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B07314-C958-636C-0946-152DD03F649D}"/>
              </a:ext>
            </a:extLst>
          </p:cNvPr>
          <p:cNvSpPr>
            <a:spLocks noGrp="1"/>
          </p:cNvSpPr>
          <p:nvPr>
            <p:ph type="body" idx="1"/>
          </p:nvPr>
        </p:nvSpPr>
        <p:spPr/>
        <p:txBody>
          <a:bodyPr/>
          <a:lstStyle/>
          <a:p>
            <a:pPr defTabSz="931774">
              <a:defRPr/>
            </a:pPr>
            <a:endParaRPr lang="en-US"/>
          </a:p>
        </p:txBody>
      </p:sp>
      <p:sp>
        <p:nvSpPr>
          <p:cNvPr id="4" name="Slide Number Placeholder 3">
            <a:extLst>
              <a:ext uri="{FF2B5EF4-FFF2-40B4-BE49-F238E27FC236}">
                <a16:creationId xmlns:a16="http://schemas.microsoft.com/office/drawing/2014/main" id="{96037D4F-148B-3D23-3655-F23B1BED1397}"/>
              </a:ext>
            </a:extLst>
          </p:cNvPr>
          <p:cNvSpPr>
            <a:spLocks noGrp="1"/>
          </p:cNvSpPr>
          <p:nvPr>
            <p:ph type="sldNum" sz="quarter" idx="5"/>
          </p:nvPr>
        </p:nvSpPr>
        <p:spPr/>
        <p:txBody>
          <a:bodyPr/>
          <a:lstStyle/>
          <a:p>
            <a:fld id="{33759DCC-177F-4C18-ADC2-707110EBBBB1}" type="slidenum">
              <a:rPr lang="en-US" smtClean="0"/>
              <a:t>38</a:t>
            </a:fld>
            <a:endParaRPr lang="en-US"/>
          </a:p>
        </p:txBody>
      </p:sp>
    </p:spTree>
    <p:extLst>
      <p:ext uri="{BB962C8B-B14F-4D97-AF65-F5344CB8AC3E}">
        <p14:creationId xmlns:p14="http://schemas.microsoft.com/office/powerpoint/2010/main" val="10489342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9C199B-6561-12E0-4B08-197352B1B6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5C5B55-8999-5486-9185-8442366E1C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C5AD56-B20C-A841-B6C8-8D2E052DDFF5}"/>
              </a:ext>
            </a:extLst>
          </p:cNvPr>
          <p:cNvSpPr>
            <a:spLocks noGrp="1"/>
          </p:cNvSpPr>
          <p:nvPr>
            <p:ph type="body" idx="1"/>
          </p:nvPr>
        </p:nvSpPr>
        <p:spPr/>
        <p:txBody>
          <a:bodyPr/>
          <a:lstStyle/>
          <a:p>
            <a:pPr defTabSz="931774">
              <a:defRPr/>
            </a:pPr>
            <a:endParaRPr lang="en-US"/>
          </a:p>
        </p:txBody>
      </p:sp>
      <p:sp>
        <p:nvSpPr>
          <p:cNvPr id="4" name="Slide Number Placeholder 3">
            <a:extLst>
              <a:ext uri="{FF2B5EF4-FFF2-40B4-BE49-F238E27FC236}">
                <a16:creationId xmlns:a16="http://schemas.microsoft.com/office/drawing/2014/main" id="{37940704-CB85-BC6C-5E57-46C2A4EB1704}"/>
              </a:ext>
            </a:extLst>
          </p:cNvPr>
          <p:cNvSpPr>
            <a:spLocks noGrp="1"/>
          </p:cNvSpPr>
          <p:nvPr>
            <p:ph type="sldNum" sz="quarter" idx="5"/>
          </p:nvPr>
        </p:nvSpPr>
        <p:spPr/>
        <p:txBody>
          <a:bodyPr/>
          <a:lstStyle/>
          <a:p>
            <a:fld id="{33759DCC-177F-4C18-ADC2-707110EBBBB1}" type="slidenum">
              <a:rPr lang="en-US" smtClean="0"/>
              <a:t>39</a:t>
            </a:fld>
            <a:endParaRPr lang="en-US"/>
          </a:p>
        </p:txBody>
      </p:sp>
    </p:spTree>
    <p:extLst>
      <p:ext uri="{BB962C8B-B14F-4D97-AF65-F5344CB8AC3E}">
        <p14:creationId xmlns:p14="http://schemas.microsoft.com/office/powerpoint/2010/main" val="24169693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343A77-9160-46D1-8EE9-BD60EF9F0D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264DE2-D86E-319F-CFC3-C645D9AA7B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8A3A04-5C28-6025-F11C-F1112BFC6AC9}"/>
              </a:ext>
            </a:extLst>
          </p:cNvPr>
          <p:cNvSpPr>
            <a:spLocks noGrp="1"/>
          </p:cNvSpPr>
          <p:nvPr>
            <p:ph type="body" idx="1"/>
          </p:nvPr>
        </p:nvSpPr>
        <p:spPr/>
        <p:txBody>
          <a:bodyPr/>
          <a:lstStyle/>
          <a:p>
            <a:pPr defTabSz="931774">
              <a:defRPr/>
            </a:pPr>
            <a:endParaRPr lang="en-US"/>
          </a:p>
        </p:txBody>
      </p:sp>
      <p:sp>
        <p:nvSpPr>
          <p:cNvPr id="4" name="Slide Number Placeholder 3">
            <a:extLst>
              <a:ext uri="{FF2B5EF4-FFF2-40B4-BE49-F238E27FC236}">
                <a16:creationId xmlns:a16="http://schemas.microsoft.com/office/drawing/2014/main" id="{A114D23A-7363-541F-3627-2701E65BBD0D}"/>
              </a:ext>
            </a:extLst>
          </p:cNvPr>
          <p:cNvSpPr>
            <a:spLocks noGrp="1"/>
          </p:cNvSpPr>
          <p:nvPr>
            <p:ph type="sldNum" sz="quarter" idx="5"/>
          </p:nvPr>
        </p:nvSpPr>
        <p:spPr/>
        <p:txBody>
          <a:bodyPr/>
          <a:lstStyle/>
          <a:p>
            <a:fld id="{33759DCC-177F-4C18-ADC2-707110EBBBB1}" type="slidenum">
              <a:rPr lang="en-US" smtClean="0"/>
              <a:t>40</a:t>
            </a:fld>
            <a:endParaRPr lang="en-US"/>
          </a:p>
        </p:txBody>
      </p:sp>
    </p:spTree>
    <p:extLst>
      <p:ext uri="{BB962C8B-B14F-4D97-AF65-F5344CB8AC3E}">
        <p14:creationId xmlns:p14="http://schemas.microsoft.com/office/powerpoint/2010/main" val="2531478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759DCC-177F-4C18-ADC2-707110EBBBB1}" type="slidenum">
              <a:rPr lang="en-US" smtClean="0"/>
              <a:t>5</a:t>
            </a:fld>
            <a:endParaRPr lang="en-US"/>
          </a:p>
        </p:txBody>
      </p:sp>
    </p:spTree>
    <p:extLst>
      <p:ext uri="{BB962C8B-B14F-4D97-AF65-F5344CB8AC3E}">
        <p14:creationId xmlns:p14="http://schemas.microsoft.com/office/powerpoint/2010/main" val="29244838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759DCC-177F-4C18-ADC2-707110EBBBB1}" type="slidenum">
              <a:rPr lang="en-US" smtClean="0"/>
              <a:t>42</a:t>
            </a:fld>
            <a:endParaRPr lang="en-US"/>
          </a:p>
        </p:txBody>
      </p:sp>
    </p:spTree>
    <p:extLst>
      <p:ext uri="{BB962C8B-B14F-4D97-AF65-F5344CB8AC3E}">
        <p14:creationId xmlns:p14="http://schemas.microsoft.com/office/powerpoint/2010/main" val="52307758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33759DCC-177F-4C18-ADC2-707110EBBBB1}" type="slidenum">
              <a:rPr lang="en-US" smtClean="0"/>
              <a:t>43</a:t>
            </a:fld>
            <a:endParaRPr lang="en-US"/>
          </a:p>
        </p:txBody>
      </p:sp>
    </p:spTree>
    <p:extLst>
      <p:ext uri="{BB962C8B-B14F-4D97-AF65-F5344CB8AC3E}">
        <p14:creationId xmlns:p14="http://schemas.microsoft.com/office/powerpoint/2010/main" val="4171921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D79C58-3753-43A4-B424-E71F79FF28DD}" type="slidenum">
              <a:rPr lang="en-US" smtClean="0"/>
              <a:t>44</a:t>
            </a:fld>
            <a:endParaRPr lang="en-US"/>
          </a:p>
        </p:txBody>
      </p:sp>
    </p:spTree>
    <p:extLst>
      <p:ext uri="{BB962C8B-B14F-4D97-AF65-F5344CB8AC3E}">
        <p14:creationId xmlns:p14="http://schemas.microsoft.com/office/powerpoint/2010/main" val="39980594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D79C58-3753-43A4-B424-E71F79FF28DD}" type="slidenum">
              <a:rPr lang="en-US" smtClean="0"/>
              <a:t>45</a:t>
            </a:fld>
            <a:endParaRPr lang="en-US"/>
          </a:p>
        </p:txBody>
      </p:sp>
    </p:spTree>
    <p:extLst>
      <p:ext uri="{BB962C8B-B14F-4D97-AF65-F5344CB8AC3E}">
        <p14:creationId xmlns:p14="http://schemas.microsoft.com/office/powerpoint/2010/main" val="7260496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D79C58-3753-43A4-B424-E71F79FF28DD}" type="slidenum">
              <a:rPr lang="en-US" smtClean="0"/>
              <a:t>46</a:t>
            </a:fld>
            <a:endParaRPr lang="en-US"/>
          </a:p>
        </p:txBody>
      </p:sp>
    </p:spTree>
    <p:extLst>
      <p:ext uri="{BB962C8B-B14F-4D97-AF65-F5344CB8AC3E}">
        <p14:creationId xmlns:p14="http://schemas.microsoft.com/office/powerpoint/2010/main" val="403578707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D79C58-3753-43A4-B424-E71F79FF28DD}" type="slidenum">
              <a:rPr lang="en-US" smtClean="0"/>
              <a:t>47</a:t>
            </a:fld>
            <a:endParaRPr lang="en-US"/>
          </a:p>
        </p:txBody>
      </p:sp>
    </p:spTree>
    <p:extLst>
      <p:ext uri="{BB962C8B-B14F-4D97-AF65-F5344CB8AC3E}">
        <p14:creationId xmlns:p14="http://schemas.microsoft.com/office/powerpoint/2010/main" val="272286610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759DCC-177F-4C18-ADC2-707110EBBBB1}" type="slidenum">
              <a:rPr lang="en-US" smtClean="0"/>
              <a:t>48</a:t>
            </a:fld>
            <a:endParaRPr lang="en-US"/>
          </a:p>
        </p:txBody>
      </p:sp>
    </p:spTree>
    <p:extLst>
      <p:ext uri="{BB962C8B-B14F-4D97-AF65-F5344CB8AC3E}">
        <p14:creationId xmlns:p14="http://schemas.microsoft.com/office/powerpoint/2010/main" val="186487354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759DCC-177F-4C18-ADC2-707110EBBBB1}" type="slidenum">
              <a:rPr lang="en-US" smtClean="0"/>
              <a:t>49</a:t>
            </a:fld>
            <a:endParaRPr lang="en-US"/>
          </a:p>
        </p:txBody>
      </p:sp>
    </p:spTree>
    <p:extLst>
      <p:ext uri="{BB962C8B-B14F-4D97-AF65-F5344CB8AC3E}">
        <p14:creationId xmlns:p14="http://schemas.microsoft.com/office/powerpoint/2010/main" val="299368562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9B8669-D1B7-513A-596B-23530B9A12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91A64A-3584-ABF6-9471-8C721BA886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D81D84-5DE8-0A0D-32EE-B73D5D4EE67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B528E8F-AF8C-C011-F596-135496257AAE}"/>
              </a:ext>
            </a:extLst>
          </p:cNvPr>
          <p:cNvSpPr>
            <a:spLocks noGrp="1"/>
          </p:cNvSpPr>
          <p:nvPr>
            <p:ph type="sldNum" sz="quarter" idx="5"/>
          </p:nvPr>
        </p:nvSpPr>
        <p:spPr/>
        <p:txBody>
          <a:bodyPr/>
          <a:lstStyle/>
          <a:p>
            <a:fld id="{8FD79C58-3753-43A4-B424-E71F79FF28DD}" type="slidenum">
              <a:rPr lang="en-US" smtClean="0"/>
              <a:t>50</a:t>
            </a:fld>
            <a:endParaRPr lang="en-US"/>
          </a:p>
        </p:txBody>
      </p:sp>
    </p:spTree>
    <p:extLst>
      <p:ext uri="{BB962C8B-B14F-4D97-AF65-F5344CB8AC3E}">
        <p14:creationId xmlns:p14="http://schemas.microsoft.com/office/powerpoint/2010/main" val="89234106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D79C58-3753-43A4-B424-E71F79FF28DD}" type="slidenum">
              <a:rPr lang="en-US" smtClean="0"/>
              <a:t>51</a:t>
            </a:fld>
            <a:endParaRPr lang="en-US"/>
          </a:p>
        </p:txBody>
      </p:sp>
    </p:spTree>
    <p:extLst>
      <p:ext uri="{BB962C8B-B14F-4D97-AF65-F5344CB8AC3E}">
        <p14:creationId xmlns:p14="http://schemas.microsoft.com/office/powerpoint/2010/main" val="7224331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759DCC-177F-4C18-ADC2-707110EBBBB1}" type="slidenum">
              <a:rPr lang="en-US" smtClean="0"/>
              <a:t>6</a:t>
            </a:fld>
            <a:endParaRPr lang="en-US"/>
          </a:p>
        </p:txBody>
      </p:sp>
    </p:spTree>
    <p:extLst>
      <p:ext uri="{BB962C8B-B14F-4D97-AF65-F5344CB8AC3E}">
        <p14:creationId xmlns:p14="http://schemas.microsoft.com/office/powerpoint/2010/main" val="387186841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759DCC-177F-4C18-ADC2-707110EBBBB1}" type="slidenum">
              <a:rPr lang="en-US" smtClean="0"/>
              <a:t>52</a:t>
            </a:fld>
            <a:endParaRPr lang="en-US"/>
          </a:p>
        </p:txBody>
      </p:sp>
    </p:spTree>
    <p:extLst>
      <p:ext uri="{BB962C8B-B14F-4D97-AF65-F5344CB8AC3E}">
        <p14:creationId xmlns:p14="http://schemas.microsoft.com/office/powerpoint/2010/main" val="304316448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A00227-96DA-5890-7F94-48D21C7035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1C394A-6BDC-F72D-BDF5-48AE84B4E0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7BB899-C843-8944-3DE9-D3F8B620E7F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311A8F9-CBD6-E459-5870-9D46C20C2DE0}"/>
              </a:ext>
            </a:extLst>
          </p:cNvPr>
          <p:cNvSpPr>
            <a:spLocks noGrp="1"/>
          </p:cNvSpPr>
          <p:nvPr>
            <p:ph type="sldNum" sz="quarter" idx="5"/>
          </p:nvPr>
        </p:nvSpPr>
        <p:spPr/>
        <p:txBody>
          <a:bodyPr/>
          <a:lstStyle/>
          <a:p>
            <a:fld id="{8FD79C58-3753-43A4-B424-E71F79FF28DD}" type="slidenum">
              <a:rPr lang="en-US" smtClean="0"/>
              <a:t>53</a:t>
            </a:fld>
            <a:endParaRPr lang="en-US"/>
          </a:p>
        </p:txBody>
      </p:sp>
    </p:spTree>
    <p:extLst>
      <p:ext uri="{BB962C8B-B14F-4D97-AF65-F5344CB8AC3E}">
        <p14:creationId xmlns:p14="http://schemas.microsoft.com/office/powerpoint/2010/main" val="293892239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759DCC-177F-4C18-ADC2-707110EBBBB1}" type="slidenum">
              <a:rPr lang="en-US" smtClean="0"/>
              <a:t>54</a:t>
            </a:fld>
            <a:endParaRPr lang="en-US"/>
          </a:p>
        </p:txBody>
      </p:sp>
    </p:spTree>
    <p:extLst>
      <p:ext uri="{BB962C8B-B14F-4D97-AF65-F5344CB8AC3E}">
        <p14:creationId xmlns:p14="http://schemas.microsoft.com/office/powerpoint/2010/main" val="94419801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759DCC-177F-4C18-ADC2-707110EBBBB1}" type="slidenum">
              <a:rPr lang="en-US" smtClean="0"/>
              <a:t>55</a:t>
            </a:fld>
            <a:endParaRPr lang="en-US"/>
          </a:p>
        </p:txBody>
      </p:sp>
    </p:spTree>
    <p:extLst>
      <p:ext uri="{BB962C8B-B14F-4D97-AF65-F5344CB8AC3E}">
        <p14:creationId xmlns:p14="http://schemas.microsoft.com/office/powerpoint/2010/main" val="228986586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C94D77-25BA-253C-C30A-ADFF809C02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9AAA57-94F6-7559-C735-FDE15DB076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D77A84-1A29-429D-E3DC-FF445BE3300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a:extLst>
              <a:ext uri="{FF2B5EF4-FFF2-40B4-BE49-F238E27FC236}">
                <a16:creationId xmlns:a16="http://schemas.microsoft.com/office/drawing/2014/main" id="{99ACBBF7-A50C-A3AF-C5FF-6F10CE6C33CD}"/>
              </a:ext>
            </a:extLst>
          </p:cNvPr>
          <p:cNvSpPr>
            <a:spLocks noGrp="1"/>
          </p:cNvSpPr>
          <p:nvPr>
            <p:ph type="sldNum" sz="quarter" idx="5"/>
          </p:nvPr>
        </p:nvSpPr>
        <p:spPr/>
        <p:txBody>
          <a:bodyPr/>
          <a:lstStyle/>
          <a:p>
            <a:fld id="{33759DCC-177F-4C18-ADC2-707110EBBBB1}" type="slidenum">
              <a:rPr lang="en-US" smtClean="0"/>
              <a:t>56</a:t>
            </a:fld>
            <a:endParaRPr lang="en-US"/>
          </a:p>
        </p:txBody>
      </p:sp>
    </p:spTree>
    <p:extLst>
      <p:ext uri="{BB962C8B-B14F-4D97-AF65-F5344CB8AC3E}">
        <p14:creationId xmlns:p14="http://schemas.microsoft.com/office/powerpoint/2010/main" val="399799552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33759DCC-177F-4C18-ADC2-707110EBBBB1}" type="slidenum">
              <a:rPr lang="en-US" smtClean="0"/>
              <a:t>57</a:t>
            </a:fld>
            <a:endParaRPr lang="en-US"/>
          </a:p>
        </p:txBody>
      </p:sp>
    </p:spTree>
    <p:extLst>
      <p:ext uri="{BB962C8B-B14F-4D97-AF65-F5344CB8AC3E}">
        <p14:creationId xmlns:p14="http://schemas.microsoft.com/office/powerpoint/2010/main" val="246893502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7C6CEE-BA77-E46D-CB05-F53AA40012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F982F0-3D36-37E9-FAD0-3B8FCFBB6F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770AA3-72C9-810E-5644-2C100A9CDAB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EB716BF-8FD7-E169-AF0E-1090814CD14A}"/>
              </a:ext>
            </a:extLst>
          </p:cNvPr>
          <p:cNvSpPr>
            <a:spLocks noGrp="1"/>
          </p:cNvSpPr>
          <p:nvPr>
            <p:ph type="sldNum" sz="quarter" idx="5"/>
          </p:nvPr>
        </p:nvSpPr>
        <p:spPr/>
        <p:txBody>
          <a:bodyPr/>
          <a:lstStyle/>
          <a:p>
            <a:fld id="{33759DCC-177F-4C18-ADC2-707110EBBBB1}" type="slidenum">
              <a:rPr lang="en-US" smtClean="0"/>
              <a:t>58</a:t>
            </a:fld>
            <a:endParaRPr lang="en-US"/>
          </a:p>
        </p:txBody>
      </p:sp>
    </p:spTree>
    <p:extLst>
      <p:ext uri="{BB962C8B-B14F-4D97-AF65-F5344CB8AC3E}">
        <p14:creationId xmlns:p14="http://schemas.microsoft.com/office/powerpoint/2010/main" val="42785823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759DCC-177F-4C18-ADC2-707110EBBBB1}" type="slidenum">
              <a:rPr lang="en-US" smtClean="0"/>
              <a:t>59</a:t>
            </a:fld>
            <a:endParaRPr lang="en-US"/>
          </a:p>
        </p:txBody>
      </p:sp>
    </p:spTree>
    <p:extLst>
      <p:ext uri="{BB962C8B-B14F-4D97-AF65-F5344CB8AC3E}">
        <p14:creationId xmlns:p14="http://schemas.microsoft.com/office/powerpoint/2010/main" val="169439784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759DCC-177F-4C18-ADC2-707110EBBBB1}" type="slidenum">
              <a:rPr lang="en-US" smtClean="0"/>
              <a:t>60</a:t>
            </a:fld>
            <a:endParaRPr lang="en-US"/>
          </a:p>
        </p:txBody>
      </p:sp>
    </p:spTree>
    <p:extLst>
      <p:ext uri="{BB962C8B-B14F-4D97-AF65-F5344CB8AC3E}">
        <p14:creationId xmlns:p14="http://schemas.microsoft.com/office/powerpoint/2010/main" val="172352612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759DCC-177F-4C18-ADC2-707110EBBBB1}" type="slidenum">
              <a:rPr lang="en-US" smtClean="0"/>
              <a:t>61</a:t>
            </a:fld>
            <a:endParaRPr lang="en-US"/>
          </a:p>
        </p:txBody>
      </p:sp>
    </p:spTree>
    <p:extLst>
      <p:ext uri="{BB962C8B-B14F-4D97-AF65-F5344CB8AC3E}">
        <p14:creationId xmlns:p14="http://schemas.microsoft.com/office/powerpoint/2010/main" val="3336898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759DCC-177F-4C18-ADC2-707110EBBBB1}" type="slidenum">
              <a:rPr lang="en-US" smtClean="0"/>
              <a:t>7</a:t>
            </a:fld>
            <a:endParaRPr lang="en-US"/>
          </a:p>
        </p:txBody>
      </p:sp>
    </p:spTree>
    <p:extLst>
      <p:ext uri="{BB962C8B-B14F-4D97-AF65-F5344CB8AC3E}">
        <p14:creationId xmlns:p14="http://schemas.microsoft.com/office/powerpoint/2010/main" val="54887551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745985-860A-8408-790A-E4C4AFEC48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509072-BD46-6BB2-9F71-47D7B30830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7D9BE0-0B84-6116-0E30-A11E3E1DFED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4897948-6D07-B6F4-6D5F-B2D3F45CE46B}"/>
              </a:ext>
            </a:extLst>
          </p:cNvPr>
          <p:cNvSpPr>
            <a:spLocks noGrp="1"/>
          </p:cNvSpPr>
          <p:nvPr>
            <p:ph type="sldNum" sz="quarter" idx="5"/>
          </p:nvPr>
        </p:nvSpPr>
        <p:spPr/>
        <p:txBody>
          <a:bodyPr/>
          <a:lstStyle/>
          <a:p>
            <a:fld id="{8FD79C58-3753-43A4-B424-E71F79FF28DD}" type="slidenum">
              <a:rPr lang="en-US" smtClean="0"/>
              <a:t>62</a:t>
            </a:fld>
            <a:endParaRPr lang="en-US"/>
          </a:p>
        </p:txBody>
      </p:sp>
    </p:spTree>
    <p:extLst>
      <p:ext uri="{BB962C8B-B14F-4D97-AF65-F5344CB8AC3E}">
        <p14:creationId xmlns:p14="http://schemas.microsoft.com/office/powerpoint/2010/main" val="250945454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4D7FDD-4F41-6857-8BAA-0908BFACF2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CD899B-360E-172E-46A8-A8DE1797B7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59AAF0-8A8E-428D-F152-8D5210EB6E3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2C8BF76-4829-7F56-8B93-C04339419C93}"/>
              </a:ext>
            </a:extLst>
          </p:cNvPr>
          <p:cNvSpPr>
            <a:spLocks noGrp="1"/>
          </p:cNvSpPr>
          <p:nvPr>
            <p:ph type="sldNum" sz="quarter" idx="5"/>
          </p:nvPr>
        </p:nvSpPr>
        <p:spPr/>
        <p:txBody>
          <a:bodyPr/>
          <a:lstStyle/>
          <a:p>
            <a:fld id="{8FD79C58-3753-43A4-B424-E71F79FF28DD}" type="slidenum">
              <a:rPr lang="en-US" smtClean="0"/>
              <a:t>63</a:t>
            </a:fld>
            <a:endParaRPr lang="en-US"/>
          </a:p>
        </p:txBody>
      </p:sp>
    </p:spTree>
    <p:extLst>
      <p:ext uri="{BB962C8B-B14F-4D97-AF65-F5344CB8AC3E}">
        <p14:creationId xmlns:p14="http://schemas.microsoft.com/office/powerpoint/2010/main" val="38912035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4FF773-EB49-4B03-6A7C-68DB11CAA1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6CADEA-6280-D314-ECAE-709378F2EE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62D1E8-018B-6E3D-AEA1-A7E78E73517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5543098-9960-FA50-D626-2F271C17C9F0}"/>
              </a:ext>
            </a:extLst>
          </p:cNvPr>
          <p:cNvSpPr>
            <a:spLocks noGrp="1"/>
          </p:cNvSpPr>
          <p:nvPr>
            <p:ph type="sldNum" sz="quarter" idx="5"/>
          </p:nvPr>
        </p:nvSpPr>
        <p:spPr/>
        <p:txBody>
          <a:bodyPr/>
          <a:lstStyle/>
          <a:p>
            <a:fld id="{8FD79C58-3753-43A4-B424-E71F79FF28DD}" type="slidenum">
              <a:rPr lang="en-US" smtClean="0"/>
              <a:t>64</a:t>
            </a:fld>
            <a:endParaRPr lang="en-US"/>
          </a:p>
        </p:txBody>
      </p:sp>
    </p:spTree>
    <p:extLst>
      <p:ext uri="{BB962C8B-B14F-4D97-AF65-F5344CB8AC3E}">
        <p14:creationId xmlns:p14="http://schemas.microsoft.com/office/powerpoint/2010/main" val="308887997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AF2FA8-3906-98ED-C186-0C9DF536F1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38E8EF-2129-D9D8-249A-74DD3B4C51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43A2E4-E8FB-C4AF-EDCB-E03A021A2C8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6371CD7-899D-230A-CFD3-4086B4D7B10C}"/>
              </a:ext>
            </a:extLst>
          </p:cNvPr>
          <p:cNvSpPr>
            <a:spLocks noGrp="1"/>
          </p:cNvSpPr>
          <p:nvPr>
            <p:ph type="sldNum" sz="quarter" idx="5"/>
          </p:nvPr>
        </p:nvSpPr>
        <p:spPr/>
        <p:txBody>
          <a:bodyPr/>
          <a:lstStyle/>
          <a:p>
            <a:fld id="{8FD79C58-3753-43A4-B424-E71F79FF28DD}" type="slidenum">
              <a:rPr lang="en-US" smtClean="0"/>
              <a:t>65</a:t>
            </a:fld>
            <a:endParaRPr lang="en-US"/>
          </a:p>
        </p:txBody>
      </p:sp>
    </p:spTree>
    <p:extLst>
      <p:ext uri="{BB962C8B-B14F-4D97-AF65-F5344CB8AC3E}">
        <p14:creationId xmlns:p14="http://schemas.microsoft.com/office/powerpoint/2010/main" val="140927380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759DCC-177F-4C18-ADC2-707110EBBBB1}" type="slidenum">
              <a:rPr lang="en-US" smtClean="0"/>
              <a:t>66</a:t>
            </a:fld>
            <a:endParaRPr lang="en-US"/>
          </a:p>
        </p:txBody>
      </p:sp>
    </p:spTree>
    <p:extLst>
      <p:ext uri="{BB962C8B-B14F-4D97-AF65-F5344CB8AC3E}">
        <p14:creationId xmlns:p14="http://schemas.microsoft.com/office/powerpoint/2010/main" val="369310879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0AF9CF-157F-4EA7-2300-5C94A642AF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0BDB0C-3F0F-4E6B-3017-0B5D7BB7CF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C0285E-F0ED-B17C-1C78-88C795CC75D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607991F-F762-2202-1DC2-BB304A4FD3A1}"/>
              </a:ext>
            </a:extLst>
          </p:cNvPr>
          <p:cNvSpPr>
            <a:spLocks noGrp="1"/>
          </p:cNvSpPr>
          <p:nvPr>
            <p:ph type="sldNum" sz="quarter" idx="5"/>
          </p:nvPr>
        </p:nvSpPr>
        <p:spPr/>
        <p:txBody>
          <a:bodyPr/>
          <a:lstStyle/>
          <a:p>
            <a:fld id="{8FD79C58-3753-43A4-B424-E71F79FF28DD}" type="slidenum">
              <a:rPr lang="en-US" smtClean="0"/>
              <a:t>67</a:t>
            </a:fld>
            <a:endParaRPr lang="en-US"/>
          </a:p>
        </p:txBody>
      </p:sp>
    </p:spTree>
    <p:extLst>
      <p:ext uri="{BB962C8B-B14F-4D97-AF65-F5344CB8AC3E}">
        <p14:creationId xmlns:p14="http://schemas.microsoft.com/office/powerpoint/2010/main" val="291481985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B016FC-D08A-CB48-8451-DFDC40C66A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AC4618-EB28-A7F3-DA15-7BF2C92AE6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2B6D90-539E-6194-6222-7E0D0C9D2A2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896CD4C-2120-AAF1-40B9-299DA2014B3F}"/>
              </a:ext>
            </a:extLst>
          </p:cNvPr>
          <p:cNvSpPr>
            <a:spLocks noGrp="1"/>
          </p:cNvSpPr>
          <p:nvPr>
            <p:ph type="sldNum" sz="quarter" idx="5"/>
          </p:nvPr>
        </p:nvSpPr>
        <p:spPr/>
        <p:txBody>
          <a:bodyPr/>
          <a:lstStyle/>
          <a:p>
            <a:fld id="{8FD79C58-3753-43A4-B424-E71F79FF28DD}" type="slidenum">
              <a:rPr lang="en-US" smtClean="0"/>
              <a:t>68</a:t>
            </a:fld>
            <a:endParaRPr lang="en-US"/>
          </a:p>
        </p:txBody>
      </p:sp>
    </p:spTree>
    <p:extLst>
      <p:ext uri="{BB962C8B-B14F-4D97-AF65-F5344CB8AC3E}">
        <p14:creationId xmlns:p14="http://schemas.microsoft.com/office/powerpoint/2010/main" val="176797770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759DCC-177F-4C18-ADC2-707110EBBBB1}" type="slidenum">
              <a:rPr lang="en-US" smtClean="0"/>
              <a:t>69</a:t>
            </a:fld>
            <a:endParaRPr lang="en-US"/>
          </a:p>
        </p:txBody>
      </p:sp>
    </p:spTree>
    <p:extLst>
      <p:ext uri="{BB962C8B-B14F-4D97-AF65-F5344CB8AC3E}">
        <p14:creationId xmlns:p14="http://schemas.microsoft.com/office/powerpoint/2010/main" val="275580112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FC014D-0116-5343-B2B8-6FFA417877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786371-5D0F-061E-9ECD-5617BE1374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CB41DA-D636-C061-47AD-0E3532FDF30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86489D0-E796-CE31-EAB7-8F9FD051593F}"/>
              </a:ext>
            </a:extLst>
          </p:cNvPr>
          <p:cNvSpPr>
            <a:spLocks noGrp="1"/>
          </p:cNvSpPr>
          <p:nvPr>
            <p:ph type="sldNum" sz="quarter" idx="5"/>
          </p:nvPr>
        </p:nvSpPr>
        <p:spPr/>
        <p:txBody>
          <a:bodyPr/>
          <a:lstStyle/>
          <a:p>
            <a:fld id="{8FD79C58-3753-43A4-B424-E71F79FF28DD}" type="slidenum">
              <a:rPr lang="en-US" smtClean="0"/>
              <a:t>70</a:t>
            </a:fld>
            <a:endParaRPr lang="en-US"/>
          </a:p>
        </p:txBody>
      </p:sp>
    </p:spTree>
    <p:extLst>
      <p:ext uri="{BB962C8B-B14F-4D97-AF65-F5344CB8AC3E}">
        <p14:creationId xmlns:p14="http://schemas.microsoft.com/office/powerpoint/2010/main" val="151891543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CBF7E1-92BE-3572-526D-C14A233AD5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BF311C-231F-DE8F-DA23-D98E327F40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93E00F-F555-B365-8A46-6D01685D04E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F06EE2A-4C9C-67EC-2BBB-6DF324B7AEB9}"/>
              </a:ext>
            </a:extLst>
          </p:cNvPr>
          <p:cNvSpPr>
            <a:spLocks noGrp="1"/>
          </p:cNvSpPr>
          <p:nvPr>
            <p:ph type="sldNum" sz="quarter" idx="5"/>
          </p:nvPr>
        </p:nvSpPr>
        <p:spPr/>
        <p:txBody>
          <a:bodyPr/>
          <a:lstStyle/>
          <a:p>
            <a:fld id="{8FD79C58-3753-43A4-B424-E71F79FF28DD}" type="slidenum">
              <a:rPr lang="en-US" smtClean="0"/>
              <a:t>71</a:t>
            </a:fld>
            <a:endParaRPr lang="en-US"/>
          </a:p>
        </p:txBody>
      </p:sp>
    </p:spTree>
    <p:extLst>
      <p:ext uri="{BB962C8B-B14F-4D97-AF65-F5344CB8AC3E}">
        <p14:creationId xmlns:p14="http://schemas.microsoft.com/office/powerpoint/2010/main" val="3345384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759DCC-177F-4C18-ADC2-707110EBBBB1}" type="slidenum">
              <a:rPr lang="en-US" smtClean="0"/>
              <a:t>8</a:t>
            </a:fld>
            <a:endParaRPr lang="en-US"/>
          </a:p>
        </p:txBody>
      </p:sp>
    </p:spTree>
    <p:extLst>
      <p:ext uri="{BB962C8B-B14F-4D97-AF65-F5344CB8AC3E}">
        <p14:creationId xmlns:p14="http://schemas.microsoft.com/office/powerpoint/2010/main" val="331156860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47EEDA-9164-972E-7B2B-1777E2CF1C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0FCA6C-8F51-1AE6-667A-5203842E5B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ECAA21-C6C7-2AC0-E6AE-D9C35829BAB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E215624-402C-6FC9-44BA-7D1EE459AB92}"/>
              </a:ext>
            </a:extLst>
          </p:cNvPr>
          <p:cNvSpPr>
            <a:spLocks noGrp="1"/>
          </p:cNvSpPr>
          <p:nvPr>
            <p:ph type="sldNum" sz="quarter" idx="5"/>
          </p:nvPr>
        </p:nvSpPr>
        <p:spPr/>
        <p:txBody>
          <a:bodyPr/>
          <a:lstStyle/>
          <a:p>
            <a:fld id="{8FD79C58-3753-43A4-B424-E71F79FF28DD}" type="slidenum">
              <a:rPr lang="en-US" smtClean="0"/>
              <a:t>72</a:t>
            </a:fld>
            <a:endParaRPr lang="en-US"/>
          </a:p>
        </p:txBody>
      </p:sp>
    </p:spTree>
    <p:extLst>
      <p:ext uri="{BB962C8B-B14F-4D97-AF65-F5344CB8AC3E}">
        <p14:creationId xmlns:p14="http://schemas.microsoft.com/office/powerpoint/2010/main" val="353185920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905403-B5FC-31A0-78E5-B98B8364FB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71EB18-BF78-78C8-1D5E-E573DCC1AD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6C7F70-B53D-09D9-3680-B8BDF229D28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D0C00C3-A448-2B91-0DF6-062141567107}"/>
              </a:ext>
            </a:extLst>
          </p:cNvPr>
          <p:cNvSpPr>
            <a:spLocks noGrp="1"/>
          </p:cNvSpPr>
          <p:nvPr>
            <p:ph type="sldNum" sz="quarter" idx="5"/>
          </p:nvPr>
        </p:nvSpPr>
        <p:spPr/>
        <p:txBody>
          <a:bodyPr/>
          <a:lstStyle/>
          <a:p>
            <a:fld id="{8FD79C58-3753-43A4-B424-E71F79FF28DD}" type="slidenum">
              <a:rPr lang="en-US" smtClean="0"/>
              <a:t>73</a:t>
            </a:fld>
            <a:endParaRPr lang="en-US"/>
          </a:p>
        </p:txBody>
      </p:sp>
    </p:spTree>
    <p:extLst>
      <p:ext uri="{BB962C8B-B14F-4D97-AF65-F5344CB8AC3E}">
        <p14:creationId xmlns:p14="http://schemas.microsoft.com/office/powerpoint/2010/main" val="126713776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E7635-5F46-0873-FAFA-17D71A4C91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94FDA9-1266-9E8E-8581-5F34EB4878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A56CA3-A648-EA3B-9534-7D2821D054B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83EBD9A-9FC4-C9BA-A292-0AEB8D7D9B47}"/>
              </a:ext>
            </a:extLst>
          </p:cNvPr>
          <p:cNvSpPr>
            <a:spLocks noGrp="1"/>
          </p:cNvSpPr>
          <p:nvPr>
            <p:ph type="sldNum" sz="quarter" idx="5"/>
          </p:nvPr>
        </p:nvSpPr>
        <p:spPr/>
        <p:txBody>
          <a:bodyPr/>
          <a:lstStyle/>
          <a:p>
            <a:fld id="{33759DCC-177F-4C18-ADC2-707110EBBBB1}" type="slidenum">
              <a:rPr lang="en-US" smtClean="0"/>
              <a:t>74</a:t>
            </a:fld>
            <a:endParaRPr lang="en-US"/>
          </a:p>
        </p:txBody>
      </p:sp>
    </p:spTree>
    <p:extLst>
      <p:ext uri="{BB962C8B-B14F-4D97-AF65-F5344CB8AC3E}">
        <p14:creationId xmlns:p14="http://schemas.microsoft.com/office/powerpoint/2010/main" val="77440822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E66B67-FFC4-6DDB-F021-F4DB60C4AD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C5F2DD-4CE0-B729-41D9-7353A4E07B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973FFB-16A6-A381-A647-5EA1708D7AD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4824B89-F11D-8E70-4769-6B0887A5A6BF}"/>
              </a:ext>
            </a:extLst>
          </p:cNvPr>
          <p:cNvSpPr>
            <a:spLocks noGrp="1"/>
          </p:cNvSpPr>
          <p:nvPr>
            <p:ph type="sldNum" sz="quarter" idx="5"/>
          </p:nvPr>
        </p:nvSpPr>
        <p:spPr/>
        <p:txBody>
          <a:bodyPr/>
          <a:lstStyle/>
          <a:p>
            <a:fld id="{33759DCC-177F-4C18-ADC2-707110EBBBB1}" type="slidenum">
              <a:rPr lang="en-US" smtClean="0"/>
              <a:t>75</a:t>
            </a:fld>
            <a:endParaRPr lang="en-US"/>
          </a:p>
        </p:txBody>
      </p:sp>
    </p:spTree>
    <p:extLst>
      <p:ext uri="{BB962C8B-B14F-4D97-AF65-F5344CB8AC3E}">
        <p14:creationId xmlns:p14="http://schemas.microsoft.com/office/powerpoint/2010/main" val="112094204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B2A2F8-50C4-C90B-68E9-519104F7BD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4A4A9B-F097-79F7-C6A8-117E79FFB1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0046B0-20A7-19D2-619A-676DD4C46AB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81294AC-AD2A-7044-2881-6DD7A32E371B}"/>
              </a:ext>
            </a:extLst>
          </p:cNvPr>
          <p:cNvSpPr>
            <a:spLocks noGrp="1"/>
          </p:cNvSpPr>
          <p:nvPr>
            <p:ph type="sldNum" sz="quarter" idx="5"/>
          </p:nvPr>
        </p:nvSpPr>
        <p:spPr/>
        <p:txBody>
          <a:bodyPr/>
          <a:lstStyle/>
          <a:p>
            <a:fld id="{33759DCC-177F-4C18-ADC2-707110EBBBB1}" type="slidenum">
              <a:rPr lang="en-US" smtClean="0"/>
              <a:t>76</a:t>
            </a:fld>
            <a:endParaRPr lang="en-US"/>
          </a:p>
        </p:txBody>
      </p:sp>
    </p:spTree>
    <p:extLst>
      <p:ext uri="{BB962C8B-B14F-4D97-AF65-F5344CB8AC3E}">
        <p14:creationId xmlns:p14="http://schemas.microsoft.com/office/powerpoint/2010/main" val="265578575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AF9040-D546-A7C8-D603-629200DFE6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52BD29-59CA-0242-7B5C-0352491228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97EEEE-E910-D878-70C3-72AD7F9895B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8062BA2-A9B8-E819-F8E7-CAA8AE3A683F}"/>
              </a:ext>
            </a:extLst>
          </p:cNvPr>
          <p:cNvSpPr>
            <a:spLocks noGrp="1"/>
          </p:cNvSpPr>
          <p:nvPr>
            <p:ph type="sldNum" sz="quarter" idx="5"/>
          </p:nvPr>
        </p:nvSpPr>
        <p:spPr/>
        <p:txBody>
          <a:bodyPr/>
          <a:lstStyle/>
          <a:p>
            <a:fld id="{33759DCC-177F-4C18-ADC2-707110EBBBB1}" type="slidenum">
              <a:rPr lang="en-US" smtClean="0"/>
              <a:t>77</a:t>
            </a:fld>
            <a:endParaRPr lang="en-US"/>
          </a:p>
        </p:txBody>
      </p:sp>
    </p:spTree>
    <p:extLst>
      <p:ext uri="{BB962C8B-B14F-4D97-AF65-F5344CB8AC3E}">
        <p14:creationId xmlns:p14="http://schemas.microsoft.com/office/powerpoint/2010/main" val="160847815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E572F9-AD8D-F668-34AF-E87017F2BD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AEF63A-07DF-A959-FA69-C9F9CCE8E3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1184CC-4BEF-DC34-F9C7-A6C93FC1446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AA9C3B0-4644-61D0-3EE7-6B905C6DF56D}"/>
              </a:ext>
            </a:extLst>
          </p:cNvPr>
          <p:cNvSpPr>
            <a:spLocks noGrp="1"/>
          </p:cNvSpPr>
          <p:nvPr>
            <p:ph type="sldNum" sz="quarter" idx="5"/>
          </p:nvPr>
        </p:nvSpPr>
        <p:spPr/>
        <p:txBody>
          <a:bodyPr/>
          <a:lstStyle/>
          <a:p>
            <a:fld id="{33759DCC-177F-4C18-ADC2-707110EBBBB1}" type="slidenum">
              <a:rPr lang="en-US" smtClean="0"/>
              <a:t>78</a:t>
            </a:fld>
            <a:endParaRPr lang="en-US"/>
          </a:p>
        </p:txBody>
      </p:sp>
    </p:spTree>
    <p:extLst>
      <p:ext uri="{BB962C8B-B14F-4D97-AF65-F5344CB8AC3E}">
        <p14:creationId xmlns:p14="http://schemas.microsoft.com/office/powerpoint/2010/main" val="221017610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AD11B5-B2B4-A664-A684-2438DBF627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653D28-B79C-0867-D839-4FE775A73A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EE6ACA-F113-D4BF-B4F4-717D7857510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3099B13-7D22-94FB-876A-31EB9946C22E}"/>
              </a:ext>
            </a:extLst>
          </p:cNvPr>
          <p:cNvSpPr>
            <a:spLocks noGrp="1"/>
          </p:cNvSpPr>
          <p:nvPr>
            <p:ph type="sldNum" sz="quarter" idx="5"/>
          </p:nvPr>
        </p:nvSpPr>
        <p:spPr/>
        <p:txBody>
          <a:bodyPr/>
          <a:lstStyle/>
          <a:p>
            <a:fld id="{33759DCC-177F-4C18-ADC2-707110EBBBB1}" type="slidenum">
              <a:rPr lang="en-US" smtClean="0"/>
              <a:t>79</a:t>
            </a:fld>
            <a:endParaRPr lang="en-US"/>
          </a:p>
        </p:txBody>
      </p:sp>
    </p:spTree>
    <p:extLst>
      <p:ext uri="{BB962C8B-B14F-4D97-AF65-F5344CB8AC3E}">
        <p14:creationId xmlns:p14="http://schemas.microsoft.com/office/powerpoint/2010/main" val="393070268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693BF-F507-01DF-CC28-86E286AEA8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7C6947-F8DB-2CA5-136F-553E45FCFE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F8E4BB-2893-6677-31F2-85B0D4E1DF0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0429AD0-0F58-B389-5B9E-3A5B7CBAD554}"/>
              </a:ext>
            </a:extLst>
          </p:cNvPr>
          <p:cNvSpPr>
            <a:spLocks noGrp="1"/>
          </p:cNvSpPr>
          <p:nvPr>
            <p:ph type="sldNum" sz="quarter" idx="5"/>
          </p:nvPr>
        </p:nvSpPr>
        <p:spPr/>
        <p:txBody>
          <a:bodyPr/>
          <a:lstStyle/>
          <a:p>
            <a:fld id="{33759DCC-177F-4C18-ADC2-707110EBBBB1}" type="slidenum">
              <a:rPr lang="en-US" smtClean="0"/>
              <a:t>80</a:t>
            </a:fld>
            <a:endParaRPr lang="en-US"/>
          </a:p>
        </p:txBody>
      </p:sp>
    </p:spTree>
    <p:extLst>
      <p:ext uri="{BB962C8B-B14F-4D97-AF65-F5344CB8AC3E}">
        <p14:creationId xmlns:p14="http://schemas.microsoft.com/office/powerpoint/2010/main" val="389561126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AF1DB4-22BA-24E0-34D0-8376C1A11B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ECA36D-CA32-2A8B-2DC6-CFDCD88879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A25E60-3465-8342-FC56-B798F49478C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20684E8-3E49-F906-E426-51439C8F531F}"/>
              </a:ext>
            </a:extLst>
          </p:cNvPr>
          <p:cNvSpPr>
            <a:spLocks noGrp="1"/>
          </p:cNvSpPr>
          <p:nvPr>
            <p:ph type="sldNum" sz="quarter" idx="5"/>
          </p:nvPr>
        </p:nvSpPr>
        <p:spPr/>
        <p:txBody>
          <a:bodyPr/>
          <a:lstStyle/>
          <a:p>
            <a:fld id="{33759DCC-177F-4C18-ADC2-707110EBBBB1}" type="slidenum">
              <a:rPr lang="en-US" smtClean="0"/>
              <a:t>81</a:t>
            </a:fld>
            <a:endParaRPr lang="en-US"/>
          </a:p>
        </p:txBody>
      </p:sp>
    </p:spTree>
    <p:extLst>
      <p:ext uri="{BB962C8B-B14F-4D97-AF65-F5344CB8AC3E}">
        <p14:creationId xmlns:p14="http://schemas.microsoft.com/office/powerpoint/2010/main" val="3167329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19F05C-08B1-4921-EA89-A93CE2DB62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D2A63C-4C0D-59D5-E08D-D7B46FBD13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1D4D5B-3B15-9F91-14DA-232976937F1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E271228-E5FC-9345-82C9-8BB5FF8D865A}"/>
              </a:ext>
            </a:extLst>
          </p:cNvPr>
          <p:cNvSpPr>
            <a:spLocks noGrp="1"/>
          </p:cNvSpPr>
          <p:nvPr>
            <p:ph type="sldNum" sz="quarter" idx="5"/>
          </p:nvPr>
        </p:nvSpPr>
        <p:spPr/>
        <p:txBody>
          <a:bodyPr/>
          <a:lstStyle/>
          <a:p>
            <a:fld id="{33759DCC-177F-4C18-ADC2-707110EBBBB1}" type="slidenum">
              <a:rPr lang="en-US" smtClean="0"/>
              <a:t>9</a:t>
            </a:fld>
            <a:endParaRPr lang="en-US"/>
          </a:p>
        </p:txBody>
      </p:sp>
    </p:spTree>
    <p:extLst>
      <p:ext uri="{BB962C8B-B14F-4D97-AF65-F5344CB8AC3E}">
        <p14:creationId xmlns:p14="http://schemas.microsoft.com/office/powerpoint/2010/main" val="146640406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0B02D-9AE7-1153-55BF-DB8560D2E4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CF8E33-ABF2-5894-2275-E40DCB9B25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6EB117-F157-CED2-C350-291B42DA267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10861BA-037D-99C3-9FD4-5831AB29C615}"/>
              </a:ext>
            </a:extLst>
          </p:cNvPr>
          <p:cNvSpPr>
            <a:spLocks noGrp="1"/>
          </p:cNvSpPr>
          <p:nvPr>
            <p:ph type="sldNum" sz="quarter" idx="5"/>
          </p:nvPr>
        </p:nvSpPr>
        <p:spPr/>
        <p:txBody>
          <a:bodyPr/>
          <a:lstStyle/>
          <a:p>
            <a:fld id="{33759DCC-177F-4C18-ADC2-707110EBBBB1}" type="slidenum">
              <a:rPr lang="en-US" smtClean="0"/>
              <a:t>82</a:t>
            </a:fld>
            <a:endParaRPr lang="en-US"/>
          </a:p>
        </p:txBody>
      </p:sp>
    </p:spTree>
    <p:extLst>
      <p:ext uri="{BB962C8B-B14F-4D97-AF65-F5344CB8AC3E}">
        <p14:creationId xmlns:p14="http://schemas.microsoft.com/office/powerpoint/2010/main" val="88868626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C92882-22A3-F38C-EB92-1CA6839BA2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E3DDCC-89DC-D6EC-33CF-9E822D7637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EEF3C3-7F17-7360-708F-5BA4139B6E6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3072B1F-F375-25FB-1107-14BE5280F167}"/>
              </a:ext>
            </a:extLst>
          </p:cNvPr>
          <p:cNvSpPr>
            <a:spLocks noGrp="1"/>
          </p:cNvSpPr>
          <p:nvPr>
            <p:ph type="sldNum" sz="quarter" idx="5"/>
          </p:nvPr>
        </p:nvSpPr>
        <p:spPr/>
        <p:txBody>
          <a:bodyPr/>
          <a:lstStyle/>
          <a:p>
            <a:fld id="{33759DCC-177F-4C18-ADC2-707110EBBBB1}" type="slidenum">
              <a:rPr lang="en-US" smtClean="0"/>
              <a:t>83</a:t>
            </a:fld>
            <a:endParaRPr lang="en-US"/>
          </a:p>
        </p:txBody>
      </p:sp>
    </p:spTree>
    <p:extLst>
      <p:ext uri="{BB962C8B-B14F-4D97-AF65-F5344CB8AC3E}">
        <p14:creationId xmlns:p14="http://schemas.microsoft.com/office/powerpoint/2010/main" val="285944803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36D7F9-269B-6ED7-2EF5-90F7C1BB62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F2B2DB-4DCC-5097-1F67-1440817217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0FB578-1E2A-A559-27F8-7DE9027D493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762AD17-7732-7D48-5AFB-EEAADB3B4272}"/>
              </a:ext>
            </a:extLst>
          </p:cNvPr>
          <p:cNvSpPr>
            <a:spLocks noGrp="1"/>
          </p:cNvSpPr>
          <p:nvPr>
            <p:ph type="sldNum" sz="quarter" idx="5"/>
          </p:nvPr>
        </p:nvSpPr>
        <p:spPr/>
        <p:txBody>
          <a:bodyPr/>
          <a:lstStyle/>
          <a:p>
            <a:fld id="{33759DCC-177F-4C18-ADC2-707110EBBBB1}" type="slidenum">
              <a:rPr lang="en-US" smtClean="0"/>
              <a:t>84</a:t>
            </a:fld>
            <a:endParaRPr lang="en-US"/>
          </a:p>
        </p:txBody>
      </p:sp>
    </p:spTree>
    <p:extLst>
      <p:ext uri="{BB962C8B-B14F-4D97-AF65-F5344CB8AC3E}">
        <p14:creationId xmlns:p14="http://schemas.microsoft.com/office/powerpoint/2010/main" val="107582826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33759DCC-177F-4C18-ADC2-707110EBBBB1}" type="slidenum">
              <a:rPr lang="en-US" smtClean="0"/>
              <a:t>85</a:t>
            </a:fld>
            <a:endParaRPr lang="en-US"/>
          </a:p>
        </p:txBody>
      </p:sp>
    </p:spTree>
    <p:extLst>
      <p:ext uri="{BB962C8B-B14F-4D97-AF65-F5344CB8AC3E}">
        <p14:creationId xmlns:p14="http://schemas.microsoft.com/office/powerpoint/2010/main" val="358960741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759DCC-177F-4C18-ADC2-707110EBBBB1}" type="slidenum">
              <a:rPr lang="en-US" smtClean="0"/>
              <a:t>86</a:t>
            </a:fld>
            <a:endParaRPr lang="en-US"/>
          </a:p>
        </p:txBody>
      </p:sp>
    </p:spTree>
    <p:extLst>
      <p:ext uri="{BB962C8B-B14F-4D97-AF65-F5344CB8AC3E}">
        <p14:creationId xmlns:p14="http://schemas.microsoft.com/office/powerpoint/2010/main" val="4204883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759DCC-177F-4C18-ADC2-707110EBBBB1}" type="slidenum">
              <a:rPr lang="en-US" smtClean="0"/>
              <a:t>10</a:t>
            </a:fld>
            <a:endParaRPr lang="en-US"/>
          </a:p>
        </p:txBody>
      </p:sp>
    </p:spTree>
    <p:extLst>
      <p:ext uri="{BB962C8B-B14F-4D97-AF65-F5344CB8AC3E}">
        <p14:creationId xmlns:p14="http://schemas.microsoft.com/office/powerpoint/2010/main" val="38624582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3" Type="http://schemas.openxmlformats.org/officeDocument/2006/relationships/image" Target="../media/image4.svg"/><Relationship Id="rId7" Type="http://schemas.openxmlformats.org/officeDocument/2006/relationships/image" Target="../media/image8.sv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11" Type="http://schemas.openxmlformats.org/officeDocument/2006/relationships/image" Target="../media/image10.svg"/><Relationship Id="rId5" Type="http://schemas.openxmlformats.org/officeDocument/2006/relationships/image" Target="../media/image6.svg"/><Relationship Id="rId10" Type="http://schemas.openxmlformats.org/officeDocument/2006/relationships/image" Target="../media/image9.png"/><Relationship Id="rId4" Type="http://schemas.openxmlformats.org/officeDocument/2006/relationships/image" Target="../media/image5.png"/><Relationship Id="rId9" Type="http://schemas.openxmlformats.org/officeDocument/2006/relationships/image" Target="../media/image14.sv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2"/>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4305541-7E76-283C-1D84-16A277549A08}"/>
              </a:ext>
            </a:extLst>
          </p:cNvPr>
          <p:cNvSpPr/>
          <p:nvPr userDrawn="1"/>
        </p:nvSpPr>
        <p:spPr>
          <a:xfrm>
            <a:off x="0" y="5040350"/>
            <a:ext cx="12192000" cy="18176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itle 1">
            <a:extLst>
              <a:ext uri="{FF2B5EF4-FFF2-40B4-BE49-F238E27FC236}">
                <a16:creationId xmlns:a16="http://schemas.microsoft.com/office/drawing/2014/main" id="{6C018182-969F-B675-2739-C03F0D7C44B8}"/>
              </a:ext>
            </a:extLst>
          </p:cNvPr>
          <p:cNvSpPr>
            <a:spLocks noGrp="1"/>
          </p:cNvSpPr>
          <p:nvPr>
            <p:ph type="ctrTitle"/>
          </p:nvPr>
        </p:nvSpPr>
        <p:spPr>
          <a:xfrm>
            <a:off x="838201" y="686018"/>
            <a:ext cx="7837448" cy="3169127"/>
          </a:xfrm>
        </p:spPr>
        <p:txBody>
          <a:bodyPr anchor="b"/>
          <a:lstStyle>
            <a:lvl1pPr algn="l">
              <a:defRPr sz="5400"/>
            </a:lvl1pPr>
          </a:lstStyle>
          <a:p>
            <a:r>
              <a:rPr lang="en-US"/>
              <a:t>Click to edit Master title style</a:t>
            </a:r>
          </a:p>
        </p:txBody>
      </p:sp>
      <p:sp>
        <p:nvSpPr>
          <p:cNvPr id="27" name="Subtitle 2">
            <a:extLst>
              <a:ext uri="{FF2B5EF4-FFF2-40B4-BE49-F238E27FC236}">
                <a16:creationId xmlns:a16="http://schemas.microsoft.com/office/drawing/2014/main" id="{456EB3F3-0291-8439-B637-1A9DD9DD596F}"/>
              </a:ext>
            </a:extLst>
          </p:cNvPr>
          <p:cNvSpPr>
            <a:spLocks noGrp="1"/>
          </p:cNvSpPr>
          <p:nvPr>
            <p:ph type="subTitle" idx="1"/>
          </p:nvPr>
        </p:nvSpPr>
        <p:spPr>
          <a:xfrm>
            <a:off x="2261568" y="5188227"/>
            <a:ext cx="8959607" cy="1355834"/>
          </a:xfrm>
        </p:spPr>
        <p:txBody>
          <a:bodyPr anchor="ctr"/>
          <a:lstStyle>
            <a:lvl1pPr marL="0" indent="0" algn="l">
              <a:spcBef>
                <a:spcPts val="600"/>
              </a:spcBef>
              <a:buNone/>
              <a:defRPr sz="2000">
                <a:solidFill>
                  <a:schemeClr val="bg1"/>
                </a:solidFill>
                <a:latin typeface="Aptos" panose="020B00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Rectangle 2">
            <a:extLst>
              <a:ext uri="{FF2B5EF4-FFF2-40B4-BE49-F238E27FC236}">
                <a16:creationId xmlns:a16="http://schemas.microsoft.com/office/drawing/2014/main" id="{D8277E1B-23EC-1B8C-4C4C-E77B19454153}"/>
              </a:ext>
              <a:ext uri="{C183D7F6-B498-43B3-948B-1728B52AA6E4}">
                <adec:decorative xmlns:adec="http://schemas.microsoft.com/office/drawing/2017/decorative" val="1"/>
              </a:ext>
            </a:extLst>
          </p:cNvPr>
          <p:cNvSpPr/>
          <p:nvPr userDrawn="1"/>
        </p:nvSpPr>
        <p:spPr>
          <a:xfrm>
            <a:off x="0" y="4872146"/>
            <a:ext cx="12192000" cy="230156"/>
          </a:xfrm>
          <a:prstGeom prst="rect">
            <a:avLst/>
          </a:prstGeom>
          <a:solidFill>
            <a:srgbClr val="E1B9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Oregon Department of Administrative Services logo">
            <a:extLst>
              <a:ext uri="{FF2B5EF4-FFF2-40B4-BE49-F238E27FC236}">
                <a16:creationId xmlns:a16="http://schemas.microsoft.com/office/drawing/2014/main" id="{E5EA0063-3417-6036-23F2-3866920F05A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2031" y="5297936"/>
            <a:ext cx="1135124" cy="1297285"/>
          </a:xfrm>
          <a:prstGeom prst="rect">
            <a:avLst/>
          </a:prstGeom>
        </p:spPr>
      </p:pic>
      <p:pic>
        <p:nvPicPr>
          <p:cNvPr id="9" name="Picture 8" descr="Official state seal of the state of Oregon">
            <a:extLst>
              <a:ext uri="{FF2B5EF4-FFF2-40B4-BE49-F238E27FC236}">
                <a16:creationId xmlns:a16="http://schemas.microsoft.com/office/drawing/2014/main" id="{A4DCCCA0-FC2C-FA0D-459C-BFF404D1943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45895" y="1443715"/>
            <a:ext cx="2480131" cy="2480131"/>
          </a:xfrm>
          <a:prstGeom prst="rect">
            <a:avLst/>
          </a:prstGeom>
        </p:spPr>
      </p:pic>
    </p:spTree>
    <p:extLst>
      <p:ext uri="{BB962C8B-B14F-4D97-AF65-F5344CB8AC3E}">
        <p14:creationId xmlns:p14="http://schemas.microsoft.com/office/powerpoint/2010/main" val="311399659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With Graphics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5C7AE-4B2F-44BD-FFE5-9AF01E7628BF}"/>
              </a:ext>
            </a:extLst>
          </p:cNvPr>
          <p:cNvSpPr>
            <a:spLocks noGrp="1"/>
          </p:cNvSpPr>
          <p:nvPr>
            <p:ph type="title"/>
          </p:nvPr>
        </p:nvSpPr>
        <p:spPr/>
        <p:txBody>
          <a:bodyPr/>
          <a:lstStyle/>
          <a:p>
            <a:r>
              <a:rPr lang="en-US"/>
              <a:t>Click to edit Master title style</a:t>
            </a:r>
          </a:p>
        </p:txBody>
      </p:sp>
      <p:sp>
        <p:nvSpPr>
          <p:cNvPr id="62" name="Text Placeholder 61">
            <a:extLst>
              <a:ext uri="{FF2B5EF4-FFF2-40B4-BE49-F238E27FC236}">
                <a16:creationId xmlns:a16="http://schemas.microsoft.com/office/drawing/2014/main" id="{0A00425E-D26D-175F-F3B4-63D0B991ABE8}"/>
              </a:ext>
              <a:ext uri="{C183D7F6-B498-43B3-948B-1728B52AA6E4}">
                <adec:decorative xmlns:adec="http://schemas.microsoft.com/office/drawing/2017/decorative" val="1"/>
              </a:ext>
            </a:extLst>
          </p:cNvPr>
          <p:cNvSpPr>
            <a:spLocks noGrp="1"/>
          </p:cNvSpPr>
          <p:nvPr>
            <p:ph type="body" sz="quarter" idx="34"/>
          </p:nvPr>
        </p:nvSpPr>
        <p:spPr>
          <a:xfrm>
            <a:off x="0" y="2971800"/>
            <a:ext cx="12192000" cy="3886200"/>
          </a:xfrm>
          <a:solidFill>
            <a:schemeClr val="tx2"/>
          </a:solidFill>
          <a:ln>
            <a:noFill/>
          </a:ln>
        </p:spPr>
        <p:txBody>
          <a:bodyPr/>
          <a:lstStyle>
            <a:lvl1pPr marL="0" indent="0" algn="ctr">
              <a:lnSpc>
                <a:spcPct val="100000"/>
              </a:lnSpc>
              <a:spcBef>
                <a:spcPts val="0"/>
              </a:spcBef>
              <a:buNone/>
              <a:defRPr sz="800">
                <a:noFill/>
              </a:defRPr>
            </a:lvl1pPr>
          </a:lstStyle>
          <a:p>
            <a:pPr lvl="0"/>
            <a:r>
              <a:rPr lang="en-US"/>
              <a:t>Click to edit Master text styles</a:t>
            </a:r>
          </a:p>
        </p:txBody>
      </p:sp>
      <p:sp>
        <p:nvSpPr>
          <p:cNvPr id="59" name="Text Placeholder 58">
            <a:extLst>
              <a:ext uri="{FF2B5EF4-FFF2-40B4-BE49-F238E27FC236}">
                <a16:creationId xmlns:a16="http://schemas.microsoft.com/office/drawing/2014/main" id="{0C7CBBBF-3B5E-2663-6E88-FC981B449A0D}"/>
              </a:ext>
            </a:extLst>
          </p:cNvPr>
          <p:cNvSpPr>
            <a:spLocks noGrp="1"/>
          </p:cNvSpPr>
          <p:nvPr>
            <p:ph type="body" sz="quarter" idx="33" hasCustomPrompt="1"/>
          </p:nvPr>
        </p:nvSpPr>
        <p:spPr>
          <a:xfrm>
            <a:off x="1172970" y="2147576"/>
            <a:ext cx="987552" cy="996696"/>
          </a:xfrm>
          <a:prstGeom prst="ellipse">
            <a:avLst/>
          </a:prstGeom>
          <a:solidFill>
            <a:schemeClr val="tx2"/>
          </a:solidFill>
          <a:ln w="76200">
            <a:solidFill>
              <a:schemeClr val="bg1"/>
            </a:solidFill>
            <a:miter lim="800000"/>
          </a:ln>
        </p:spPr>
        <p:txBody>
          <a:bodyPr anchor="ctr"/>
          <a:lstStyle>
            <a:lvl1pPr algn="ctr">
              <a:lnSpc>
                <a:spcPct val="100000"/>
              </a:lnSpc>
              <a:buNone/>
              <a:defRPr sz="3600">
                <a:solidFill>
                  <a:schemeClr val="bg1"/>
                </a:solidFill>
              </a:defRPr>
            </a:lvl1pPr>
          </a:lstStyle>
          <a:p>
            <a:pPr lvl="0"/>
            <a:r>
              <a:rPr lang="en-US"/>
              <a:t>1</a:t>
            </a:r>
          </a:p>
        </p:txBody>
      </p:sp>
      <p:sp>
        <p:nvSpPr>
          <p:cNvPr id="33" name="Text Placeholder 30">
            <a:extLst>
              <a:ext uri="{FF2B5EF4-FFF2-40B4-BE49-F238E27FC236}">
                <a16:creationId xmlns:a16="http://schemas.microsoft.com/office/drawing/2014/main" id="{A8C7583A-9E92-30A2-5B28-568A8EA566F2}"/>
              </a:ext>
            </a:extLst>
          </p:cNvPr>
          <p:cNvSpPr>
            <a:spLocks noGrp="1"/>
          </p:cNvSpPr>
          <p:nvPr>
            <p:ph type="body" sz="quarter" idx="20" hasCustomPrompt="1"/>
          </p:nvPr>
        </p:nvSpPr>
        <p:spPr>
          <a:xfrm>
            <a:off x="754040" y="3528966"/>
            <a:ext cx="1828800" cy="457200"/>
          </a:xfrm>
        </p:spPr>
        <p:txBody>
          <a:bodyPr/>
          <a:lstStyle>
            <a:lvl1pPr marL="0" indent="0" algn="ctr">
              <a:lnSpc>
                <a:spcPct val="100000"/>
              </a:lnSpc>
              <a:spcBef>
                <a:spcPts val="0"/>
              </a:spcBef>
              <a:buNone/>
              <a:defRPr sz="2000">
                <a:solidFill>
                  <a:schemeClr val="bg1"/>
                </a:solidFill>
              </a:defRPr>
            </a:lvl1pPr>
          </a:lstStyle>
          <a:p>
            <a:pPr lvl="0"/>
            <a:r>
              <a:rPr lang="en-US"/>
              <a:t>Header</a:t>
            </a:r>
          </a:p>
        </p:txBody>
      </p:sp>
      <p:sp>
        <p:nvSpPr>
          <p:cNvPr id="38" name="Text Placeholder 37">
            <a:extLst>
              <a:ext uri="{FF2B5EF4-FFF2-40B4-BE49-F238E27FC236}">
                <a16:creationId xmlns:a16="http://schemas.microsoft.com/office/drawing/2014/main" id="{2C2FC625-7AF1-BF2C-F2DF-E44D751DFBE4}"/>
              </a:ext>
            </a:extLst>
          </p:cNvPr>
          <p:cNvSpPr>
            <a:spLocks noGrp="1"/>
          </p:cNvSpPr>
          <p:nvPr>
            <p:ph type="body" sz="quarter" idx="24" hasCustomPrompt="1"/>
          </p:nvPr>
        </p:nvSpPr>
        <p:spPr>
          <a:xfrm>
            <a:off x="754040" y="4389040"/>
            <a:ext cx="1828800" cy="1830786"/>
          </a:xfrm>
        </p:spPr>
        <p:txBody>
          <a:bodyPr/>
          <a:lstStyle>
            <a:lvl1pPr marL="0" indent="0" algn="ctr">
              <a:lnSpc>
                <a:spcPct val="100000"/>
              </a:lnSpc>
              <a:spcBef>
                <a:spcPts val="0"/>
              </a:spcBef>
              <a:buNone/>
              <a:defRPr sz="1800">
                <a:solidFill>
                  <a:schemeClr val="bg1"/>
                </a:solidFill>
              </a:defRPr>
            </a:lvl1pPr>
          </a:lstStyle>
          <a:p>
            <a:pPr lvl="0"/>
            <a:r>
              <a:rPr lang="en-US"/>
              <a:t>Description</a:t>
            </a:r>
          </a:p>
        </p:txBody>
      </p:sp>
      <p:sp>
        <p:nvSpPr>
          <p:cNvPr id="43" name="Text Placeholder 24">
            <a:extLst>
              <a:ext uri="{FF2B5EF4-FFF2-40B4-BE49-F238E27FC236}">
                <a16:creationId xmlns:a16="http://schemas.microsoft.com/office/drawing/2014/main" id="{4E21394F-496F-2E40-986D-1D0650EF9AE1}"/>
              </a:ext>
            </a:extLst>
          </p:cNvPr>
          <p:cNvSpPr>
            <a:spLocks noGrp="1"/>
          </p:cNvSpPr>
          <p:nvPr>
            <p:ph type="body" sz="quarter" idx="29" hasCustomPrompt="1"/>
          </p:nvPr>
        </p:nvSpPr>
        <p:spPr>
          <a:xfrm>
            <a:off x="3399065" y="2147576"/>
            <a:ext cx="987552" cy="996696"/>
          </a:xfrm>
          <a:prstGeom prst="ellipse">
            <a:avLst/>
          </a:prstGeom>
          <a:solidFill>
            <a:schemeClr val="tx2"/>
          </a:solidFill>
          <a:ln w="76200">
            <a:solidFill>
              <a:schemeClr val="bg1"/>
            </a:solidFill>
            <a:miter lim="800000"/>
          </a:ln>
        </p:spPr>
        <p:txBody>
          <a:bodyPr anchor="ctr"/>
          <a:lstStyle>
            <a:lvl1pPr algn="ctr">
              <a:lnSpc>
                <a:spcPct val="100000"/>
              </a:lnSpc>
              <a:buNone/>
              <a:defRPr sz="3600">
                <a:solidFill>
                  <a:schemeClr val="bg1"/>
                </a:solidFill>
              </a:defRPr>
            </a:lvl1pPr>
          </a:lstStyle>
          <a:p>
            <a:pPr lvl="0"/>
            <a:r>
              <a:rPr lang="en-US"/>
              <a:t>2</a:t>
            </a:r>
          </a:p>
        </p:txBody>
      </p:sp>
      <p:sp>
        <p:nvSpPr>
          <p:cNvPr id="32" name="Text Placeholder 30">
            <a:extLst>
              <a:ext uri="{FF2B5EF4-FFF2-40B4-BE49-F238E27FC236}">
                <a16:creationId xmlns:a16="http://schemas.microsoft.com/office/drawing/2014/main" id="{5ED737C9-00FB-1B23-FD27-F12B4C4828A0}"/>
              </a:ext>
            </a:extLst>
          </p:cNvPr>
          <p:cNvSpPr>
            <a:spLocks noGrp="1"/>
          </p:cNvSpPr>
          <p:nvPr>
            <p:ph type="body" sz="quarter" idx="19" hasCustomPrompt="1"/>
          </p:nvPr>
        </p:nvSpPr>
        <p:spPr>
          <a:xfrm>
            <a:off x="2979922" y="3528966"/>
            <a:ext cx="1828800" cy="457200"/>
          </a:xfrm>
        </p:spPr>
        <p:txBody>
          <a:bodyPr/>
          <a:lstStyle>
            <a:lvl1pPr marL="0" indent="0" algn="ctr">
              <a:lnSpc>
                <a:spcPct val="100000"/>
              </a:lnSpc>
              <a:spcBef>
                <a:spcPts val="0"/>
              </a:spcBef>
              <a:buNone/>
              <a:defRPr sz="2000">
                <a:solidFill>
                  <a:schemeClr val="bg1"/>
                </a:solidFill>
              </a:defRPr>
            </a:lvl1pPr>
          </a:lstStyle>
          <a:p>
            <a:pPr lvl="0"/>
            <a:r>
              <a:rPr lang="en-US"/>
              <a:t>Header</a:t>
            </a:r>
          </a:p>
        </p:txBody>
      </p:sp>
      <p:sp>
        <p:nvSpPr>
          <p:cNvPr id="39" name="Text Placeholder 37">
            <a:extLst>
              <a:ext uri="{FF2B5EF4-FFF2-40B4-BE49-F238E27FC236}">
                <a16:creationId xmlns:a16="http://schemas.microsoft.com/office/drawing/2014/main" id="{F4AEC1AA-428D-344A-12F6-50EC3DD338F7}"/>
              </a:ext>
            </a:extLst>
          </p:cNvPr>
          <p:cNvSpPr>
            <a:spLocks noGrp="1"/>
          </p:cNvSpPr>
          <p:nvPr>
            <p:ph type="body" sz="quarter" idx="25" hasCustomPrompt="1"/>
          </p:nvPr>
        </p:nvSpPr>
        <p:spPr>
          <a:xfrm>
            <a:off x="2979922" y="4389040"/>
            <a:ext cx="1828800" cy="1830786"/>
          </a:xfrm>
        </p:spPr>
        <p:txBody>
          <a:bodyPr/>
          <a:lstStyle>
            <a:lvl1pPr marL="0" indent="0" algn="ctr">
              <a:lnSpc>
                <a:spcPct val="100000"/>
              </a:lnSpc>
              <a:spcBef>
                <a:spcPts val="0"/>
              </a:spcBef>
              <a:buNone/>
              <a:defRPr sz="1800">
                <a:solidFill>
                  <a:schemeClr val="bg1"/>
                </a:solidFill>
              </a:defRPr>
            </a:lvl1pPr>
          </a:lstStyle>
          <a:p>
            <a:pPr lvl="0"/>
            <a:r>
              <a:rPr lang="en-US"/>
              <a:t>Description</a:t>
            </a:r>
          </a:p>
        </p:txBody>
      </p:sp>
      <p:sp>
        <p:nvSpPr>
          <p:cNvPr id="44" name="Text Placeholder 24">
            <a:extLst>
              <a:ext uri="{FF2B5EF4-FFF2-40B4-BE49-F238E27FC236}">
                <a16:creationId xmlns:a16="http://schemas.microsoft.com/office/drawing/2014/main" id="{5FD31756-D907-6CBA-D3D7-8C4FF3ED194A}"/>
              </a:ext>
            </a:extLst>
          </p:cNvPr>
          <p:cNvSpPr>
            <a:spLocks noGrp="1"/>
          </p:cNvSpPr>
          <p:nvPr>
            <p:ph type="body" sz="quarter" idx="30" hasCustomPrompt="1"/>
          </p:nvPr>
        </p:nvSpPr>
        <p:spPr>
          <a:xfrm>
            <a:off x="5602224" y="2147576"/>
            <a:ext cx="987552" cy="996696"/>
          </a:xfrm>
          <a:prstGeom prst="ellipse">
            <a:avLst/>
          </a:prstGeom>
          <a:solidFill>
            <a:schemeClr val="tx2"/>
          </a:solidFill>
          <a:ln w="76200">
            <a:solidFill>
              <a:schemeClr val="bg1"/>
            </a:solidFill>
            <a:miter lim="800000"/>
          </a:ln>
        </p:spPr>
        <p:txBody>
          <a:bodyPr anchor="ctr"/>
          <a:lstStyle>
            <a:lvl1pPr algn="ctr">
              <a:lnSpc>
                <a:spcPct val="100000"/>
              </a:lnSpc>
              <a:buNone/>
              <a:defRPr sz="3600">
                <a:solidFill>
                  <a:schemeClr val="bg1"/>
                </a:solidFill>
              </a:defRPr>
            </a:lvl1pPr>
          </a:lstStyle>
          <a:p>
            <a:pPr lvl="0"/>
            <a:r>
              <a:rPr lang="en-US"/>
              <a:t>3</a:t>
            </a:r>
          </a:p>
        </p:txBody>
      </p:sp>
      <p:sp>
        <p:nvSpPr>
          <p:cNvPr id="34" name="Text Placeholder 30">
            <a:extLst>
              <a:ext uri="{FF2B5EF4-FFF2-40B4-BE49-F238E27FC236}">
                <a16:creationId xmlns:a16="http://schemas.microsoft.com/office/drawing/2014/main" id="{B10B3E38-AF9D-8E2E-D88E-13D509FB74D4}"/>
              </a:ext>
            </a:extLst>
          </p:cNvPr>
          <p:cNvSpPr>
            <a:spLocks noGrp="1"/>
          </p:cNvSpPr>
          <p:nvPr>
            <p:ph type="body" sz="quarter" idx="21" hasCustomPrompt="1"/>
          </p:nvPr>
        </p:nvSpPr>
        <p:spPr>
          <a:xfrm>
            <a:off x="5205804" y="3528966"/>
            <a:ext cx="1828800" cy="457200"/>
          </a:xfrm>
        </p:spPr>
        <p:txBody>
          <a:bodyPr/>
          <a:lstStyle>
            <a:lvl1pPr marL="0" indent="0" algn="ctr">
              <a:lnSpc>
                <a:spcPct val="100000"/>
              </a:lnSpc>
              <a:spcBef>
                <a:spcPts val="0"/>
              </a:spcBef>
              <a:buNone/>
              <a:defRPr sz="2000">
                <a:solidFill>
                  <a:schemeClr val="bg1"/>
                </a:solidFill>
              </a:defRPr>
            </a:lvl1pPr>
          </a:lstStyle>
          <a:p>
            <a:pPr lvl="0"/>
            <a:r>
              <a:rPr lang="en-US"/>
              <a:t>Header</a:t>
            </a:r>
          </a:p>
        </p:txBody>
      </p:sp>
      <p:sp>
        <p:nvSpPr>
          <p:cNvPr id="40" name="Text Placeholder 37">
            <a:extLst>
              <a:ext uri="{FF2B5EF4-FFF2-40B4-BE49-F238E27FC236}">
                <a16:creationId xmlns:a16="http://schemas.microsoft.com/office/drawing/2014/main" id="{0350ED60-39AF-6A6F-F0EC-2DE9E7B97B91}"/>
              </a:ext>
            </a:extLst>
          </p:cNvPr>
          <p:cNvSpPr>
            <a:spLocks noGrp="1"/>
          </p:cNvSpPr>
          <p:nvPr>
            <p:ph type="body" sz="quarter" idx="26" hasCustomPrompt="1"/>
          </p:nvPr>
        </p:nvSpPr>
        <p:spPr>
          <a:xfrm>
            <a:off x="5205804" y="4389040"/>
            <a:ext cx="1828800" cy="1830786"/>
          </a:xfrm>
        </p:spPr>
        <p:txBody>
          <a:bodyPr/>
          <a:lstStyle>
            <a:lvl1pPr marL="0" indent="0" algn="ctr">
              <a:lnSpc>
                <a:spcPct val="100000"/>
              </a:lnSpc>
              <a:spcBef>
                <a:spcPts val="0"/>
              </a:spcBef>
              <a:buNone/>
              <a:defRPr sz="1800">
                <a:solidFill>
                  <a:schemeClr val="bg1"/>
                </a:solidFill>
              </a:defRPr>
            </a:lvl1pPr>
          </a:lstStyle>
          <a:p>
            <a:pPr lvl="0"/>
            <a:r>
              <a:rPr lang="en-US"/>
              <a:t>Description</a:t>
            </a:r>
          </a:p>
        </p:txBody>
      </p:sp>
      <p:sp>
        <p:nvSpPr>
          <p:cNvPr id="46" name="Text Placeholder 24">
            <a:extLst>
              <a:ext uri="{FF2B5EF4-FFF2-40B4-BE49-F238E27FC236}">
                <a16:creationId xmlns:a16="http://schemas.microsoft.com/office/drawing/2014/main" id="{A45B40B8-9A94-CD82-D26A-3BD3686830AB}"/>
              </a:ext>
            </a:extLst>
          </p:cNvPr>
          <p:cNvSpPr>
            <a:spLocks noGrp="1"/>
          </p:cNvSpPr>
          <p:nvPr>
            <p:ph type="body" sz="quarter" idx="31" hasCustomPrompt="1"/>
          </p:nvPr>
        </p:nvSpPr>
        <p:spPr>
          <a:xfrm>
            <a:off x="7802927" y="2147576"/>
            <a:ext cx="987552" cy="996696"/>
          </a:xfrm>
          <a:prstGeom prst="ellipse">
            <a:avLst/>
          </a:prstGeom>
          <a:solidFill>
            <a:schemeClr val="tx2"/>
          </a:solidFill>
          <a:ln w="76200">
            <a:solidFill>
              <a:schemeClr val="bg1"/>
            </a:solidFill>
            <a:miter lim="800000"/>
          </a:ln>
        </p:spPr>
        <p:txBody>
          <a:bodyPr anchor="ctr"/>
          <a:lstStyle>
            <a:lvl1pPr algn="ctr">
              <a:lnSpc>
                <a:spcPct val="100000"/>
              </a:lnSpc>
              <a:buNone/>
              <a:defRPr sz="3600">
                <a:solidFill>
                  <a:schemeClr val="bg1"/>
                </a:solidFill>
              </a:defRPr>
            </a:lvl1pPr>
          </a:lstStyle>
          <a:p>
            <a:pPr lvl="0"/>
            <a:r>
              <a:rPr lang="en-US"/>
              <a:t>4</a:t>
            </a:r>
          </a:p>
        </p:txBody>
      </p:sp>
      <p:sp>
        <p:nvSpPr>
          <p:cNvPr id="35" name="Text Placeholder 30">
            <a:extLst>
              <a:ext uri="{FF2B5EF4-FFF2-40B4-BE49-F238E27FC236}">
                <a16:creationId xmlns:a16="http://schemas.microsoft.com/office/drawing/2014/main" id="{9C2123CC-D827-9124-0DA1-0D81C3107E74}"/>
              </a:ext>
            </a:extLst>
          </p:cNvPr>
          <p:cNvSpPr>
            <a:spLocks noGrp="1"/>
          </p:cNvSpPr>
          <p:nvPr>
            <p:ph type="body" sz="quarter" idx="22" hasCustomPrompt="1"/>
          </p:nvPr>
        </p:nvSpPr>
        <p:spPr>
          <a:xfrm>
            <a:off x="7382303" y="3524846"/>
            <a:ext cx="1828800" cy="457200"/>
          </a:xfrm>
        </p:spPr>
        <p:txBody>
          <a:bodyPr/>
          <a:lstStyle>
            <a:lvl1pPr marL="0" indent="0" algn="ctr">
              <a:lnSpc>
                <a:spcPct val="100000"/>
              </a:lnSpc>
              <a:spcBef>
                <a:spcPts val="0"/>
              </a:spcBef>
              <a:buNone/>
              <a:defRPr sz="2000">
                <a:solidFill>
                  <a:schemeClr val="bg1"/>
                </a:solidFill>
              </a:defRPr>
            </a:lvl1pPr>
          </a:lstStyle>
          <a:p>
            <a:pPr lvl="0"/>
            <a:r>
              <a:rPr lang="en-US"/>
              <a:t>Header</a:t>
            </a:r>
          </a:p>
        </p:txBody>
      </p:sp>
      <p:sp>
        <p:nvSpPr>
          <p:cNvPr id="41" name="Text Placeholder 37">
            <a:extLst>
              <a:ext uri="{FF2B5EF4-FFF2-40B4-BE49-F238E27FC236}">
                <a16:creationId xmlns:a16="http://schemas.microsoft.com/office/drawing/2014/main" id="{7F093C79-EA34-1B19-6723-F26E610E0EE7}"/>
              </a:ext>
            </a:extLst>
          </p:cNvPr>
          <p:cNvSpPr>
            <a:spLocks noGrp="1"/>
          </p:cNvSpPr>
          <p:nvPr>
            <p:ph type="body" sz="quarter" idx="27" hasCustomPrompt="1"/>
          </p:nvPr>
        </p:nvSpPr>
        <p:spPr>
          <a:xfrm>
            <a:off x="7382303" y="4389040"/>
            <a:ext cx="1828800" cy="1830786"/>
          </a:xfrm>
        </p:spPr>
        <p:txBody>
          <a:bodyPr/>
          <a:lstStyle>
            <a:lvl1pPr marL="0" indent="0" algn="ctr">
              <a:lnSpc>
                <a:spcPct val="100000"/>
              </a:lnSpc>
              <a:spcBef>
                <a:spcPts val="0"/>
              </a:spcBef>
              <a:buNone/>
              <a:defRPr sz="1800">
                <a:solidFill>
                  <a:schemeClr val="bg1"/>
                </a:solidFill>
              </a:defRPr>
            </a:lvl1pPr>
          </a:lstStyle>
          <a:p>
            <a:pPr lvl="0"/>
            <a:r>
              <a:rPr lang="en-US"/>
              <a:t>Description</a:t>
            </a:r>
          </a:p>
        </p:txBody>
      </p:sp>
      <p:sp>
        <p:nvSpPr>
          <p:cNvPr id="47" name="Text Placeholder 24">
            <a:extLst>
              <a:ext uri="{FF2B5EF4-FFF2-40B4-BE49-F238E27FC236}">
                <a16:creationId xmlns:a16="http://schemas.microsoft.com/office/drawing/2014/main" id="{354CCF1F-74CB-7E32-FFF8-49AC1927297F}"/>
              </a:ext>
            </a:extLst>
          </p:cNvPr>
          <p:cNvSpPr>
            <a:spLocks noGrp="1"/>
          </p:cNvSpPr>
          <p:nvPr>
            <p:ph type="body" sz="quarter" idx="32" hasCustomPrompt="1"/>
          </p:nvPr>
        </p:nvSpPr>
        <p:spPr>
          <a:xfrm>
            <a:off x="10024097" y="2147576"/>
            <a:ext cx="987552" cy="996696"/>
          </a:xfrm>
          <a:prstGeom prst="ellipse">
            <a:avLst/>
          </a:prstGeom>
          <a:solidFill>
            <a:schemeClr val="tx2"/>
          </a:solidFill>
          <a:ln w="76200">
            <a:solidFill>
              <a:schemeClr val="bg1"/>
            </a:solidFill>
            <a:miter lim="800000"/>
          </a:ln>
        </p:spPr>
        <p:txBody>
          <a:bodyPr anchor="ctr"/>
          <a:lstStyle>
            <a:lvl1pPr algn="ctr">
              <a:lnSpc>
                <a:spcPct val="100000"/>
              </a:lnSpc>
              <a:buNone/>
              <a:defRPr sz="3600">
                <a:solidFill>
                  <a:schemeClr val="bg1"/>
                </a:solidFill>
              </a:defRPr>
            </a:lvl1pPr>
          </a:lstStyle>
          <a:p>
            <a:pPr lvl="0"/>
            <a:r>
              <a:rPr lang="en-US"/>
              <a:t>5</a:t>
            </a:r>
          </a:p>
        </p:txBody>
      </p:sp>
      <p:sp>
        <p:nvSpPr>
          <p:cNvPr id="36" name="Text Placeholder 30">
            <a:extLst>
              <a:ext uri="{FF2B5EF4-FFF2-40B4-BE49-F238E27FC236}">
                <a16:creationId xmlns:a16="http://schemas.microsoft.com/office/drawing/2014/main" id="{17F93C5F-CB31-07A9-3FD0-AB562F9BA4DE}"/>
              </a:ext>
            </a:extLst>
          </p:cNvPr>
          <p:cNvSpPr>
            <a:spLocks noGrp="1"/>
          </p:cNvSpPr>
          <p:nvPr>
            <p:ph type="body" sz="quarter" idx="23" hasCustomPrompt="1"/>
          </p:nvPr>
        </p:nvSpPr>
        <p:spPr>
          <a:xfrm>
            <a:off x="9603473" y="3528966"/>
            <a:ext cx="1828800" cy="457200"/>
          </a:xfrm>
        </p:spPr>
        <p:txBody>
          <a:bodyPr/>
          <a:lstStyle>
            <a:lvl1pPr marL="0" indent="0" algn="ctr">
              <a:lnSpc>
                <a:spcPct val="100000"/>
              </a:lnSpc>
              <a:spcBef>
                <a:spcPts val="0"/>
              </a:spcBef>
              <a:buNone/>
              <a:defRPr sz="2000">
                <a:solidFill>
                  <a:schemeClr val="bg1"/>
                </a:solidFill>
              </a:defRPr>
            </a:lvl1pPr>
          </a:lstStyle>
          <a:p>
            <a:pPr lvl="0"/>
            <a:r>
              <a:rPr lang="en-US"/>
              <a:t>Header</a:t>
            </a:r>
          </a:p>
        </p:txBody>
      </p:sp>
      <p:sp>
        <p:nvSpPr>
          <p:cNvPr id="42" name="Text Placeholder 37">
            <a:extLst>
              <a:ext uri="{FF2B5EF4-FFF2-40B4-BE49-F238E27FC236}">
                <a16:creationId xmlns:a16="http://schemas.microsoft.com/office/drawing/2014/main" id="{FA3CC523-A670-EC9D-0335-E3C010A5969C}"/>
              </a:ext>
            </a:extLst>
          </p:cNvPr>
          <p:cNvSpPr>
            <a:spLocks noGrp="1"/>
          </p:cNvSpPr>
          <p:nvPr>
            <p:ph type="body" sz="quarter" idx="28" hasCustomPrompt="1"/>
          </p:nvPr>
        </p:nvSpPr>
        <p:spPr>
          <a:xfrm>
            <a:off x="9603473" y="4389040"/>
            <a:ext cx="1828800" cy="1830786"/>
          </a:xfrm>
        </p:spPr>
        <p:txBody>
          <a:bodyPr/>
          <a:lstStyle>
            <a:lvl1pPr marL="0" indent="0" algn="ctr">
              <a:lnSpc>
                <a:spcPct val="100000"/>
              </a:lnSpc>
              <a:spcBef>
                <a:spcPts val="0"/>
              </a:spcBef>
              <a:buNone/>
              <a:defRPr sz="1800">
                <a:solidFill>
                  <a:schemeClr val="bg1"/>
                </a:solidFill>
              </a:defRPr>
            </a:lvl1pPr>
          </a:lstStyle>
          <a:p>
            <a:pPr lvl="0"/>
            <a:r>
              <a:rPr lang="en-US"/>
              <a:t>Description</a:t>
            </a:r>
          </a:p>
        </p:txBody>
      </p:sp>
    </p:spTree>
    <p:extLst>
      <p:ext uri="{BB962C8B-B14F-4D97-AF65-F5344CB8AC3E}">
        <p14:creationId xmlns:p14="http://schemas.microsoft.com/office/powerpoint/2010/main" val="2797282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With Graphics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2F0CB-F3B9-4284-B968-6B86F6DDF411}"/>
              </a:ext>
            </a:extLst>
          </p:cNvPr>
          <p:cNvSpPr>
            <a:spLocks noGrp="1"/>
          </p:cNvSpPr>
          <p:nvPr>
            <p:ph type="title"/>
          </p:nvPr>
        </p:nvSpPr>
        <p:spPr/>
        <p:txBody>
          <a:bodyPr/>
          <a:lstStyle/>
          <a:p>
            <a:r>
              <a:rPr lang="en-US"/>
              <a:t>Click to edit Master title style</a:t>
            </a:r>
          </a:p>
        </p:txBody>
      </p:sp>
      <p:sp>
        <p:nvSpPr>
          <p:cNvPr id="69" name="Text Placeholder 68">
            <a:extLst>
              <a:ext uri="{FF2B5EF4-FFF2-40B4-BE49-F238E27FC236}">
                <a16:creationId xmlns:a16="http://schemas.microsoft.com/office/drawing/2014/main" id="{00D3A596-89E7-D65E-7648-3C9FB2F9688F}"/>
              </a:ext>
            </a:extLst>
          </p:cNvPr>
          <p:cNvSpPr>
            <a:spLocks noGrp="1"/>
          </p:cNvSpPr>
          <p:nvPr>
            <p:ph type="body" sz="quarter" idx="21" hasCustomPrompt="1"/>
          </p:nvPr>
        </p:nvSpPr>
        <p:spPr>
          <a:xfrm>
            <a:off x="4953000" y="2854783"/>
            <a:ext cx="2286000" cy="2286000"/>
          </a:xfrm>
          <a:prstGeom prst="ellipse">
            <a:avLst/>
          </a:prstGeom>
          <a:solidFill>
            <a:schemeClr val="tx2"/>
          </a:solidFill>
        </p:spPr>
        <p:txBody>
          <a:bodyPr anchor="ctr"/>
          <a:lstStyle>
            <a:lvl1pPr marL="0" indent="0" algn="ctr">
              <a:lnSpc>
                <a:spcPct val="100000"/>
              </a:lnSpc>
              <a:spcBef>
                <a:spcPts val="0"/>
              </a:spcBef>
              <a:buNone/>
              <a:defRPr>
                <a:solidFill>
                  <a:schemeClr val="bg1"/>
                </a:solidFill>
              </a:defRPr>
            </a:lvl1pPr>
          </a:lstStyle>
          <a:p>
            <a:pPr lvl="0"/>
            <a:r>
              <a:rPr lang="en-US"/>
              <a:t>Main Point</a:t>
            </a:r>
          </a:p>
        </p:txBody>
      </p:sp>
      <p:sp>
        <p:nvSpPr>
          <p:cNvPr id="34" name="TextBox 34">
            <a:extLst>
              <a:ext uri="{FF2B5EF4-FFF2-40B4-BE49-F238E27FC236}">
                <a16:creationId xmlns:a16="http://schemas.microsoft.com/office/drawing/2014/main" id="{2294E601-F3DB-9EA1-D76B-0C2DEEAB26B5}"/>
              </a:ext>
              <a:ext uri="{C183D7F6-B498-43B3-948B-1728B52AA6E4}">
                <adec:decorative xmlns:adec="http://schemas.microsoft.com/office/drawing/2017/decorative" val="0"/>
              </a:ext>
            </a:extLst>
          </p:cNvPr>
          <p:cNvSpPr txBox="1"/>
          <p:nvPr userDrawn="1"/>
        </p:nvSpPr>
        <p:spPr>
          <a:xfrm>
            <a:off x="1656025" y="2171613"/>
            <a:ext cx="1458419" cy="256480"/>
          </a:xfrm>
          <a:prstGeom prst="rect">
            <a:avLst/>
          </a:prstGeom>
        </p:spPr>
        <p:txBody>
          <a:bodyPr lIns="0" tIns="0" rIns="0" bIns="0" rtlCol="0" anchor="t">
            <a:spAutoFit/>
          </a:bodyPr>
          <a:lstStyle/>
          <a:p>
            <a:pPr>
              <a:lnSpc>
                <a:spcPts val="2000"/>
              </a:lnSpc>
            </a:pPr>
            <a:r>
              <a:rPr lang="en-US" spc="67">
                <a:solidFill>
                  <a:srgbClr val="FFFFFF"/>
                </a:solidFill>
                <a:latin typeface="Aptos" panose="020B0004020202020204" pitchFamily="34" charset="0"/>
              </a:rPr>
              <a:t>Theme</a:t>
            </a:r>
          </a:p>
        </p:txBody>
      </p:sp>
      <p:sp>
        <p:nvSpPr>
          <p:cNvPr id="35" name="TextBox 10">
            <a:extLst>
              <a:ext uri="{FF2B5EF4-FFF2-40B4-BE49-F238E27FC236}">
                <a16:creationId xmlns:a16="http://schemas.microsoft.com/office/drawing/2014/main" id="{C13DFD6C-A77C-EAA0-0694-8D4ECC5E5BF8}"/>
              </a:ext>
              <a:ext uri="{C183D7F6-B498-43B3-948B-1728B52AA6E4}">
                <adec:decorative xmlns:adec="http://schemas.microsoft.com/office/drawing/2017/decorative" val="0"/>
              </a:ext>
            </a:extLst>
          </p:cNvPr>
          <p:cNvSpPr txBox="1"/>
          <p:nvPr userDrawn="1"/>
        </p:nvSpPr>
        <p:spPr>
          <a:xfrm>
            <a:off x="9095509" y="2184313"/>
            <a:ext cx="1458419" cy="256480"/>
          </a:xfrm>
          <a:prstGeom prst="rect">
            <a:avLst/>
          </a:prstGeom>
        </p:spPr>
        <p:txBody>
          <a:bodyPr lIns="0" tIns="0" rIns="0" bIns="0" rtlCol="0" anchor="t">
            <a:spAutoFit/>
          </a:bodyPr>
          <a:lstStyle/>
          <a:p>
            <a:pPr algn="r">
              <a:lnSpc>
                <a:spcPts val="2000"/>
              </a:lnSpc>
            </a:pPr>
            <a:r>
              <a:rPr lang="en-US" spc="67">
                <a:solidFill>
                  <a:srgbClr val="FFFFFF"/>
                </a:solidFill>
                <a:latin typeface="Aptos" panose="020B0004020202020204" pitchFamily="34" charset="0"/>
              </a:rPr>
              <a:t>Theme</a:t>
            </a:r>
          </a:p>
        </p:txBody>
      </p:sp>
      <p:sp>
        <p:nvSpPr>
          <p:cNvPr id="36" name="TextBox 35">
            <a:extLst>
              <a:ext uri="{FF2B5EF4-FFF2-40B4-BE49-F238E27FC236}">
                <a16:creationId xmlns:a16="http://schemas.microsoft.com/office/drawing/2014/main" id="{7A77B038-BA49-D4AB-42FC-5662D018BFCD}"/>
              </a:ext>
            </a:extLst>
          </p:cNvPr>
          <p:cNvSpPr txBox="1"/>
          <p:nvPr userDrawn="1"/>
        </p:nvSpPr>
        <p:spPr>
          <a:xfrm>
            <a:off x="1656025" y="3310014"/>
            <a:ext cx="1458419" cy="256480"/>
          </a:xfrm>
          <a:prstGeom prst="rect">
            <a:avLst/>
          </a:prstGeom>
        </p:spPr>
        <p:txBody>
          <a:bodyPr lIns="0" tIns="0" rIns="0" bIns="0" rtlCol="0" anchor="t">
            <a:spAutoFit/>
          </a:bodyPr>
          <a:lstStyle/>
          <a:p>
            <a:pPr>
              <a:lnSpc>
                <a:spcPts val="2000"/>
              </a:lnSpc>
            </a:pPr>
            <a:r>
              <a:rPr lang="en-US" spc="67">
                <a:solidFill>
                  <a:srgbClr val="FFFFFF"/>
                </a:solidFill>
                <a:latin typeface="Aptos" panose="020B0004020202020204" pitchFamily="34" charset="0"/>
              </a:rPr>
              <a:t>Theme</a:t>
            </a:r>
          </a:p>
        </p:txBody>
      </p:sp>
      <p:sp>
        <p:nvSpPr>
          <p:cNvPr id="37" name="TextBox 11">
            <a:extLst>
              <a:ext uri="{FF2B5EF4-FFF2-40B4-BE49-F238E27FC236}">
                <a16:creationId xmlns:a16="http://schemas.microsoft.com/office/drawing/2014/main" id="{FA60107F-18D1-B4AA-9E68-6AB18F8AF6EA}"/>
              </a:ext>
              <a:ext uri="{C183D7F6-B498-43B3-948B-1728B52AA6E4}">
                <adec:decorative xmlns:adec="http://schemas.microsoft.com/office/drawing/2017/decorative" val="0"/>
              </a:ext>
            </a:extLst>
          </p:cNvPr>
          <p:cNvSpPr txBox="1"/>
          <p:nvPr userDrawn="1"/>
        </p:nvSpPr>
        <p:spPr>
          <a:xfrm>
            <a:off x="9095509" y="3310014"/>
            <a:ext cx="1458419" cy="256480"/>
          </a:xfrm>
          <a:prstGeom prst="rect">
            <a:avLst/>
          </a:prstGeom>
        </p:spPr>
        <p:txBody>
          <a:bodyPr lIns="0" tIns="0" rIns="0" bIns="0" rtlCol="0" anchor="t">
            <a:spAutoFit/>
          </a:bodyPr>
          <a:lstStyle/>
          <a:p>
            <a:pPr algn="r">
              <a:lnSpc>
                <a:spcPts val="2000"/>
              </a:lnSpc>
            </a:pPr>
            <a:r>
              <a:rPr lang="en-US" spc="67">
                <a:solidFill>
                  <a:srgbClr val="FFFFFF"/>
                </a:solidFill>
                <a:latin typeface="Aptos" panose="020B0004020202020204" pitchFamily="34" charset="0"/>
              </a:rPr>
              <a:t>Theme</a:t>
            </a:r>
          </a:p>
        </p:txBody>
      </p:sp>
      <p:sp>
        <p:nvSpPr>
          <p:cNvPr id="38" name="TextBox 36">
            <a:extLst>
              <a:ext uri="{FF2B5EF4-FFF2-40B4-BE49-F238E27FC236}">
                <a16:creationId xmlns:a16="http://schemas.microsoft.com/office/drawing/2014/main" id="{5FEA2E0A-7687-CE96-A381-03EB94B3FBF0}"/>
              </a:ext>
            </a:extLst>
          </p:cNvPr>
          <p:cNvSpPr txBox="1"/>
          <p:nvPr userDrawn="1"/>
        </p:nvSpPr>
        <p:spPr>
          <a:xfrm>
            <a:off x="1656025" y="4448416"/>
            <a:ext cx="1458419" cy="256480"/>
          </a:xfrm>
          <a:prstGeom prst="rect">
            <a:avLst/>
          </a:prstGeom>
        </p:spPr>
        <p:txBody>
          <a:bodyPr lIns="0" tIns="0" rIns="0" bIns="0" rtlCol="0" anchor="t">
            <a:spAutoFit/>
          </a:bodyPr>
          <a:lstStyle/>
          <a:p>
            <a:pPr>
              <a:lnSpc>
                <a:spcPts val="2000"/>
              </a:lnSpc>
            </a:pPr>
            <a:r>
              <a:rPr lang="en-US" spc="67">
                <a:solidFill>
                  <a:srgbClr val="FFFFFF"/>
                </a:solidFill>
                <a:latin typeface="Aptos" panose="020B0004020202020204" pitchFamily="34" charset="0"/>
              </a:rPr>
              <a:t>Theme</a:t>
            </a:r>
          </a:p>
        </p:txBody>
      </p:sp>
      <p:sp>
        <p:nvSpPr>
          <p:cNvPr id="39" name="TextBox 12">
            <a:extLst>
              <a:ext uri="{FF2B5EF4-FFF2-40B4-BE49-F238E27FC236}">
                <a16:creationId xmlns:a16="http://schemas.microsoft.com/office/drawing/2014/main" id="{A6887BAD-655D-1067-D931-BD62936400BA}"/>
              </a:ext>
              <a:ext uri="{C183D7F6-B498-43B3-948B-1728B52AA6E4}">
                <adec:decorative xmlns:adec="http://schemas.microsoft.com/office/drawing/2017/decorative" val="0"/>
              </a:ext>
            </a:extLst>
          </p:cNvPr>
          <p:cNvSpPr txBox="1"/>
          <p:nvPr userDrawn="1"/>
        </p:nvSpPr>
        <p:spPr>
          <a:xfrm>
            <a:off x="9095509" y="4448416"/>
            <a:ext cx="1458419" cy="256480"/>
          </a:xfrm>
          <a:prstGeom prst="rect">
            <a:avLst/>
          </a:prstGeom>
        </p:spPr>
        <p:txBody>
          <a:bodyPr lIns="0" tIns="0" rIns="0" bIns="0" rtlCol="0" anchor="t">
            <a:spAutoFit/>
          </a:bodyPr>
          <a:lstStyle/>
          <a:p>
            <a:pPr algn="r">
              <a:lnSpc>
                <a:spcPts val="2000"/>
              </a:lnSpc>
            </a:pPr>
            <a:r>
              <a:rPr lang="en-US" spc="67">
                <a:solidFill>
                  <a:srgbClr val="FFFFFF"/>
                </a:solidFill>
                <a:latin typeface="Aptos" panose="020B0004020202020204" pitchFamily="34" charset="0"/>
              </a:rPr>
              <a:t>Theme</a:t>
            </a:r>
          </a:p>
        </p:txBody>
      </p:sp>
      <p:sp>
        <p:nvSpPr>
          <p:cNvPr id="40" name="TextBox 37">
            <a:extLst>
              <a:ext uri="{FF2B5EF4-FFF2-40B4-BE49-F238E27FC236}">
                <a16:creationId xmlns:a16="http://schemas.microsoft.com/office/drawing/2014/main" id="{AF765DAE-715E-E77C-2FC4-6CA283EDF129}"/>
              </a:ext>
            </a:extLst>
          </p:cNvPr>
          <p:cNvSpPr txBox="1"/>
          <p:nvPr userDrawn="1"/>
        </p:nvSpPr>
        <p:spPr>
          <a:xfrm>
            <a:off x="1656025" y="5561418"/>
            <a:ext cx="1458419" cy="256480"/>
          </a:xfrm>
          <a:prstGeom prst="rect">
            <a:avLst/>
          </a:prstGeom>
        </p:spPr>
        <p:txBody>
          <a:bodyPr lIns="0" tIns="0" rIns="0" bIns="0" rtlCol="0" anchor="t">
            <a:spAutoFit/>
          </a:bodyPr>
          <a:lstStyle/>
          <a:p>
            <a:pPr>
              <a:lnSpc>
                <a:spcPts val="2000"/>
              </a:lnSpc>
            </a:pPr>
            <a:r>
              <a:rPr lang="en-US" spc="67">
                <a:solidFill>
                  <a:srgbClr val="FFFFFF"/>
                </a:solidFill>
                <a:latin typeface="Aptos" panose="020B0004020202020204" pitchFamily="34" charset="0"/>
              </a:rPr>
              <a:t>Theme</a:t>
            </a:r>
          </a:p>
        </p:txBody>
      </p:sp>
      <p:sp>
        <p:nvSpPr>
          <p:cNvPr id="41" name="TextBox 13">
            <a:extLst>
              <a:ext uri="{FF2B5EF4-FFF2-40B4-BE49-F238E27FC236}">
                <a16:creationId xmlns:a16="http://schemas.microsoft.com/office/drawing/2014/main" id="{6FF6C37F-6280-E75E-5CC9-5D149C09D9CA}"/>
              </a:ext>
              <a:ext uri="{C183D7F6-B498-43B3-948B-1728B52AA6E4}">
                <adec:decorative xmlns:adec="http://schemas.microsoft.com/office/drawing/2017/decorative" val="0"/>
              </a:ext>
            </a:extLst>
          </p:cNvPr>
          <p:cNvSpPr txBox="1"/>
          <p:nvPr userDrawn="1"/>
        </p:nvSpPr>
        <p:spPr>
          <a:xfrm>
            <a:off x="9095509" y="5574118"/>
            <a:ext cx="1458419" cy="256480"/>
          </a:xfrm>
          <a:prstGeom prst="rect">
            <a:avLst/>
          </a:prstGeom>
        </p:spPr>
        <p:txBody>
          <a:bodyPr lIns="0" tIns="0" rIns="0" bIns="0" rtlCol="0" anchor="t">
            <a:spAutoFit/>
          </a:bodyPr>
          <a:lstStyle/>
          <a:p>
            <a:pPr algn="r">
              <a:lnSpc>
                <a:spcPts val="2000"/>
              </a:lnSpc>
            </a:pPr>
            <a:r>
              <a:rPr lang="en-US" spc="67">
                <a:solidFill>
                  <a:srgbClr val="FFFFFF"/>
                </a:solidFill>
                <a:latin typeface="Aptos" panose="020B0004020202020204" pitchFamily="34" charset="0"/>
              </a:rPr>
              <a:t>Theme</a:t>
            </a:r>
          </a:p>
        </p:txBody>
      </p:sp>
      <p:grpSp>
        <p:nvGrpSpPr>
          <p:cNvPr id="54" name="Group 50">
            <a:extLst>
              <a:ext uri="{FF2B5EF4-FFF2-40B4-BE49-F238E27FC236}">
                <a16:creationId xmlns:a16="http://schemas.microsoft.com/office/drawing/2014/main" id="{62678FBC-DD52-40EA-1085-D201870CE42E}"/>
              </a:ext>
              <a:ext uri="{C183D7F6-B498-43B3-948B-1728B52AA6E4}">
                <adec:decorative xmlns:adec="http://schemas.microsoft.com/office/drawing/2017/decorative" val="1"/>
              </a:ext>
            </a:extLst>
          </p:cNvPr>
          <p:cNvGrpSpPr/>
          <p:nvPr userDrawn="1"/>
        </p:nvGrpSpPr>
        <p:grpSpPr>
          <a:xfrm>
            <a:off x="4270385" y="2322901"/>
            <a:ext cx="3650991" cy="3403830"/>
            <a:chOff x="-3366" y="16826"/>
            <a:chExt cx="7301981" cy="6807660"/>
          </a:xfrm>
        </p:grpSpPr>
        <p:sp>
          <p:nvSpPr>
            <p:cNvPr id="55" name="AutoShape 51">
              <a:extLst>
                <a:ext uri="{FF2B5EF4-FFF2-40B4-BE49-F238E27FC236}">
                  <a16:creationId xmlns:a16="http://schemas.microsoft.com/office/drawing/2014/main" id="{A667E7EA-D125-C731-54AA-E858C3FC1D54}"/>
                </a:ext>
              </a:extLst>
            </p:cNvPr>
            <p:cNvSpPr/>
            <p:nvPr/>
          </p:nvSpPr>
          <p:spPr>
            <a:xfrm>
              <a:off x="0" y="3366590"/>
              <a:ext cx="7278623" cy="48616"/>
            </a:xfrm>
            <a:prstGeom prst="rect">
              <a:avLst/>
            </a:prstGeom>
            <a:solidFill>
              <a:schemeClr val="bg1">
                <a:lumMod val="85000"/>
              </a:schemeClr>
            </a:solidFill>
          </p:spPr>
          <p:txBody>
            <a:bodyPr/>
            <a:lstStyle/>
            <a:p>
              <a:endParaRPr lang="en-US">
                <a:latin typeface="Aptos" panose="020B0004020202020204" pitchFamily="34" charset="0"/>
              </a:endParaRPr>
            </a:p>
          </p:txBody>
        </p:sp>
        <p:sp>
          <p:nvSpPr>
            <p:cNvPr id="56" name="AutoShape 52">
              <a:extLst>
                <a:ext uri="{FF2B5EF4-FFF2-40B4-BE49-F238E27FC236}">
                  <a16:creationId xmlns:a16="http://schemas.microsoft.com/office/drawing/2014/main" id="{57970FC3-3688-DEE6-BF6C-41BB5A5EFCF7}"/>
                </a:ext>
              </a:extLst>
            </p:cNvPr>
            <p:cNvSpPr/>
            <p:nvPr/>
          </p:nvSpPr>
          <p:spPr>
            <a:xfrm rot="16200000">
              <a:off x="3872739" y="3398610"/>
              <a:ext cx="6803136" cy="48616"/>
            </a:xfrm>
            <a:prstGeom prst="rect">
              <a:avLst/>
            </a:prstGeom>
            <a:solidFill>
              <a:schemeClr val="bg1">
                <a:lumMod val="85000"/>
              </a:schemeClr>
            </a:solidFill>
          </p:spPr>
          <p:txBody>
            <a:bodyPr/>
            <a:lstStyle/>
            <a:p>
              <a:endParaRPr lang="en-US">
                <a:latin typeface="Aptos" panose="020B0004020202020204" pitchFamily="34" charset="0"/>
              </a:endParaRPr>
            </a:p>
          </p:txBody>
        </p:sp>
        <p:sp>
          <p:nvSpPr>
            <p:cNvPr id="57" name="AutoShape 53">
              <a:extLst>
                <a:ext uri="{FF2B5EF4-FFF2-40B4-BE49-F238E27FC236}">
                  <a16:creationId xmlns:a16="http://schemas.microsoft.com/office/drawing/2014/main" id="{C42C21DE-418A-DC52-A107-7231E0CD82EC}"/>
                </a:ext>
              </a:extLst>
            </p:cNvPr>
            <p:cNvSpPr/>
            <p:nvPr/>
          </p:nvSpPr>
          <p:spPr>
            <a:xfrm rot="16200000">
              <a:off x="-3379764" y="3393224"/>
              <a:ext cx="6807660" cy="54864"/>
            </a:xfrm>
            <a:prstGeom prst="rect">
              <a:avLst/>
            </a:prstGeom>
            <a:solidFill>
              <a:schemeClr val="bg1">
                <a:lumMod val="85000"/>
              </a:schemeClr>
            </a:solidFill>
          </p:spPr>
          <p:txBody>
            <a:bodyPr/>
            <a:lstStyle/>
            <a:p>
              <a:endParaRPr lang="en-US">
                <a:latin typeface="Aptos" panose="020B0004020202020204" pitchFamily="34" charset="0"/>
              </a:endParaRPr>
            </a:p>
          </p:txBody>
        </p:sp>
      </p:grpSp>
      <p:sp>
        <p:nvSpPr>
          <p:cNvPr id="60" name="Text Placeholder 59">
            <a:extLst>
              <a:ext uri="{FF2B5EF4-FFF2-40B4-BE49-F238E27FC236}">
                <a16:creationId xmlns:a16="http://schemas.microsoft.com/office/drawing/2014/main" id="{23F64C12-D396-D625-2283-8E4F510BB6F1}"/>
              </a:ext>
            </a:extLst>
          </p:cNvPr>
          <p:cNvSpPr>
            <a:spLocks noGrp="1"/>
          </p:cNvSpPr>
          <p:nvPr>
            <p:ph type="body" sz="quarter" idx="13" hasCustomPrompt="1"/>
          </p:nvPr>
        </p:nvSpPr>
        <p:spPr>
          <a:xfrm>
            <a:off x="1440522" y="2041061"/>
            <a:ext cx="2171667" cy="585216"/>
          </a:xfrm>
          <a:prstGeom prst="roundRect">
            <a:avLst>
              <a:gd name="adj" fmla="val 5118"/>
            </a:avLst>
          </a:prstGeom>
          <a:solidFill>
            <a:schemeClr val="accent6"/>
          </a:solidFill>
          <a:ln>
            <a:noFill/>
          </a:ln>
        </p:spPr>
        <p:txBody>
          <a:bodyPr anchor="ctr"/>
          <a:lstStyle>
            <a:lvl1pPr marL="91440" indent="0">
              <a:lnSpc>
                <a:spcPct val="100000"/>
              </a:lnSpc>
              <a:spcBef>
                <a:spcPts val="0"/>
              </a:spcBef>
              <a:buNone/>
              <a:defRPr sz="1800">
                <a:solidFill>
                  <a:schemeClr val="bg1"/>
                </a:solidFill>
              </a:defRPr>
            </a:lvl1pPr>
          </a:lstStyle>
          <a:p>
            <a:pPr lvl="0"/>
            <a:r>
              <a:rPr lang="en-US"/>
              <a:t>Theme</a:t>
            </a:r>
          </a:p>
        </p:txBody>
      </p:sp>
      <p:sp>
        <p:nvSpPr>
          <p:cNvPr id="61" name="Text Placeholder 59">
            <a:extLst>
              <a:ext uri="{FF2B5EF4-FFF2-40B4-BE49-F238E27FC236}">
                <a16:creationId xmlns:a16="http://schemas.microsoft.com/office/drawing/2014/main" id="{AB9C6FFB-EC82-8563-DC91-03DDF79BFBB9}"/>
              </a:ext>
            </a:extLst>
          </p:cNvPr>
          <p:cNvSpPr>
            <a:spLocks noGrp="1"/>
          </p:cNvSpPr>
          <p:nvPr>
            <p:ph type="body" sz="quarter" idx="14" hasCustomPrompt="1"/>
          </p:nvPr>
        </p:nvSpPr>
        <p:spPr>
          <a:xfrm>
            <a:off x="1440522" y="3161215"/>
            <a:ext cx="2171667" cy="585216"/>
          </a:xfrm>
          <a:prstGeom prst="roundRect">
            <a:avLst>
              <a:gd name="adj" fmla="val 5118"/>
            </a:avLst>
          </a:prstGeom>
          <a:solidFill>
            <a:schemeClr val="accent5"/>
          </a:solidFill>
          <a:ln>
            <a:noFill/>
          </a:ln>
        </p:spPr>
        <p:txBody>
          <a:bodyPr anchor="ctr"/>
          <a:lstStyle>
            <a:lvl1pPr marL="91440" indent="0">
              <a:lnSpc>
                <a:spcPct val="100000"/>
              </a:lnSpc>
              <a:spcBef>
                <a:spcPts val="0"/>
              </a:spcBef>
              <a:buNone/>
              <a:defRPr sz="1800">
                <a:solidFill>
                  <a:schemeClr val="bg1"/>
                </a:solidFill>
              </a:defRPr>
            </a:lvl1pPr>
          </a:lstStyle>
          <a:p>
            <a:pPr lvl="0"/>
            <a:r>
              <a:rPr lang="en-US"/>
              <a:t>Theme</a:t>
            </a:r>
          </a:p>
        </p:txBody>
      </p:sp>
      <p:sp>
        <p:nvSpPr>
          <p:cNvPr id="62" name="Text Placeholder 59">
            <a:extLst>
              <a:ext uri="{FF2B5EF4-FFF2-40B4-BE49-F238E27FC236}">
                <a16:creationId xmlns:a16="http://schemas.microsoft.com/office/drawing/2014/main" id="{CF5DFFCC-2759-1E2B-18A8-23DEB4A3404E}"/>
              </a:ext>
            </a:extLst>
          </p:cNvPr>
          <p:cNvSpPr>
            <a:spLocks noGrp="1"/>
          </p:cNvSpPr>
          <p:nvPr>
            <p:ph type="body" sz="quarter" idx="15" hasCustomPrompt="1"/>
          </p:nvPr>
        </p:nvSpPr>
        <p:spPr>
          <a:xfrm>
            <a:off x="1440522" y="4299617"/>
            <a:ext cx="2171667" cy="585216"/>
          </a:xfrm>
          <a:prstGeom prst="roundRect">
            <a:avLst>
              <a:gd name="adj" fmla="val 5118"/>
            </a:avLst>
          </a:prstGeom>
          <a:solidFill>
            <a:schemeClr val="accent2"/>
          </a:solidFill>
          <a:ln>
            <a:noFill/>
          </a:ln>
        </p:spPr>
        <p:txBody>
          <a:bodyPr anchor="ctr"/>
          <a:lstStyle>
            <a:lvl1pPr marL="91440" indent="0">
              <a:lnSpc>
                <a:spcPct val="100000"/>
              </a:lnSpc>
              <a:spcBef>
                <a:spcPts val="0"/>
              </a:spcBef>
              <a:buNone/>
              <a:defRPr sz="1800">
                <a:solidFill>
                  <a:schemeClr val="bg1"/>
                </a:solidFill>
              </a:defRPr>
            </a:lvl1pPr>
          </a:lstStyle>
          <a:p>
            <a:pPr lvl="0"/>
            <a:r>
              <a:rPr lang="en-US"/>
              <a:t>Theme</a:t>
            </a:r>
          </a:p>
        </p:txBody>
      </p:sp>
      <p:sp>
        <p:nvSpPr>
          <p:cNvPr id="63" name="Text Placeholder 59">
            <a:extLst>
              <a:ext uri="{FF2B5EF4-FFF2-40B4-BE49-F238E27FC236}">
                <a16:creationId xmlns:a16="http://schemas.microsoft.com/office/drawing/2014/main" id="{39E8A532-9D8C-9211-2D12-EF48FBD246A3}"/>
              </a:ext>
            </a:extLst>
          </p:cNvPr>
          <p:cNvSpPr>
            <a:spLocks noGrp="1"/>
          </p:cNvSpPr>
          <p:nvPr>
            <p:ph type="body" sz="quarter" idx="16" hasCustomPrompt="1"/>
          </p:nvPr>
        </p:nvSpPr>
        <p:spPr>
          <a:xfrm>
            <a:off x="1440522" y="5420761"/>
            <a:ext cx="2171667" cy="585216"/>
          </a:xfrm>
          <a:prstGeom prst="roundRect">
            <a:avLst>
              <a:gd name="adj" fmla="val 5118"/>
            </a:avLst>
          </a:prstGeom>
          <a:solidFill>
            <a:schemeClr val="accent1"/>
          </a:solidFill>
          <a:ln>
            <a:noFill/>
          </a:ln>
        </p:spPr>
        <p:txBody>
          <a:bodyPr anchor="ctr"/>
          <a:lstStyle>
            <a:lvl1pPr marL="91440" indent="0">
              <a:lnSpc>
                <a:spcPct val="100000"/>
              </a:lnSpc>
              <a:spcBef>
                <a:spcPts val="0"/>
              </a:spcBef>
              <a:buNone/>
              <a:defRPr sz="1800">
                <a:solidFill>
                  <a:schemeClr val="bg1"/>
                </a:solidFill>
              </a:defRPr>
            </a:lvl1pPr>
          </a:lstStyle>
          <a:p>
            <a:pPr lvl="0"/>
            <a:r>
              <a:rPr lang="en-US"/>
              <a:t>Theme</a:t>
            </a:r>
          </a:p>
        </p:txBody>
      </p:sp>
      <p:sp>
        <p:nvSpPr>
          <p:cNvPr id="64" name="Text Placeholder 59">
            <a:extLst>
              <a:ext uri="{FF2B5EF4-FFF2-40B4-BE49-F238E27FC236}">
                <a16:creationId xmlns:a16="http://schemas.microsoft.com/office/drawing/2014/main" id="{85F52DAF-7F16-D94A-39A1-D37909E8D97F}"/>
              </a:ext>
            </a:extLst>
          </p:cNvPr>
          <p:cNvSpPr>
            <a:spLocks noGrp="1"/>
          </p:cNvSpPr>
          <p:nvPr>
            <p:ph type="body" sz="quarter" idx="17" hasCustomPrompt="1"/>
          </p:nvPr>
        </p:nvSpPr>
        <p:spPr>
          <a:xfrm>
            <a:off x="8631132" y="2045822"/>
            <a:ext cx="2171667" cy="585216"/>
          </a:xfrm>
          <a:prstGeom prst="roundRect">
            <a:avLst>
              <a:gd name="adj" fmla="val 5118"/>
            </a:avLst>
          </a:prstGeom>
          <a:solidFill>
            <a:schemeClr val="accent1"/>
          </a:solidFill>
          <a:ln>
            <a:noFill/>
          </a:ln>
        </p:spPr>
        <p:txBody>
          <a:bodyPr anchor="ctr"/>
          <a:lstStyle>
            <a:lvl1pPr marL="91440" indent="0" algn="r">
              <a:lnSpc>
                <a:spcPct val="100000"/>
              </a:lnSpc>
              <a:spcBef>
                <a:spcPts val="0"/>
              </a:spcBef>
              <a:buNone/>
              <a:defRPr sz="1800">
                <a:solidFill>
                  <a:schemeClr val="bg1"/>
                </a:solidFill>
              </a:defRPr>
            </a:lvl1pPr>
          </a:lstStyle>
          <a:p>
            <a:pPr lvl="0"/>
            <a:r>
              <a:rPr lang="en-US"/>
              <a:t>Theme</a:t>
            </a:r>
          </a:p>
        </p:txBody>
      </p:sp>
      <p:sp>
        <p:nvSpPr>
          <p:cNvPr id="65" name="Text Placeholder 59">
            <a:extLst>
              <a:ext uri="{FF2B5EF4-FFF2-40B4-BE49-F238E27FC236}">
                <a16:creationId xmlns:a16="http://schemas.microsoft.com/office/drawing/2014/main" id="{AE7D24ED-3A44-6E0E-7CB1-687BD460FD6C}"/>
              </a:ext>
            </a:extLst>
          </p:cNvPr>
          <p:cNvSpPr>
            <a:spLocks noGrp="1"/>
          </p:cNvSpPr>
          <p:nvPr>
            <p:ph type="body" sz="quarter" idx="18" hasCustomPrompt="1"/>
          </p:nvPr>
        </p:nvSpPr>
        <p:spPr>
          <a:xfrm>
            <a:off x="8631129" y="3166762"/>
            <a:ext cx="2171667" cy="585216"/>
          </a:xfrm>
          <a:prstGeom prst="roundRect">
            <a:avLst>
              <a:gd name="adj" fmla="val 5118"/>
            </a:avLst>
          </a:prstGeom>
          <a:solidFill>
            <a:schemeClr val="accent2"/>
          </a:solidFill>
          <a:ln>
            <a:noFill/>
          </a:ln>
        </p:spPr>
        <p:txBody>
          <a:bodyPr anchor="ctr"/>
          <a:lstStyle>
            <a:lvl1pPr marL="91440" indent="0" algn="r">
              <a:lnSpc>
                <a:spcPct val="100000"/>
              </a:lnSpc>
              <a:spcBef>
                <a:spcPts val="0"/>
              </a:spcBef>
              <a:buNone/>
              <a:defRPr sz="1800">
                <a:solidFill>
                  <a:schemeClr val="bg1"/>
                </a:solidFill>
              </a:defRPr>
            </a:lvl1pPr>
          </a:lstStyle>
          <a:p>
            <a:pPr lvl="0"/>
            <a:r>
              <a:rPr lang="en-US"/>
              <a:t>Theme</a:t>
            </a:r>
          </a:p>
        </p:txBody>
      </p:sp>
      <p:sp>
        <p:nvSpPr>
          <p:cNvPr id="66" name="Text Placeholder 59">
            <a:extLst>
              <a:ext uri="{FF2B5EF4-FFF2-40B4-BE49-F238E27FC236}">
                <a16:creationId xmlns:a16="http://schemas.microsoft.com/office/drawing/2014/main" id="{FD60CE0C-8A84-2D8A-19A7-573E9D209469}"/>
              </a:ext>
            </a:extLst>
          </p:cNvPr>
          <p:cNvSpPr>
            <a:spLocks noGrp="1"/>
          </p:cNvSpPr>
          <p:nvPr>
            <p:ph type="body" sz="quarter" idx="19" hasCustomPrompt="1"/>
          </p:nvPr>
        </p:nvSpPr>
        <p:spPr>
          <a:xfrm>
            <a:off x="8631130" y="4302513"/>
            <a:ext cx="2171667" cy="585216"/>
          </a:xfrm>
          <a:prstGeom prst="roundRect">
            <a:avLst>
              <a:gd name="adj" fmla="val 5118"/>
            </a:avLst>
          </a:prstGeom>
          <a:solidFill>
            <a:schemeClr val="accent5"/>
          </a:solidFill>
          <a:ln>
            <a:noFill/>
          </a:ln>
        </p:spPr>
        <p:txBody>
          <a:bodyPr anchor="ctr"/>
          <a:lstStyle>
            <a:lvl1pPr marL="91440" indent="0" algn="r">
              <a:lnSpc>
                <a:spcPct val="100000"/>
              </a:lnSpc>
              <a:spcBef>
                <a:spcPts val="0"/>
              </a:spcBef>
              <a:buNone/>
              <a:defRPr sz="1800">
                <a:solidFill>
                  <a:schemeClr val="bg1"/>
                </a:solidFill>
              </a:defRPr>
            </a:lvl1pPr>
          </a:lstStyle>
          <a:p>
            <a:pPr lvl="0"/>
            <a:r>
              <a:rPr lang="en-US"/>
              <a:t>Theme</a:t>
            </a:r>
          </a:p>
        </p:txBody>
      </p:sp>
      <p:sp>
        <p:nvSpPr>
          <p:cNvPr id="67" name="Text Placeholder 59">
            <a:extLst>
              <a:ext uri="{FF2B5EF4-FFF2-40B4-BE49-F238E27FC236}">
                <a16:creationId xmlns:a16="http://schemas.microsoft.com/office/drawing/2014/main" id="{277032AA-EC63-6BD5-43BB-BD8D6AB6EEA1}"/>
              </a:ext>
            </a:extLst>
          </p:cNvPr>
          <p:cNvSpPr>
            <a:spLocks noGrp="1"/>
          </p:cNvSpPr>
          <p:nvPr>
            <p:ph type="body" sz="quarter" idx="20" hasCustomPrompt="1"/>
          </p:nvPr>
        </p:nvSpPr>
        <p:spPr>
          <a:xfrm>
            <a:off x="8631128" y="5420761"/>
            <a:ext cx="2171667" cy="585216"/>
          </a:xfrm>
          <a:prstGeom prst="roundRect">
            <a:avLst>
              <a:gd name="adj" fmla="val 5118"/>
            </a:avLst>
          </a:prstGeom>
          <a:solidFill>
            <a:schemeClr val="accent6"/>
          </a:solidFill>
          <a:ln>
            <a:noFill/>
          </a:ln>
        </p:spPr>
        <p:txBody>
          <a:bodyPr anchor="ctr"/>
          <a:lstStyle>
            <a:lvl1pPr marL="91440" indent="0" algn="r">
              <a:lnSpc>
                <a:spcPct val="100000"/>
              </a:lnSpc>
              <a:spcBef>
                <a:spcPts val="0"/>
              </a:spcBef>
              <a:buNone/>
              <a:defRPr sz="1800">
                <a:solidFill>
                  <a:schemeClr val="bg1"/>
                </a:solidFill>
              </a:defRPr>
            </a:lvl1pPr>
          </a:lstStyle>
          <a:p>
            <a:pPr lvl="0"/>
            <a:r>
              <a:rPr lang="en-US"/>
              <a:t>Theme</a:t>
            </a:r>
          </a:p>
        </p:txBody>
      </p:sp>
      <p:grpSp>
        <p:nvGrpSpPr>
          <p:cNvPr id="51" name="Group 47">
            <a:extLst>
              <a:ext uri="{FF2B5EF4-FFF2-40B4-BE49-F238E27FC236}">
                <a16:creationId xmlns:a16="http://schemas.microsoft.com/office/drawing/2014/main" id="{C2321A43-1802-5841-C800-0096FAB9061E}"/>
              </a:ext>
              <a:ext uri="{C183D7F6-B498-43B3-948B-1728B52AA6E4}">
                <adec:decorative xmlns:adec="http://schemas.microsoft.com/office/drawing/2017/decorative" val="1"/>
              </a:ext>
            </a:extLst>
          </p:cNvPr>
          <p:cNvGrpSpPr/>
          <p:nvPr userDrawn="1"/>
        </p:nvGrpSpPr>
        <p:grpSpPr>
          <a:xfrm rot="-10800000">
            <a:off x="3297569" y="2257142"/>
            <a:ext cx="998806" cy="143095"/>
            <a:chOff x="0" y="0"/>
            <a:chExt cx="3545840" cy="508000"/>
          </a:xfrm>
          <a:solidFill>
            <a:schemeClr val="bg1">
              <a:lumMod val="85000"/>
            </a:schemeClr>
          </a:solidFill>
        </p:grpSpPr>
        <p:sp>
          <p:nvSpPr>
            <p:cNvPr id="52" name="Freeform 48">
              <a:extLst>
                <a:ext uri="{FF2B5EF4-FFF2-40B4-BE49-F238E27FC236}">
                  <a16:creationId xmlns:a16="http://schemas.microsoft.com/office/drawing/2014/main" id="{D25A3F9C-483D-E3EC-6916-FD72F75E0ABC}"/>
                </a:ext>
              </a:extLst>
            </p:cNvPr>
            <p:cNvSpPr/>
            <p:nvPr/>
          </p:nvSpPr>
          <p:spPr>
            <a:xfrm>
              <a:off x="3098442" y="49530"/>
              <a:ext cx="407115" cy="408940"/>
            </a:xfrm>
            <a:custGeom>
              <a:avLst/>
              <a:gdLst/>
              <a:ahLst/>
              <a:cxnLst/>
              <a:rect l="l" t="t" r="r" b="b"/>
              <a:pathLst>
                <a:path w="407115" h="408940">
                  <a:moveTo>
                    <a:pt x="203558" y="0"/>
                  </a:moveTo>
                  <a:cubicBezTo>
                    <a:pt x="316127" y="503"/>
                    <a:pt x="407116" y="91900"/>
                    <a:pt x="407116" y="204470"/>
                  </a:cubicBezTo>
                  <a:cubicBezTo>
                    <a:pt x="407116" y="317040"/>
                    <a:pt x="316127" y="408437"/>
                    <a:pt x="203558" y="408940"/>
                  </a:cubicBezTo>
                  <a:cubicBezTo>
                    <a:pt x="90989" y="408437"/>
                    <a:pt x="0" y="317040"/>
                    <a:pt x="0" y="204470"/>
                  </a:cubicBezTo>
                  <a:cubicBezTo>
                    <a:pt x="0" y="91900"/>
                    <a:pt x="90989" y="503"/>
                    <a:pt x="203558" y="0"/>
                  </a:cubicBezTo>
                  <a:close/>
                </a:path>
              </a:pathLst>
            </a:custGeom>
            <a:grpFill/>
          </p:spPr>
          <p:txBody>
            <a:bodyPr/>
            <a:lstStyle/>
            <a:p>
              <a:endParaRPr lang="en-US">
                <a:latin typeface="Aptos" panose="020B0004020202020204" pitchFamily="34" charset="0"/>
              </a:endParaRPr>
            </a:p>
          </p:txBody>
        </p:sp>
        <p:sp>
          <p:nvSpPr>
            <p:cNvPr id="53" name="Freeform 49">
              <a:extLst>
                <a:ext uri="{FF2B5EF4-FFF2-40B4-BE49-F238E27FC236}">
                  <a16:creationId xmlns:a16="http://schemas.microsoft.com/office/drawing/2014/main" id="{415D278C-3F39-0D4E-6CBC-716A0A66FC74}"/>
                </a:ext>
              </a:extLst>
            </p:cNvPr>
            <p:cNvSpPr/>
            <p:nvPr/>
          </p:nvSpPr>
          <p:spPr>
            <a:xfrm>
              <a:off x="0" y="11430"/>
              <a:ext cx="3545840" cy="485140"/>
            </a:xfrm>
            <a:custGeom>
              <a:avLst/>
              <a:gdLst/>
              <a:ahLst/>
              <a:cxnLst/>
              <a:rect l="l" t="t" r="r" b="b"/>
              <a:pathLst>
                <a:path w="3545840" h="485140">
                  <a:moveTo>
                    <a:pt x="3302000" y="0"/>
                  </a:moveTo>
                  <a:cubicBezTo>
                    <a:pt x="3181350" y="0"/>
                    <a:pt x="3081020" y="88900"/>
                    <a:pt x="3061970" y="204470"/>
                  </a:cubicBezTo>
                  <a:lnTo>
                    <a:pt x="0" y="204470"/>
                  </a:lnTo>
                  <a:lnTo>
                    <a:pt x="0" y="280670"/>
                  </a:lnTo>
                  <a:lnTo>
                    <a:pt x="3063240" y="280670"/>
                  </a:lnTo>
                  <a:cubicBezTo>
                    <a:pt x="3081020" y="396240"/>
                    <a:pt x="3182620" y="485140"/>
                    <a:pt x="3303270" y="485140"/>
                  </a:cubicBezTo>
                  <a:cubicBezTo>
                    <a:pt x="3437890" y="485140"/>
                    <a:pt x="3545840" y="375920"/>
                    <a:pt x="3545840" y="242570"/>
                  </a:cubicBezTo>
                  <a:cubicBezTo>
                    <a:pt x="3545840" y="107950"/>
                    <a:pt x="3436620" y="0"/>
                    <a:pt x="3302000" y="0"/>
                  </a:cubicBezTo>
                  <a:close/>
                  <a:moveTo>
                    <a:pt x="3302000" y="408940"/>
                  </a:moveTo>
                  <a:cubicBezTo>
                    <a:pt x="3210560" y="408940"/>
                    <a:pt x="3135630" y="334010"/>
                    <a:pt x="3135630" y="242570"/>
                  </a:cubicBezTo>
                  <a:cubicBezTo>
                    <a:pt x="3135630" y="151130"/>
                    <a:pt x="3210560" y="76200"/>
                    <a:pt x="3302000" y="76200"/>
                  </a:cubicBezTo>
                  <a:cubicBezTo>
                    <a:pt x="3393440" y="76200"/>
                    <a:pt x="3468370" y="151130"/>
                    <a:pt x="3468370" y="242570"/>
                  </a:cubicBezTo>
                  <a:cubicBezTo>
                    <a:pt x="3469640" y="334010"/>
                    <a:pt x="3394710" y="408940"/>
                    <a:pt x="3302000" y="408940"/>
                  </a:cubicBezTo>
                  <a:close/>
                </a:path>
              </a:pathLst>
            </a:custGeom>
            <a:grpFill/>
          </p:spPr>
          <p:txBody>
            <a:bodyPr/>
            <a:lstStyle/>
            <a:p>
              <a:endParaRPr lang="en-US">
                <a:latin typeface="Aptos" panose="020B0004020202020204" pitchFamily="34" charset="0"/>
              </a:endParaRPr>
            </a:p>
          </p:txBody>
        </p:sp>
      </p:grpSp>
      <p:grpSp>
        <p:nvGrpSpPr>
          <p:cNvPr id="48" name="Group 44">
            <a:extLst>
              <a:ext uri="{FF2B5EF4-FFF2-40B4-BE49-F238E27FC236}">
                <a16:creationId xmlns:a16="http://schemas.microsoft.com/office/drawing/2014/main" id="{637E9069-5F7B-6D82-E070-C3C2F50151B9}"/>
              </a:ext>
              <a:ext uri="{C183D7F6-B498-43B3-948B-1728B52AA6E4}">
                <adec:decorative xmlns:adec="http://schemas.microsoft.com/office/drawing/2017/decorative" val="1"/>
              </a:ext>
            </a:extLst>
          </p:cNvPr>
          <p:cNvGrpSpPr/>
          <p:nvPr userDrawn="1"/>
        </p:nvGrpSpPr>
        <p:grpSpPr>
          <a:xfrm rot="-10800000">
            <a:off x="3297569" y="3395543"/>
            <a:ext cx="998806" cy="143095"/>
            <a:chOff x="0" y="0"/>
            <a:chExt cx="3545840" cy="508000"/>
          </a:xfrm>
          <a:solidFill>
            <a:schemeClr val="bg1">
              <a:lumMod val="85000"/>
            </a:schemeClr>
          </a:solidFill>
        </p:grpSpPr>
        <p:sp>
          <p:nvSpPr>
            <p:cNvPr id="49" name="Freeform 45">
              <a:extLst>
                <a:ext uri="{FF2B5EF4-FFF2-40B4-BE49-F238E27FC236}">
                  <a16:creationId xmlns:a16="http://schemas.microsoft.com/office/drawing/2014/main" id="{4F62B046-AA42-85C4-E8D8-48A488F90DB5}"/>
                </a:ext>
              </a:extLst>
            </p:cNvPr>
            <p:cNvSpPr/>
            <p:nvPr/>
          </p:nvSpPr>
          <p:spPr>
            <a:xfrm>
              <a:off x="3098442" y="49530"/>
              <a:ext cx="407115" cy="408940"/>
            </a:xfrm>
            <a:custGeom>
              <a:avLst/>
              <a:gdLst/>
              <a:ahLst/>
              <a:cxnLst/>
              <a:rect l="l" t="t" r="r" b="b"/>
              <a:pathLst>
                <a:path w="407115" h="408940">
                  <a:moveTo>
                    <a:pt x="203558" y="0"/>
                  </a:moveTo>
                  <a:cubicBezTo>
                    <a:pt x="316127" y="503"/>
                    <a:pt x="407116" y="91900"/>
                    <a:pt x="407116" y="204470"/>
                  </a:cubicBezTo>
                  <a:cubicBezTo>
                    <a:pt x="407116" y="317040"/>
                    <a:pt x="316127" y="408437"/>
                    <a:pt x="203558" y="408940"/>
                  </a:cubicBezTo>
                  <a:cubicBezTo>
                    <a:pt x="90989" y="408437"/>
                    <a:pt x="0" y="317040"/>
                    <a:pt x="0" y="204470"/>
                  </a:cubicBezTo>
                  <a:cubicBezTo>
                    <a:pt x="0" y="91900"/>
                    <a:pt x="90989" y="503"/>
                    <a:pt x="203558" y="0"/>
                  </a:cubicBezTo>
                  <a:close/>
                </a:path>
              </a:pathLst>
            </a:custGeom>
            <a:grpFill/>
          </p:spPr>
          <p:txBody>
            <a:bodyPr/>
            <a:lstStyle/>
            <a:p>
              <a:endParaRPr lang="en-US">
                <a:latin typeface="Aptos" panose="020B0004020202020204" pitchFamily="34" charset="0"/>
              </a:endParaRPr>
            </a:p>
          </p:txBody>
        </p:sp>
        <p:sp>
          <p:nvSpPr>
            <p:cNvPr id="50" name="Freeform 46">
              <a:extLst>
                <a:ext uri="{FF2B5EF4-FFF2-40B4-BE49-F238E27FC236}">
                  <a16:creationId xmlns:a16="http://schemas.microsoft.com/office/drawing/2014/main" id="{38FC104A-2905-8873-7F76-607755D2F8C0}"/>
                </a:ext>
              </a:extLst>
            </p:cNvPr>
            <p:cNvSpPr/>
            <p:nvPr/>
          </p:nvSpPr>
          <p:spPr>
            <a:xfrm>
              <a:off x="0" y="11430"/>
              <a:ext cx="3545840" cy="485140"/>
            </a:xfrm>
            <a:custGeom>
              <a:avLst/>
              <a:gdLst/>
              <a:ahLst/>
              <a:cxnLst/>
              <a:rect l="l" t="t" r="r" b="b"/>
              <a:pathLst>
                <a:path w="3545840" h="485140">
                  <a:moveTo>
                    <a:pt x="3302000" y="0"/>
                  </a:moveTo>
                  <a:cubicBezTo>
                    <a:pt x="3181350" y="0"/>
                    <a:pt x="3081020" y="88900"/>
                    <a:pt x="3061970" y="204470"/>
                  </a:cubicBezTo>
                  <a:lnTo>
                    <a:pt x="0" y="204470"/>
                  </a:lnTo>
                  <a:lnTo>
                    <a:pt x="0" y="280670"/>
                  </a:lnTo>
                  <a:lnTo>
                    <a:pt x="3063240" y="280670"/>
                  </a:lnTo>
                  <a:cubicBezTo>
                    <a:pt x="3081020" y="396240"/>
                    <a:pt x="3182620" y="485140"/>
                    <a:pt x="3303270" y="485140"/>
                  </a:cubicBezTo>
                  <a:cubicBezTo>
                    <a:pt x="3437890" y="485140"/>
                    <a:pt x="3545840" y="375920"/>
                    <a:pt x="3545840" y="242570"/>
                  </a:cubicBezTo>
                  <a:cubicBezTo>
                    <a:pt x="3545840" y="107950"/>
                    <a:pt x="3436620" y="0"/>
                    <a:pt x="3302000" y="0"/>
                  </a:cubicBezTo>
                  <a:close/>
                  <a:moveTo>
                    <a:pt x="3302000" y="408940"/>
                  </a:moveTo>
                  <a:cubicBezTo>
                    <a:pt x="3210560" y="408940"/>
                    <a:pt x="3135630" y="334010"/>
                    <a:pt x="3135630" y="242570"/>
                  </a:cubicBezTo>
                  <a:cubicBezTo>
                    <a:pt x="3135630" y="151130"/>
                    <a:pt x="3210560" y="76200"/>
                    <a:pt x="3302000" y="76200"/>
                  </a:cubicBezTo>
                  <a:cubicBezTo>
                    <a:pt x="3393440" y="76200"/>
                    <a:pt x="3468370" y="151130"/>
                    <a:pt x="3468370" y="242570"/>
                  </a:cubicBezTo>
                  <a:cubicBezTo>
                    <a:pt x="3469640" y="334010"/>
                    <a:pt x="3394710" y="408940"/>
                    <a:pt x="3302000" y="408940"/>
                  </a:cubicBezTo>
                  <a:close/>
                </a:path>
              </a:pathLst>
            </a:custGeom>
            <a:grpFill/>
          </p:spPr>
          <p:txBody>
            <a:bodyPr/>
            <a:lstStyle/>
            <a:p>
              <a:endParaRPr lang="en-US">
                <a:latin typeface="Aptos" panose="020B0004020202020204" pitchFamily="34" charset="0"/>
              </a:endParaRPr>
            </a:p>
          </p:txBody>
        </p:sp>
      </p:grpSp>
      <p:grpSp>
        <p:nvGrpSpPr>
          <p:cNvPr id="45" name="Group 41">
            <a:extLst>
              <a:ext uri="{FF2B5EF4-FFF2-40B4-BE49-F238E27FC236}">
                <a16:creationId xmlns:a16="http://schemas.microsoft.com/office/drawing/2014/main" id="{CB415109-DFB9-DF7B-E23B-715CC2FA4E19}"/>
              </a:ext>
              <a:ext uri="{C183D7F6-B498-43B3-948B-1728B52AA6E4}">
                <adec:decorative xmlns:adec="http://schemas.microsoft.com/office/drawing/2017/decorative" val="1"/>
              </a:ext>
            </a:extLst>
          </p:cNvPr>
          <p:cNvGrpSpPr/>
          <p:nvPr userDrawn="1"/>
        </p:nvGrpSpPr>
        <p:grpSpPr>
          <a:xfrm rot="-10800000">
            <a:off x="3285415" y="4533945"/>
            <a:ext cx="998806" cy="143095"/>
            <a:chOff x="0" y="0"/>
            <a:chExt cx="3545840" cy="508000"/>
          </a:xfrm>
          <a:solidFill>
            <a:schemeClr val="bg1">
              <a:lumMod val="85000"/>
            </a:schemeClr>
          </a:solidFill>
        </p:grpSpPr>
        <p:sp>
          <p:nvSpPr>
            <p:cNvPr id="46" name="Freeform 42">
              <a:extLst>
                <a:ext uri="{FF2B5EF4-FFF2-40B4-BE49-F238E27FC236}">
                  <a16:creationId xmlns:a16="http://schemas.microsoft.com/office/drawing/2014/main" id="{7D1273A2-2DBF-8151-9C8D-345F85433AAD}"/>
                </a:ext>
              </a:extLst>
            </p:cNvPr>
            <p:cNvSpPr/>
            <p:nvPr/>
          </p:nvSpPr>
          <p:spPr>
            <a:xfrm>
              <a:off x="3098442" y="49530"/>
              <a:ext cx="407115" cy="408940"/>
            </a:xfrm>
            <a:custGeom>
              <a:avLst/>
              <a:gdLst/>
              <a:ahLst/>
              <a:cxnLst/>
              <a:rect l="l" t="t" r="r" b="b"/>
              <a:pathLst>
                <a:path w="407115" h="408940">
                  <a:moveTo>
                    <a:pt x="203558" y="0"/>
                  </a:moveTo>
                  <a:cubicBezTo>
                    <a:pt x="316127" y="503"/>
                    <a:pt x="407116" y="91900"/>
                    <a:pt x="407116" y="204470"/>
                  </a:cubicBezTo>
                  <a:cubicBezTo>
                    <a:pt x="407116" y="317040"/>
                    <a:pt x="316127" y="408437"/>
                    <a:pt x="203558" y="408940"/>
                  </a:cubicBezTo>
                  <a:cubicBezTo>
                    <a:pt x="90989" y="408437"/>
                    <a:pt x="0" y="317040"/>
                    <a:pt x="0" y="204470"/>
                  </a:cubicBezTo>
                  <a:cubicBezTo>
                    <a:pt x="0" y="91900"/>
                    <a:pt x="90989" y="503"/>
                    <a:pt x="203558" y="0"/>
                  </a:cubicBezTo>
                  <a:close/>
                </a:path>
              </a:pathLst>
            </a:custGeom>
            <a:grpFill/>
          </p:spPr>
          <p:txBody>
            <a:bodyPr/>
            <a:lstStyle/>
            <a:p>
              <a:endParaRPr lang="en-US">
                <a:latin typeface="Aptos" panose="020B0004020202020204" pitchFamily="34" charset="0"/>
              </a:endParaRPr>
            </a:p>
          </p:txBody>
        </p:sp>
        <p:sp>
          <p:nvSpPr>
            <p:cNvPr id="47" name="Freeform 43">
              <a:extLst>
                <a:ext uri="{FF2B5EF4-FFF2-40B4-BE49-F238E27FC236}">
                  <a16:creationId xmlns:a16="http://schemas.microsoft.com/office/drawing/2014/main" id="{C94407B9-5C12-7FF0-EA86-337944BC8D63}"/>
                </a:ext>
              </a:extLst>
            </p:cNvPr>
            <p:cNvSpPr/>
            <p:nvPr/>
          </p:nvSpPr>
          <p:spPr>
            <a:xfrm>
              <a:off x="0" y="11430"/>
              <a:ext cx="3545840" cy="485140"/>
            </a:xfrm>
            <a:custGeom>
              <a:avLst/>
              <a:gdLst/>
              <a:ahLst/>
              <a:cxnLst/>
              <a:rect l="l" t="t" r="r" b="b"/>
              <a:pathLst>
                <a:path w="3545840" h="485140">
                  <a:moveTo>
                    <a:pt x="3302000" y="0"/>
                  </a:moveTo>
                  <a:cubicBezTo>
                    <a:pt x="3181350" y="0"/>
                    <a:pt x="3081020" y="88900"/>
                    <a:pt x="3061970" y="204470"/>
                  </a:cubicBezTo>
                  <a:lnTo>
                    <a:pt x="0" y="204470"/>
                  </a:lnTo>
                  <a:lnTo>
                    <a:pt x="0" y="280670"/>
                  </a:lnTo>
                  <a:lnTo>
                    <a:pt x="3063240" y="280670"/>
                  </a:lnTo>
                  <a:cubicBezTo>
                    <a:pt x="3081020" y="396240"/>
                    <a:pt x="3182620" y="485140"/>
                    <a:pt x="3303270" y="485140"/>
                  </a:cubicBezTo>
                  <a:cubicBezTo>
                    <a:pt x="3437890" y="485140"/>
                    <a:pt x="3545840" y="375920"/>
                    <a:pt x="3545840" y="242570"/>
                  </a:cubicBezTo>
                  <a:cubicBezTo>
                    <a:pt x="3545840" y="107950"/>
                    <a:pt x="3436620" y="0"/>
                    <a:pt x="3302000" y="0"/>
                  </a:cubicBezTo>
                  <a:close/>
                  <a:moveTo>
                    <a:pt x="3302000" y="408940"/>
                  </a:moveTo>
                  <a:cubicBezTo>
                    <a:pt x="3210560" y="408940"/>
                    <a:pt x="3135630" y="334010"/>
                    <a:pt x="3135630" y="242570"/>
                  </a:cubicBezTo>
                  <a:cubicBezTo>
                    <a:pt x="3135630" y="151130"/>
                    <a:pt x="3210560" y="76200"/>
                    <a:pt x="3302000" y="76200"/>
                  </a:cubicBezTo>
                  <a:cubicBezTo>
                    <a:pt x="3393440" y="76200"/>
                    <a:pt x="3468370" y="151130"/>
                    <a:pt x="3468370" y="242570"/>
                  </a:cubicBezTo>
                  <a:cubicBezTo>
                    <a:pt x="3469640" y="334010"/>
                    <a:pt x="3394710" y="408940"/>
                    <a:pt x="3302000" y="408940"/>
                  </a:cubicBezTo>
                  <a:close/>
                </a:path>
              </a:pathLst>
            </a:custGeom>
            <a:grpFill/>
          </p:spPr>
          <p:txBody>
            <a:bodyPr/>
            <a:lstStyle/>
            <a:p>
              <a:endParaRPr lang="en-US">
                <a:latin typeface="Aptos" panose="020B0004020202020204" pitchFamily="34" charset="0"/>
              </a:endParaRPr>
            </a:p>
          </p:txBody>
        </p:sp>
      </p:grpSp>
      <p:grpSp>
        <p:nvGrpSpPr>
          <p:cNvPr id="42" name="Group 38">
            <a:extLst>
              <a:ext uri="{FF2B5EF4-FFF2-40B4-BE49-F238E27FC236}">
                <a16:creationId xmlns:a16="http://schemas.microsoft.com/office/drawing/2014/main" id="{2118AA3F-C456-1952-DFE6-062EADB798D1}"/>
              </a:ext>
              <a:ext uri="{C183D7F6-B498-43B3-948B-1728B52AA6E4}">
                <adec:decorative xmlns:adec="http://schemas.microsoft.com/office/drawing/2017/decorative" val="1"/>
              </a:ext>
            </a:extLst>
          </p:cNvPr>
          <p:cNvGrpSpPr/>
          <p:nvPr userDrawn="1"/>
        </p:nvGrpSpPr>
        <p:grpSpPr>
          <a:xfrm rot="-10800000">
            <a:off x="3297569" y="5646947"/>
            <a:ext cx="998806" cy="143095"/>
            <a:chOff x="0" y="0"/>
            <a:chExt cx="3545840" cy="508000"/>
          </a:xfrm>
          <a:solidFill>
            <a:schemeClr val="bg1">
              <a:lumMod val="85000"/>
            </a:schemeClr>
          </a:solidFill>
        </p:grpSpPr>
        <p:sp>
          <p:nvSpPr>
            <p:cNvPr id="43" name="Freeform 39">
              <a:extLst>
                <a:ext uri="{FF2B5EF4-FFF2-40B4-BE49-F238E27FC236}">
                  <a16:creationId xmlns:a16="http://schemas.microsoft.com/office/drawing/2014/main" id="{9D05062A-BCD7-6BD0-C1B9-5B9494450AE1}"/>
                </a:ext>
              </a:extLst>
            </p:cNvPr>
            <p:cNvSpPr/>
            <p:nvPr/>
          </p:nvSpPr>
          <p:spPr>
            <a:xfrm>
              <a:off x="3098442" y="49530"/>
              <a:ext cx="407115" cy="408940"/>
            </a:xfrm>
            <a:custGeom>
              <a:avLst/>
              <a:gdLst/>
              <a:ahLst/>
              <a:cxnLst/>
              <a:rect l="l" t="t" r="r" b="b"/>
              <a:pathLst>
                <a:path w="407115" h="408940">
                  <a:moveTo>
                    <a:pt x="203558" y="0"/>
                  </a:moveTo>
                  <a:cubicBezTo>
                    <a:pt x="316127" y="503"/>
                    <a:pt x="407116" y="91900"/>
                    <a:pt x="407116" y="204470"/>
                  </a:cubicBezTo>
                  <a:cubicBezTo>
                    <a:pt x="407116" y="317040"/>
                    <a:pt x="316127" y="408437"/>
                    <a:pt x="203558" y="408940"/>
                  </a:cubicBezTo>
                  <a:cubicBezTo>
                    <a:pt x="90989" y="408437"/>
                    <a:pt x="0" y="317040"/>
                    <a:pt x="0" y="204470"/>
                  </a:cubicBezTo>
                  <a:cubicBezTo>
                    <a:pt x="0" y="91900"/>
                    <a:pt x="90989" y="503"/>
                    <a:pt x="203558" y="0"/>
                  </a:cubicBezTo>
                  <a:close/>
                </a:path>
              </a:pathLst>
            </a:custGeom>
            <a:grpFill/>
          </p:spPr>
          <p:txBody>
            <a:bodyPr/>
            <a:lstStyle/>
            <a:p>
              <a:endParaRPr lang="en-US">
                <a:latin typeface="Aptos" panose="020B0004020202020204" pitchFamily="34" charset="0"/>
              </a:endParaRPr>
            </a:p>
          </p:txBody>
        </p:sp>
        <p:sp>
          <p:nvSpPr>
            <p:cNvPr id="44" name="Freeform 40">
              <a:extLst>
                <a:ext uri="{FF2B5EF4-FFF2-40B4-BE49-F238E27FC236}">
                  <a16:creationId xmlns:a16="http://schemas.microsoft.com/office/drawing/2014/main" id="{2414143F-7FC4-1D4C-C52D-94CC4B757E03}"/>
                </a:ext>
              </a:extLst>
            </p:cNvPr>
            <p:cNvSpPr/>
            <p:nvPr/>
          </p:nvSpPr>
          <p:spPr>
            <a:xfrm>
              <a:off x="0" y="11430"/>
              <a:ext cx="3545840" cy="485140"/>
            </a:xfrm>
            <a:custGeom>
              <a:avLst/>
              <a:gdLst/>
              <a:ahLst/>
              <a:cxnLst/>
              <a:rect l="l" t="t" r="r" b="b"/>
              <a:pathLst>
                <a:path w="3545840" h="485140">
                  <a:moveTo>
                    <a:pt x="3302000" y="0"/>
                  </a:moveTo>
                  <a:cubicBezTo>
                    <a:pt x="3181350" y="0"/>
                    <a:pt x="3081020" y="88900"/>
                    <a:pt x="3061970" y="204470"/>
                  </a:cubicBezTo>
                  <a:lnTo>
                    <a:pt x="0" y="204470"/>
                  </a:lnTo>
                  <a:lnTo>
                    <a:pt x="0" y="280670"/>
                  </a:lnTo>
                  <a:lnTo>
                    <a:pt x="3063240" y="280670"/>
                  </a:lnTo>
                  <a:cubicBezTo>
                    <a:pt x="3081020" y="396240"/>
                    <a:pt x="3182620" y="485140"/>
                    <a:pt x="3303270" y="485140"/>
                  </a:cubicBezTo>
                  <a:cubicBezTo>
                    <a:pt x="3437890" y="485140"/>
                    <a:pt x="3545840" y="375920"/>
                    <a:pt x="3545840" y="242570"/>
                  </a:cubicBezTo>
                  <a:cubicBezTo>
                    <a:pt x="3545840" y="107950"/>
                    <a:pt x="3436620" y="0"/>
                    <a:pt x="3302000" y="0"/>
                  </a:cubicBezTo>
                  <a:close/>
                  <a:moveTo>
                    <a:pt x="3302000" y="408940"/>
                  </a:moveTo>
                  <a:cubicBezTo>
                    <a:pt x="3210560" y="408940"/>
                    <a:pt x="3135630" y="334010"/>
                    <a:pt x="3135630" y="242570"/>
                  </a:cubicBezTo>
                  <a:cubicBezTo>
                    <a:pt x="3135630" y="151130"/>
                    <a:pt x="3210560" y="76200"/>
                    <a:pt x="3302000" y="76200"/>
                  </a:cubicBezTo>
                  <a:cubicBezTo>
                    <a:pt x="3393440" y="76200"/>
                    <a:pt x="3468370" y="151130"/>
                    <a:pt x="3468370" y="242570"/>
                  </a:cubicBezTo>
                  <a:cubicBezTo>
                    <a:pt x="3469640" y="334010"/>
                    <a:pt x="3394710" y="408940"/>
                    <a:pt x="3302000" y="408940"/>
                  </a:cubicBezTo>
                  <a:close/>
                </a:path>
              </a:pathLst>
            </a:custGeom>
            <a:grpFill/>
          </p:spPr>
          <p:txBody>
            <a:bodyPr/>
            <a:lstStyle/>
            <a:p>
              <a:endParaRPr lang="en-US">
                <a:latin typeface="Aptos" panose="020B0004020202020204" pitchFamily="34" charset="0"/>
              </a:endParaRPr>
            </a:p>
          </p:txBody>
        </p:sp>
      </p:grpSp>
      <p:grpSp>
        <p:nvGrpSpPr>
          <p:cNvPr id="14" name="Group 14">
            <a:extLst>
              <a:ext uri="{FF2B5EF4-FFF2-40B4-BE49-F238E27FC236}">
                <a16:creationId xmlns:a16="http://schemas.microsoft.com/office/drawing/2014/main" id="{443C022E-4D88-6510-8980-051ACE0D4217}"/>
              </a:ext>
              <a:ext uri="{C183D7F6-B498-43B3-948B-1728B52AA6E4}">
                <adec:decorative xmlns:adec="http://schemas.microsoft.com/office/drawing/2017/decorative" val="1"/>
              </a:ext>
            </a:extLst>
          </p:cNvPr>
          <p:cNvGrpSpPr/>
          <p:nvPr userDrawn="1"/>
        </p:nvGrpSpPr>
        <p:grpSpPr>
          <a:xfrm>
            <a:off x="7897068" y="2255641"/>
            <a:ext cx="998806" cy="143095"/>
            <a:chOff x="0" y="0"/>
            <a:chExt cx="3545840" cy="508000"/>
          </a:xfrm>
          <a:solidFill>
            <a:schemeClr val="bg1">
              <a:lumMod val="85000"/>
            </a:schemeClr>
          </a:solidFill>
        </p:grpSpPr>
        <p:sp>
          <p:nvSpPr>
            <p:cNvPr id="15" name="Freeform 15">
              <a:extLst>
                <a:ext uri="{FF2B5EF4-FFF2-40B4-BE49-F238E27FC236}">
                  <a16:creationId xmlns:a16="http://schemas.microsoft.com/office/drawing/2014/main" id="{2529D1C3-210A-8D7D-2F62-B253E34461BA}"/>
                </a:ext>
              </a:extLst>
            </p:cNvPr>
            <p:cNvSpPr/>
            <p:nvPr/>
          </p:nvSpPr>
          <p:spPr>
            <a:xfrm>
              <a:off x="3098442" y="49530"/>
              <a:ext cx="407115" cy="408940"/>
            </a:xfrm>
            <a:custGeom>
              <a:avLst/>
              <a:gdLst/>
              <a:ahLst/>
              <a:cxnLst/>
              <a:rect l="l" t="t" r="r" b="b"/>
              <a:pathLst>
                <a:path w="407115" h="408940">
                  <a:moveTo>
                    <a:pt x="203558" y="0"/>
                  </a:moveTo>
                  <a:cubicBezTo>
                    <a:pt x="316127" y="503"/>
                    <a:pt x="407116" y="91900"/>
                    <a:pt x="407116" y="204470"/>
                  </a:cubicBezTo>
                  <a:cubicBezTo>
                    <a:pt x="407116" y="317040"/>
                    <a:pt x="316127" y="408437"/>
                    <a:pt x="203558" y="408940"/>
                  </a:cubicBezTo>
                  <a:cubicBezTo>
                    <a:pt x="90989" y="408437"/>
                    <a:pt x="0" y="317040"/>
                    <a:pt x="0" y="204470"/>
                  </a:cubicBezTo>
                  <a:cubicBezTo>
                    <a:pt x="0" y="91900"/>
                    <a:pt x="90989" y="503"/>
                    <a:pt x="203558" y="0"/>
                  </a:cubicBezTo>
                  <a:close/>
                </a:path>
              </a:pathLst>
            </a:custGeom>
            <a:grpFill/>
          </p:spPr>
          <p:txBody>
            <a:bodyPr/>
            <a:lstStyle/>
            <a:p>
              <a:endParaRPr lang="en-US">
                <a:latin typeface="Aptos" panose="020B0004020202020204" pitchFamily="34" charset="0"/>
              </a:endParaRPr>
            </a:p>
          </p:txBody>
        </p:sp>
        <p:sp>
          <p:nvSpPr>
            <p:cNvPr id="16" name="Freeform 16">
              <a:extLst>
                <a:ext uri="{FF2B5EF4-FFF2-40B4-BE49-F238E27FC236}">
                  <a16:creationId xmlns:a16="http://schemas.microsoft.com/office/drawing/2014/main" id="{F9A79BA6-B0FC-ACC2-DCD1-95948781D606}"/>
                </a:ext>
              </a:extLst>
            </p:cNvPr>
            <p:cNvSpPr/>
            <p:nvPr/>
          </p:nvSpPr>
          <p:spPr>
            <a:xfrm>
              <a:off x="0" y="11430"/>
              <a:ext cx="3545840" cy="485140"/>
            </a:xfrm>
            <a:custGeom>
              <a:avLst/>
              <a:gdLst/>
              <a:ahLst/>
              <a:cxnLst/>
              <a:rect l="l" t="t" r="r" b="b"/>
              <a:pathLst>
                <a:path w="3545840" h="485140">
                  <a:moveTo>
                    <a:pt x="3302000" y="0"/>
                  </a:moveTo>
                  <a:cubicBezTo>
                    <a:pt x="3181350" y="0"/>
                    <a:pt x="3081020" y="88900"/>
                    <a:pt x="3061970" y="204470"/>
                  </a:cubicBezTo>
                  <a:lnTo>
                    <a:pt x="0" y="204470"/>
                  </a:lnTo>
                  <a:lnTo>
                    <a:pt x="0" y="280670"/>
                  </a:lnTo>
                  <a:lnTo>
                    <a:pt x="3063240" y="280670"/>
                  </a:lnTo>
                  <a:cubicBezTo>
                    <a:pt x="3081020" y="396240"/>
                    <a:pt x="3182620" y="485140"/>
                    <a:pt x="3303270" y="485140"/>
                  </a:cubicBezTo>
                  <a:cubicBezTo>
                    <a:pt x="3437890" y="485140"/>
                    <a:pt x="3545840" y="375920"/>
                    <a:pt x="3545840" y="242570"/>
                  </a:cubicBezTo>
                  <a:cubicBezTo>
                    <a:pt x="3545840" y="107950"/>
                    <a:pt x="3436620" y="0"/>
                    <a:pt x="3302000" y="0"/>
                  </a:cubicBezTo>
                  <a:close/>
                  <a:moveTo>
                    <a:pt x="3302000" y="408940"/>
                  </a:moveTo>
                  <a:cubicBezTo>
                    <a:pt x="3210560" y="408940"/>
                    <a:pt x="3135630" y="334010"/>
                    <a:pt x="3135630" y="242570"/>
                  </a:cubicBezTo>
                  <a:cubicBezTo>
                    <a:pt x="3135630" y="151130"/>
                    <a:pt x="3210560" y="76200"/>
                    <a:pt x="3302000" y="76200"/>
                  </a:cubicBezTo>
                  <a:cubicBezTo>
                    <a:pt x="3393440" y="76200"/>
                    <a:pt x="3468370" y="151130"/>
                    <a:pt x="3468370" y="242570"/>
                  </a:cubicBezTo>
                  <a:cubicBezTo>
                    <a:pt x="3469640" y="334010"/>
                    <a:pt x="3394710" y="408940"/>
                    <a:pt x="3302000" y="408940"/>
                  </a:cubicBezTo>
                  <a:close/>
                </a:path>
              </a:pathLst>
            </a:custGeom>
            <a:grpFill/>
          </p:spPr>
          <p:txBody>
            <a:bodyPr/>
            <a:lstStyle/>
            <a:p>
              <a:endParaRPr lang="en-US">
                <a:latin typeface="Aptos" panose="020B0004020202020204" pitchFamily="34" charset="0"/>
              </a:endParaRPr>
            </a:p>
          </p:txBody>
        </p:sp>
      </p:grpSp>
      <p:grpSp>
        <p:nvGrpSpPr>
          <p:cNvPr id="17" name="Group 17">
            <a:extLst>
              <a:ext uri="{FF2B5EF4-FFF2-40B4-BE49-F238E27FC236}">
                <a16:creationId xmlns:a16="http://schemas.microsoft.com/office/drawing/2014/main" id="{F80B96EC-ACDE-481C-48EB-691A6B45697A}"/>
              </a:ext>
              <a:ext uri="{C183D7F6-B498-43B3-948B-1728B52AA6E4}">
                <adec:decorative xmlns:adec="http://schemas.microsoft.com/office/drawing/2017/decorative" val="1"/>
              </a:ext>
            </a:extLst>
          </p:cNvPr>
          <p:cNvGrpSpPr/>
          <p:nvPr userDrawn="1"/>
        </p:nvGrpSpPr>
        <p:grpSpPr>
          <a:xfrm>
            <a:off x="7909222" y="3381342"/>
            <a:ext cx="998806" cy="143095"/>
            <a:chOff x="0" y="0"/>
            <a:chExt cx="3545840" cy="508000"/>
          </a:xfrm>
          <a:solidFill>
            <a:schemeClr val="bg1">
              <a:lumMod val="85000"/>
            </a:schemeClr>
          </a:solidFill>
        </p:grpSpPr>
        <p:sp>
          <p:nvSpPr>
            <p:cNvPr id="18" name="Freeform 18">
              <a:extLst>
                <a:ext uri="{FF2B5EF4-FFF2-40B4-BE49-F238E27FC236}">
                  <a16:creationId xmlns:a16="http://schemas.microsoft.com/office/drawing/2014/main" id="{230A0FCA-3EC3-59A6-A9E4-3B746C17C896}"/>
                </a:ext>
              </a:extLst>
            </p:cNvPr>
            <p:cNvSpPr/>
            <p:nvPr/>
          </p:nvSpPr>
          <p:spPr>
            <a:xfrm>
              <a:off x="3098442" y="49530"/>
              <a:ext cx="407115" cy="408940"/>
            </a:xfrm>
            <a:custGeom>
              <a:avLst/>
              <a:gdLst/>
              <a:ahLst/>
              <a:cxnLst/>
              <a:rect l="l" t="t" r="r" b="b"/>
              <a:pathLst>
                <a:path w="407115" h="408940">
                  <a:moveTo>
                    <a:pt x="203558" y="0"/>
                  </a:moveTo>
                  <a:cubicBezTo>
                    <a:pt x="316127" y="503"/>
                    <a:pt x="407116" y="91900"/>
                    <a:pt x="407116" y="204470"/>
                  </a:cubicBezTo>
                  <a:cubicBezTo>
                    <a:pt x="407116" y="317040"/>
                    <a:pt x="316127" y="408437"/>
                    <a:pt x="203558" y="408940"/>
                  </a:cubicBezTo>
                  <a:cubicBezTo>
                    <a:pt x="90989" y="408437"/>
                    <a:pt x="0" y="317040"/>
                    <a:pt x="0" y="204470"/>
                  </a:cubicBezTo>
                  <a:cubicBezTo>
                    <a:pt x="0" y="91900"/>
                    <a:pt x="90989" y="503"/>
                    <a:pt x="203558" y="0"/>
                  </a:cubicBezTo>
                  <a:close/>
                </a:path>
              </a:pathLst>
            </a:custGeom>
            <a:grpFill/>
          </p:spPr>
          <p:txBody>
            <a:bodyPr/>
            <a:lstStyle/>
            <a:p>
              <a:endParaRPr lang="en-US">
                <a:latin typeface="Aptos" panose="020B0004020202020204" pitchFamily="34" charset="0"/>
              </a:endParaRPr>
            </a:p>
          </p:txBody>
        </p:sp>
        <p:sp>
          <p:nvSpPr>
            <p:cNvPr id="19" name="Freeform 19">
              <a:extLst>
                <a:ext uri="{FF2B5EF4-FFF2-40B4-BE49-F238E27FC236}">
                  <a16:creationId xmlns:a16="http://schemas.microsoft.com/office/drawing/2014/main" id="{E55BF096-C9AD-1C30-C2BA-D1495C6B2D39}"/>
                </a:ext>
              </a:extLst>
            </p:cNvPr>
            <p:cNvSpPr/>
            <p:nvPr/>
          </p:nvSpPr>
          <p:spPr>
            <a:xfrm>
              <a:off x="0" y="11430"/>
              <a:ext cx="3545840" cy="485140"/>
            </a:xfrm>
            <a:custGeom>
              <a:avLst/>
              <a:gdLst/>
              <a:ahLst/>
              <a:cxnLst/>
              <a:rect l="l" t="t" r="r" b="b"/>
              <a:pathLst>
                <a:path w="3545840" h="485140">
                  <a:moveTo>
                    <a:pt x="3302000" y="0"/>
                  </a:moveTo>
                  <a:cubicBezTo>
                    <a:pt x="3181350" y="0"/>
                    <a:pt x="3081020" y="88900"/>
                    <a:pt x="3061970" y="204470"/>
                  </a:cubicBezTo>
                  <a:lnTo>
                    <a:pt x="0" y="204470"/>
                  </a:lnTo>
                  <a:lnTo>
                    <a:pt x="0" y="280670"/>
                  </a:lnTo>
                  <a:lnTo>
                    <a:pt x="3063240" y="280670"/>
                  </a:lnTo>
                  <a:cubicBezTo>
                    <a:pt x="3081020" y="396240"/>
                    <a:pt x="3182620" y="485140"/>
                    <a:pt x="3303270" y="485140"/>
                  </a:cubicBezTo>
                  <a:cubicBezTo>
                    <a:pt x="3437890" y="485140"/>
                    <a:pt x="3545840" y="375920"/>
                    <a:pt x="3545840" y="242570"/>
                  </a:cubicBezTo>
                  <a:cubicBezTo>
                    <a:pt x="3545840" y="107950"/>
                    <a:pt x="3436620" y="0"/>
                    <a:pt x="3302000" y="0"/>
                  </a:cubicBezTo>
                  <a:close/>
                  <a:moveTo>
                    <a:pt x="3302000" y="408940"/>
                  </a:moveTo>
                  <a:cubicBezTo>
                    <a:pt x="3210560" y="408940"/>
                    <a:pt x="3135630" y="334010"/>
                    <a:pt x="3135630" y="242570"/>
                  </a:cubicBezTo>
                  <a:cubicBezTo>
                    <a:pt x="3135630" y="151130"/>
                    <a:pt x="3210560" y="76200"/>
                    <a:pt x="3302000" y="76200"/>
                  </a:cubicBezTo>
                  <a:cubicBezTo>
                    <a:pt x="3393440" y="76200"/>
                    <a:pt x="3468370" y="151130"/>
                    <a:pt x="3468370" y="242570"/>
                  </a:cubicBezTo>
                  <a:cubicBezTo>
                    <a:pt x="3469640" y="334010"/>
                    <a:pt x="3394710" y="408940"/>
                    <a:pt x="3302000" y="408940"/>
                  </a:cubicBezTo>
                  <a:close/>
                </a:path>
              </a:pathLst>
            </a:custGeom>
            <a:grpFill/>
          </p:spPr>
          <p:txBody>
            <a:bodyPr/>
            <a:lstStyle/>
            <a:p>
              <a:endParaRPr lang="en-US">
                <a:latin typeface="Aptos" panose="020B0004020202020204" pitchFamily="34" charset="0"/>
              </a:endParaRPr>
            </a:p>
          </p:txBody>
        </p:sp>
      </p:grpSp>
      <p:grpSp>
        <p:nvGrpSpPr>
          <p:cNvPr id="20" name="Group 20">
            <a:extLst>
              <a:ext uri="{FF2B5EF4-FFF2-40B4-BE49-F238E27FC236}">
                <a16:creationId xmlns:a16="http://schemas.microsoft.com/office/drawing/2014/main" id="{9DBE0C7D-5AC2-CE43-4730-637A76010002}"/>
              </a:ext>
              <a:ext uri="{C183D7F6-B498-43B3-948B-1728B52AA6E4}">
                <adec:decorative xmlns:adec="http://schemas.microsoft.com/office/drawing/2017/decorative" val="1"/>
              </a:ext>
            </a:extLst>
          </p:cNvPr>
          <p:cNvGrpSpPr/>
          <p:nvPr userDrawn="1"/>
        </p:nvGrpSpPr>
        <p:grpSpPr>
          <a:xfrm>
            <a:off x="7897068" y="4519744"/>
            <a:ext cx="998806" cy="143095"/>
            <a:chOff x="0" y="0"/>
            <a:chExt cx="3545840" cy="508000"/>
          </a:xfrm>
          <a:solidFill>
            <a:schemeClr val="bg1">
              <a:lumMod val="85000"/>
            </a:schemeClr>
          </a:solidFill>
        </p:grpSpPr>
        <p:sp>
          <p:nvSpPr>
            <p:cNvPr id="21" name="Freeform 21">
              <a:extLst>
                <a:ext uri="{FF2B5EF4-FFF2-40B4-BE49-F238E27FC236}">
                  <a16:creationId xmlns:a16="http://schemas.microsoft.com/office/drawing/2014/main" id="{5D5C61B8-E42C-DC04-81D6-66A621D15B2C}"/>
                </a:ext>
              </a:extLst>
            </p:cNvPr>
            <p:cNvSpPr/>
            <p:nvPr/>
          </p:nvSpPr>
          <p:spPr>
            <a:xfrm>
              <a:off x="3098442" y="49530"/>
              <a:ext cx="407115" cy="408940"/>
            </a:xfrm>
            <a:custGeom>
              <a:avLst/>
              <a:gdLst/>
              <a:ahLst/>
              <a:cxnLst/>
              <a:rect l="l" t="t" r="r" b="b"/>
              <a:pathLst>
                <a:path w="407115" h="408940">
                  <a:moveTo>
                    <a:pt x="203558" y="0"/>
                  </a:moveTo>
                  <a:cubicBezTo>
                    <a:pt x="316127" y="503"/>
                    <a:pt x="407116" y="91900"/>
                    <a:pt x="407116" y="204470"/>
                  </a:cubicBezTo>
                  <a:cubicBezTo>
                    <a:pt x="407116" y="317040"/>
                    <a:pt x="316127" y="408437"/>
                    <a:pt x="203558" y="408940"/>
                  </a:cubicBezTo>
                  <a:cubicBezTo>
                    <a:pt x="90989" y="408437"/>
                    <a:pt x="0" y="317040"/>
                    <a:pt x="0" y="204470"/>
                  </a:cubicBezTo>
                  <a:cubicBezTo>
                    <a:pt x="0" y="91900"/>
                    <a:pt x="90989" y="503"/>
                    <a:pt x="203558" y="0"/>
                  </a:cubicBezTo>
                  <a:close/>
                </a:path>
              </a:pathLst>
            </a:custGeom>
            <a:grpFill/>
          </p:spPr>
          <p:txBody>
            <a:bodyPr/>
            <a:lstStyle/>
            <a:p>
              <a:endParaRPr lang="en-US">
                <a:latin typeface="Aptos" panose="020B0004020202020204" pitchFamily="34" charset="0"/>
              </a:endParaRPr>
            </a:p>
          </p:txBody>
        </p:sp>
        <p:sp>
          <p:nvSpPr>
            <p:cNvPr id="22" name="Freeform 22">
              <a:extLst>
                <a:ext uri="{FF2B5EF4-FFF2-40B4-BE49-F238E27FC236}">
                  <a16:creationId xmlns:a16="http://schemas.microsoft.com/office/drawing/2014/main" id="{F0CF4222-DC97-A47C-89F8-E3EE137B3887}"/>
                </a:ext>
              </a:extLst>
            </p:cNvPr>
            <p:cNvSpPr/>
            <p:nvPr/>
          </p:nvSpPr>
          <p:spPr>
            <a:xfrm>
              <a:off x="0" y="11430"/>
              <a:ext cx="3545840" cy="485140"/>
            </a:xfrm>
            <a:custGeom>
              <a:avLst/>
              <a:gdLst/>
              <a:ahLst/>
              <a:cxnLst/>
              <a:rect l="l" t="t" r="r" b="b"/>
              <a:pathLst>
                <a:path w="3545840" h="485140">
                  <a:moveTo>
                    <a:pt x="3302000" y="0"/>
                  </a:moveTo>
                  <a:cubicBezTo>
                    <a:pt x="3181350" y="0"/>
                    <a:pt x="3081020" y="88900"/>
                    <a:pt x="3061970" y="204470"/>
                  </a:cubicBezTo>
                  <a:lnTo>
                    <a:pt x="0" y="204470"/>
                  </a:lnTo>
                  <a:lnTo>
                    <a:pt x="0" y="280670"/>
                  </a:lnTo>
                  <a:lnTo>
                    <a:pt x="3063240" y="280670"/>
                  </a:lnTo>
                  <a:cubicBezTo>
                    <a:pt x="3081020" y="396240"/>
                    <a:pt x="3182620" y="485140"/>
                    <a:pt x="3303270" y="485140"/>
                  </a:cubicBezTo>
                  <a:cubicBezTo>
                    <a:pt x="3437890" y="485140"/>
                    <a:pt x="3545840" y="375920"/>
                    <a:pt x="3545840" y="242570"/>
                  </a:cubicBezTo>
                  <a:cubicBezTo>
                    <a:pt x="3545840" y="107950"/>
                    <a:pt x="3436620" y="0"/>
                    <a:pt x="3302000" y="0"/>
                  </a:cubicBezTo>
                  <a:close/>
                  <a:moveTo>
                    <a:pt x="3302000" y="408940"/>
                  </a:moveTo>
                  <a:cubicBezTo>
                    <a:pt x="3210560" y="408940"/>
                    <a:pt x="3135630" y="334010"/>
                    <a:pt x="3135630" y="242570"/>
                  </a:cubicBezTo>
                  <a:cubicBezTo>
                    <a:pt x="3135630" y="151130"/>
                    <a:pt x="3210560" y="76200"/>
                    <a:pt x="3302000" y="76200"/>
                  </a:cubicBezTo>
                  <a:cubicBezTo>
                    <a:pt x="3393440" y="76200"/>
                    <a:pt x="3468370" y="151130"/>
                    <a:pt x="3468370" y="242570"/>
                  </a:cubicBezTo>
                  <a:cubicBezTo>
                    <a:pt x="3469640" y="334010"/>
                    <a:pt x="3394710" y="408940"/>
                    <a:pt x="3302000" y="408940"/>
                  </a:cubicBezTo>
                  <a:close/>
                </a:path>
              </a:pathLst>
            </a:custGeom>
            <a:grpFill/>
          </p:spPr>
          <p:txBody>
            <a:bodyPr/>
            <a:lstStyle/>
            <a:p>
              <a:endParaRPr lang="en-US">
                <a:latin typeface="Aptos" panose="020B0004020202020204" pitchFamily="34" charset="0"/>
              </a:endParaRPr>
            </a:p>
          </p:txBody>
        </p:sp>
      </p:grpSp>
      <p:grpSp>
        <p:nvGrpSpPr>
          <p:cNvPr id="23" name="Group 23">
            <a:extLst>
              <a:ext uri="{FF2B5EF4-FFF2-40B4-BE49-F238E27FC236}">
                <a16:creationId xmlns:a16="http://schemas.microsoft.com/office/drawing/2014/main" id="{527E35CF-BFC7-BA31-D97C-3025B75C8C53}"/>
              </a:ext>
              <a:ext uri="{C183D7F6-B498-43B3-948B-1728B52AA6E4}">
                <adec:decorative xmlns:adec="http://schemas.microsoft.com/office/drawing/2017/decorative" val="1"/>
              </a:ext>
            </a:extLst>
          </p:cNvPr>
          <p:cNvGrpSpPr/>
          <p:nvPr userDrawn="1"/>
        </p:nvGrpSpPr>
        <p:grpSpPr>
          <a:xfrm>
            <a:off x="7897068" y="5645446"/>
            <a:ext cx="998806" cy="143095"/>
            <a:chOff x="0" y="0"/>
            <a:chExt cx="3545840" cy="508000"/>
          </a:xfrm>
          <a:solidFill>
            <a:schemeClr val="bg1">
              <a:lumMod val="85000"/>
            </a:schemeClr>
          </a:solidFill>
        </p:grpSpPr>
        <p:sp>
          <p:nvSpPr>
            <p:cNvPr id="24" name="Freeform 24">
              <a:extLst>
                <a:ext uri="{FF2B5EF4-FFF2-40B4-BE49-F238E27FC236}">
                  <a16:creationId xmlns:a16="http://schemas.microsoft.com/office/drawing/2014/main" id="{DEF786D7-8AA6-3B34-41D2-90736443EA1C}"/>
                </a:ext>
              </a:extLst>
            </p:cNvPr>
            <p:cNvSpPr/>
            <p:nvPr/>
          </p:nvSpPr>
          <p:spPr>
            <a:xfrm>
              <a:off x="3098442" y="49530"/>
              <a:ext cx="407115" cy="408940"/>
            </a:xfrm>
            <a:custGeom>
              <a:avLst/>
              <a:gdLst/>
              <a:ahLst/>
              <a:cxnLst/>
              <a:rect l="l" t="t" r="r" b="b"/>
              <a:pathLst>
                <a:path w="407115" h="408940">
                  <a:moveTo>
                    <a:pt x="203558" y="0"/>
                  </a:moveTo>
                  <a:cubicBezTo>
                    <a:pt x="316127" y="503"/>
                    <a:pt x="407116" y="91900"/>
                    <a:pt x="407116" y="204470"/>
                  </a:cubicBezTo>
                  <a:cubicBezTo>
                    <a:pt x="407116" y="317040"/>
                    <a:pt x="316127" y="408437"/>
                    <a:pt x="203558" y="408940"/>
                  </a:cubicBezTo>
                  <a:cubicBezTo>
                    <a:pt x="90989" y="408437"/>
                    <a:pt x="0" y="317040"/>
                    <a:pt x="0" y="204470"/>
                  </a:cubicBezTo>
                  <a:cubicBezTo>
                    <a:pt x="0" y="91900"/>
                    <a:pt x="90989" y="503"/>
                    <a:pt x="203558" y="0"/>
                  </a:cubicBezTo>
                  <a:close/>
                </a:path>
              </a:pathLst>
            </a:custGeom>
            <a:grpFill/>
          </p:spPr>
          <p:txBody>
            <a:bodyPr/>
            <a:lstStyle/>
            <a:p>
              <a:endParaRPr lang="en-US">
                <a:latin typeface="Aptos" panose="020B0004020202020204" pitchFamily="34" charset="0"/>
              </a:endParaRPr>
            </a:p>
          </p:txBody>
        </p:sp>
        <p:sp>
          <p:nvSpPr>
            <p:cNvPr id="25" name="Freeform 25">
              <a:extLst>
                <a:ext uri="{FF2B5EF4-FFF2-40B4-BE49-F238E27FC236}">
                  <a16:creationId xmlns:a16="http://schemas.microsoft.com/office/drawing/2014/main" id="{364B3B34-05E6-56EF-07DF-1C0B5FCB82F1}"/>
                </a:ext>
              </a:extLst>
            </p:cNvPr>
            <p:cNvSpPr/>
            <p:nvPr/>
          </p:nvSpPr>
          <p:spPr>
            <a:xfrm>
              <a:off x="0" y="11430"/>
              <a:ext cx="3545840" cy="485140"/>
            </a:xfrm>
            <a:custGeom>
              <a:avLst/>
              <a:gdLst/>
              <a:ahLst/>
              <a:cxnLst/>
              <a:rect l="l" t="t" r="r" b="b"/>
              <a:pathLst>
                <a:path w="3545840" h="485140">
                  <a:moveTo>
                    <a:pt x="3302000" y="0"/>
                  </a:moveTo>
                  <a:cubicBezTo>
                    <a:pt x="3181350" y="0"/>
                    <a:pt x="3081020" y="88900"/>
                    <a:pt x="3061970" y="204470"/>
                  </a:cubicBezTo>
                  <a:lnTo>
                    <a:pt x="0" y="204470"/>
                  </a:lnTo>
                  <a:lnTo>
                    <a:pt x="0" y="280670"/>
                  </a:lnTo>
                  <a:lnTo>
                    <a:pt x="3063240" y="280670"/>
                  </a:lnTo>
                  <a:cubicBezTo>
                    <a:pt x="3081020" y="396240"/>
                    <a:pt x="3182620" y="485140"/>
                    <a:pt x="3303270" y="485140"/>
                  </a:cubicBezTo>
                  <a:cubicBezTo>
                    <a:pt x="3437890" y="485140"/>
                    <a:pt x="3545840" y="375920"/>
                    <a:pt x="3545840" y="242570"/>
                  </a:cubicBezTo>
                  <a:cubicBezTo>
                    <a:pt x="3545840" y="107950"/>
                    <a:pt x="3436620" y="0"/>
                    <a:pt x="3302000" y="0"/>
                  </a:cubicBezTo>
                  <a:close/>
                  <a:moveTo>
                    <a:pt x="3302000" y="408940"/>
                  </a:moveTo>
                  <a:cubicBezTo>
                    <a:pt x="3210560" y="408940"/>
                    <a:pt x="3135630" y="334010"/>
                    <a:pt x="3135630" y="242570"/>
                  </a:cubicBezTo>
                  <a:cubicBezTo>
                    <a:pt x="3135630" y="151130"/>
                    <a:pt x="3210560" y="76200"/>
                    <a:pt x="3302000" y="76200"/>
                  </a:cubicBezTo>
                  <a:cubicBezTo>
                    <a:pt x="3393440" y="76200"/>
                    <a:pt x="3468370" y="151130"/>
                    <a:pt x="3468370" y="242570"/>
                  </a:cubicBezTo>
                  <a:cubicBezTo>
                    <a:pt x="3469640" y="334010"/>
                    <a:pt x="3394710" y="408940"/>
                    <a:pt x="3302000" y="408940"/>
                  </a:cubicBezTo>
                  <a:close/>
                </a:path>
              </a:pathLst>
            </a:custGeom>
            <a:grpFill/>
          </p:spPr>
          <p:txBody>
            <a:bodyPr/>
            <a:lstStyle/>
            <a:p>
              <a:endParaRPr lang="en-US">
                <a:latin typeface="Aptos" panose="020B0004020202020204" pitchFamily="34" charset="0"/>
              </a:endParaRPr>
            </a:p>
          </p:txBody>
        </p:sp>
      </p:grpSp>
    </p:spTree>
    <p:extLst>
      <p:ext uri="{BB962C8B-B14F-4D97-AF65-F5344CB8AC3E}">
        <p14:creationId xmlns:p14="http://schemas.microsoft.com/office/powerpoint/2010/main" val="3851962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With Graphics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07DA2-ABEC-6CCD-C5FA-956CF079A580}"/>
              </a:ext>
            </a:extLst>
          </p:cNvPr>
          <p:cNvSpPr>
            <a:spLocks noGrp="1"/>
          </p:cNvSpPr>
          <p:nvPr>
            <p:ph type="title"/>
          </p:nvPr>
        </p:nvSpPr>
        <p:spPr/>
        <p:txBody>
          <a:bodyPr/>
          <a:lstStyle/>
          <a:p>
            <a:r>
              <a:rPr lang="en-US"/>
              <a:t>Click to edit Master title style</a:t>
            </a:r>
          </a:p>
        </p:txBody>
      </p:sp>
      <p:sp>
        <p:nvSpPr>
          <p:cNvPr id="26" name="AutoShape 6">
            <a:extLst>
              <a:ext uri="{FF2B5EF4-FFF2-40B4-BE49-F238E27FC236}">
                <a16:creationId xmlns:a16="http://schemas.microsoft.com/office/drawing/2014/main" id="{BFDF1C60-0299-DD6A-316A-DBCADCB5507D}"/>
              </a:ext>
              <a:ext uri="{C183D7F6-B498-43B3-948B-1728B52AA6E4}">
                <adec:decorative xmlns:adec="http://schemas.microsoft.com/office/drawing/2017/decorative" val="1"/>
              </a:ext>
            </a:extLst>
          </p:cNvPr>
          <p:cNvSpPr/>
          <p:nvPr userDrawn="1"/>
        </p:nvSpPr>
        <p:spPr>
          <a:xfrm>
            <a:off x="330197" y="2470118"/>
            <a:ext cx="2683721" cy="1455517"/>
          </a:xfrm>
          <a:prstGeom prst="rect">
            <a:avLst/>
          </a:prstGeom>
          <a:solidFill>
            <a:srgbClr val="E7E6E6"/>
          </a:solidFill>
        </p:spPr>
        <p:txBody>
          <a:bodyPr/>
          <a:lstStyle/>
          <a:p>
            <a:endParaRPr lang="en-US">
              <a:latin typeface="Aptos" panose="020B0004020202020204" pitchFamily="34" charset="0"/>
            </a:endParaRPr>
          </a:p>
        </p:txBody>
      </p:sp>
      <p:sp>
        <p:nvSpPr>
          <p:cNvPr id="45" name="AutoShape 6">
            <a:extLst>
              <a:ext uri="{FF2B5EF4-FFF2-40B4-BE49-F238E27FC236}">
                <a16:creationId xmlns:a16="http://schemas.microsoft.com/office/drawing/2014/main" id="{2A811C98-C553-78E1-04EB-F860B45EE673}"/>
              </a:ext>
              <a:ext uri="{C183D7F6-B498-43B3-948B-1728B52AA6E4}">
                <adec:decorative xmlns:adec="http://schemas.microsoft.com/office/drawing/2017/decorative" val="1"/>
              </a:ext>
            </a:extLst>
          </p:cNvPr>
          <p:cNvSpPr/>
          <p:nvPr userDrawn="1"/>
        </p:nvSpPr>
        <p:spPr>
          <a:xfrm>
            <a:off x="3276349" y="2470118"/>
            <a:ext cx="2683721" cy="1455517"/>
          </a:xfrm>
          <a:prstGeom prst="rect">
            <a:avLst/>
          </a:prstGeom>
          <a:solidFill>
            <a:srgbClr val="E7E6E6"/>
          </a:solidFill>
        </p:spPr>
        <p:txBody>
          <a:bodyPr/>
          <a:lstStyle/>
          <a:p>
            <a:endParaRPr lang="en-US">
              <a:latin typeface="Aptos" panose="020B0004020202020204" pitchFamily="34" charset="0"/>
            </a:endParaRPr>
          </a:p>
        </p:txBody>
      </p:sp>
      <p:sp>
        <p:nvSpPr>
          <p:cNvPr id="46" name="AutoShape 6">
            <a:extLst>
              <a:ext uri="{FF2B5EF4-FFF2-40B4-BE49-F238E27FC236}">
                <a16:creationId xmlns:a16="http://schemas.microsoft.com/office/drawing/2014/main" id="{31D0C0EF-B363-4EB8-0CD6-CA6BDF6EBBF8}"/>
              </a:ext>
              <a:ext uri="{C183D7F6-B498-43B3-948B-1728B52AA6E4}">
                <adec:decorative xmlns:adec="http://schemas.microsoft.com/office/drawing/2017/decorative" val="1"/>
              </a:ext>
            </a:extLst>
          </p:cNvPr>
          <p:cNvSpPr/>
          <p:nvPr userDrawn="1"/>
        </p:nvSpPr>
        <p:spPr>
          <a:xfrm>
            <a:off x="6218164" y="2470118"/>
            <a:ext cx="2683721" cy="1455517"/>
          </a:xfrm>
          <a:prstGeom prst="rect">
            <a:avLst/>
          </a:prstGeom>
          <a:solidFill>
            <a:srgbClr val="E7E6E6"/>
          </a:solidFill>
        </p:spPr>
        <p:txBody>
          <a:bodyPr/>
          <a:lstStyle/>
          <a:p>
            <a:endParaRPr lang="en-US">
              <a:latin typeface="Aptos" panose="020B0004020202020204" pitchFamily="34" charset="0"/>
            </a:endParaRPr>
          </a:p>
        </p:txBody>
      </p:sp>
      <p:sp>
        <p:nvSpPr>
          <p:cNvPr id="47" name="AutoShape 6">
            <a:extLst>
              <a:ext uri="{FF2B5EF4-FFF2-40B4-BE49-F238E27FC236}">
                <a16:creationId xmlns:a16="http://schemas.microsoft.com/office/drawing/2014/main" id="{092C81E7-FECC-7BC6-7FCC-01C37DD92821}"/>
              </a:ext>
              <a:ext uri="{C183D7F6-B498-43B3-948B-1728B52AA6E4}">
                <adec:decorative xmlns:adec="http://schemas.microsoft.com/office/drawing/2017/decorative" val="1"/>
              </a:ext>
            </a:extLst>
          </p:cNvPr>
          <p:cNvSpPr/>
          <p:nvPr userDrawn="1"/>
        </p:nvSpPr>
        <p:spPr>
          <a:xfrm>
            <a:off x="9157747" y="2470118"/>
            <a:ext cx="2683721" cy="1455517"/>
          </a:xfrm>
          <a:prstGeom prst="rect">
            <a:avLst/>
          </a:prstGeom>
          <a:solidFill>
            <a:srgbClr val="E7E6E6"/>
          </a:solidFill>
        </p:spPr>
        <p:txBody>
          <a:bodyPr/>
          <a:lstStyle/>
          <a:p>
            <a:endParaRPr lang="en-US">
              <a:latin typeface="Aptos" panose="020B0004020202020204" pitchFamily="34" charset="0"/>
            </a:endParaRPr>
          </a:p>
        </p:txBody>
      </p:sp>
      <p:sp>
        <p:nvSpPr>
          <p:cNvPr id="44" name="Text Placeholder 32">
            <a:extLst>
              <a:ext uri="{FF2B5EF4-FFF2-40B4-BE49-F238E27FC236}">
                <a16:creationId xmlns:a16="http://schemas.microsoft.com/office/drawing/2014/main" id="{DD9F0415-1DE9-9820-84B6-DD5173298DAC}"/>
              </a:ext>
              <a:ext uri="{C183D7F6-B498-43B3-948B-1728B52AA6E4}">
                <adec:decorative xmlns:adec="http://schemas.microsoft.com/office/drawing/2017/decorative" val="1"/>
              </a:ext>
            </a:extLst>
          </p:cNvPr>
          <p:cNvSpPr>
            <a:spLocks noGrp="1"/>
          </p:cNvSpPr>
          <p:nvPr>
            <p:ph type="body" sz="quarter" idx="25"/>
          </p:nvPr>
        </p:nvSpPr>
        <p:spPr>
          <a:xfrm>
            <a:off x="9159234" y="3925635"/>
            <a:ext cx="2684463" cy="2377290"/>
          </a:xfrm>
          <a:solidFill>
            <a:schemeClr val="tx2"/>
          </a:solidFill>
        </p:spPr>
        <p:txBody>
          <a:bodyPr anchor="b"/>
          <a:lstStyle>
            <a:lvl1pPr algn="r">
              <a:buNone/>
              <a:defRPr sz="800">
                <a:noFill/>
              </a:defRPr>
            </a:lvl1pPr>
          </a:lstStyle>
          <a:p>
            <a:pPr lvl="0"/>
            <a:r>
              <a:rPr lang="en-US"/>
              <a:t>Click to edit Master text styles</a:t>
            </a:r>
          </a:p>
        </p:txBody>
      </p:sp>
      <p:sp>
        <p:nvSpPr>
          <p:cNvPr id="43" name="Text Placeholder 32">
            <a:extLst>
              <a:ext uri="{FF2B5EF4-FFF2-40B4-BE49-F238E27FC236}">
                <a16:creationId xmlns:a16="http://schemas.microsoft.com/office/drawing/2014/main" id="{0F775208-BA4B-C793-AB25-ECBA29C860B1}"/>
              </a:ext>
              <a:ext uri="{C183D7F6-B498-43B3-948B-1728B52AA6E4}">
                <adec:decorative xmlns:adec="http://schemas.microsoft.com/office/drawing/2017/decorative" val="1"/>
              </a:ext>
            </a:extLst>
          </p:cNvPr>
          <p:cNvSpPr>
            <a:spLocks noGrp="1"/>
          </p:cNvSpPr>
          <p:nvPr>
            <p:ph type="body" sz="quarter" idx="24"/>
          </p:nvPr>
        </p:nvSpPr>
        <p:spPr>
          <a:xfrm>
            <a:off x="6218909" y="3925635"/>
            <a:ext cx="2684463" cy="2377290"/>
          </a:xfrm>
          <a:solidFill>
            <a:schemeClr val="tx2"/>
          </a:solidFill>
        </p:spPr>
        <p:txBody>
          <a:bodyPr anchor="b"/>
          <a:lstStyle>
            <a:lvl1pPr algn="r">
              <a:buNone/>
              <a:defRPr sz="800">
                <a:noFill/>
              </a:defRPr>
            </a:lvl1pPr>
          </a:lstStyle>
          <a:p>
            <a:pPr lvl="0"/>
            <a:r>
              <a:rPr lang="en-US"/>
              <a:t>Click to edit Master text styles</a:t>
            </a:r>
          </a:p>
        </p:txBody>
      </p:sp>
      <p:sp>
        <p:nvSpPr>
          <p:cNvPr id="42" name="Text Placeholder 32">
            <a:extLst>
              <a:ext uri="{FF2B5EF4-FFF2-40B4-BE49-F238E27FC236}">
                <a16:creationId xmlns:a16="http://schemas.microsoft.com/office/drawing/2014/main" id="{6DFC0C5A-91AA-CFFE-5DD0-C2BFEE6FDC3D}"/>
              </a:ext>
              <a:ext uri="{C183D7F6-B498-43B3-948B-1728B52AA6E4}">
                <adec:decorative xmlns:adec="http://schemas.microsoft.com/office/drawing/2017/decorative" val="1"/>
              </a:ext>
            </a:extLst>
          </p:cNvPr>
          <p:cNvSpPr>
            <a:spLocks noGrp="1"/>
          </p:cNvSpPr>
          <p:nvPr>
            <p:ph type="body" sz="quarter" idx="23"/>
          </p:nvPr>
        </p:nvSpPr>
        <p:spPr>
          <a:xfrm>
            <a:off x="3276352" y="3925635"/>
            <a:ext cx="2684463" cy="2377290"/>
          </a:xfrm>
          <a:solidFill>
            <a:schemeClr val="tx2"/>
          </a:solidFill>
        </p:spPr>
        <p:txBody>
          <a:bodyPr anchor="b"/>
          <a:lstStyle>
            <a:lvl1pPr algn="r">
              <a:buNone/>
              <a:defRPr sz="800">
                <a:noFill/>
              </a:defRPr>
            </a:lvl1pPr>
          </a:lstStyle>
          <a:p>
            <a:pPr lvl="0"/>
            <a:r>
              <a:rPr lang="en-US"/>
              <a:t>Click to edit Master text styles</a:t>
            </a:r>
          </a:p>
        </p:txBody>
      </p:sp>
      <p:sp>
        <p:nvSpPr>
          <p:cNvPr id="33" name="Text Placeholder 32">
            <a:extLst>
              <a:ext uri="{FF2B5EF4-FFF2-40B4-BE49-F238E27FC236}">
                <a16:creationId xmlns:a16="http://schemas.microsoft.com/office/drawing/2014/main" id="{2356531D-4145-5AE5-68B8-D50B1E62593F}"/>
              </a:ext>
              <a:ext uri="{C183D7F6-B498-43B3-948B-1728B52AA6E4}">
                <adec:decorative xmlns:adec="http://schemas.microsoft.com/office/drawing/2017/decorative" val="1"/>
              </a:ext>
            </a:extLst>
          </p:cNvPr>
          <p:cNvSpPr>
            <a:spLocks noGrp="1"/>
          </p:cNvSpPr>
          <p:nvPr>
            <p:ph type="body" sz="quarter" idx="18"/>
          </p:nvPr>
        </p:nvSpPr>
        <p:spPr>
          <a:xfrm>
            <a:off x="330197" y="3925635"/>
            <a:ext cx="2684463" cy="2377290"/>
          </a:xfrm>
          <a:solidFill>
            <a:schemeClr val="tx2"/>
          </a:solidFill>
        </p:spPr>
        <p:txBody>
          <a:bodyPr anchor="b"/>
          <a:lstStyle>
            <a:lvl1pPr algn="r">
              <a:buNone/>
              <a:defRPr sz="800">
                <a:noFill/>
              </a:defRPr>
            </a:lvl1pPr>
          </a:lstStyle>
          <a:p>
            <a:pPr lvl="0"/>
            <a:r>
              <a:rPr lang="en-US"/>
              <a:t>Click to edit Master text styles</a:t>
            </a:r>
          </a:p>
        </p:txBody>
      </p:sp>
      <p:sp>
        <p:nvSpPr>
          <p:cNvPr id="25" name="Text Placeholder 24">
            <a:extLst>
              <a:ext uri="{FF2B5EF4-FFF2-40B4-BE49-F238E27FC236}">
                <a16:creationId xmlns:a16="http://schemas.microsoft.com/office/drawing/2014/main" id="{8CE5D91C-F522-ADD4-6499-1BF05E20D485}"/>
              </a:ext>
            </a:extLst>
          </p:cNvPr>
          <p:cNvSpPr>
            <a:spLocks noGrp="1"/>
          </p:cNvSpPr>
          <p:nvPr>
            <p:ph type="body" sz="quarter" idx="14" hasCustomPrompt="1"/>
          </p:nvPr>
        </p:nvSpPr>
        <p:spPr>
          <a:xfrm>
            <a:off x="455675" y="2680905"/>
            <a:ext cx="2441448" cy="982493"/>
          </a:xfrm>
        </p:spPr>
        <p:txBody>
          <a:bodyPr anchor="ctr"/>
          <a:lstStyle>
            <a:lvl1pPr marL="0" indent="0" algn="ctr">
              <a:lnSpc>
                <a:spcPct val="100000"/>
              </a:lnSpc>
              <a:spcBef>
                <a:spcPts val="0"/>
              </a:spcBef>
              <a:buNone/>
              <a:defRPr/>
            </a:lvl1pPr>
          </a:lstStyle>
          <a:p>
            <a:pPr lvl="0"/>
            <a:r>
              <a:rPr lang="en-US"/>
              <a:t>Theme</a:t>
            </a:r>
          </a:p>
        </p:txBody>
      </p:sp>
      <p:sp>
        <p:nvSpPr>
          <p:cNvPr id="35" name="Text Placeholder 34">
            <a:extLst>
              <a:ext uri="{FF2B5EF4-FFF2-40B4-BE49-F238E27FC236}">
                <a16:creationId xmlns:a16="http://schemas.microsoft.com/office/drawing/2014/main" id="{6600CF10-B495-2D75-DC9D-DAE739E44756}"/>
              </a:ext>
            </a:extLst>
          </p:cNvPr>
          <p:cNvSpPr>
            <a:spLocks noGrp="1"/>
          </p:cNvSpPr>
          <p:nvPr>
            <p:ph type="body" sz="quarter" idx="19" hasCustomPrompt="1"/>
          </p:nvPr>
        </p:nvSpPr>
        <p:spPr>
          <a:xfrm>
            <a:off x="551380" y="4240066"/>
            <a:ext cx="2241354" cy="1746906"/>
          </a:xfrm>
        </p:spPr>
        <p:txBody>
          <a:bodyPr/>
          <a:lstStyle>
            <a:lvl1pPr marL="0" indent="-274320">
              <a:lnSpc>
                <a:spcPct val="100000"/>
              </a:lnSpc>
              <a:spcBef>
                <a:spcPts val="0"/>
              </a:spcBef>
              <a:defRPr sz="1800">
                <a:solidFill>
                  <a:schemeClr val="bg1"/>
                </a:solidFill>
              </a:defRPr>
            </a:lvl1pPr>
          </a:lstStyle>
          <a:p>
            <a:pPr lvl="0"/>
            <a:r>
              <a:rPr lang="en-US"/>
              <a:t>Detail</a:t>
            </a:r>
          </a:p>
          <a:p>
            <a:pPr lvl="0"/>
            <a:r>
              <a:rPr lang="en-US"/>
              <a:t>Detail</a:t>
            </a:r>
          </a:p>
          <a:p>
            <a:pPr lvl="0"/>
            <a:r>
              <a:rPr lang="en-US"/>
              <a:t>Detail</a:t>
            </a:r>
          </a:p>
        </p:txBody>
      </p:sp>
      <p:sp>
        <p:nvSpPr>
          <p:cNvPr id="29" name="Text Placeholder 24">
            <a:extLst>
              <a:ext uri="{FF2B5EF4-FFF2-40B4-BE49-F238E27FC236}">
                <a16:creationId xmlns:a16="http://schemas.microsoft.com/office/drawing/2014/main" id="{E68C9479-25CC-062E-BDC5-D9AD3CB05F10}"/>
              </a:ext>
            </a:extLst>
          </p:cNvPr>
          <p:cNvSpPr>
            <a:spLocks noGrp="1"/>
          </p:cNvSpPr>
          <p:nvPr>
            <p:ph type="body" sz="quarter" idx="15" hasCustomPrompt="1"/>
          </p:nvPr>
        </p:nvSpPr>
        <p:spPr>
          <a:xfrm>
            <a:off x="3402076" y="2680905"/>
            <a:ext cx="2441448" cy="982493"/>
          </a:xfrm>
        </p:spPr>
        <p:txBody>
          <a:bodyPr anchor="ctr"/>
          <a:lstStyle>
            <a:lvl1pPr marL="0" indent="0" algn="ctr">
              <a:lnSpc>
                <a:spcPct val="100000"/>
              </a:lnSpc>
              <a:spcBef>
                <a:spcPts val="0"/>
              </a:spcBef>
              <a:buNone/>
              <a:defRPr/>
            </a:lvl1pPr>
          </a:lstStyle>
          <a:p>
            <a:pPr lvl="0"/>
            <a:r>
              <a:rPr lang="en-US"/>
              <a:t>Theme</a:t>
            </a:r>
          </a:p>
        </p:txBody>
      </p:sp>
      <p:sp>
        <p:nvSpPr>
          <p:cNvPr id="36" name="Text Placeholder 34">
            <a:extLst>
              <a:ext uri="{FF2B5EF4-FFF2-40B4-BE49-F238E27FC236}">
                <a16:creationId xmlns:a16="http://schemas.microsoft.com/office/drawing/2014/main" id="{6D876174-85EC-BFC6-4B29-44E1E9E883F9}"/>
              </a:ext>
            </a:extLst>
          </p:cNvPr>
          <p:cNvSpPr>
            <a:spLocks noGrp="1"/>
          </p:cNvSpPr>
          <p:nvPr>
            <p:ph type="body" sz="quarter" idx="20" hasCustomPrompt="1"/>
          </p:nvPr>
        </p:nvSpPr>
        <p:spPr>
          <a:xfrm>
            <a:off x="3497532" y="4248612"/>
            <a:ext cx="2241354" cy="1746906"/>
          </a:xfrm>
        </p:spPr>
        <p:txBody>
          <a:bodyPr/>
          <a:lstStyle>
            <a:lvl1pPr marL="0" indent="-274320">
              <a:lnSpc>
                <a:spcPct val="100000"/>
              </a:lnSpc>
              <a:spcBef>
                <a:spcPts val="0"/>
              </a:spcBef>
              <a:defRPr sz="1800">
                <a:solidFill>
                  <a:schemeClr val="bg1"/>
                </a:solidFill>
              </a:defRPr>
            </a:lvl1pPr>
          </a:lstStyle>
          <a:p>
            <a:pPr lvl="0"/>
            <a:r>
              <a:rPr lang="en-US"/>
              <a:t>Detail</a:t>
            </a:r>
          </a:p>
          <a:p>
            <a:pPr lvl="0"/>
            <a:r>
              <a:rPr lang="en-US"/>
              <a:t>Detail</a:t>
            </a:r>
          </a:p>
          <a:p>
            <a:pPr lvl="0"/>
            <a:r>
              <a:rPr lang="en-US"/>
              <a:t>Detail</a:t>
            </a:r>
          </a:p>
        </p:txBody>
      </p:sp>
      <p:sp>
        <p:nvSpPr>
          <p:cNvPr id="30" name="Text Placeholder 24">
            <a:extLst>
              <a:ext uri="{FF2B5EF4-FFF2-40B4-BE49-F238E27FC236}">
                <a16:creationId xmlns:a16="http://schemas.microsoft.com/office/drawing/2014/main" id="{6C9BF138-F4CB-34C9-9F5D-F15533C35E40}"/>
              </a:ext>
            </a:extLst>
          </p:cNvPr>
          <p:cNvSpPr>
            <a:spLocks noGrp="1"/>
          </p:cNvSpPr>
          <p:nvPr>
            <p:ph type="body" sz="quarter" idx="16" hasCustomPrompt="1"/>
          </p:nvPr>
        </p:nvSpPr>
        <p:spPr>
          <a:xfrm>
            <a:off x="6356662" y="2680905"/>
            <a:ext cx="2441448" cy="982493"/>
          </a:xfrm>
        </p:spPr>
        <p:txBody>
          <a:bodyPr anchor="ctr"/>
          <a:lstStyle>
            <a:lvl1pPr marL="0" indent="0" algn="ctr">
              <a:lnSpc>
                <a:spcPct val="100000"/>
              </a:lnSpc>
              <a:spcBef>
                <a:spcPts val="0"/>
              </a:spcBef>
              <a:buNone/>
              <a:defRPr/>
            </a:lvl1pPr>
          </a:lstStyle>
          <a:p>
            <a:pPr lvl="0"/>
            <a:r>
              <a:rPr lang="en-US"/>
              <a:t>Theme</a:t>
            </a:r>
          </a:p>
        </p:txBody>
      </p:sp>
      <p:sp>
        <p:nvSpPr>
          <p:cNvPr id="37" name="Text Placeholder 34">
            <a:extLst>
              <a:ext uri="{FF2B5EF4-FFF2-40B4-BE49-F238E27FC236}">
                <a16:creationId xmlns:a16="http://schemas.microsoft.com/office/drawing/2014/main" id="{B60CE043-5D3F-9328-EA17-BF853D3D6595}"/>
              </a:ext>
            </a:extLst>
          </p:cNvPr>
          <p:cNvSpPr>
            <a:spLocks noGrp="1"/>
          </p:cNvSpPr>
          <p:nvPr>
            <p:ph type="body" sz="quarter" idx="21" hasCustomPrompt="1"/>
          </p:nvPr>
        </p:nvSpPr>
        <p:spPr>
          <a:xfrm>
            <a:off x="6456709" y="4248612"/>
            <a:ext cx="2241354" cy="1746906"/>
          </a:xfrm>
        </p:spPr>
        <p:txBody>
          <a:bodyPr/>
          <a:lstStyle>
            <a:lvl1pPr marL="0" indent="-274320">
              <a:lnSpc>
                <a:spcPct val="100000"/>
              </a:lnSpc>
              <a:spcBef>
                <a:spcPts val="0"/>
              </a:spcBef>
              <a:defRPr sz="1800">
                <a:solidFill>
                  <a:schemeClr val="bg1"/>
                </a:solidFill>
              </a:defRPr>
            </a:lvl1pPr>
          </a:lstStyle>
          <a:p>
            <a:pPr lvl="0"/>
            <a:r>
              <a:rPr lang="en-US"/>
              <a:t>Detail</a:t>
            </a:r>
          </a:p>
          <a:p>
            <a:pPr lvl="0"/>
            <a:r>
              <a:rPr lang="en-US"/>
              <a:t>Detail</a:t>
            </a:r>
          </a:p>
          <a:p>
            <a:pPr lvl="0"/>
            <a:r>
              <a:rPr lang="en-US"/>
              <a:t>Detail</a:t>
            </a:r>
          </a:p>
        </p:txBody>
      </p:sp>
      <p:sp>
        <p:nvSpPr>
          <p:cNvPr id="31" name="Text Placeholder 24">
            <a:extLst>
              <a:ext uri="{FF2B5EF4-FFF2-40B4-BE49-F238E27FC236}">
                <a16:creationId xmlns:a16="http://schemas.microsoft.com/office/drawing/2014/main" id="{19B6CD16-7A02-508C-01D4-7D74E99E988D}"/>
              </a:ext>
            </a:extLst>
          </p:cNvPr>
          <p:cNvSpPr>
            <a:spLocks noGrp="1"/>
          </p:cNvSpPr>
          <p:nvPr>
            <p:ph type="body" sz="quarter" idx="17" hasCustomPrompt="1"/>
          </p:nvPr>
        </p:nvSpPr>
        <p:spPr>
          <a:xfrm>
            <a:off x="9294876" y="2680904"/>
            <a:ext cx="2441448" cy="982493"/>
          </a:xfrm>
        </p:spPr>
        <p:txBody>
          <a:bodyPr anchor="ctr"/>
          <a:lstStyle>
            <a:lvl1pPr marL="0" indent="0" algn="ctr">
              <a:lnSpc>
                <a:spcPct val="100000"/>
              </a:lnSpc>
              <a:spcBef>
                <a:spcPts val="0"/>
              </a:spcBef>
              <a:buNone/>
              <a:defRPr/>
            </a:lvl1pPr>
          </a:lstStyle>
          <a:p>
            <a:pPr lvl="0"/>
            <a:r>
              <a:rPr lang="en-US"/>
              <a:t>Theme</a:t>
            </a:r>
          </a:p>
        </p:txBody>
      </p:sp>
      <p:sp>
        <p:nvSpPr>
          <p:cNvPr id="38" name="Text Placeholder 34">
            <a:extLst>
              <a:ext uri="{FF2B5EF4-FFF2-40B4-BE49-F238E27FC236}">
                <a16:creationId xmlns:a16="http://schemas.microsoft.com/office/drawing/2014/main" id="{4EAFF907-2024-D3DA-F5BD-5DE77222B496}"/>
              </a:ext>
            </a:extLst>
          </p:cNvPr>
          <p:cNvSpPr>
            <a:spLocks noGrp="1"/>
          </p:cNvSpPr>
          <p:nvPr>
            <p:ph type="body" sz="quarter" idx="22" hasCustomPrompt="1"/>
          </p:nvPr>
        </p:nvSpPr>
        <p:spPr>
          <a:xfrm>
            <a:off x="9394923" y="4248612"/>
            <a:ext cx="2241354" cy="1746906"/>
          </a:xfrm>
        </p:spPr>
        <p:txBody>
          <a:bodyPr/>
          <a:lstStyle>
            <a:lvl1pPr marL="0" indent="-274320">
              <a:lnSpc>
                <a:spcPct val="100000"/>
              </a:lnSpc>
              <a:spcBef>
                <a:spcPts val="0"/>
              </a:spcBef>
              <a:defRPr sz="1800">
                <a:solidFill>
                  <a:schemeClr val="bg1"/>
                </a:solidFill>
              </a:defRPr>
            </a:lvl1pPr>
          </a:lstStyle>
          <a:p>
            <a:pPr lvl="0"/>
            <a:r>
              <a:rPr lang="en-US"/>
              <a:t>Detail</a:t>
            </a:r>
          </a:p>
          <a:p>
            <a:pPr lvl="0"/>
            <a:r>
              <a:rPr lang="en-US"/>
              <a:t>Detail</a:t>
            </a:r>
          </a:p>
          <a:p>
            <a:pPr lvl="0"/>
            <a:r>
              <a:rPr lang="en-US"/>
              <a:t>Detail</a:t>
            </a:r>
          </a:p>
        </p:txBody>
      </p:sp>
    </p:spTree>
    <p:extLst>
      <p:ext uri="{BB962C8B-B14F-4D97-AF65-F5344CB8AC3E}">
        <p14:creationId xmlns:p14="http://schemas.microsoft.com/office/powerpoint/2010/main" val="11446655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C80E3-99B2-46AE-8D55-1413516F13F6}"/>
              </a:ext>
            </a:extLst>
          </p:cNvPr>
          <p:cNvSpPr>
            <a:spLocks noGrp="1"/>
          </p:cNvSpPr>
          <p:nvPr>
            <p:ph type="title"/>
          </p:nvPr>
        </p:nvSpPr>
        <p:spPr/>
        <p:txBody>
          <a:bodyPr/>
          <a:lstStyle>
            <a:lvl1pPr>
              <a:defRPr>
                <a:latin typeface="Montserrat" panose="00000500000000000000" pitchFamily="2" charset="0"/>
              </a:defRPr>
            </a:lvl1pPr>
          </a:lstStyle>
          <a:p>
            <a:r>
              <a:rPr lang="en-US"/>
              <a:t>Click to edit Master title style</a:t>
            </a:r>
          </a:p>
        </p:txBody>
      </p:sp>
      <p:sp>
        <p:nvSpPr>
          <p:cNvPr id="3" name="Content Placeholder 2">
            <a:extLst>
              <a:ext uri="{FF2B5EF4-FFF2-40B4-BE49-F238E27FC236}">
                <a16:creationId xmlns:a16="http://schemas.microsoft.com/office/drawing/2014/main" id="{4B1BC196-7817-400B-B24C-127BD3668503}"/>
              </a:ext>
            </a:extLst>
          </p:cNvPr>
          <p:cNvSpPr>
            <a:spLocks noGrp="1"/>
          </p:cNvSpPr>
          <p:nvPr>
            <p:ph idx="1"/>
          </p:nvPr>
        </p:nvSpPr>
        <p:spPr/>
        <p:txBody>
          <a:bodyPr>
            <a:normAutofit/>
          </a:bodyPr>
          <a:lstStyle>
            <a:lvl1pPr>
              <a:defRPr sz="2400">
                <a:latin typeface="Aptos" panose="020B0004020202020204" pitchFamily="34" charset="0"/>
              </a:defRPr>
            </a:lvl1pPr>
            <a:lvl2pPr>
              <a:defRPr sz="2400">
                <a:latin typeface="Aptos" panose="020B0004020202020204" pitchFamily="34" charset="0"/>
              </a:defRPr>
            </a:lvl2pPr>
            <a:lvl3pPr>
              <a:defRPr sz="2400">
                <a:latin typeface="Aptos" panose="020B0004020202020204" pitchFamily="34" charset="0"/>
              </a:defRPr>
            </a:lvl3pPr>
            <a:lvl4pPr>
              <a:defRPr sz="2400">
                <a:latin typeface="Aptos" panose="020B0004020202020204" pitchFamily="34" charset="0"/>
              </a:defRPr>
            </a:lvl4pPr>
            <a:lvl5pPr>
              <a:defRPr sz="2400">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11733478"/>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with Sid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7E3D1-0804-4C4E-8C27-6163CDDABAEC}"/>
              </a:ext>
            </a:extLst>
          </p:cNvPr>
          <p:cNvSpPr>
            <a:spLocks noGrp="1"/>
          </p:cNvSpPr>
          <p:nvPr>
            <p:ph type="title"/>
          </p:nvPr>
        </p:nvSpPr>
        <p:spPr>
          <a:xfrm>
            <a:off x="836612" y="987425"/>
            <a:ext cx="3932237" cy="4873624"/>
          </a:xfrm>
        </p:spPr>
        <p:txBody>
          <a:bodyPr anchor="ctr">
            <a:noAutofit/>
          </a:bodyPr>
          <a:lstStyle>
            <a:lvl1pPr algn="r">
              <a:defRPr sz="4400"/>
            </a:lvl1pPr>
          </a:lstStyle>
          <a:p>
            <a:r>
              <a:rPr lang="en-US"/>
              <a:t>Click to edit Master title style</a:t>
            </a:r>
          </a:p>
        </p:txBody>
      </p:sp>
      <p:sp>
        <p:nvSpPr>
          <p:cNvPr id="3" name="Content Placeholder 2">
            <a:extLst>
              <a:ext uri="{FF2B5EF4-FFF2-40B4-BE49-F238E27FC236}">
                <a16:creationId xmlns:a16="http://schemas.microsoft.com/office/drawing/2014/main" id="{0B123B70-84BB-473A-88FC-A9927B0AD075}"/>
              </a:ext>
            </a:extLst>
          </p:cNvPr>
          <p:cNvSpPr>
            <a:spLocks noGrp="1"/>
          </p:cNvSpPr>
          <p:nvPr>
            <p:ph idx="1"/>
          </p:nvPr>
        </p:nvSpPr>
        <p:spPr>
          <a:xfrm>
            <a:off x="5183188" y="987425"/>
            <a:ext cx="6172200" cy="4873625"/>
          </a:xfrm>
        </p:spPr>
        <p:txBody>
          <a:bodyPr/>
          <a:lstStyle>
            <a:lvl1pPr>
              <a:defRPr sz="3200">
                <a:latin typeface="Aptos" panose="020B0004020202020204" pitchFamily="34" charset="0"/>
              </a:defRPr>
            </a:lvl1pPr>
            <a:lvl2pPr>
              <a:defRPr sz="2800">
                <a:latin typeface="Aptos" panose="020B0004020202020204" pitchFamily="34" charset="0"/>
              </a:defRPr>
            </a:lvl2pPr>
            <a:lvl3pPr>
              <a:defRPr sz="2400">
                <a:latin typeface="Aptos" panose="020B0004020202020204" pitchFamily="34" charset="0"/>
              </a:defRPr>
            </a:lvl3pPr>
            <a:lvl4pPr>
              <a:defRPr sz="2000">
                <a:latin typeface="Aptos" panose="020B0004020202020204" pitchFamily="34" charset="0"/>
              </a:defRPr>
            </a:lvl4pPr>
            <a:lvl5pPr>
              <a:defRPr sz="2000">
                <a:latin typeface="Aptos" panose="020B00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612253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ingle Image with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52BAF-CDF8-4628-9885-92AECFA75184}"/>
              </a:ext>
            </a:extLst>
          </p:cNvPr>
          <p:cNvSpPr>
            <a:spLocks noGrp="1"/>
          </p:cNvSpPr>
          <p:nvPr>
            <p:ph type="title"/>
          </p:nvPr>
        </p:nvSpPr>
        <p:spPr/>
        <p:txBody>
          <a:bodyPr/>
          <a:lstStyle/>
          <a:p>
            <a:r>
              <a:rPr lang="en-US"/>
              <a:t>Click to edit Master title style</a:t>
            </a:r>
          </a:p>
        </p:txBody>
      </p:sp>
      <p:sp>
        <p:nvSpPr>
          <p:cNvPr id="8" name="Picture Placeholder 7">
            <a:extLst>
              <a:ext uri="{FF2B5EF4-FFF2-40B4-BE49-F238E27FC236}">
                <a16:creationId xmlns:a16="http://schemas.microsoft.com/office/drawing/2014/main" id="{5345B898-4F41-E3BC-F965-9067982D45AF}"/>
              </a:ext>
            </a:extLst>
          </p:cNvPr>
          <p:cNvSpPr>
            <a:spLocks noGrp="1"/>
          </p:cNvSpPr>
          <p:nvPr>
            <p:ph type="pic" sz="quarter" idx="13"/>
          </p:nvPr>
        </p:nvSpPr>
        <p:spPr>
          <a:xfrm>
            <a:off x="838200" y="1847850"/>
            <a:ext cx="10515600" cy="4351338"/>
          </a:xfrm>
        </p:spPr>
        <p:txBody>
          <a:bodyPr/>
          <a:lstStyle/>
          <a:p>
            <a:r>
              <a:rPr lang="en-US"/>
              <a:t>Click icon to add picture</a:t>
            </a:r>
          </a:p>
        </p:txBody>
      </p:sp>
    </p:spTree>
    <p:extLst>
      <p:ext uri="{BB962C8B-B14F-4D97-AF65-F5344CB8AC3E}">
        <p14:creationId xmlns:p14="http://schemas.microsoft.com/office/powerpoint/2010/main" val="33663969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ingle Image with 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7E3D1-0804-4C4E-8C27-6163CDDABAEC}"/>
              </a:ext>
            </a:extLst>
          </p:cNvPr>
          <p:cNvSpPr>
            <a:spLocks noGrp="1"/>
          </p:cNvSpPr>
          <p:nvPr>
            <p:ph type="title"/>
          </p:nvPr>
        </p:nvSpPr>
        <p:spPr>
          <a:xfrm>
            <a:off x="839789" y="548462"/>
            <a:ext cx="3805598" cy="2136811"/>
          </a:xfrm>
        </p:spPr>
        <p:txBody>
          <a:bodyPr anchor="ctr">
            <a:noAutofit/>
          </a:bodyPr>
          <a:lstStyle>
            <a:lvl1pPr>
              <a:defRPr sz="4400"/>
            </a:lvl1pPr>
          </a:lstStyle>
          <a:p>
            <a:r>
              <a:rPr lang="en-US"/>
              <a:t>Click to edit Master title style</a:t>
            </a:r>
          </a:p>
        </p:txBody>
      </p:sp>
      <p:sp>
        <p:nvSpPr>
          <p:cNvPr id="9" name="Picture Placeholder 8">
            <a:extLst>
              <a:ext uri="{FF2B5EF4-FFF2-40B4-BE49-F238E27FC236}">
                <a16:creationId xmlns:a16="http://schemas.microsoft.com/office/drawing/2014/main" id="{5AEE97C9-1726-243B-58F6-E79C27B90410}"/>
              </a:ext>
            </a:extLst>
          </p:cNvPr>
          <p:cNvSpPr>
            <a:spLocks noGrp="1"/>
          </p:cNvSpPr>
          <p:nvPr>
            <p:ph type="pic" sz="quarter" idx="11"/>
          </p:nvPr>
        </p:nvSpPr>
        <p:spPr>
          <a:xfrm>
            <a:off x="5010387" y="0"/>
            <a:ext cx="7181613" cy="6858000"/>
          </a:xfrm>
        </p:spPr>
        <p:txBody>
          <a:bodyPr/>
          <a:lstStyle/>
          <a:p>
            <a:r>
              <a:rPr lang="en-US"/>
              <a:t>Click icon to add picture</a:t>
            </a:r>
          </a:p>
        </p:txBody>
      </p:sp>
      <p:sp>
        <p:nvSpPr>
          <p:cNvPr id="13" name="Text Placeholder 12">
            <a:extLst>
              <a:ext uri="{FF2B5EF4-FFF2-40B4-BE49-F238E27FC236}">
                <a16:creationId xmlns:a16="http://schemas.microsoft.com/office/drawing/2014/main" id="{86280843-A3A2-A954-80A0-1A5B6F9B4FE1}"/>
              </a:ext>
            </a:extLst>
          </p:cNvPr>
          <p:cNvSpPr>
            <a:spLocks noGrp="1"/>
          </p:cNvSpPr>
          <p:nvPr>
            <p:ph type="body" sz="quarter" idx="12" hasCustomPrompt="1"/>
          </p:nvPr>
        </p:nvSpPr>
        <p:spPr>
          <a:xfrm>
            <a:off x="839789" y="2962279"/>
            <a:ext cx="3805598" cy="3143240"/>
          </a:xfrm>
        </p:spPr>
        <p:txBody>
          <a:bodyPr/>
          <a:lstStyle>
            <a:lvl1pPr>
              <a:defRPr/>
            </a:lvl1pPr>
          </a:lstStyle>
          <a:p>
            <a:pPr lvl="0"/>
            <a:r>
              <a:rPr lang="en-US"/>
              <a:t>Click to add text</a:t>
            </a:r>
          </a:p>
        </p:txBody>
      </p:sp>
    </p:spTree>
    <p:extLst>
      <p:ext uri="{BB962C8B-B14F-4D97-AF65-F5344CB8AC3E}">
        <p14:creationId xmlns:p14="http://schemas.microsoft.com/office/powerpoint/2010/main" val="34739470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Double Image Slid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3ACCF-11D1-43F2-BC0D-BD057A26D4A4}"/>
              </a:ext>
            </a:extLst>
          </p:cNvPr>
          <p:cNvSpPr>
            <a:spLocks noGrp="1"/>
          </p:cNvSpPr>
          <p:nvPr>
            <p:ph type="title"/>
          </p:nvPr>
        </p:nvSpPr>
        <p:spPr>
          <a:xfrm>
            <a:off x="5369662" y="602673"/>
            <a:ext cx="6179209" cy="1984952"/>
          </a:xfrm>
        </p:spPr>
        <p:txBody>
          <a:bodyPr anchor="b">
            <a:noAutofit/>
          </a:bodyPr>
          <a:lstStyle>
            <a:lvl1pPr>
              <a:defRPr sz="4400"/>
            </a:lvl1pPr>
          </a:lstStyle>
          <a:p>
            <a:r>
              <a:rPr lang="en-US"/>
              <a:t>Click to edit Master title style</a:t>
            </a:r>
          </a:p>
        </p:txBody>
      </p:sp>
      <p:sp>
        <p:nvSpPr>
          <p:cNvPr id="14" name="Text Placeholder 13">
            <a:extLst>
              <a:ext uri="{FF2B5EF4-FFF2-40B4-BE49-F238E27FC236}">
                <a16:creationId xmlns:a16="http://schemas.microsoft.com/office/drawing/2014/main" id="{24DE74F6-226F-7085-E866-EED17AE8F3B4}"/>
              </a:ext>
            </a:extLst>
          </p:cNvPr>
          <p:cNvSpPr>
            <a:spLocks noGrp="1"/>
          </p:cNvSpPr>
          <p:nvPr>
            <p:ph type="body" sz="quarter" idx="15" hasCustomPrompt="1"/>
          </p:nvPr>
        </p:nvSpPr>
        <p:spPr>
          <a:xfrm>
            <a:off x="5369662" y="2961167"/>
            <a:ext cx="6179208" cy="3215796"/>
          </a:xfrm>
        </p:spPr>
        <p:txBody>
          <a:bodyPr/>
          <a:lstStyle>
            <a:lvl1pPr>
              <a:defRPr/>
            </a:lvl1pPr>
          </a:lstStyle>
          <a:p>
            <a:pPr lvl="0"/>
            <a:r>
              <a:rPr lang="en-US"/>
              <a:t>Click to add text</a:t>
            </a:r>
          </a:p>
        </p:txBody>
      </p:sp>
      <p:sp>
        <p:nvSpPr>
          <p:cNvPr id="10" name="Picture Placeholder 9">
            <a:extLst>
              <a:ext uri="{FF2B5EF4-FFF2-40B4-BE49-F238E27FC236}">
                <a16:creationId xmlns:a16="http://schemas.microsoft.com/office/drawing/2014/main" id="{E1E97F38-A885-5D78-0A3B-55FDD49BB16B}"/>
              </a:ext>
            </a:extLst>
          </p:cNvPr>
          <p:cNvSpPr>
            <a:spLocks noGrp="1"/>
          </p:cNvSpPr>
          <p:nvPr>
            <p:ph type="pic" sz="quarter" idx="13"/>
          </p:nvPr>
        </p:nvSpPr>
        <p:spPr>
          <a:xfrm>
            <a:off x="8917" y="0"/>
            <a:ext cx="4826957" cy="2774267"/>
          </a:xfrm>
        </p:spPr>
        <p:txBody>
          <a:bodyPr/>
          <a:lstStyle/>
          <a:p>
            <a:r>
              <a:rPr lang="en-US"/>
              <a:t>Click icon to add picture</a:t>
            </a:r>
          </a:p>
        </p:txBody>
      </p:sp>
      <p:sp>
        <p:nvSpPr>
          <p:cNvPr id="12" name="Picture Placeholder 9">
            <a:extLst>
              <a:ext uri="{FF2B5EF4-FFF2-40B4-BE49-F238E27FC236}">
                <a16:creationId xmlns:a16="http://schemas.microsoft.com/office/drawing/2014/main" id="{1D12D8CE-5C0C-95B8-503E-182E9D48452A}"/>
              </a:ext>
            </a:extLst>
          </p:cNvPr>
          <p:cNvSpPr>
            <a:spLocks noGrp="1"/>
          </p:cNvSpPr>
          <p:nvPr>
            <p:ph type="pic" sz="quarter" idx="14"/>
          </p:nvPr>
        </p:nvSpPr>
        <p:spPr>
          <a:xfrm>
            <a:off x="8917" y="3005404"/>
            <a:ext cx="4826957" cy="3852596"/>
          </a:xfrm>
        </p:spPr>
        <p:txBody>
          <a:bodyPr/>
          <a:lstStyle/>
          <a:p>
            <a:r>
              <a:rPr lang="en-US"/>
              <a:t>Click icon to add picture</a:t>
            </a:r>
          </a:p>
        </p:txBody>
      </p:sp>
    </p:spTree>
    <p:extLst>
      <p:ext uri="{BB962C8B-B14F-4D97-AF65-F5344CB8AC3E}">
        <p14:creationId xmlns:p14="http://schemas.microsoft.com/office/powerpoint/2010/main" val="39875273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Double Image Sl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52BAF-CDF8-4628-9885-92AECFA75184}"/>
              </a:ext>
            </a:extLst>
          </p:cNvPr>
          <p:cNvSpPr>
            <a:spLocks noGrp="1"/>
          </p:cNvSpPr>
          <p:nvPr>
            <p:ph type="title"/>
          </p:nvPr>
        </p:nvSpPr>
        <p:spPr>
          <a:xfrm>
            <a:off x="838198" y="4590411"/>
            <a:ext cx="4153757" cy="2006770"/>
          </a:xfrm>
        </p:spPr>
        <p:txBody>
          <a:bodyPr anchor="t"/>
          <a:lstStyle>
            <a:lvl1pPr marL="0" indent="0">
              <a:lnSpc>
                <a:spcPct val="100000"/>
              </a:lnSpc>
              <a:spcBef>
                <a:spcPts val="0"/>
              </a:spcBef>
              <a:defRPr/>
            </a:lvl1pPr>
          </a:lstStyle>
          <a:p>
            <a:r>
              <a:rPr lang="en-US"/>
              <a:t>Click to edit Master title style</a:t>
            </a:r>
          </a:p>
        </p:txBody>
      </p:sp>
      <p:sp>
        <p:nvSpPr>
          <p:cNvPr id="6" name="Text Placeholder 5">
            <a:extLst>
              <a:ext uri="{FF2B5EF4-FFF2-40B4-BE49-F238E27FC236}">
                <a16:creationId xmlns:a16="http://schemas.microsoft.com/office/drawing/2014/main" id="{D8C62221-4142-E5CC-4EBC-76775C3945C2}"/>
              </a:ext>
            </a:extLst>
          </p:cNvPr>
          <p:cNvSpPr>
            <a:spLocks noGrp="1"/>
          </p:cNvSpPr>
          <p:nvPr>
            <p:ph type="body" sz="quarter" idx="10"/>
          </p:nvPr>
        </p:nvSpPr>
        <p:spPr>
          <a:xfrm>
            <a:off x="5183188" y="4590412"/>
            <a:ext cx="6304539" cy="2006770"/>
          </a:xfrm>
        </p:spPr>
        <p:txBody>
          <a:bodyPr/>
          <a:lstStyle>
            <a:lvl1pPr marL="228600" indent="-228600">
              <a:lnSpc>
                <a:spcPct val="90000"/>
              </a:lnSpc>
              <a:spcBef>
                <a:spcPts val="1000"/>
              </a:spcBef>
              <a:defRPr/>
            </a:lvl1pPr>
          </a:lstStyle>
          <a:p>
            <a:pPr lvl="0"/>
            <a:r>
              <a:rPr lang="en-US"/>
              <a:t>Click to edit Master text styles</a:t>
            </a:r>
          </a:p>
        </p:txBody>
      </p:sp>
      <p:sp>
        <p:nvSpPr>
          <p:cNvPr id="9" name="Picture Placeholder 8">
            <a:extLst>
              <a:ext uri="{FF2B5EF4-FFF2-40B4-BE49-F238E27FC236}">
                <a16:creationId xmlns:a16="http://schemas.microsoft.com/office/drawing/2014/main" id="{B1785423-D8B7-FDBA-169A-780219FC7DB4}"/>
              </a:ext>
            </a:extLst>
          </p:cNvPr>
          <p:cNvSpPr>
            <a:spLocks noGrp="1"/>
          </p:cNvSpPr>
          <p:nvPr>
            <p:ph type="pic" sz="quarter" idx="11"/>
          </p:nvPr>
        </p:nvSpPr>
        <p:spPr>
          <a:xfrm>
            <a:off x="838197" y="536942"/>
            <a:ext cx="4153757" cy="3900336"/>
          </a:xfrm>
        </p:spPr>
        <p:txBody>
          <a:bodyPr/>
          <a:lstStyle/>
          <a:p>
            <a:r>
              <a:rPr lang="en-US"/>
              <a:t>Click icon to add picture</a:t>
            </a:r>
          </a:p>
        </p:txBody>
      </p:sp>
      <p:sp>
        <p:nvSpPr>
          <p:cNvPr id="11" name="Picture Placeholder 10">
            <a:extLst>
              <a:ext uri="{FF2B5EF4-FFF2-40B4-BE49-F238E27FC236}">
                <a16:creationId xmlns:a16="http://schemas.microsoft.com/office/drawing/2014/main" id="{64E1C9F7-9468-C10F-737F-69C5BDD02CEE}"/>
              </a:ext>
            </a:extLst>
          </p:cNvPr>
          <p:cNvSpPr>
            <a:spLocks noGrp="1"/>
          </p:cNvSpPr>
          <p:nvPr>
            <p:ph type="pic" sz="quarter" idx="12"/>
          </p:nvPr>
        </p:nvSpPr>
        <p:spPr>
          <a:xfrm>
            <a:off x="5183187" y="536942"/>
            <a:ext cx="6304539" cy="3900336"/>
          </a:xfrm>
        </p:spPr>
        <p:txBody>
          <a:bodyPr/>
          <a:lstStyle>
            <a:lvl1pPr>
              <a:buNone/>
              <a:defRPr/>
            </a:lvl1pPr>
          </a:lstStyle>
          <a:p>
            <a:r>
              <a:rPr lang="en-US"/>
              <a:t>Click icon to add picture</a:t>
            </a:r>
          </a:p>
        </p:txBody>
      </p:sp>
    </p:spTree>
    <p:extLst>
      <p:ext uri="{BB962C8B-B14F-4D97-AF65-F5344CB8AC3E}">
        <p14:creationId xmlns:p14="http://schemas.microsoft.com/office/powerpoint/2010/main" val="41319559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riple Imag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3ACCF-11D1-43F2-BC0D-BD057A26D4A4}"/>
              </a:ext>
            </a:extLst>
          </p:cNvPr>
          <p:cNvSpPr>
            <a:spLocks noGrp="1"/>
          </p:cNvSpPr>
          <p:nvPr>
            <p:ph type="title"/>
          </p:nvPr>
        </p:nvSpPr>
        <p:spPr>
          <a:xfrm>
            <a:off x="5369661" y="602673"/>
            <a:ext cx="6179207" cy="1984952"/>
          </a:xfrm>
        </p:spPr>
        <p:txBody>
          <a:bodyPr anchor="b">
            <a:noAutofit/>
          </a:bodyPr>
          <a:lstStyle>
            <a:lvl1pPr>
              <a:defRPr sz="4400"/>
            </a:lvl1pPr>
          </a:lstStyle>
          <a:p>
            <a:r>
              <a:rPr lang="en-US"/>
              <a:t>Click to edit Master title style</a:t>
            </a:r>
          </a:p>
        </p:txBody>
      </p:sp>
      <p:sp>
        <p:nvSpPr>
          <p:cNvPr id="19" name="Text Placeholder 13">
            <a:extLst>
              <a:ext uri="{FF2B5EF4-FFF2-40B4-BE49-F238E27FC236}">
                <a16:creationId xmlns:a16="http://schemas.microsoft.com/office/drawing/2014/main" id="{92481822-DAA2-4398-7E4F-5E8810641935}"/>
              </a:ext>
            </a:extLst>
          </p:cNvPr>
          <p:cNvSpPr>
            <a:spLocks noGrp="1"/>
          </p:cNvSpPr>
          <p:nvPr>
            <p:ph type="body" sz="quarter" idx="15" hasCustomPrompt="1"/>
          </p:nvPr>
        </p:nvSpPr>
        <p:spPr>
          <a:xfrm>
            <a:off x="5369662" y="2961167"/>
            <a:ext cx="6179208" cy="3215796"/>
          </a:xfrm>
        </p:spPr>
        <p:txBody>
          <a:bodyPr/>
          <a:lstStyle>
            <a:lvl1pPr>
              <a:defRPr/>
            </a:lvl1pPr>
          </a:lstStyle>
          <a:p>
            <a:pPr lvl="0"/>
            <a:r>
              <a:rPr lang="en-US"/>
              <a:t>Click to add text</a:t>
            </a:r>
          </a:p>
        </p:txBody>
      </p:sp>
      <p:sp>
        <p:nvSpPr>
          <p:cNvPr id="8" name="Picture Placeholder 7">
            <a:extLst>
              <a:ext uri="{FF2B5EF4-FFF2-40B4-BE49-F238E27FC236}">
                <a16:creationId xmlns:a16="http://schemas.microsoft.com/office/drawing/2014/main" id="{029A2ED9-F4F4-9528-E33B-EEF539390B58}"/>
              </a:ext>
            </a:extLst>
          </p:cNvPr>
          <p:cNvSpPr>
            <a:spLocks noGrp="1"/>
          </p:cNvSpPr>
          <p:nvPr>
            <p:ph type="pic" sz="quarter" idx="10"/>
          </p:nvPr>
        </p:nvSpPr>
        <p:spPr>
          <a:xfrm>
            <a:off x="0" y="-1"/>
            <a:ext cx="4187091" cy="2155281"/>
          </a:xfrm>
        </p:spPr>
        <p:txBody>
          <a:bodyPr/>
          <a:lstStyle/>
          <a:p>
            <a:r>
              <a:rPr lang="en-US"/>
              <a:t>Click icon to add picture</a:t>
            </a:r>
          </a:p>
        </p:txBody>
      </p:sp>
      <p:sp>
        <p:nvSpPr>
          <p:cNvPr id="11" name="Picture Placeholder 10">
            <a:extLst>
              <a:ext uri="{FF2B5EF4-FFF2-40B4-BE49-F238E27FC236}">
                <a16:creationId xmlns:a16="http://schemas.microsoft.com/office/drawing/2014/main" id="{26A308E7-F622-B700-D82D-BB0010161338}"/>
              </a:ext>
            </a:extLst>
          </p:cNvPr>
          <p:cNvSpPr>
            <a:spLocks noGrp="1"/>
          </p:cNvSpPr>
          <p:nvPr>
            <p:ph type="pic" sz="quarter" idx="11"/>
          </p:nvPr>
        </p:nvSpPr>
        <p:spPr>
          <a:xfrm>
            <a:off x="0" y="2342320"/>
            <a:ext cx="4187091" cy="2164320"/>
          </a:xfrm>
        </p:spPr>
        <p:txBody>
          <a:bodyPr/>
          <a:lstStyle/>
          <a:p>
            <a:r>
              <a:rPr lang="en-US"/>
              <a:t>Click icon to add picture</a:t>
            </a:r>
          </a:p>
        </p:txBody>
      </p:sp>
      <p:sp>
        <p:nvSpPr>
          <p:cNvPr id="14" name="Picture Placeholder 13">
            <a:extLst>
              <a:ext uri="{FF2B5EF4-FFF2-40B4-BE49-F238E27FC236}">
                <a16:creationId xmlns:a16="http://schemas.microsoft.com/office/drawing/2014/main" id="{7561ED6F-87BF-8ACB-1C53-05BE3D6D5138}"/>
              </a:ext>
            </a:extLst>
          </p:cNvPr>
          <p:cNvSpPr>
            <a:spLocks noGrp="1"/>
          </p:cNvSpPr>
          <p:nvPr>
            <p:ph type="pic" sz="quarter" idx="12"/>
          </p:nvPr>
        </p:nvSpPr>
        <p:spPr>
          <a:xfrm>
            <a:off x="0" y="4694238"/>
            <a:ext cx="4187091" cy="2155281"/>
          </a:xfrm>
        </p:spPr>
        <p:txBody>
          <a:bodyPr/>
          <a:lstStyle/>
          <a:p>
            <a:r>
              <a:rPr lang="en-US"/>
              <a:t>Click icon to add picture</a:t>
            </a:r>
          </a:p>
        </p:txBody>
      </p:sp>
    </p:spTree>
    <p:extLst>
      <p:ext uri="{BB962C8B-B14F-4D97-AF65-F5344CB8AC3E}">
        <p14:creationId xmlns:p14="http://schemas.microsoft.com/office/powerpoint/2010/main" val="4000595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genda Slid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4D36E-A6F7-4D8A-9345-DF0D974A7584}"/>
              </a:ext>
            </a:extLst>
          </p:cNvPr>
          <p:cNvSpPr>
            <a:spLocks noGrp="1"/>
          </p:cNvSpPr>
          <p:nvPr>
            <p:ph type="title" hasCustomPrompt="1"/>
          </p:nvPr>
        </p:nvSpPr>
        <p:spPr>
          <a:xfrm>
            <a:off x="1" y="1190732"/>
            <a:ext cx="3935412" cy="4478230"/>
          </a:xfrm>
        </p:spPr>
        <p:txBody>
          <a:bodyPr/>
          <a:lstStyle>
            <a:lvl1pPr algn="r">
              <a:defRPr/>
            </a:lvl1pPr>
          </a:lstStyle>
          <a:p>
            <a:r>
              <a:rPr lang="en-US"/>
              <a:t>Agenda</a:t>
            </a:r>
          </a:p>
        </p:txBody>
      </p:sp>
      <p:cxnSp>
        <p:nvCxnSpPr>
          <p:cNvPr id="9" name="Straight Connector 8">
            <a:extLst>
              <a:ext uri="{FF2B5EF4-FFF2-40B4-BE49-F238E27FC236}">
                <a16:creationId xmlns:a16="http://schemas.microsoft.com/office/drawing/2014/main" id="{B68E83C5-0587-60A1-0F3B-EC95A68B8235}"/>
              </a:ext>
              <a:ext uri="{C183D7F6-B498-43B3-948B-1728B52AA6E4}">
                <adec:decorative xmlns:adec="http://schemas.microsoft.com/office/drawing/2017/decorative" val="1"/>
              </a:ext>
            </a:extLst>
          </p:cNvPr>
          <p:cNvCxnSpPr/>
          <p:nvPr userDrawn="1"/>
        </p:nvCxnSpPr>
        <p:spPr>
          <a:xfrm>
            <a:off x="4559643" y="1853514"/>
            <a:ext cx="0" cy="316332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 Placeholder 22">
            <a:extLst>
              <a:ext uri="{FF2B5EF4-FFF2-40B4-BE49-F238E27FC236}">
                <a16:creationId xmlns:a16="http://schemas.microsoft.com/office/drawing/2014/main" id="{D37D3C46-501D-CE73-7664-BA54FA0FB35A}"/>
              </a:ext>
            </a:extLst>
          </p:cNvPr>
          <p:cNvSpPr>
            <a:spLocks noGrp="1"/>
          </p:cNvSpPr>
          <p:nvPr>
            <p:ph type="body" sz="quarter" idx="11" hasCustomPrompt="1"/>
          </p:nvPr>
        </p:nvSpPr>
        <p:spPr>
          <a:xfrm>
            <a:off x="5255261" y="1648869"/>
            <a:ext cx="4698812" cy="3560259"/>
          </a:xfrm>
        </p:spPr>
        <p:txBody>
          <a:bodyPr anchor="ctr"/>
          <a:lstStyle>
            <a:lvl1pPr indent="-731520">
              <a:buFont typeface="+mj-lt"/>
              <a:buAutoNum type="arabicPeriod"/>
              <a:defRPr/>
            </a:lvl1pPr>
          </a:lstStyle>
          <a:p>
            <a:pPr lvl="0"/>
            <a:r>
              <a:rPr lang="en-US"/>
              <a:t>Insert agenda item here</a:t>
            </a:r>
          </a:p>
        </p:txBody>
      </p:sp>
      <p:sp>
        <p:nvSpPr>
          <p:cNvPr id="24" name="Rectangle 23">
            <a:extLst>
              <a:ext uri="{FF2B5EF4-FFF2-40B4-BE49-F238E27FC236}">
                <a16:creationId xmlns:a16="http://schemas.microsoft.com/office/drawing/2014/main" id="{95A53186-1DB9-D05B-6544-B098516B653A}"/>
              </a:ext>
              <a:ext uri="{C183D7F6-B498-43B3-948B-1728B52AA6E4}">
                <adec:decorative xmlns:adec="http://schemas.microsoft.com/office/drawing/2017/decorative" val="1"/>
              </a:ext>
            </a:extLst>
          </p:cNvPr>
          <p:cNvSpPr/>
          <p:nvPr userDrawn="1"/>
        </p:nvSpPr>
        <p:spPr>
          <a:xfrm>
            <a:off x="1" y="0"/>
            <a:ext cx="12192000" cy="230156"/>
          </a:xfrm>
          <a:prstGeom prst="rect">
            <a:avLst/>
          </a:prstGeom>
          <a:solidFill>
            <a:srgbClr val="E1B9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4994730"/>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4D36E-A6F7-4D8A-9345-DF0D974A75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90060D-EAB3-4B28-9FC5-48F50115087B}"/>
              </a:ext>
            </a:extLst>
          </p:cNvPr>
          <p:cNvSpPr>
            <a:spLocks noGrp="1"/>
          </p:cNvSpPr>
          <p:nvPr>
            <p:ph sz="half" idx="1"/>
          </p:nvPr>
        </p:nvSpPr>
        <p:spPr>
          <a:xfrm>
            <a:off x="838200" y="1825625"/>
            <a:ext cx="5181600" cy="4351338"/>
          </a:xfrm>
        </p:spPr>
        <p:txBody>
          <a:bodyPr>
            <a:normAutofit/>
          </a:bodyPr>
          <a:lstStyle>
            <a:lvl1pPr>
              <a:defRPr sz="2400">
                <a:latin typeface="Aptos" panose="020B0004020202020204" pitchFamily="34" charset="0"/>
              </a:defRPr>
            </a:lvl1pPr>
            <a:lvl2pPr>
              <a:defRPr sz="2400">
                <a:latin typeface="Aptos" panose="020B0004020202020204" pitchFamily="34" charset="0"/>
              </a:defRPr>
            </a:lvl2pPr>
            <a:lvl3pPr>
              <a:defRPr sz="2400">
                <a:latin typeface="Aptos" panose="020B0004020202020204" pitchFamily="34" charset="0"/>
              </a:defRPr>
            </a:lvl3pPr>
            <a:lvl4pPr>
              <a:defRPr sz="2400">
                <a:latin typeface="Aptos" panose="020B0004020202020204" pitchFamily="34" charset="0"/>
              </a:defRPr>
            </a:lvl4pPr>
            <a:lvl5pPr>
              <a:defRPr sz="2400">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6B411F8-66B9-44F9-9B05-083507997ACA}"/>
              </a:ext>
            </a:extLst>
          </p:cNvPr>
          <p:cNvSpPr>
            <a:spLocks noGrp="1"/>
          </p:cNvSpPr>
          <p:nvPr>
            <p:ph sz="half" idx="2"/>
          </p:nvPr>
        </p:nvSpPr>
        <p:spPr>
          <a:xfrm>
            <a:off x="6172200" y="1825625"/>
            <a:ext cx="5181600" cy="4351338"/>
          </a:xfrm>
        </p:spPr>
        <p:txBody>
          <a:bodyPr>
            <a:normAutofit/>
          </a:bodyPr>
          <a:lstStyle>
            <a:lvl1pPr>
              <a:defRPr sz="2400">
                <a:latin typeface="Aptos" panose="020B0004020202020204" pitchFamily="34" charset="0"/>
              </a:defRPr>
            </a:lvl1pPr>
            <a:lvl2pPr>
              <a:defRPr sz="2400">
                <a:latin typeface="Aptos" panose="020B0004020202020204" pitchFamily="34" charset="0"/>
              </a:defRPr>
            </a:lvl2pPr>
            <a:lvl3pPr>
              <a:defRPr sz="2400">
                <a:latin typeface="Aptos" panose="020B0004020202020204" pitchFamily="34" charset="0"/>
              </a:defRPr>
            </a:lvl3pPr>
            <a:lvl4pPr>
              <a:defRPr sz="2400">
                <a:latin typeface="Aptos" panose="020B0004020202020204" pitchFamily="34" charset="0"/>
              </a:defRPr>
            </a:lvl4pPr>
            <a:lvl5pPr>
              <a:defRPr sz="2400">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570465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91EEB-89AA-4454-8036-7B3103705F1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030EF1-03E8-4FE2-B82D-FF1FC58EA2B6}"/>
              </a:ext>
            </a:extLst>
          </p:cNvPr>
          <p:cNvSpPr>
            <a:spLocks noGrp="1"/>
          </p:cNvSpPr>
          <p:nvPr>
            <p:ph type="body" idx="1"/>
          </p:nvPr>
        </p:nvSpPr>
        <p:spPr>
          <a:xfrm>
            <a:off x="839788" y="1681163"/>
            <a:ext cx="5157787" cy="823912"/>
          </a:xfrm>
        </p:spPr>
        <p:txBody>
          <a:bodyPr anchor="b"/>
          <a:lstStyle>
            <a:lvl1pPr marL="0" indent="0">
              <a:buNone/>
              <a:defRPr sz="2400" b="1">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15580AA-506A-4DD4-A139-85C501E3E0CB}"/>
              </a:ext>
            </a:extLst>
          </p:cNvPr>
          <p:cNvSpPr>
            <a:spLocks noGrp="1"/>
          </p:cNvSpPr>
          <p:nvPr>
            <p:ph sz="half" idx="2"/>
          </p:nvPr>
        </p:nvSpPr>
        <p:spPr>
          <a:xfrm>
            <a:off x="839788" y="2505075"/>
            <a:ext cx="5157787" cy="3684588"/>
          </a:xfrm>
        </p:spPr>
        <p:txBody>
          <a:bodyPr>
            <a:normAutofit/>
          </a:bodyPr>
          <a:lstStyle>
            <a:lvl1pPr>
              <a:defRPr sz="2400">
                <a:latin typeface="Aptos" panose="020B0004020202020204" pitchFamily="34" charset="0"/>
              </a:defRPr>
            </a:lvl1pPr>
            <a:lvl2pPr>
              <a:defRPr sz="2400">
                <a:latin typeface="Aptos" panose="020B0004020202020204" pitchFamily="34" charset="0"/>
              </a:defRPr>
            </a:lvl2pPr>
            <a:lvl3pPr>
              <a:defRPr sz="2400">
                <a:latin typeface="Aptos" panose="020B0004020202020204" pitchFamily="34" charset="0"/>
              </a:defRPr>
            </a:lvl3pPr>
            <a:lvl4pPr>
              <a:defRPr sz="2400">
                <a:latin typeface="Aptos" panose="020B0004020202020204" pitchFamily="34" charset="0"/>
              </a:defRPr>
            </a:lvl4pPr>
            <a:lvl5pPr>
              <a:defRPr sz="2400">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B69BCD2-99E4-43C9-B547-2EE3777E8304}"/>
              </a:ext>
            </a:extLst>
          </p:cNvPr>
          <p:cNvSpPr>
            <a:spLocks noGrp="1"/>
          </p:cNvSpPr>
          <p:nvPr>
            <p:ph type="body" sz="quarter" idx="3"/>
          </p:nvPr>
        </p:nvSpPr>
        <p:spPr>
          <a:xfrm>
            <a:off x="6172200" y="1681163"/>
            <a:ext cx="5183188" cy="823912"/>
          </a:xfrm>
        </p:spPr>
        <p:txBody>
          <a:bodyPr anchor="b"/>
          <a:lstStyle>
            <a:lvl1pPr marL="0" indent="0">
              <a:buNone/>
              <a:defRPr sz="2400" b="1">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6FB3D22-CBEC-4D83-8C9F-3F7C31093892}"/>
              </a:ext>
            </a:extLst>
          </p:cNvPr>
          <p:cNvSpPr>
            <a:spLocks noGrp="1"/>
          </p:cNvSpPr>
          <p:nvPr>
            <p:ph sz="quarter" idx="4"/>
          </p:nvPr>
        </p:nvSpPr>
        <p:spPr>
          <a:xfrm>
            <a:off x="6172200" y="2505075"/>
            <a:ext cx="5183188" cy="3684588"/>
          </a:xfrm>
        </p:spPr>
        <p:txBody>
          <a:bodyPr>
            <a:normAutofit/>
          </a:bodyPr>
          <a:lstStyle>
            <a:lvl1pPr>
              <a:defRPr sz="2400">
                <a:latin typeface="Aptos" panose="020B0004020202020204" pitchFamily="34" charset="0"/>
              </a:defRPr>
            </a:lvl1pPr>
            <a:lvl2pPr>
              <a:defRPr sz="2400">
                <a:latin typeface="Aptos" panose="020B0004020202020204" pitchFamily="34" charset="0"/>
              </a:defRPr>
            </a:lvl2pPr>
            <a:lvl3pPr>
              <a:defRPr sz="2400">
                <a:latin typeface="Aptos" panose="020B0004020202020204" pitchFamily="34" charset="0"/>
              </a:defRPr>
            </a:lvl3pPr>
            <a:lvl4pPr>
              <a:defRPr sz="2400">
                <a:latin typeface="Aptos" panose="020B0004020202020204" pitchFamily="34" charset="0"/>
              </a:defRPr>
            </a:lvl4pPr>
            <a:lvl5pPr>
              <a:defRPr sz="2400">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778045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able with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52BAF-CDF8-4628-9885-92AECFA75184}"/>
              </a:ext>
            </a:extLst>
          </p:cNvPr>
          <p:cNvSpPr>
            <a:spLocks noGrp="1"/>
          </p:cNvSpPr>
          <p:nvPr>
            <p:ph type="title"/>
          </p:nvPr>
        </p:nvSpPr>
        <p:spPr/>
        <p:txBody>
          <a:bodyPr/>
          <a:lstStyle/>
          <a:p>
            <a:r>
              <a:rPr lang="en-US"/>
              <a:t>Click to edit Master title style</a:t>
            </a:r>
          </a:p>
        </p:txBody>
      </p:sp>
      <p:sp>
        <p:nvSpPr>
          <p:cNvPr id="5" name="Table Placeholder 4">
            <a:extLst>
              <a:ext uri="{FF2B5EF4-FFF2-40B4-BE49-F238E27FC236}">
                <a16:creationId xmlns:a16="http://schemas.microsoft.com/office/drawing/2014/main" id="{2612E491-204A-D8D8-7211-B7B94B4CB82A}"/>
              </a:ext>
            </a:extLst>
          </p:cNvPr>
          <p:cNvSpPr>
            <a:spLocks noGrp="1"/>
          </p:cNvSpPr>
          <p:nvPr>
            <p:ph type="tbl" sz="quarter" idx="10"/>
          </p:nvPr>
        </p:nvSpPr>
        <p:spPr>
          <a:xfrm>
            <a:off x="838200" y="2298054"/>
            <a:ext cx="10515600" cy="3334395"/>
          </a:xfrm>
        </p:spPr>
        <p:txBody>
          <a:bodyPr/>
          <a:lstStyle/>
          <a:p>
            <a:r>
              <a:rPr lang="en-US"/>
              <a:t>Click icon to add table</a:t>
            </a:r>
          </a:p>
        </p:txBody>
      </p:sp>
    </p:spTree>
    <p:extLst>
      <p:ext uri="{BB962C8B-B14F-4D97-AF65-F5344CB8AC3E}">
        <p14:creationId xmlns:p14="http://schemas.microsoft.com/office/powerpoint/2010/main" val="4676350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hart with Titl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52BAF-CDF8-4628-9885-92AECFA75184}"/>
              </a:ext>
            </a:extLst>
          </p:cNvPr>
          <p:cNvSpPr>
            <a:spLocks noGrp="1"/>
          </p:cNvSpPr>
          <p:nvPr>
            <p:ph type="title"/>
          </p:nvPr>
        </p:nvSpPr>
        <p:spPr/>
        <p:txBody>
          <a:bodyPr/>
          <a:lstStyle/>
          <a:p>
            <a:r>
              <a:rPr lang="en-US"/>
              <a:t>Click to edit Master title style</a:t>
            </a:r>
          </a:p>
        </p:txBody>
      </p:sp>
      <p:sp>
        <p:nvSpPr>
          <p:cNvPr id="6" name="Chart Placeholder 5">
            <a:extLst>
              <a:ext uri="{FF2B5EF4-FFF2-40B4-BE49-F238E27FC236}">
                <a16:creationId xmlns:a16="http://schemas.microsoft.com/office/drawing/2014/main" id="{CFE7A6ED-8968-4D88-8BED-26FC0335116E}"/>
              </a:ext>
            </a:extLst>
          </p:cNvPr>
          <p:cNvSpPr>
            <a:spLocks noGrp="1"/>
          </p:cNvSpPr>
          <p:nvPr>
            <p:ph type="chart" sz="quarter" idx="14"/>
          </p:nvPr>
        </p:nvSpPr>
        <p:spPr>
          <a:xfrm>
            <a:off x="838200" y="1847850"/>
            <a:ext cx="10515600" cy="4351338"/>
          </a:xfrm>
        </p:spPr>
        <p:txBody>
          <a:bodyPr/>
          <a:lstStyle/>
          <a:p>
            <a:r>
              <a:rPr lang="en-US"/>
              <a:t>Click icon to add chart</a:t>
            </a:r>
          </a:p>
        </p:txBody>
      </p:sp>
    </p:spTree>
    <p:extLst>
      <p:ext uri="{BB962C8B-B14F-4D97-AF65-F5344CB8AC3E}">
        <p14:creationId xmlns:p14="http://schemas.microsoft.com/office/powerpoint/2010/main" val="15857259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hart with Titl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7E3D1-0804-4C4E-8C27-6163CDDABAEC}"/>
              </a:ext>
            </a:extLst>
          </p:cNvPr>
          <p:cNvSpPr>
            <a:spLocks noGrp="1"/>
          </p:cNvSpPr>
          <p:nvPr>
            <p:ph type="title"/>
          </p:nvPr>
        </p:nvSpPr>
        <p:spPr>
          <a:xfrm>
            <a:off x="8016084" y="620392"/>
            <a:ext cx="3337716" cy="5504688"/>
          </a:xfrm>
        </p:spPr>
        <p:txBody>
          <a:bodyPr anchor="ctr">
            <a:noAutofit/>
          </a:bodyPr>
          <a:lstStyle>
            <a:lvl1pPr>
              <a:defRPr sz="4400"/>
            </a:lvl1pPr>
          </a:lstStyle>
          <a:p>
            <a:r>
              <a:rPr lang="en-US"/>
              <a:t>Click to edit Master title style</a:t>
            </a:r>
          </a:p>
        </p:txBody>
      </p:sp>
      <p:sp>
        <p:nvSpPr>
          <p:cNvPr id="11" name="Chart Placeholder 10">
            <a:extLst>
              <a:ext uri="{FF2B5EF4-FFF2-40B4-BE49-F238E27FC236}">
                <a16:creationId xmlns:a16="http://schemas.microsoft.com/office/drawing/2014/main" id="{F45B0FB8-7202-7BA7-83BB-860EEBA12C57}"/>
              </a:ext>
            </a:extLst>
          </p:cNvPr>
          <p:cNvSpPr>
            <a:spLocks noGrp="1"/>
          </p:cNvSpPr>
          <p:nvPr>
            <p:ph type="chart" sz="quarter" idx="10"/>
          </p:nvPr>
        </p:nvSpPr>
        <p:spPr>
          <a:xfrm>
            <a:off x="838200" y="619887"/>
            <a:ext cx="6630174" cy="5504687"/>
          </a:xfrm>
        </p:spPr>
        <p:txBody>
          <a:bodyPr/>
          <a:lstStyle/>
          <a:p>
            <a:r>
              <a:rPr lang="en-US"/>
              <a:t>Click icon to add chart</a:t>
            </a:r>
          </a:p>
        </p:txBody>
      </p:sp>
    </p:spTree>
    <p:extLst>
      <p:ext uri="{BB962C8B-B14F-4D97-AF65-F5344CB8AC3E}">
        <p14:creationId xmlns:p14="http://schemas.microsoft.com/office/powerpoint/2010/main" val="32893786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hart with Titl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7E3D1-0804-4C4E-8C27-6163CDDABAEC}"/>
              </a:ext>
            </a:extLst>
          </p:cNvPr>
          <p:cNvSpPr>
            <a:spLocks noGrp="1"/>
          </p:cNvSpPr>
          <p:nvPr>
            <p:ph type="title"/>
          </p:nvPr>
        </p:nvSpPr>
        <p:spPr>
          <a:xfrm>
            <a:off x="840927" y="619887"/>
            <a:ext cx="3337716" cy="5504688"/>
          </a:xfrm>
        </p:spPr>
        <p:txBody>
          <a:bodyPr anchor="ctr">
            <a:noAutofit/>
          </a:bodyPr>
          <a:lstStyle>
            <a:lvl1pPr>
              <a:defRPr sz="4400"/>
            </a:lvl1pPr>
          </a:lstStyle>
          <a:p>
            <a:r>
              <a:rPr lang="en-US"/>
              <a:t>Click to edit Master title style</a:t>
            </a:r>
          </a:p>
        </p:txBody>
      </p:sp>
      <p:sp>
        <p:nvSpPr>
          <p:cNvPr id="11" name="Chart Placeholder 10">
            <a:extLst>
              <a:ext uri="{FF2B5EF4-FFF2-40B4-BE49-F238E27FC236}">
                <a16:creationId xmlns:a16="http://schemas.microsoft.com/office/drawing/2014/main" id="{F45B0FB8-7202-7BA7-83BB-860EEBA12C57}"/>
              </a:ext>
            </a:extLst>
          </p:cNvPr>
          <p:cNvSpPr>
            <a:spLocks noGrp="1"/>
          </p:cNvSpPr>
          <p:nvPr>
            <p:ph type="chart" sz="quarter" idx="10"/>
          </p:nvPr>
        </p:nvSpPr>
        <p:spPr>
          <a:xfrm>
            <a:off x="4720899" y="619887"/>
            <a:ext cx="6630174" cy="5504687"/>
          </a:xfrm>
        </p:spPr>
        <p:txBody>
          <a:bodyPr/>
          <a:lstStyle/>
          <a:p>
            <a:r>
              <a:rPr lang="en-US"/>
              <a:t>Click icon to add chart</a:t>
            </a:r>
          </a:p>
        </p:txBody>
      </p:sp>
    </p:spTree>
    <p:extLst>
      <p:ext uri="{BB962C8B-B14F-4D97-AF65-F5344CB8AC3E}">
        <p14:creationId xmlns:p14="http://schemas.microsoft.com/office/powerpoint/2010/main" val="35549255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52BAF-CDF8-4628-9885-92AECFA7518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987175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C4BB34-27EC-4541-9A91-8C411188A125}"/>
              </a:ext>
              <a:ext uri="{C183D7F6-B498-43B3-948B-1728B52AA6E4}">
                <adec:decorative xmlns:adec="http://schemas.microsoft.com/office/drawing/2017/decorative" val="1"/>
              </a:ext>
            </a:extLst>
          </p:cNvPr>
          <p:cNvSpPr>
            <a:spLocks noGrp="1"/>
          </p:cNvSpPr>
          <p:nvPr>
            <p:ph type="dt" sz="half" idx="10"/>
          </p:nvPr>
        </p:nvSpPr>
        <p:spPr/>
        <p:txBody>
          <a:bodyPr/>
          <a:lstStyle>
            <a:lvl1pPr>
              <a:defRPr>
                <a:latin typeface="Aptos" panose="020B0004020202020204" pitchFamily="34" charset="0"/>
              </a:defRPr>
            </a:lvl1pPr>
          </a:lstStyle>
          <a:p>
            <a:fld id="{4F415076-7713-4626-B3ED-2D5C513D0B12}" type="datetime1">
              <a:rPr lang="en-US" smtClean="0"/>
              <a:pPr/>
              <a:t>4/16/2026</a:t>
            </a:fld>
            <a:endParaRPr lang="en-US"/>
          </a:p>
        </p:txBody>
      </p:sp>
      <p:sp>
        <p:nvSpPr>
          <p:cNvPr id="3" name="Footer Placeholder 2">
            <a:extLst>
              <a:ext uri="{FF2B5EF4-FFF2-40B4-BE49-F238E27FC236}">
                <a16:creationId xmlns:a16="http://schemas.microsoft.com/office/drawing/2014/main" id="{5324D303-DAB3-4B74-AE52-B12EA9CC5761}"/>
              </a:ext>
              <a:ext uri="{C183D7F6-B498-43B3-948B-1728B52AA6E4}">
                <adec:decorative xmlns:adec="http://schemas.microsoft.com/office/drawing/2017/decorative" val="1"/>
              </a:ext>
            </a:extLst>
          </p:cNvPr>
          <p:cNvSpPr>
            <a:spLocks noGrp="1"/>
          </p:cNvSpPr>
          <p:nvPr>
            <p:ph type="ftr" sz="quarter" idx="11"/>
          </p:nvPr>
        </p:nvSpPr>
        <p:spPr/>
        <p:txBody>
          <a:bodyPr/>
          <a:lstStyle>
            <a:lvl1pPr>
              <a:defRPr>
                <a:latin typeface="Aptos" panose="020B0004020202020204" pitchFamily="34" charset="0"/>
              </a:defRPr>
            </a:lvl1pPr>
          </a:lstStyle>
          <a:p>
            <a:endParaRPr lang="en-US"/>
          </a:p>
        </p:txBody>
      </p:sp>
      <p:sp>
        <p:nvSpPr>
          <p:cNvPr id="4" name="Slide Number Placeholder 3">
            <a:extLst>
              <a:ext uri="{FF2B5EF4-FFF2-40B4-BE49-F238E27FC236}">
                <a16:creationId xmlns:a16="http://schemas.microsoft.com/office/drawing/2014/main" id="{3FE0BE41-A9D5-425D-B754-E98E73D4B98D}"/>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latin typeface="Aptos" panose="020B0004020202020204" pitchFamily="34" charset="0"/>
              </a:defRPr>
            </a:lvl1pPr>
          </a:lstStyle>
          <a:p>
            <a:fld id="{9E479467-D475-44BA-A6A1-CAD0337F3F46}" type="slidenum">
              <a:rPr lang="en-US" smtClean="0"/>
              <a:pPr/>
              <a:t>‹#›</a:t>
            </a:fld>
            <a:endParaRPr lang="en-US"/>
          </a:p>
        </p:txBody>
      </p:sp>
    </p:spTree>
    <p:extLst>
      <p:ext uri="{BB962C8B-B14F-4D97-AF65-F5344CB8AC3E}">
        <p14:creationId xmlns:p14="http://schemas.microsoft.com/office/powerpoint/2010/main" val="225345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losing Slide">
    <p:bg>
      <p:bgRef idx="1001">
        <a:schemeClr val="bg2"/>
      </p:bgRef>
    </p:bg>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5BF0E41D-206D-AA3B-3D42-0B56D560B53C}"/>
              </a:ext>
            </a:extLst>
          </p:cNvPr>
          <p:cNvSpPr>
            <a:spLocks noGrp="1"/>
          </p:cNvSpPr>
          <p:nvPr userDrawn="1">
            <p:ph type="body" sz="quarter" idx="10" hasCustomPrompt="1"/>
          </p:nvPr>
        </p:nvSpPr>
        <p:spPr>
          <a:xfrm>
            <a:off x="5541872" y="3010033"/>
            <a:ext cx="5808751" cy="1273828"/>
          </a:xfrm>
        </p:spPr>
        <p:txBody>
          <a:bodyPr anchor="t"/>
          <a:lstStyle>
            <a:lvl1pPr marL="0" indent="0">
              <a:lnSpc>
                <a:spcPct val="100000"/>
              </a:lnSpc>
              <a:spcBef>
                <a:spcPts val="0"/>
              </a:spcBef>
              <a:buNone/>
              <a:defRPr b="0"/>
            </a:lvl1pPr>
          </a:lstStyle>
          <a:p>
            <a:pPr lvl="0"/>
            <a:r>
              <a:rPr lang="en-US"/>
              <a:t>Job Title and Contact Info</a:t>
            </a:r>
          </a:p>
        </p:txBody>
      </p:sp>
      <p:sp>
        <p:nvSpPr>
          <p:cNvPr id="20" name="Text Placeholder 19">
            <a:extLst>
              <a:ext uri="{FF2B5EF4-FFF2-40B4-BE49-F238E27FC236}">
                <a16:creationId xmlns:a16="http://schemas.microsoft.com/office/drawing/2014/main" id="{76E0A2BF-CA42-D61E-5D47-AC10AB635A58}"/>
              </a:ext>
            </a:extLst>
          </p:cNvPr>
          <p:cNvSpPr>
            <a:spLocks noGrp="1"/>
          </p:cNvSpPr>
          <p:nvPr>
            <p:ph type="body" sz="quarter" idx="11" hasCustomPrompt="1"/>
          </p:nvPr>
        </p:nvSpPr>
        <p:spPr>
          <a:xfrm>
            <a:off x="5541873" y="2531165"/>
            <a:ext cx="5808750" cy="472242"/>
          </a:xfrm>
        </p:spPr>
        <p:txBody>
          <a:bodyPr anchor="ctr"/>
          <a:lstStyle>
            <a:lvl1pPr marL="0" indent="0">
              <a:lnSpc>
                <a:spcPct val="100000"/>
              </a:lnSpc>
              <a:spcBef>
                <a:spcPts val="0"/>
              </a:spcBef>
              <a:buNone/>
              <a:defRPr b="1"/>
            </a:lvl1pPr>
          </a:lstStyle>
          <a:p>
            <a:pPr lvl="0"/>
            <a:r>
              <a:rPr lang="en-US"/>
              <a:t>First and Last Name</a:t>
            </a:r>
          </a:p>
        </p:txBody>
      </p:sp>
      <p:pic>
        <p:nvPicPr>
          <p:cNvPr id="7" name="Picture 6" descr="Oregon Department of Administrative Services logo">
            <a:extLst>
              <a:ext uri="{FF2B5EF4-FFF2-40B4-BE49-F238E27FC236}">
                <a16:creationId xmlns:a16="http://schemas.microsoft.com/office/drawing/2014/main" id="{A4445B30-5663-1A44-A72C-CE65FA2DFB1F}"/>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256303" y="2704864"/>
            <a:ext cx="1565028" cy="1685014"/>
          </a:xfrm>
          <a:prstGeom prst="rect">
            <a:avLst/>
          </a:prstGeom>
        </p:spPr>
      </p:pic>
      <p:cxnSp>
        <p:nvCxnSpPr>
          <p:cNvPr id="8" name="Straight Connector 7">
            <a:extLst>
              <a:ext uri="{FF2B5EF4-FFF2-40B4-BE49-F238E27FC236}">
                <a16:creationId xmlns:a16="http://schemas.microsoft.com/office/drawing/2014/main" id="{D2D27F74-D72F-8614-8C3B-FA17F2561E5B}"/>
              </a:ext>
              <a:ext uri="{C183D7F6-B498-43B3-948B-1728B52AA6E4}">
                <adec:decorative xmlns:adec="http://schemas.microsoft.com/office/drawing/2017/decorative" val="1"/>
              </a:ext>
            </a:extLst>
          </p:cNvPr>
          <p:cNvCxnSpPr>
            <a:cxnSpLocks/>
          </p:cNvCxnSpPr>
          <p:nvPr userDrawn="1"/>
        </p:nvCxnSpPr>
        <p:spPr>
          <a:xfrm>
            <a:off x="5181601" y="2373113"/>
            <a:ext cx="0" cy="211177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sp>
        <p:nvSpPr>
          <p:cNvPr id="16" name="Rectangle 15">
            <a:extLst>
              <a:ext uri="{FF2B5EF4-FFF2-40B4-BE49-F238E27FC236}">
                <a16:creationId xmlns:a16="http://schemas.microsoft.com/office/drawing/2014/main" id="{92FD48F7-D77E-BDB6-FF58-CCFBB4F4650D}"/>
              </a:ext>
              <a:ext uri="{C183D7F6-B498-43B3-948B-1728B52AA6E4}">
                <adec:decorative xmlns:adec="http://schemas.microsoft.com/office/drawing/2017/decorative" val="1"/>
              </a:ext>
            </a:extLst>
          </p:cNvPr>
          <p:cNvSpPr/>
          <p:nvPr userDrawn="1"/>
        </p:nvSpPr>
        <p:spPr>
          <a:xfrm>
            <a:off x="1" y="0"/>
            <a:ext cx="12192000" cy="230156"/>
          </a:xfrm>
          <a:prstGeom prst="rect">
            <a:avLst/>
          </a:prstGeom>
          <a:solidFill>
            <a:srgbClr val="E1B9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4853570"/>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35381-98D8-4370-8616-5D2867D511F3}"/>
              </a:ext>
            </a:extLst>
          </p:cNvPr>
          <p:cNvSpPr>
            <a:spLocks noGrp="1"/>
          </p:cNvSpPr>
          <p:nvPr>
            <p:ph type="title" hasCustomPrompt="1"/>
          </p:nvPr>
        </p:nvSpPr>
        <p:spPr>
          <a:xfrm>
            <a:off x="831850" y="1709738"/>
            <a:ext cx="10515600" cy="2852737"/>
          </a:xfrm>
        </p:spPr>
        <p:txBody>
          <a:bodyPr anchor="b"/>
          <a:lstStyle>
            <a:lvl1pPr>
              <a:defRPr sz="4400"/>
            </a:lvl1pPr>
          </a:lstStyle>
          <a:p>
            <a:r>
              <a:rPr lang="en-US"/>
              <a:t>Insert Transition Here</a:t>
            </a:r>
          </a:p>
        </p:txBody>
      </p:sp>
      <p:sp>
        <p:nvSpPr>
          <p:cNvPr id="3" name="Text Placeholder 2">
            <a:extLst>
              <a:ext uri="{FF2B5EF4-FFF2-40B4-BE49-F238E27FC236}">
                <a16:creationId xmlns:a16="http://schemas.microsoft.com/office/drawing/2014/main" id="{8473E8B0-1588-4671-BEB3-ACBFD1A220CC}"/>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latin typeface="Aptos" panose="020B00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Insert Subtitle Here</a:t>
            </a:r>
          </a:p>
        </p:txBody>
      </p:sp>
      <p:sp>
        <p:nvSpPr>
          <p:cNvPr id="7" name="Rectangle 6">
            <a:extLst>
              <a:ext uri="{FF2B5EF4-FFF2-40B4-BE49-F238E27FC236}">
                <a16:creationId xmlns:a16="http://schemas.microsoft.com/office/drawing/2014/main" id="{7CB5F17E-7931-07CD-1E9A-C39AF5D273CD}"/>
              </a:ext>
              <a:ext uri="{C183D7F6-B498-43B3-948B-1728B52AA6E4}">
                <adec:decorative xmlns:adec="http://schemas.microsoft.com/office/drawing/2017/decorative" val="1"/>
              </a:ext>
            </a:extLst>
          </p:cNvPr>
          <p:cNvSpPr/>
          <p:nvPr userDrawn="1"/>
        </p:nvSpPr>
        <p:spPr>
          <a:xfrm>
            <a:off x="1" y="0"/>
            <a:ext cx="12192000" cy="230156"/>
          </a:xfrm>
          <a:prstGeom prst="rect">
            <a:avLst/>
          </a:prstGeom>
          <a:solidFill>
            <a:srgbClr val="E1B9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366422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Intro Slid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52BAF-CDF8-4628-9885-92AECFA75184}"/>
              </a:ext>
            </a:extLst>
          </p:cNvPr>
          <p:cNvSpPr>
            <a:spLocks noGrp="1"/>
          </p:cNvSpPr>
          <p:nvPr>
            <p:ph type="title"/>
          </p:nvPr>
        </p:nvSpPr>
        <p:spPr/>
        <p:txBody>
          <a:bodyPr/>
          <a:lstStyle/>
          <a:p>
            <a:r>
              <a:rPr lang="en-US"/>
              <a:t>Click to edit Master title style</a:t>
            </a:r>
          </a:p>
        </p:txBody>
      </p:sp>
      <p:sp>
        <p:nvSpPr>
          <p:cNvPr id="38" name="Text Placeholder 37">
            <a:extLst>
              <a:ext uri="{FF2B5EF4-FFF2-40B4-BE49-F238E27FC236}">
                <a16:creationId xmlns:a16="http://schemas.microsoft.com/office/drawing/2014/main" id="{DE05DC77-F577-6723-2214-A3329C5080E6}"/>
              </a:ext>
              <a:ext uri="{C183D7F6-B498-43B3-948B-1728B52AA6E4}">
                <adec:decorative xmlns:adec="http://schemas.microsoft.com/office/drawing/2017/decorative" val="1"/>
              </a:ext>
            </a:extLst>
          </p:cNvPr>
          <p:cNvSpPr>
            <a:spLocks noGrp="1"/>
          </p:cNvSpPr>
          <p:nvPr>
            <p:ph type="body" sz="quarter" idx="27"/>
          </p:nvPr>
        </p:nvSpPr>
        <p:spPr>
          <a:xfrm>
            <a:off x="-1" y="3286125"/>
            <a:ext cx="12192001" cy="2724150"/>
          </a:xfrm>
          <a:solidFill>
            <a:schemeClr val="tx2"/>
          </a:solidFill>
        </p:spPr>
        <p:txBody>
          <a:bodyPr/>
          <a:lstStyle>
            <a:lvl1pPr>
              <a:buNone/>
              <a:defRPr sz="800">
                <a:noFill/>
              </a:defRPr>
            </a:lvl1pPr>
          </a:lstStyle>
          <a:p>
            <a:pPr lvl="0"/>
            <a:r>
              <a:rPr lang="en-US"/>
              <a:t>Click to edit Master text styles</a:t>
            </a:r>
          </a:p>
        </p:txBody>
      </p:sp>
      <p:sp>
        <p:nvSpPr>
          <p:cNvPr id="26" name="Picture Placeholder 23">
            <a:extLst>
              <a:ext uri="{FF2B5EF4-FFF2-40B4-BE49-F238E27FC236}">
                <a16:creationId xmlns:a16="http://schemas.microsoft.com/office/drawing/2014/main" id="{00741D85-ECB3-80C5-A3B2-5D220C1698BF}"/>
              </a:ext>
              <a:ext uri="{C183D7F6-B498-43B3-948B-1728B52AA6E4}">
                <adec:decorative xmlns:adec="http://schemas.microsoft.com/office/drawing/2017/decorative" val="1"/>
              </a:ext>
            </a:extLst>
          </p:cNvPr>
          <p:cNvSpPr>
            <a:spLocks noGrp="1"/>
          </p:cNvSpPr>
          <p:nvPr>
            <p:ph type="pic" sz="quarter" idx="20"/>
          </p:nvPr>
        </p:nvSpPr>
        <p:spPr>
          <a:xfrm>
            <a:off x="838200" y="2674620"/>
            <a:ext cx="1544638" cy="1508760"/>
          </a:xfrm>
          <a:prstGeom prst="ellipse">
            <a:avLst/>
          </a:prstGeom>
        </p:spPr>
        <p:txBody>
          <a:bodyPr/>
          <a:lstStyle/>
          <a:p>
            <a:r>
              <a:rPr lang="en-US"/>
              <a:t>Click icon to add picture</a:t>
            </a:r>
          </a:p>
        </p:txBody>
      </p:sp>
      <p:sp>
        <p:nvSpPr>
          <p:cNvPr id="18" name="Text Placeholder 17">
            <a:extLst>
              <a:ext uri="{FF2B5EF4-FFF2-40B4-BE49-F238E27FC236}">
                <a16:creationId xmlns:a16="http://schemas.microsoft.com/office/drawing/2014/main" id="{0DAC1EB2-89DB-29E3-4DAB-06D8D6A06599}"/>
              </a:ext>
            </a:extLst>
          </p:cNvPr>
          <p:cNvSpPr>
            <a:spLocks noGrp="1"/>
          </p:cNvSpPr>
          <p:nvPr>
            <p:ph type="body" sz="quarter" idx="13" hasCustomPrompt="1"/>
          </p:nvPr>
        </p:nvSpPr>
        <p:spPr>
          <a:xfrm>
            <a:off x="834905" y="4342234"/>
            <a:ext cx="1545336" cy="913921"/>
          </a:xfrm>
        </p:spPr>
        <p:txBody>
          <a:bodyPr/>
          <a:lstStyle>
            <a:lvl1pPr marL="0" indent="0" algn="ctr">
              <a:lnSpc>
                <a:spcPct val="100000"/>
              </a:lnSpc>
              <a:spcBef>
                <a:spcPts val="0"/>
              </a:spcBef>
              <a:buNone/>
              <a:defRPr sz="1800">
                <a:solidFill>
                  <a:schemeClr val="bg1"/>
                </a:solidFill>
              </a:defRPr>
            </a:lvl1pPr>
          </a:lstStyle>
          <a:p>
            <a:pPr lvl="0"/>
            <a:r>
              <a:rPr lang="en-US"/>
              <a:t>Name</a:t>
            </a:r>
          </a:p>
        </p:txBody>
      </p:sp>
      <p:sp>
        <p:nvSpPr>
          <p:cNvPr id="25" name="Picture Placeholder 23">
            <a:extLst>
              <a:ext uri="{FF2B5EF4-FFF2-40B4-BE49-F238E27FC236}">
                <a16:creationId xmlns:a16="http://schemas.microsoft.com/office/drawing/2014/main" id="{7A885650-4A08-015B-2B36-67961710814E}"/>
              </a:ext>
            </a:extLst>
          </p:cNvPr>
          <p:cNvSpPr>
            <a:spLocks noGrp="1"/>
          </p:cNvSpPr>
          <p:nvPr>
            <p:ph type="pic" sz="quarter" idx="19"/>
          </p:nvPr>
        </p:nvSpPr>
        <p:spPr>
          <a:xfrm>
            <a:off x="3082781" y="2681263"/>
            <a:ext cx="1544638" cy="1508760"/>
          </a:xfrm>
          <a:prstGeom prst="ellipse">
            <a:avLst/>
          </a:prstGeom>
        </p:spPr>
        <p:txBody>
          <a:bodyPr/>
          <a:lstStyle/>
          <a:p>
            <a:r>
              <a:rPr lang="en-US"/>
              <a:t>Click icon to add picture</a:t>
            </a:r>
          </a:p>
        </p:txBody>
      </p:sp>
      <p:sp>
        <p:nvSpPr>
          <p:cNvPr id="34" name="Text Placeholder 17">
            <a:extLst>
              <a:ext uri="{FF2B5EF4-FFF2-40B4-BE49-F238E27FC236}">
                <a16:creationId xmlns:a16="http://schemas.microsoft.com/office/drawing/2014/main" id="{F39858F3-2D10-0B76-1354-812EEB8FD09F}"/>
              </a:ext>
            </a:extLst>
          </p:cNvPr>
          <p:cNvSpPr>
            <a:spLocks noGrp="1"/>
          </p:cNvSpPr>
          <p:nvPr>
            <p:ph type="body" sz="quarter" idx="24" hasCustomPrompt="1"/>
          </p:nvPr>
        </p:nvSpPr>
        <p:spPr>
          <a:xfrm>
            <a:off x="3082432" y="4342713"/>
            <a:ext cx="1545336" cy="913442"/>
          </a:xfrm>
        </p:spPr>
        <p:txBody>
          <a:bodyPr/>
          <a:lstStyle>
            <a:lvl1pPr marL="0" indent="0" algn="ctr">
              <a:lnSpc>
                <a:spcPct val="100000"/>
              </a:lnSpc>
              <a:spcBef>
                <a:spcPts val="0"/>
              </a:spcBef>
              <a:buNone/>
              <a:defRPr sz="1800">
                <a:solidFill>
                  <a:schemeClr val="bg1"/>
                </a:solidFill>
              </a:defRPr>
            </a:lvl1pPr>
          </a:lstStyle>
          <a:p>
            <a:pPr lvl="0"/>
            <a:r>
              <a:rPr lang="en-US"/>
              <a:t>Name</a:t>
            </a:r>
          </a:p>
        </p:txBody>
      </p:sp>
      <p:sp>
        <p:nvSpPr>
          <p:cNvPr id="24" name="Picture Placeholder 23">
            <a:extLst>
              <a:ext uri="{FF2B5EF4-FFF2-40B4-BE49-F238E27FC236}">
                <a16:creationId xmlns:a16="http://schemas.microsoft.com/office/drawing/2014/main" id="{7A7CB50D-5C4E-9060-69ED-946AEAF89C91}"/>
              </a:ext>
            </a:extLst>
          </p:cNvPr>
          <p:cNvSpPr>
            <a:spLocks noGrp="1"/>
          </p:cNvSpPr>
          <p:nvPr>
            <p:ph type="pic" sz="quarter" idx="18"/>
          </p:nvPr>
        </p:nvSpPr>
        <p:spPr>
          <a:xfrm>
            <a:off x="5327363" y="2674620"/>
            <a:ext cx="1544638" cy="1508760"/>
          </a:xfrm>
          <a:prstGeom prst="ellipse">
            <a:avLst/>
          </a:prstGeom>
        </p:spPr>
        <p:txBody>
          <a:bodyPr/>
          <a:lstStyle/>
          <a:p>
            <a:r>
              <a:rPr lang="en-US"/>
              <a:t>Click icon to add picture</a:t>
            </a:r>
          </a:p>
        </p:txBody>
      </p:sp>
      <p:sp>
        <p:nvSpPr>
          <p:cNvPr id="33" name="Text Placeholder 17">
            <a:extLst>
              <a:ext uri="{FF2B5EF4-FFF2-40B4-BE49-F238E27FC236}">
                <a16:creationId xmlns:a16="http://schemas.microsoft.com/office/drawing/2014/main" id="{6832F117-491D-DD63-C367-2D6C457AD22C}"/>
              </a:ext>
            </a:extLst>
          </p:cNvPr>
          <p:cNvSpPr>
            <a:spLocks noGrp="1"/>
          </p:cNvSpPr>
          <p:nvPr>
            <p:ph type="body" sz="quarter" idx="23" hasCustomPrompt="1"/>
          </p:nvPr>
        </p:nvSpPr>
        <p:spPr>
          <a:xfrm>
            <a:off x="5326665" y="4342234"/>
            <a:ext cx="1545336" cy="913442"/>
          </a:xfrm>
        </p:spPr>
        <p:txBody>
          <a:bodyPr/>
          <a:lstStyle>
            <a:lvl1pPr marL="0" indent="0" algn="ctr">
              <a:lnSpc>
                <a:spcPct val="100000"/>
              </a:lnSpc>
              <a:spcBef>
                <a:spcPts val="0"/>
              </a:spcBef>
              <a:buNone/>
              <a:defRPr sz="1800">
                <a:solidFill>
                  <a:schemeClr val="bg1"/>
                </a:solidFill>
              </a:defRPr>
            </a:lvl1pPr>
          </a:lstStyle>
          <a:p>
            <a:pPr lvl="0"/>
            <a:r>
              <a:rPr lang="en-US"/>
              <a:t>Name</a:t>
            </a:r>
          </a:p>
        </p:txBody>
      </p:sp>
      <p:sp>
        <p:nvSpPr>
          <p:cNvPr id="27" name="Picture Placeholder 23">
            <a:extLst>
              <a:ext uri="{FF2B5EF4-FFF2-40B4-BE49-F238E27FC236}">
                <a16:creationId xmlns:a16="http://schemas.microsoft.com/office/drawing/2014/main" id="{FEB0F629-2F43-A038-3606-1E8DF50AA9C1}"/>
              </a:ext>
            </a:extLst>
          </p:cNvPr>
          <p:cNvSpPr>
            <a:spLocks noGrp="1"/>
          </p:cNvSpPr>
          <p:nvPr>
            <p:ph type="pic" sz="quarter" idx="21"/>
          </p:nvPr>
        </p:nvSpPr>
        <p:spPr>
          <a:xfrm>
            <a:off x="7564580" y="2685046"/>
            <a:ext cx="1544638" cy="1508760"/>
          </a:xfrm>
          <a:prstGeom prst="ellipse">
            <a:avLst/>
          </a:prstGeom>
        </p:spPr>
        <p:txBody>
          <a:bodyPr/>
          <a:lstStyle/>
          <a:p>
            <a:r>
              <a:rPr lang="en-US"/>
              <a:t>Click icon to add picture</a:t>
            </a:r>
          </a:p>
        </p:txBody>
      </p:sp>
      <p:sp>
        <p:nvSpPr>
          <p:cNvPr id="35" name="Text Placeholder 17">
            <a:extLst>
              <a:ext uri="{FF2B5EF4-FFF2-40B4-BE49-F238E27FC236}">
                <a16:creationId xmlns:a16="http://schemas.microsoft.com/office/drawing/2014/main" id="{6F410407-A842-9253-190C-167182B14193}"/>
              </a:ext>
            </a:extLst>
          </p:cNvPr>
          <p:cNvSpPr>
            <a:spLocks noGrp="1"/>
          </p:cNvSpPr>
          <p:nvPr>
            <p:ph type="body" sz="quarter" idx="25" hasCustomPrompt="1"/>
          </p:nvPr>
        </p:nvSpPr>
        <p:spPr>
          <a:xfrm>
            <a:off x="7561286" y="4342235"/>
            <a:ext cx="1545336" cy="913441"/>
          </a:xfrm>
        </p:spPr>
        <p:txBody>
          <a:bodyPr/>
          <a:lstStyle>
            <a:lvl1pPr marL="0" indent="0" algn="ctr">
              <a:lnSpc>
                <a:spcPct val="100000"/>
              </a:lnSpc>
              <a:spcBef>
                <a:spcPts val="0"/>
              </a:spcBef>
              <a:buNone/>
              <a:defRPr sz="1800">
                <a:solidFill>
                  <a:schemeClr val="bg1"/>
                </a:solidFill>
              </a:defRPr>
            </a:lvl1pPr>
          </a:lstStyle>
          <a:p>
            <a:pPr lvl="0"/>
            <a:r>
              <a:rPr lang="en-US"/>
              <a:t>Name</a:t>
            </a:r>
          </a:p>
        </p:txBody>
      </p:sp>
      <p:sp>
        <p:nvSpPr>
          <p:cNvPr id="28" name="Picture Placeholder 23">
            <a:extLst>
              <a:ext uri="{FF2B5EF4-FFF2-40B4-BE49-F238E27FC236}">
                <a16:creationId xmlns:a16="http://schemas.microsoft.com/office/drawing/2014/main" id="{5E74B19C-46A6-FFEB-CF79-D45AA7B7E9F9}"/>
              </a:ext>
            </a:extLst>
          </p:cNvPr>
          <p:cNvSpPr>
            <a:spLocks noGrp="1"/>
          </p:cNvSpPr>
          <p:nvPr>
            <p:ph type="pic" sz="quarter" idx="22"/>
          </p:nvPr>
        </p:nvSpPr>
        <p:spPr>
          <a:xfrm>
            <a:off x="9809162" y="2681263"/>
            <a:ext cx="1544638" cy="1508760"/>
          </a:xfrm>
          <a:prstGeom prst="ellipse">
            <a:avLst/>
          </a:prstGeom>
        </p:spPr>
        <p:txBody>
          <a:bodyPr/>
          <a:lstStyle/>
          <a:p>
            <a:r>
              <a:rPr lang="en-US"/>
              <a:t>Click icon to add picture</a:t>
            </a:r>
          </a:p>
        </p:txBody>
      </p:sp>
      <p:sp>
        <p:nvSpPr>
          <p:cNvPr id="36" name="Text Placeholder 17">
            <a:extLst>
              <a:ext uri="{FF2B5EF4-FFF2-40B4-BE49-F238E27FC236}">
                <a16:creationId xmlns:a16="http://schemas.microsoft.com/office/drawing/2014/main" id="{203109D4-8833-B1F0-ADDC-04E505CEC0BA}"/>
              </a:ext>
            </a:extLst>
          </p:cNvPr>
          <p:cNvSpPr>
            <a:spLocks noGrp="1"/>
          </p:cNvSpPr>
          <p:nvPr>
            <p:ph type="body" sz="quarter" idx="26" hasCustomPrompt="1"/>
          </p:nvPr>
        </p:nvSpPr>
        <p:spPr>
          <a:xfrm>
            <a:off x="9808813" y="4336134"/>
            <a:ext cx="1545336" cy="913441"/>
          </a:xfrm>
        </p:spPr>
        <p:txBody>
          <a:bodyPr/>
          <a:lstStyle>
            <a:lvl1pPr marL="0" indent="0" algn="ctr">
              <a:lnSpc>
                <a:spcPct val="100000"/>
              </a:lnSpc>
              <a:spcBef>
                <a:spcPts val="0"/>
              </a:spcBef>
              <a:buNone/>
              <a:defRPr sz="1800">
                <a:solidFill>
                  <a:schemeClr val="bg1"/>
                </a:solidFill>
              </a:defRPr>
            </a:lvl1pPr>
          </a:lstStyle>
          <a:p>
            <a:pPr lvl="0"/>
            <a:r>
              <a:rPr lang="en-US"/>
              <a:t>Name</a:t>
            </a:r>
          </a:p>
        </p:txBody>
      </p:sp>
    </p:spTree>
    <p:extLst>
      <p:ext uri="{BB962C8B-B14F-4D97-AF65-F5344CB8AC3E}">
        <p14:creationId xmlns:p14="http://schemas.microsoft.com/office/powerpoint/2010/main" val="3736016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Intro Sl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52BAF-CDF8-4628-9885-92AECFA75184}"/>
              </a:ext>
            </a:extLst>
          </p:cNvPr>
          <p:cNvSpPr>
            <a:spLocks noGrp="1"/>
          </p:cNvSpPr>
          <p:nvPr>
            <p:ph type="title"/>
          </p:nvPr>
        </p:nvSpPr>
        <p:spPr/>
        <p:txBody>
          <a:bodyPr/>
          <a:lstStyle/>
          <a:p>
            <a:r>
              <a:rPr lang="en-US"/>
              <a:t>Click to edit Master title style</a:t>
            </a:r>
          </a:p>
        </p:txBody>
      </p:sp>
      <p:sp>
        <p:nvSpPr>
          <p:cNvPr id="61" name="Text Placeholder 59">
            <a:extLst>
              <a:ext uri="{FF2B5EF4-FFF2-40B4-BE49-F238E27FC236}">
                <a16:creationId xmlns:a16="http://schemas.microsoft.com/office/drawing/2014/main" id="{B29BDBAD-0F98-4BFC-E7C0-734811262B4F}"/>
              </a:ext>
              <a:ext uri="{C183D7F6-B498-43B3-948B-1728B52AA6E4}">
                <adec:decorative xmlns:adec="http://schemas.microsoft.com/office/drawing/2017/decorative" val="1"/>
              </a:ext>
            </a:extLst>
          </p:cNvPr>
          <p:cNvSpPr>
            <a:spLocks noGrp="1"/>
          </p:cNvSpPr>
          <p:nvPr>
            <p:ph type="body" sz="quarter" idx="25"/>
          </p:nvPr>
        </p:nvSpPr>
        <p:spPr>
          <a:xfrm>
            <a:off x="4610100" y="1795909"/>
            <a:ext cx="2971800" cy="4297680"/>
          </a:xfrm>
          <a:solidFill>
            <a:schemeClr val="tx2"/>
          </a:solidFill>
        </p:spPr>
        <p:txBody>
          <a:bodyPr/>
          <a:lstStyle>
            <a:lvl1pPr>
              <a:buNone/>
              <a:defRPr sz="800">
                <a:noFill/>
              </a:defRPr>
            </a:lvl1pPr>
          </a:lstStyle>
          <a:p>
            <a:pPr lvl="0"/>
            <a:r>
              <a:rPr lang="en-US"/>
              <a:t>Click to edit Master text styles</a:t>
            </a:r>
          </a:p>
        </p:txBody>
      </p:sp>
      <p:sp>
        <p:nvSpPr>
          <p:cNvPr id="62" name="Text Placeholder 59">
            <a:extLst>
              <a:ext uri="{FF2B5EF4-FFF2-40B4-BE49-F238E27FC236}">
                <a16:creationId xmlns:a16="http://schemas.microsoft.com/office/drawing/2014/main" id="{A9B75507-642B-9363-3146-3775C4A57D55}"/>
              </a:ext>
              <a:ext uri="{C183D7F6-B498-43B3-948B-1728B52AA6E4}">
                <adec:decorative xmlns:adec="http://schemas.microsoft.com/office/drawing/2017/decorative" val="1"/>
              </a:ext>
            </a:extLst>
          </p:cNvPr>
          <p:cNvSpPr>
            <a:spLocks noGrp="1"/>
          </p:cNvSpPr>
          <p:nvPr>
            <p:ph type="body" sz="quarter" idx="26"/>
          </p:nvPr>
        </p:nvSpPr>
        <p:spPr>
          <a:xfrm>
            <a:off x="7917948" y="1795909"/>
            <a:ext cx="2971800" cy="4297680"/>
          </a:xfrm>
          <a:solidFill>
            <a:schemeClr val="tx2"/>
          </a:solidFill>
        </p:spPr>
        <p:txBody>
          <a:bodyPr/>
          <a:lstStyle>
            <a:lvl1pPr>
              <a:buNone/>
              <a:defRPr sz="800">
                <a:noFill/>
              </a:defRPr>
            </a:lvl1pPr>
          </a:lstStyle>
          <a:p>
            <a:pPr lvl="0"/>
            <a:r>
              <a:rPr lang="en-US"/>
              <a:t>Click to edit Master text styles</a:t>
            </a:r>
          </a:p>
        </p:txBody>
      </p:sp>
      <p:sp>
        <p:nvSpPr>
          <p:cNvPr id="60" name="Text Placeholder 59">
            <a:extLst>
              <a:ext uri="{FF2B5EF4-FFF2-40B4-BE49-F238E27FC236}">
                <a16:creationId xmlns:a16="http://schemas.microsoft.com/office/drawing/2014/main" id="{3BDA65F0-251C-69A4-8EAA-CBA2994B4345}"/>
              </a:ext>
              <a:ext uri="{C183D7F6-B498-43B3-948B-1728B52AA6E4}">
                <adec:decorative xmlns:adec="http://schemas.microsoft.com/office/drawing/2017/decorative" val="1"/>
              </a:ext>
            </a:extLst>
          </p:cNvPr>
          <p:cNvSpPr>
            <a:spLocks noGrp="1"/>
          </p:cNvSpPr>
          <p:nvPr>
            <p:ph type="body" sz="quarter" idx="24"/>
          </p:nvPr>
        </p:nvSpPr>
        <p:spPr>
          <a:xfrm>
            <a:off x="1302252" y="1795909"/>
            <a:ext cx="2971800" cy="4297680"/>
          </a:xfrm>
          <a:solidFill>
            <a:schemeClr val="tx2"/>
          </a:solidFill>
        </p:spPr>
        <p:txBody>
          <a:bodyPr/>
          <a:lstStyle>
            <a:lvl1pPr>
              <a:buNone/>
              <a:defRPr sz="800">
                <a:noFill/>
              </a:defRPr>
            </a:lvl1pPr>
          </a:lstStyle>
          <a:p>
            <a:pPr lvl="0"/>
            <a:r>
              <a:rPr lang="en-US"/>
              <a:t>Click to edit Master text styles</a:t>
            </a:r>
          </a:p>
        </p:txBody>
      </p:sp>
      <p:sp>
        <p:nvSpPr>
          <p:cNvPr id="31" name="Picture Placeholder 28">
            <a:extLst>
              <a:ext uri="{FF2B5EF4-FFF2-40B4-BE49-F238E27FC236}">
                <a16:creationId xmlns:a16="http://schemas.microsoft.com/office/drawing/2014/main" id="{5966DFB0-0A3D-FF4C-E583-C2701ABDBBAB}"/>
              </a:ext>
            </a:extLst>
          </p:cNvPr>
          <p:cNvSpPr>
            <a:spLocks noGrp="1"/>
          </p:cNvSpPr>
          <p:nvPr>
            <p:ph type="pic" sz="quarter" idx="15"/>
          </p:nvPr>
        </p:nvSpPr>
        <p:spPr>
          <a:xfrm>
            <a:off x="1416552" y="1913828"/>
            <a:ext cx="2743200" cy="2468880"/>
          </a:xfrm>
        </p:spPr>
        <p:txBody>
          <a:bodyPr/>
          <a:lstStyle/>
          <a:p>
            <a:r>
              <a:rPr lang="en-US"/>
              <a:t>Click icon to add picture</a:t>
            </a:r>
          </a:p>
        </p:txBody>
      </p:sp>
      <p:sp>
        <p:nvSpPr>
          <p:cNvPr id="37" name="Text Placeholder 36">
            <a:extLst>
              <a:ext uri="{FF2B5EF4-FFF2-40B4-BE49-F238E27FC236}">
                <a16:creationId xmlns:a16="http://schemas.microsoft.com/office/drawing/2014/main" id="{A31A99F8-A25B-7A17-B1CA-0AB5C8E27500}"/>
              </a:ext>
            </a:extLst>
          </p:cNvPr>
          <p:cNvSpPr>
            <a:spLocks noGrp="1"/>
          </p:cNvSpPr>
          <p:nvPr>
            <p:ph type="body" sz="quarter" idx="16" hasCustomPrompt="1"/>
          </p:nvPr>
        </p:nvSpPr>
        <p:spPr>
          <a:xfrm>
            <a:off x="1416552" y="4509486"/>
            <a:ext cx="2743200" cy="485775"/>
          </a:xfrm>
        </p:spPr>
        <p:txBody>
          <a:bodyPr/>
          <a:lstStyle>
            <a:lvl1pPr marL="0" indent="0" algn="ctr">
              <a:lnSpc>
                <a:spcPct val="100000"/>
              </a:lnSpc>
              <a:spcBef>
                <a:spcPts val="0"/>
              </a:spcBef>
              <a:buNone/>
              <a:defRPr>
                <a:solidFill>
                  <a:schemeClr val="bg1"/>
                </a:solidFill>
              </a:defRPr>
            </a:lvl1pPr>
          </a:lstStyle>
          <a:p>
            <a:pPr lvl="0"/>
            <a:r>
              <a:rPr lang="en-US"/>
              <a:t>Name</a:t>
            </a:r>
          </a:p>
        </p:txBody>
      </p:sp>
      <p:sp>
        <p:nvSpPr>
          <p:cNvPr id="38" name="Text Placeholder 36">
            <a:extLst>
              <a:ext uri="{FF2B5EF4-FFF2-40B4-BE49-F238E27FC236}">
                <a16:creationId xmlns:a16="http://schemas.microsoft.com/office/drawing/2014/main" id="{3C5A3C68-141D-A5FF-F642-E4DDDEE0E2C1}"/>
              </a:ext>
            </a:extLst>
          </p:cNvPr>
          <p:cNvSpPr>
            <a:spLocks noGrp="1"/>
          </p:cNvSpPr>
          <p:nvPr>
            <p:ph type="body" sz="quarter" idx="17" hasCustomPrompt="1"/>
          </p:nvPr>
        </p:nvSpPr>
        <p:spPr>
          <a:xfrm>
            <a:off x="1416552" y="5015134"/>
            <a:ext cx="2743200" cy="485775"/>
          </a:xfrm>
        </p:spPr>
        <p:txBody>
          <a:bodyPr/>
          <a:lstStyle>
            <a:lvl1pPr marL="0" indent="0" algn="ctr">
              <a:lnSpc>
                <a:spcPct val="100000"/>
              </a:lnSpc>
              <a:spcBef>
                <a:spcPts val="0"/>
              </a:spcBef>
              <a:buNone/>
              <a:defRPr sz="2000">
                <a:solidFill>
                  <a:schemeClr val="bg1"/>
                </a:solidFill>
              </a:defRPr>
            </a:lvl1pPr>
          </a:lstStyle>
          <a:p>
            <a:pPr lvl="0"/>
            <a:r>
              <a:rPr lang="en-US"/>
              <a:t>Title</a:t>
            </a:r>
          </a:p>
        </p:txBody>
      </p:sp>
      <p:sp>
        <p:nvSpPr>
          <p:cNvPr id="45" name="Picture Placeholder 44">
            <a:extLst>
              <a:ext uri="{FF2B5EF4-FFF2-40B4-BE49-F238E27FC236}">
                <a16:creationId xmlns:a16="http://schemas.microsoft.com/office/drawing/2014/main" id="{92CB6109-FEA2-07F8-27E0-D645C26D3A37}"/>
              </a:ext>
            </a:extLst>
          </p:cNvPr>
          <p:cNvSpPr>
            <a:spLocks noGrp="1"/>
          </p:cNvSpPr>
          <p:nvPr>
            <p:ph type="pic" sz="quarter" idx="22"/>
          </p:nvPr>
        </p:nvSpPr>
        <p:spPr>
          <a:xfrm>
            <a:off x="4724400" y="1913828"/>
            <a:ext cx="2743200" cy="2468880"/>
          </a:xfrm>
        </p:spPr>
        <p:txBody>
          <a:bodyPr/>
          <a:lstStyle/>
          <a:p>
            <a:r>
              <a:rPr lang="en-US"/>
              <a:t>Click icon to add picture</a:t>
            </a:r>
          </a:p>
        </p:txBody>
      </p:sp>
      <p:sp>
        <p:nvSpPr>
          <p:cNvPr id="39" name="Text Placeholder 36">
            <a:extLst>
              <a:ext uri="{FF2B5EF4-FFF2-40B4-BE49-F238E27FC236}">
                <a16:creationId xmlns:a16="http://schemas.microsoft.com/office/drawing/2014/main" id="{1C7ABD6B-0DCE-7578-305B-B68963C2ADDD}"/>
              </a:ext>
            </a:extLst>
          </p:cNvPr>
          <p:cNvSpPr>
            <a:spLocks noGrp="1"/>
          </p:cNvSpPr>
          <p:nvPr>
            <p:ph type="body" sz="quarter" idx="18" hasCustomPrompt="1"/>
          </p:nvPr>
        </p:nvSpPr>
        <p:spPr>
          <a:xfrm>
            <a:off x="4724400" y="4509486"/>
            <a:ext cx="2743200" cy="485775"/>
          </a:xfrm>
        </p:spPr>
        <p:txBody>
          <a:bodyPr/>
          <a:lstStyle>
            <a:lvl1pPr marL="0" indent="0" algn="ctr">
              <a:lnSpc>
                <a:spcPct val="100000"/>
              </a:lnSpc>
              <a:spcBef>
                <a:spcPts val="0"/>
              </a:spcBef>
              <a:buNone/>
              <a:defRPr>
                <a:solidFill>
                  <a:schemeClr val="bg1"/>
                </a:solidFill>
              </a:defRPr>
            </a:lvl1pPr>
          </a:lstStyle>
          <a:p>
            <a:pPr lvl="0"/>
            <a:r>
              <a:rPr lang="en-US"/>
              <a:t>Name</a:t>
            </a:r>
          </a:p>
        </p:txBody>
      </p:sp>
      <p:sp>
        <p:nvSpPr>
          <p:cNvPr id="40" name="Text Placeholder 36">
            <a:extLst>
              <a:ext uri="{FF2B5EF4-FFF2-40B4-BE49-F238E27FC236}">
                <a16:creationId xmlns:a16="http://schemas.microsoft.com/office/drawing/2014/main" id="{2DE3311C-90D1-8C3A-DFCC-6B6D8CDDBB9A}"/>
              </a:ext>
            </a:extLst>
          </p:cNvPr>
          <p:cNvSpPr>
            <a:spLocks noGrp="1"/>
          </p:cNvSpPr>
          <p:nvPr>
            <p:ph type="body" sz="quarter" idx="19" hasCustomPrompt="1"/>
          </p:nvPr>
        </p:nvSpPr>
        <p:spPr>
          <a:xfrm>
            <a:off x="4724400" y="5015134"/>
            <a:ext cx="2743200" cy="485775"/>
          </a:xfrm>
        </p:spPr>
        <p:txBody>
          <a:bodyPr/>
          <a:lstStyle>
            <a:lvl1pPr marL="0" indent="0" algn="ctr">
              <a:lnSpc>
                <a:spcPct val="100000"/>
              </a:lnSpc>
              <a:spcBef>
                <a:spcPts val="0"/>
              </a:spcBef>
              <a:buNone/>
              <a:defRPr sz="2000">
                <a:solidFill>
                  <a:schemeClr val="bg1"/>
                </a:solidFill>
              </a:defRPr>
            </a:lvl1pPr>
          </a:lstStyle>
          <a:p>
            <a:pPr lvl="0"/>
            <a:r>
              <a:rPr lang="en-US"/>
              <a:t>Title</a:t>
            </a:r>
          </a:p>
        </p:txBody>
      </p:sp>
      <p:sp>
        <p:nvSpPr>
          <p:cNvPr id="47" name="Picture Placeholder 46">
            <a:extLst>
              <a:ext uri="{FF2B5EF4-FFF2-40B4-BE49-F238E27FC236}">
                <a16:creationId xmlns:a16="http://schemas.microsoft.com/office/drawing/2014/main" id="{B0E082D8-97D2-25E1-72E1-F54275DAC0E5}"/>
              </a:ext>
            </a:extLst>
          </p:cNvPr>
          <p:cNvSpPr>
            <a:spLocks noGrp="1"/>
          </p:cNvSpPr>
          <p:nvPr>
            <p:ph type="pic" sz="quarter" idx="23"/>
          </p:nvPr>
        </p:nvSpPr>
        <p:spPr>
          <a:xfrm>
            <a:off x="8032248" y="1913828"/>
            <a:ext cx="2743200" cy="2468880"/>
          </a:xfrm>
        </p:spPr>
        <p:txBody>
          <a:bodyPr/>
          <a:lstStyle/>
          <a:p>
            <a:r>
              <a:rPr lang="en-US"/>
              <a:t>Click icon to add picture</a:t>
            </a:r>
          </a:p>
        </p:txBody>
      </p:sp>
      <p:sp>
        <p:nvSpPr>
          <p:cNvPr id="43" name="Text Placeholder 36">
            <a:extLst>
              <a:ext uri="{FF2B5EF4-FFF2-40B4-BE49-F238E27FC236}">
                <a16:creationId xmlns:a16="http://schemas.microsoft.com/office/drawing/2014/main" id="{7984FC97-C37D-087A-48C8-6E5D0B21FEFD}"/>
              </a:ext>
            </a:extLst>
          </p:cNvPr>
          <p:cNvSpPr>
            <a:spLocks noGrp="1"/>
          </p:cNvSpPr>
          <p:nvPr>
            <p:ph type="body" sz="quarter" idx="21" hasCustomPrompt="1"/>
          </p:nvPr>
        </p:nvSpPr>
        <p:spPr>
          <a:xfrm>
            <a:off x="8032248" y="4506039"/>
            <a:ext cx="2743200" cy="485775"/>
          </a:xfrm>
        </p:spPr>
        <p:txBody>
          <a:bodyPr/>
          <a:lstStyle>
            <a:lvl1pPr marL="0" indent="0" algn="ctr">
              <a:lnSpc>
                <a:spcPct val="100000"/>
              </a:lnSpc>
              <a:spcBef>
                <a:spcPts val="0"/>
              </a:spcBef>
              <a:buNone/>
              <a:defRPr>
                <a:solidFill>
                  <a:schemeClr val="bg1"/>
                </a:solidFill>
              </a:defRPr>
            </a:lvl1pPr>
          </a:lstStyle>
          <a:p>
            <a:pPr lvl="0"/>
            <a:r>
              <a:rPr lang="en-US"/>
              <a:t>Name</a:t>
            </a:r>
          </a:p>
        </p:txBody>
      </p:sp>
      <p:sp>
        <p:nvSpPr>
          <p:cNvPr id="41" name="Text Placeholder 36">
            <a:extLst>
              <a:ext uri="{FF2B5EF4-FFF2-40B4-BE49-F238E27FC236}">
                <a16:creationId xmlns:a16="http://schemas.microsoft.com/office/drawing/2014/main" id="{8BE77486-2473-6943-490E-B80726BDEA53}"/>
              </a:ext>
            </a:extLst>
          </p:cNvPr>
          <p:cNvSpPr>
            <a:spLocks noGrp="1"/>
          </p:cNvSpPr>
          <p:nvPr>
            <p:ph type="body" sz="quarter" idx="20" hasCustomPrompt="1"/>
          </p:nvPr>
        </p:nvSpPr>
        <p:spPr>
          <a:xfrm>
            <a:off x="8032248" y="5011688"/>
            <a:ext cx="2743200" cy="485775"/>
          </a:xfrm>
        </p:spPr>
        <p:txBody>
          <a:bodyPr/>
          <a:lstStyle>
            <a:lvl1pPr marL="0" indent="0" algn="ctr">
              <a:lnSpc>
                <a:spcPct val="100000"/>
              </a:lnSpc>
              <a:spcBef>
                <a:spcPts val="0"/>
              </a:spcBef>
              <a:buNone/>
              <a:defRPr sz="2000">
                <a:solidFill>
                  <a:schemeClr val="bg1"/>
                </a:solidFill>
              </a:defRPr>
            </a:lvl1pPr>
          </a:lstStyle>
          <a:p>
            <a:pPr lvl="0"/>
            <a:r>
              <a:rPr lang="en-US"/>
              <a:t>Title</a:t>
            </a:r>
          </a:p>
        </p:txBody>
      </p:sp>
    </p:spTree>
    <p:extLst>
      <p:ext uri="{BB962C8B-B14F-4D97-AF65-F5344CB8AC3E}">
        <p14:creationId xmlns:p14="http://schemas.microsoft.com/office/powerpoint/2010/main" val="2036940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ro Slid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9DAE9-77B9-1DBD-E20D-98D8BBB3AA26}"/>
              </a:ext>
            </a:extLst>
          </p:cNvPr>
          <p:cNvSpPr>
            <a:spLocks noGrp="1"/>
          </p:cNvSpPr>
          <p:nvPr>
            <p:ph type="title"/>
          </p:nvPr>
        </p:nvSpPr>
        <p:spPr/>
        <p:txBody>
          <a:bodyPr/>
          <a:lstStyle/>
          <a:p>
            <a:r>
              <a:rPr lang="en-US"/>
              <a:t>Click to edit Master title style</a:t>
            </a:r>
          </a:p>
        </p:txBody>
      </p:sp>
      <p:sp>
        <p:nvSpPr>
          <p:cNvPr id="43" name="Text Placeholder 42">
            <a:extLst>
              <a:ext uri="{FF2B5EF4-FFF2-40B4-BE49-F238E27FC236}">
                <a16:creationId xmlns:a16="http://schemas.microsoft.com/office/drawing/2014/main" id="{50918F91-3FF0-4ECD-8420-333F8230448E}"/>
              </a:ext>
              <a:ext uri="{C183D7F6-B498-43B3-948B-1728B52AA6E4}">
                <adec:decorative xmlns:adec="http://schemas.microsoft.com/office/drawing/2017/decorative" val="1"/>
              </a:ext>
            </a:extLst>
          </p:cNvPr>
          <p:cNvSpPr>
            <a:spLocks noGrp="1"/>
          </p:cNvSpPr>
          <p:nvPr>
            <p:ph type="body" sz="quarter" idx="30"/>
          </p:nvPr>
        </p:nvSpPr>
        <p:spPr>
          <a:xfrm>
            <a:off x="0" y="2325690"/>
            <a:ext cx="12192000" cy="3395660"/>
          </a:xfrm>
          <a:solidFill>
            <a:schemeClr val="tx2"/>
          </a:solidFill>
          <a:ln>
            <a:noFill/>
          </a:ln>
        </p:spPr>
        <p:txBody>
          <a:bodyPr/>
          <a:lstStyle>
            <a:lvl1pPr>
              <a:buNone/>
              <a:defRPr sz="800">
                <a:noFill/>
              </a:defRPr>
            </a:lvl1pPr>
          </a:lstStyle>
          <a:p>
            <a:pPr lvl="0"/>
            <a:r>
              <a:rPr lang="en-US"/>
              <a:t>Click to edit Master text styles</a:t>
            </a:r>
          </a:p>
        </p:txBody>
      </p:sp>
      <p:sp>
        <p:nvSpPr>
          <p:cNvPr id="18" name="Picture Placeholder 28">
            <a:extLst>
              <a:ext uri="{FF2B5EF4-FFF2-40B4-BE49-F238E27FC236}">
                <a16:creationId xmlns:a16="http://schemas.microsoft.com/office/drawing/2014/main" id="{0537304A-ACB8-87C9-BF9C-9E8E2EBEE125}"/>
              </a:ext>
            </a:extLst>
          </p:cNvPr>
          <p:cNvSpPr>
            <a:spLocks noGrp="1"/>
          </p:cNvSpPr>
          <p:nvPr>
            <p:ph type="pic" sz="quarter" idx="15"/>
          </p:nvPr>
        </p:nvSpPr>
        <p:spPr>
          <a:xfrm>
            <a:off x="1600701" y="2546128"/>
            <a:ext cx="1999748" cy="1836579"/>
          </a:xfrm>
        </p:spPr>
        <p:txBody>
          <a:bodyPr/>
          <a:lstStyle/>
          <a:p>
            <a:r>
              <a:rPr lang="en-US"/>
              <a:t>Click icon to add picture</a:t>
            </a:r>
          </a:p>
        </p:txBody>
      </p:sp>
      <p:sp>
        <p:nvSpPr>
          <p:cNvPr id="19" name="Text Placeholder 36">
            <a:extLst>
              <a:ext uri="{FF2B5EF4-FFF2-40B4-BE49-F238E27FC236}">
                <a16:creationId xmlns:a16="http://schemas.microsoft.com/office/drawing/2014/main" id="{C2A48EA3-F23B-E04E-B365-B82758DA02A7}"/>
              </a:ext>
            </a:extLst>
          </p:cNvPr>
          <p:cNvSpPr>
            <a:spLocks noGrp="1"/>
          </p:cNvSpPr>
          <p:nvPr>
            <p:ph type="body" sz="quarter" idx="16" hasCustomPrompt="1"/>
          </p:nvPr>
        </p:nvSpPr>
        <p:spPr>
          <a:xfrm>
            <a:off x="1600701" y="4509486"/>
            <a:ext cx="1999748" cy="485775"/>
          </a:xfrm>
        </p:spPr>
        <p:txBody>
          <a:bodyPr/>
          <a:lstStyle>
            <a:lvl1pPr marL="0" indent="0" algn="ctr">
              <a:lnSpc>
                <a:spcPct val="100000"/>
              </a:lnSpc>
              <a:spcBef>
                <a:spcPts val="0"/>
              </a:spcBef>
              <a:buNone/>
              <a:defRPr sz="1800">
                <a:solidFill>
                  <a:schemeClr val="bg1"/>
                </a:solidFill>
              </a:defRPr>
            </a:lvl1pPr>
          </a:lstStyle>
          <a:p>
            <a:pPr lvl="0"/>
            <a:r>
              <a:rPr lang="en-US"/>
              <a:t>Name</a:t>
            </a:r>
          </a:p>
        </p:txBody>
      </p:sp>
      <p:sp>
        <p:nvSpPr>
          <p:cNvPr id="20" name="Text Placeholder 36">
            <a:extLst>
              <a:ext uri="{FF2B5EF4-FFF2-40B4-BE49-F238E27FC236}">
                <a16:creationId xmlns:a16="http://schemas.microsoft.com/office/drawing/2014/main" id="{E017AE36-11CC-C10B-FA48-1C21E5AA7825}"/>
              </a:ext>
            </a:extLst>
          </p:cNvPr>
          <p:cNvSpPr>
            <a:spLocks noGrp="1"/>
          </p:cNvSpPr>
          <p:nvPr>
            <p:ph type="body" sz="quarter" idx="17" hasCustomPrompt="1"/>
          </p:nvPr>
        </p:nvSpPr>
        <p:spPr>
          <a:xfrm>
            <a:off x="1600701" y="5015134"/>
            <a:ext cx="1999748" cy="485775"/>
          </a:xfrm>
        </p:spPr>
        <p:txBody>
          <a:bodyPr/>
          <a:lstStyle>
            <a:lvl1pPr marL="0" indent="0" algn="ctr">
              <a:lnSpc>
                <a:spcPct val="100000"/>
              </a:lnSpc>
              <a:spcBef>
                <a:spcPts val="0"/>
              </a:spcBef>
              <a:buNone/>
              <a:defRPr sz="1800">
                <a:solidFill>
                  <a:schemeClr val="bg1"/>
                </a:solidFill>
              </a:defRPr>
            </a:lvl1pPr>
          </a:lstStyle>
          <a:p>
            <a:pPr lvl="0"/>
            <a:r>
              <a:rPr lang="en-US"/>
              <a:t>Title</a:t>
            </a:r>
          </a:p>
        </p:txBody>
      </p:sp>
      <p:sp>
        <p:nvSpPr>
          <p:cNvPr id="27" name="Picture Placeholder 28">
            <a:extLst>
              <a:ext uri="{FF2B5EF4-FFF2-40B4-BE49-F238E27FC236}">
                <a16:creationId xmlns:a16="http://schemas.microsoft.com/office/drawing/2014/main" id="{AF5D24B0-E012-FB93-5818-A5C22E1FCE88}"/>
              </a:ext>
            </a:extLst>
          </p:cNvPr>
          <p:cNvSpPr>
            <a:spLocks noGrp="1"/>
          </p:cNvSpPr>
          <p:nvPr>
            <p:ph type="pic" sz="quarter" idx="18"/>
          </p:nvPr>
        </p:nvSpPr>
        <p:spPr>
          <a:xfrm>
            <a:off x="3931152" y="2546128"/>
            <a:ext cx="1999748" cy="1836579"/>
          </a:xfrm>
        </p:spPr>
        <p:txBody>
          <a:bodyPr/>
          <a:lstStyle/>
          <a:p>
            <a:r>
              <a:rPr lang="en-US"/>
              <a:t>Click icon to add picture</a:t>
            </a:r>
          </a:p>
        </p:txBody>
      </p:sp>
      <p:sp>
        <p:nvSpPr>
          <p:cNvPr id="28" name="Text Placeholder 36">
            <a:extLst>
              <a:ext uri="{FF2B5EF4-FFF2-40B4-BE49-F238E27FC236}">
                <a16:creationId xmlns:a16="http://schemas.microsoft.com/office/drawing/2014/main" id="{803A8430-71B7-DF45-7FAE-A4E0AEA9161B}"/>
              </a:ext>
            </a:extLst>
          </p:cNvPr>
          <p:cNvSpPr>
            <a:spLocks noGrp="1"/>
          </p:cNvSpPr>
          <p:nvPr>
            <p:ph type="body" sz="quarter" idx="19" hasCustomPrompt="1"/>
          </p:nvPr>
        </p:nvSpPr>
        <p:spPr>
          <a:xfrm>
            <a:off x="3931152" y="4509486"/>
            <a:ext cx="1999748" cy="485775"/>
          </a:xfrm>
        </p:spPr>
        <p:txBody>
          <a:bodyPr/>
          <a:lstStyle>
            <a:lvl1pPr marL="0" indent="0" algn="ctr">
              <a:lnSpc>
                <a:spcPct val="100000"/>
              </a:lnSpc>
              <a:spcBef>
                <a:spcPts val="0"/>
              </a:spcBef>
              <a:buNone/>
              <a:defRPr sz="1800">
                <a:solidFill>
                  <a:schemeClr val="bg1"/>
                </a:solidFill>
              </a:defRPr>
            </a:lvl1pPr>
          </a:lstStyle>
          <a:p>
            <a:pPr lvl="0"/>
            <a:r>
              <a:rPr lang="en-US"/>
              <a:t>Name</a:t>
            </a:r>
          </a:p>
        </p:txBody>
      </p:sp>
      <p:sp>
        <p:nvSpPr>
          <p:cNvPr id="29" name="Text Placeholder 36">
            <a:extLst>
              <a:ext uri="{FF2B5EF4-FFF2-40B4-BE49-F238E27FC236}">
                <a16:creationId xmlns:a16="http://schemas.microsoft.com/office/drawing/2014/main" id="{41254887-26D7-B7CB-C5C0-85C1C5F14A3C}"/>
              </a:ext>
            </a:extLst>
          </p:cNvPr>
          <p:cNvSpPr>
            <a:spLocks noGrp="1"/>
          </p:cNvSpPr>
          <p:nvPr>
            <p:ph type="body" sz="quarter" idx="20" hasCustomPrompt="1"/>
          </p:nvPr>
        </p:nvSpPr>
        <p:spPr>
          <a:xfrm>
            <a:off x="3931152" y="5015134"/>
            <a:ext cx="1999748" cy="485775"/>
          </a:xfrm>
        </p:spPr>
        <p:txBody>
          <a:bodyPr/>
          <a:lstStyle>
            <a:lvl1pPr marL="0" indent="0" algn="ctr">
              <a:lnSpc>
                <a:spcPct val="100000"/>
              </a:lnSpc>
              <a:spcBef>
                <a:spcPts val="0"/>
              </a:spcBef>
              <a:buNone/>
              <a:defRPr sz="1800">
                <a:solidFill>
                  <a:schemeClr val="bg1"/>
                </a:solidFill>
              </a:defRPr>
            </a:lvl1pPr>
          </a:lstStyle>
          <a:p>
            <a:pPr lvl="0"/>
            <a:r>
              <a:rPr lang="en-US"/>
              <a:t>Title</a:t>
            </a:r>
          </a:p>
        </p:txBody>
      </p:sp>
      <p:sp>
        <p:nvSpPr>
          <p:cNvPr id="33" name="Picture Placeholder 28">
            <a:extLst>
              <a:ext uri="{FF2B5EF4-FFF2-40B4-BE49-F238E27FC236}">
                <a16:creationId xmlns:a16="http://schemas.microsoft.com/office/drawing/2014/main" id="{2E67337B-05AB-7BAE-47D8-0676C1B8FA14}"/>
              </a:ext>
            </a:extLst>
          </p:cNvPr>
          <p:cNvSpPr>
            <a:spLocks noGrp="1"/>
          </p:cNvSpPr>
          <p:nvPr>
            <p:ph type="pic" sz="quarter" idx="24"/>
          </p:nvPr>
        </p:nvSpPr>
        <p:spPr>
          <a:xfrm>
            <a:off x="6261603" y="2546128"/>
            <a:ext cx="1999748" cy="1836579"/>
          </a:xfrm>
        </p:spPr>
        <p:txBody>
          <a:bodyPr/>
          <a:lstStyle/>
          <a:p>
            <a:r>
              <a:rPr lang="en-US"/>
              <a:t>Click icon to add picture</a:t>
            </a:r>
          </a:p>
        </p:txBody>
      </p:sp>
      <p:sp>
        <p:nvSpPr>
          <p:cNvPr id="34" name="Text Placeholder 36">
            <a:extLst>
              <a:ext uri="{FF2B5EF4-FFF2-40B4-BE49-F238E27FC236}">
                <a16:creationId xmlns:a16="http://schemas.microsoft.com/office/drawing/2014/main" id="{65A6F855-A7AF-3914-6778-8AED09AEF9B4}"/>
              </a:ext>
            </a:extLst>
          </p:cNvPr>
          <p:cNvSpPr>
            <a:spLocks noGrp="1"/>
          </p:cNvSpPr>
          <p:nvPr>
            <p:ph type="body" sz="quarter" idx="25" hasCustomPrompt="1"/>
          </p:nvPr>
        </p:nvSpPr>
        <p:spPr>
          <a:xfrm>
            <a:off x="6261603" y="4509486"/>
            <a:ext cx="1999748" cy="485775"/>
          </a:xfrm>
        </p:spPr>
        <p:txBody>
          <a:bodyPr/>
          <a:lstStyle>
            <a:lvl1pPr marL="0" indent="0" algn="ctr">
              <a:lnSpc>
                <a:spcPct val="100000"/>
              </a:lnSpc>
              <a:spcBef>
                <a:spcPts val="0"/>
              </a:spcBef>
              <a:buNone/>
              <a:defRPr sz="1800">
                <a:solidFill>
                  <a:schemeClr val="bg1"/>
                </a:solidFill>
              </a:defRPr>
            </a:lvl1pPr>
          </a:lstStyle>
          <a:p>
            <a:pPr lvl="0"/>
            <a:r>
              <a:rPr lang="en-US"/>
              <a:t>Name</a:t>
            </a:r>
          </a:p>
        </p:txBody>
      </p:sp>
      <p:sp>
        <p:nvSpPr>
          <p:cNvPr id="35" name="Text Placeholder 36">
            <a:extLst>
              <a:ext uri="{FF2B5EF4-FFF2-40B4-BE49-F238E27FC236}">
                <a16:creationId xmlns:a16="http://schemas.microsoft.com/office/drawing/2014/main" id="{6B5BA660-2606-44A0-06A0-A47E99F16FC4}"/>
              </a:ext>
            </a:extLst>
          </p:cNvPr>
          <p:cNvSpPr>
            <a:spLocks noGrp="1"/>
          </p:cNvSpPr>
          <p:nvPr>
            <p:ph type="body" sz="quarter" idx="26" hasCustomPrompt="1"/>
          </p:nvPr>
        </p:nvSpPr>
        <p:spPr>
          <a:xfrm>
            <a:off x="6261603" y="5015134"/>
            <a:ext cx="1999748" cy="485775"/>
          </a:xfrm>
        </p:spPr>
        <p:txBody>
          <a:bodyPr/>
          <a:lstStyle>
            <a:lvl1pPr marL="0" indent="0" algn="ctr">
              <a:lnSpc>
                <a:spcPct val="100000"/>
              </a:lnSpc>
              <a:spcBef>
                <a:spcPts val="0"/>
              </a:spcBef>
              <a:buNone/>
              <a:defRPr sz="1800">
                <a:solidFill>
                  <a:schemeClr val="bg1"/>
                </a:solidFill>
              </a:defRPr>
            </a:lvl1pPr>
          </a:lstStyle>
          <a:p>
            <a:pPr lvl="0"/>
            <a:r>
              <a:rPr lang="en-US"/>
              <a:t>Title</a:t>
            </a:r>
          </a:p>
        </p:txBody>
      </p:sp>
      <p:sp>
        <p:nvSpPr>
          <p:cNvPr id="36" name="Picture Placeholder 28">
            <a:extLst>
              <a:ext uri="{FF2B5EF4-FFF2-40B4-BE49-F238E27FC236}">
                <a16:creationId xmlns:a16="http://schemas.microsoft.com/office/drawing/2014/main" id="{D34E50BE-8A06-056C-962C-5C458C5570B7}"/>
              </a:ext>
            </a:extLst>
          </p:cNvPr>
          <p:cNvSpPr>
            <a:spLocks noGrp="1"/>
          </p:cNvSpPr>
          <p:nvPr>
            <p:ph type="pic" sz="quarter" idx="27"/>
          </p:nvPr>
        </p:nvSpPr>
        <p:spPr>
          <a:xfrm>
            <a:off x="8592054" y="2546128"/>
            <a:ext cx="1999748" cy="1836579"/>
          </a:xfrm>
        </p:spPr>
        <p:txBody>
          <a:bodyPr/>
          <a:lstStyle/>
          <a:p>
            <a:r>
              <a:rPr lang="en-US"/>
              <a:t>Click icon to add picture</a:t>
            </a:r>
          </a:p>
        </p:txBody>
      </p:sp>
      <p:sp>
        <p:nvSpPr>
          <p:cNvPr id="37" name="Text Placeholder 36">
            <a:extLst>
              <a:ext uri="{FF2B5EF4-FFF2-40B4-BE49-F238E27FC236}">
                <a16:creationId xmlns:a16="http://schemas.microsoft.com/office/drawing/2014/main" id="{55A762EE-7346-EE67-AAB8-774A8CFFA39C}"/>
              </a:ext>
            </a:extLst>
          </p:cNvPr>
          <p:cNvSpPr>
            <a:spLocks noGrp="1"/>
          </p:cNvSpPr>
          <p:nvPr>
            <p:ph type="body" sz="quarter" idx="28" hasCustomPrompt="1"/>
          </p:nvPr>
        </p:nvSpPr>
        <p:spPr>
          <a:xfrm>
            <a:off x="8592054" y="4509486"/>
            <a:ext cx="1999748" cy="485775"/>
          </a:xfrm>
        </p:spPr>
        <p:txBody>
          <a:bodyPr/>
          <a:lstStyle>
            <a:lvl1pPr marL="0" indent="0" algn="ctr">
              <a:lnSpc>
                <a:spcPct val="100000"/>
              </a:lnSpc>
              <a:spcBef>
                <a:spcPts val="0"/>
              </a:spcBef>
              <a:buNone/>
              <a:defRPr sz="1800">
                <a:solidFill>
                  <a:schemeClr val="bg1"/>
                </a:solidFill>
              </a:defRPr>
            </a:lvl1pPr>
          </a:lstStyle>
          <a:p>
            <a:pPr lvl="0"/>
            <a:r>
              <a:rPr lang="en-US"/>
              <a:t>Name</a:t>
            </a:r>
          </a:p>
        </p:txBody>
      </p:sp>
      <p:sp>
        <p:nvSpPr>
          <p:cNvPr id="38" name="Text Placeholder 36">
            <a:extLst>
              <a:ext uri="{FF2B5EF4-FFF2-40B4-BE49-F238E27FC236}">
                <a16:creationId xmlns:a16="http://schemas.microsoft.com/office/drawing/2014/main" id="{122F4E53-6214-B116-F925-DBA70CD4F0A0}"/>
              </a:ext>
            </a:extLst>
          </p:cNvPr>
          <p:cNvSpPr>
            <a:spLocks noGrp="1"/>
          </p:cNvSpPr>
          <p:nvPr>
            <p:ph type="body" sz="quarter" idx="29" hasCustomPrompt="1"/>
          </p:nvPr>
        </p:nvSpPr>
        <p:spPr>
          <a:xfrm>
            <a:off x="8592054" y="5015134"/>
            <a:ext cx="1999748" cy="485775"/>
          </a:xfrm>
        </p:spPr>
        <p:txBody>
          <a:bodyPr/>
          <a:lstStyle>
            <a:lvl1pPr marL="0" indent="0" algn="ctr">
              <a:lnSpc>
                <a:spcPct val="100000"/>
              </a:lnSpc>
              <a:spcBef>
                <a:spcPts val="0"/>
              </a:spcBef>
              <a:buNone/>
              <a:defRPr sz="1800">
                <a:solidFill>
                  <a:schemeClr val="bg1"/>
                </a:solidFill>
              </a:defRPr>
            </a:lvl1pPr>
          </a:lstStyle>
          <a:p>
            <a:pPr lvl="0"/>
            <a:r>
              <a:rPr lang="en-US"/>
              <a:t>Title</a:t>
            </a:r>
          </a:p>
        </p:txBody>
      </p:sp>
    </p:spTree>
    <p:extLst>
      <p:ext uri="{BB962C8B-B14F-4D97-AF65-F5344CB8AC3E}">
        <p14:creationId xmlns:p14="http://schemas.microsoft.com/office/powerpoint/2010/main" val="1370225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ext With Graphics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52BAF-CDF8-4628-9885-92AECFA75184}"/>
              </a:ext>
            </a:extLst>
          </p:cNvPr>
          <p:cNvSpPr>
            <a:spLocks noGrp="1"/>
          </p:cNvSpPr>
          <p:nvPr>
            <p:ph type="title"/>
          </p:nvPr>
        </p:nvSpPr>
        <p:spPr/>
        <p:txBody>
          <a:bodyPr/>
          <a:lstStyle/>
          <a:p>
            <a:r>
              <a:rPr lang="en-US"/>
              <a:t>Click to edit Master title style</a:t>
            </a:r>
          </a:p>
        </p:txBody>
      </p:sp>
      <p:sp>
        <p:nvSpPr>
          <p:cNvPr id="6" name="TextBox 28">
            <a:extLst>
              <a:ext uri="{FF2B5EF4-FFF2-40B4-BE49-F238E27FC236}">
                <a16:creationId xmlns:a16="http://schemas.microsoft.com/office/drawing/2014/main" id="{5DBFCF56-B31A-E24C-F794-80C51AAE4CEE}"/>
              </a:ext>
            </a:extLst>
          </p:cNvPr>
          <p:cNvSpPr txBox="1"/>
          <p:nvPr userDrawn="1"/>
        </p:nvSpPr>
        <p:spPr>
          <a:xfrm>
            <a:off x="1078204" y="3062413"/>
            <a:ext cx="1741183" cy="406778"/>
          </a:xfrm>
          <a:prstGeom prst="rect">
            <a:avLst/>
          </a:prstGeom>
        </p:spPr>
        <p:txBody>
          <a:bodyPr lIns="0" tIns="0" rIns="0" bIns="0" rtlCol="0" anchor="t">
            <a:spAutoFit/>
          </a:bodyPr>
          <a:lstStyle/>
          <a:p>
            <a:pPr algn="ctr">
              <a:lnSpc>
                <a:spcPts val="2879"/>
              </a:lnSpc>
            </a:pPr>
            <a:r>
              <a:rPr lang="en-US" sz="3600" spc="239">
                <a:solidFill>
                  <a:srgbClr val="FFFFFF"/>
                </a:solidFill>
                <a:latin typeface="Aptos" panose="020B0004020202020204" pitchFamily="34" charset="0"/>
              </a:rPr>
              <a:t>1</a:t>
            </a:r>
          </a:p>
        </p:txBody>
      </p:sp>
      <p:sp>
        <p:nvSpPr>
          <p:cNvPr id="7" name="TextBox 37">
            <a:extLst>
              <a:ext uri="{FF2B5EF4-FFF2-40B4-BE49-F238E27FC236}">
                <a16:creationId xmlns:a16="http://schemas.microsoft.com/office/drawing/2014/main" id="{6813C453-F512-1DB4-1829-F3E49DCF458A}"/>
              </a:ext>
            </a:extLst>
          </p:cNvPr>
          <p:cNvSpPr txBox="1"/>
          <p:nvPr userDrawn="1"/>
        </p:nvSpPr>
        <p:spPr>
          <a:xfrm>
            <a:off x="7307977" y="3062413"/>
            <a:ext cx="1741183" cy="406778"/>
          </a:xfrm>
          <a:prstGeom prst="rect">
            <a:avLst/>
          </a:prstGeom>
        </p:spPr>
        <p:txBody>
          <a:bodyPr lIns="0" tIns="0" rIns="0" bIns="0" rtlCol="0" anchor="t">
            <a:spAutoFit/>
          </a:bodyPr>
          <a:lstStyle/>
          <a:p>
            <a:pPr algn="ctr">
              <a:lnSpc>
                <a:spcPts val="2879"/>
              </a:lnSpc>
            </a:pPr>
            <a:r>
              <a:rPr lang="en-US" sz="3600" spc="239">
                <a:solidFill>
                  <a:srgbClr val="FFFFFF"/>
                </a:solidFill>
                <a:latin typeface="Aptos" panose="020B0004020202020204" pitchFamily="34" charset="0"/>
              </a:rPr>
              <a:t>4</a:t>
            </a:r>
          </a:p>
        </p:txBody>
      </p:sp>
      <p:sp>
        <p:nvSpPr>
          <p:cNvPr id="8" name="TextBox 40">
            <a:extLst>
              <a:ext uri="{FF2B5EF4-FFF2-40B4-BE49-F238E27FC236}">
                <a16:creationId xmlns:a16="http://schemas.microsoft.com/office/drawing/2014/main" id="{DF9D4CA0-A7D7-A8CC-A366-44699CE3608E}"/>
              </a:ext>
            </a:extLst>
          </p:cNvPr>
          <p:cNvSpPr txBox="1"/>
          <p:nvPr userDrawn="1"/>
        </p:nvSpPr>
        <p:spPr>
          <a:xfrm>
            <a:off x="9393531" y="3166395"/>
            <a:ext cx="1741183" cy="406778"/>
          </a:xfrm>
          <a:prstGeom prst="rect">
            <a:avLst/>
          </a:prstGeom>
        </p:spPr>
        <p:txBody>
          <a:bodyPr lIns="0" tIns="0" rIns="0" bIns="0" rtlCol="0" anchor="t">
            <a:spAutoFit/>
          </a:bodyPr>
          <a:lstStyle/>
          <a:p>
            <a:pPr algn="ctr">
              <a:lnSpc>
                <a:spcPts val="2879"/>
              </a:lnSpc>
            </a:pPr>
            <a:r>
              <a:rPr lang="en-US" sz="3600" spc="239">
                <a:solidFill>
                  <a:srgbClr val="FFFFFF"/>
                </a:solidFill>
                <a:latin typeface="Aptos" panose="020B0004020202020204" pitchFamily="34" charset="0"/>
              </a:rPr>
              <a:t>5</a:t>
            </a:r>
          </a:p>
        </p:txBody>
      </p:sp>
      <p:grpSp>
        <p:nvGrpSpPr>
          <p:cNvPr id="9" name="Group 8">
            <a:extLst>
              <a:ext uri="{FF2B5EF4-FFF2-40B4-BE49-F238E27FC236}">
                <a16:creationId xmlns:a16="http://schemas.microsoft.com/office/drawing/2014/main" id="{F9A911CE-B114-24DC-29B5-E8428610E8DB}"/>
              </a:ext>
              <a:ext uri="{C183D7F6-B498-43B3-948B-1728B52AA6E4}">
                <adec:decorative xmlns:adec="http://schemas.microsoft.com/office/drawing/2017/decorative" val="1"/>
              </a:ext>
            </a:extLst>
          </p:cNvPr>
          <p:cNvGrpSpPr/>
          <p:nvPr userDrawn="1"/>
        </p:nvGrpSpPr>
        <p:grpSpPr>
          <a:xfrm>
            <a:off x="2967059" y="2574926"/>
            <a:ext cx="1996017" cy="3105150"/>
            <a:chOff x="5098544" y="2574926"/>
            <a:chExt cx="1996017" cy="3105150"/>
          </a:xfrm>
        </p:grpSpPr>
        <p:sp>
          <p:nvSpPr>
            <p:cNvPr id="10" name="AutoShape 3">
              <a:extLst>
                <a:ext uri="{FF2B5EF4-FFF2-40B4-BE49-F238E27FC236}">
                  <a16:creationId xmlns:a16="http://schemas.microsoft.com/office/drawing/2014/main" id="{71B4F93E-C37D-4E7B-CD16-5FFF06EDF718}"/>
                </a:ext>
              </a:extLst>
            </p:cNvPr>
            <p:cNvSpPr/>
            <p:nvPr/>
          </p:nvSpPr>
          <p:spPr>
            <a:xfrm>
              <a:off x="5098544" y="3330576"/>
              <a:ext cx="1996017" cy="2349500"/>
            </a:xfrm>
            <a:prstGeom prst="rect">
              <a:avLst/>
            </a:prstGeom>
            <a:solidFill>
              <a:schemeClr val="tx2"/>
            </a:solidFill>
          </p:spPr>
          <p:txBody>
            <a:bodyPr/>
            <a:lstStyle/>
            <a:p>
              <a:endParaRPr lang="en-US">
                <a:latin typeface="Aptos" panose="020B0004020202020204" pitchFamily="34" charset="0"/>
              </a:endParaRPr>
            </a:p>
          </p:txBody>
        </p:sp>
        <p:sp>
          <p:nvSpPr>
            <p:cNvPr id="11" name="TextBox 34">
              <a:extLst>
                <a:ext uri="{FF2B5EF4-FFF2-40B4-BE49-F238E27FC236}">
                  <a16:creationId xmlns:a16="http://schemas.microsoft.com/office/drawing/2014/main" id="{6FD902F3-DFDF-A715-5A74-7CDFE05DE591}"/>
                </a:ext>
              </a:extLst>
            </p:cNvPr>
            <p:cNvSpPr txBox="1"/>
            <p:nvPr userDrawn="1"/>
          </p:nvSpPr>
          <p:spPr>
            <a:xfrm>
              <a:off x="5231386" y="3062413"/>
              <a:ext cx="1741183" cy="406778"/>
            </a:xfrm>
            <a:prstGeom prst="rect">
              <a:avLst/>
            </a:prstGeom>
          </p:spPr>
          <p:txBody>
            <a:bodyPr lIns="0" tIns="0" rIns="0" bIns="0" rtlCol="0" anchor="t">
              <a:spAutoFit/>
            </a:bodyPr>
            <a:lstStyle/>
            <a:p>
              <a:pPr algn="ctr">
                <a:lnSpc>
                  <a:spcPts val="2879"/>
                </a:lnSpc>
              </a:pPr>
              <a:r>
                <a:rPr lang="en-US" sz="3600" spc="239">
                  <a:solidFill>
                    <a:srgbClr val="FFFFFF"/>
                  </a:solidFill>
                  <a:latin typeface="Aptos" panose="020B0004020202020204" pitchFamily="34" charset="0"/>
                </a:rPr>
                <a:t>3</a:t>
              </a:r>
            </a:p>
          </p:txBody>
        </p:sp>
        <p:sp>
          <p:nvSpPr>
            <p:cNvPr id="12" name="AutoShape 4">
              <a:extLst>
                <a:ext uri="{FF2B5EF4-FFF2-40B4-BE49-F238E27FC236}">
                  <a16:creationId xmlns:a16="http://schemas.microsoft.com/office/drawing/2014/main" id="{2196E0F8-F682-AB5D-40F3-54AD74F37E19}"/>
                </a:ext>
              </a:extLst>
            </p:cNvPr>
            <p:cNvSpPr/>
            <p:nvPr/>
          </p:nvSpPr>
          <p:spPr>
            <a:xfrm>
              <a:off x="5098544" y="2574926"/>
              <a:ext cx="1996017" cy="958850"/>
            </a:xfrm>
            <a:prstGeom prst="rect">
              <a:avLst/>
            </a:prstGeom>
            <a:solidFill>
              <a:srgbClr val="FFFFFF"/>
            </a:solidFill>
          </p:spPr>
          <p:txBody>
            <a:bodyPr/>
            <a:lstStyle/>
            <a:p>
              <a:endParaRPr lang="en-US">
                <a:latin typeface="Aptos" panose="020B0004020202020204" pitchFamily="34" charset="0"/>
              </a:endParaRPr>
            </a:p>
          </p:txBody>
        </p:sp>
        <p:pic>
          <p:nvPicPr>
            <p:cNvPr id="13" name="Picture 5">
              <a:extLst>
                <a:ext uri="{FF2B5EF4-FFF2-40B4-BE49-F238E27FC236}">
                  <a16:creationId xmlns:a16="http://schemas.microsoft.com/office/drawing/2014/main" id="{EA5110B4-30B2-6635-41B5-8776E9FB84E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524086" y="2758109"/>
              <a:ext cx="1144934" cy="1144934"/>
            </a:xfrm>
            <a:prstGeom prst="rect">
              <a:avLst/>
            </a:prstGeom>
          </p:spPr>
        </p:pic>
        <p:pic>
          <p:nvPicPr>
            <p:cNvPr id="14" name="Picture 6">
              <a:extLst>
                <a:ext uri="{FF2B5EF4-FFF2-40B4-BE49-F238E27FC236}">
                  <a16:creationId xmlns:a16="http://schemas.microsoft.com/office/drawing/2014/main" id="{574365E9-60F1-FF72-0D0B-22918F934C6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619011" y="2853359"/>
              <a:ext cx="954434" cy="954434"/>
            </a:xfrm>
            <a:prstGeom prst="rect">
              <a:avLst/>
            </a:prstGeom>
          </p:spPr>
        </p:pic>
      </p:grpSp>
      <p:grpSp>
        <p:nvGrpSpPr>
          <p:cNvPr id="15" name="Group 14">
            <a:extLst>
              <a:ext uri="{FF2B5EF4-FFF2-40B4-BE49-F238E27FC236}">
                <a16:creationId xmlns:a16="http://schemas.microsoft.com/office/drawing/2014/main" id="{ECA1507D-8472-929B-FFC8-8AFC85B20E25}"/>
              </a:ext>
              <a:ext uri="{C183D7F6-B498-43B3-948B-1728B52AA6E4}">
                <adec:decorative xmlns:adec="http://schemas.microsoft.com/office/drawing/2017/decorative" val="1"/>
              </a:ext>
            </a:extLst>
          </p:cNvPr>
          <p:cNvGrpSpPr/>
          <p:nvPr userDrawn="1"/>
        </p:nvGrpSpPr>
        <p:grpSpPr>
          <a:xfrm>
            <a:off x="836869" y="2574926"/>
            <a:ext cx="1996017" cy="3105150"/>
            <a:chOff x="5098544" y="2574926"/>
            <a:chExt cx="1996017" cy="3105150"/>
          </a:xfrm>
        </p:grpSpPr>
        <p:sp>
          <p:nvSpPr>
            <p:cNvPr id="16" name="AutoShape 3">
              <a:extLst>
                <a:ext uri="{FF2B5EF4-FFF2-40B4-BE49-F238E27FC236}">
                  <a16:creationId xmlns:a16="http://schemas.microsoft.com/office/drawing/2014/main" id="{6B838728-A0C0-5A26-6DA2-6DA6354B0585}"/>
                </a:ext>
              </a:extLst>
            </p:cNvPr>
            <p:cNvSpPr/>
            <p:nvPr/>
          </p:nvSpPr>
          <p:spPr>
            <a:xfrm>
              <a:off x="5098544" y="3330576"/>
              <a:ext cx="1996017" cy="2349500"/>
            </a:xfrm>
            <a:prstGeom prst="rect">
              <a:avLst/>
            </a:prstGeom>
            <a:solidFill>
              <a:schemeClr val="accent6"/>
            </a:solidFill>
          </p:spPr>
          <p:txBody>
            <a:bodyPr/>
            <a:lstStyle/>
            <a:p>
              <a:endParaRPr lang="en-US">
                <a:latin typeface="Aptos" panose="020B0004020202020204" pitchFamily="34" charset="0"/>
              </a:endParaRPr>
            </a:p>
          </p:txBody>
        </p:sp>
        <p:sp>
          <p:nvSpPr>
            <p:cNvPr id="17" name="TextBox 34">
              <a:extLst>
                <a:ext uri="{FF2B5EF4-FFF2-40B4-BE49-F238E27FC236}">
                  <a16:creationId xmlns:a16="http://schemas.microsoft.com/office/drawing/2014/main" id="{47831CD4-16FC-E1E8-F28B-B0C48AE86F27}"/>
                </a:ext>
              </a:extLst>
            </p:cNvPr>
            <p:cNvSpPr txBox="1"/>
            <p:nvPr userDrawn="1"/>
          </p:nvSpPr>
          <p:spPr>
            <a:xfrm>
              <a:off x="5231386" y="3062413"/>
              <a:ext cx="1741183" cy="406778"/>
            </a:xfrm>
            <a:prstGeom prst="rect">
              <a:avLst/>
            </a:prstGeom>
          </p:spPr>
          <p:txBody>
            <a:bodyPr lIns="0" tIns="0" rIns="0" bIns="0" rtlCol="0" anchor="t">
              <a:spAutoFit/>
            </a:bodyPr>
            <a:lstStyle/>
            <a:p>
              <a:pPr algn="ctr">
                <a:lnSpc>
                  <a:spcPts val="2879"/>
                </a:lnSpc>
              </a:pPr>
              <a:r>
                <a:rPr lang="en-US" sz="3600" spc="239">
                  <a:solidFill>
                    <a:srgbClr val="FFFFFF"/>
                  </a:solidFill>
                  <a:latin typeface="Aptos" panose="020B0004020202020204" pitchFamily="34" charset="0"/>
                </a:rPr>
                <a:t>3</a:t>
              </a:r>
            </a:p>
          </p:txBody>
        </p:sp>
        <p:sp>
          <p:nvSpPr>
            <p:cNvPr id="18" name="AutoShape 4">
              <a:extLst>
                <a:ext uri="{FF2B5EF4-FFF2-40B4-BE49-F238E27FC236}">
                  <a16:creationId xmlns:a16="http://schemas.microsoft.com/office/drawing/2014/main" id="{11D95D64-436A-5F11-7B34-CE76D2DD4C50}"/>
                </a:ext>
              </a:extLst>
            </p:cNvPr>
            <p:cNvSpPr/>
            <p:nvPr/>
          </p:nvSpPr>
          <p:spPr>
            <a:xfrm>
              <a:off x="5098544" y="2574926"/>
              <a:ext cx="1996017" cy="958850"/>
            </a:xfrm>
            <a:prstGeom prst="rect">
              <a:avLst/>
            </a:prstGeom>
            <a:solidFill>
              <a:srgbClr val="FFFFFF"/>
            </a:solidFill>
          </p:spPr>
          <p:txBody>
            <a:bodyPr/>
            <a:lstStyle/>
            <a:p>
              <a:endParaRPr lang="en-US">
                <a:latin typeface="Aptos" panose="020B0004020202020204" pitchFamily="34" charset="0"/>
              </a:endParaRPr>
            </a:p>
          </p:txBody>
        </p:sp>
        <p:pic>
          <p:nvPicPr>
            <p:cNvPr id="19" name="Picture 5">
              <a:extLst>
                <a:ext uri="{FF2B5EF4-FFF2-40B4-BE49-F238E27FC236}">
                  <a16:creationId xmlns:a16="http://schemas.microsoft.com/office/drawing/2014/main" id="{A1F26730-AD90-2E87-9D91-229A542E074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524086" y="2758109"/>
              <a:ext cx="1144934" cy="1144934"/>
            </a:xfrm>
            <a:prstGeom prst="rect">
              <a:avLst/>
            </a:prstGeom>
          </p:spPr>
        </p:pic>
        <p:pic>
          <p:nvPicPr>
            <p:cNvPr id="20" name="Picture 6">
              <a:extLst>
                <a:ext uri="{FF2B5EF4-FFF2-40B4-BE49-F238E27FC236}">
                  <a16:creationId xmlns:a16="http://schemas.microsoft.com/office/drawing/2014/main" id="{7E77D0AA-2DDC-2375-3EF6-86B785B7936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619011" y="2853359"/>
              <a:ext cx="954434" cy="954434"/>
            </a:xfrm>
            <a:prstGeom prst="rect">
              <a:avLst/>
            </a:prstGeom>
          </p:spPr>
        </p:pic>
      </p:grpSp>
      <p:grpSp>
        <p:nvGrpSpPr>
          <p:cNvPr id="21" name="Group 20">
            <a:extLst>
              <a:ext uri="{FF2B5EF4-FFF2-40B4-BE49-F238E27FC236}">
                <a16:creationId xmlns:a16="http://schemas.microsoft.com/office/drawing/2014/main" id="{2E0D4C5A-6B19-7796-586F-4B8AE25163C7}"/>
              </a:ext>
              <a:ext uri="{C183D7F6-B498-43B3-948B-1728B52AA6E4}">
                <adec:decorative xmlns:adec="http://schemas.microsoft.com/office/drawing/2017/decorative" val="1"/>
              </a:ext>
            </a:extLst>
          </p:cNvPr>
          <p:cNvGrpSpPr/>
          <p:nvPr userDrawn="1"/>
        </p:nvGrpSpPr>
        <p:grpSpPr>
          <a:xfrm>
            <a:off x="9357783" y="2574926"/>
            <a:ext cx="1996017" cy="3105150"/>
            <a:chOff x="5098544" y="2574926"/>
            <a:chExt cx="1996017" cy="3105150"/>
          </a:xfrm>
        </p:grpSpPr>
        <p:sp>
          <p:nvSpPr>
            <p:cNvPr id="22" name="AutoShape 3">
              <a:extLst>
                <a:ext uri="{FF2B5EF4-FFF2-40B4-BE49-F238E27FC236}">
                  <a16:creationId xmlns:a16="http://schemas.microsoft.com/office/drawing/2014/main" id="{297EFE30-1E51-CB8E-EF6A-D48F0450CCFC}"/>
                </a:ext>
              </a:extLst>
            </p:cNvPr>
            <p:cNvSpPr/>
            <p:nvPr/>
          </p:nvSpPr>
          <p:spPr>
            <a:xfrm>
              <a:off x="5098544" y="3330576"/>
              <a:ext cx="1996017" cy="2349500"/>
            </a:xfrm>
            <a:prstGeom prst="rect">
              <a:avLst/>
            </a:prstGeom>
            <a:solidFill>
              <a:schemeClr val="accent3"/>
            </a:solidFill>
          </p:spPr>
          <p:txBody>
            <a:bodyPr/>
            <a:lstStyle/>
            <a:p>
              <a:endParaRPr lang="en-US">
                <a:latin typeface="Aptos" panose="020B0004020202020204" pitchFamily="34" charset="0"/>
              </a:endParaRPr>
            </a:p>
          </p:txBody>
        </p:sp>
        <p:sp>
          <p:nvSpPr>
            <p:cNvPr id="23" name="TextBox 34">
              <a:extLst>
                <a:ext uri="{FF2B5EF4-FFF2-40B4-BE49-F238E27FC236}">
                  <a16:creationId xmlns:a16="http://schemas.microsoft.com/office/drawing/2014/main" id="{F99AA7E6-D5FF-60A1-0837-3AC7AB50EDE3}"/>
                </a:ext>
              </a:extLst>
            </p:cNvPr>
            <p:cNvSpPr txBox="1"/>
            <p:nvPr userDrawn="1"/>
          </p:nvSpPr>
          <p:spPr>
            <a:xfrm>
              <a:off x="5231386" y="3062413"/>
              <a:ext cx="1741183" cy="406778"/>
            </a:xfrm>
            <a:prstGeom prst="rect">
              <a:avLst/>
            </a:prstGeom>
          </p:spPr>
          <p:txBody>
            <a:bodyPr lIns="0" tIns="0" rIns="0" bIns="0" rtlCol="0" anchor="t">
              <a:spAutoFit/>
            </a:bodyPr>
            <a:lstStyle/>
            <a:p>
              <a:pPr algn="ctr">
                <a:lnSpc>
                  <a:spcPts val="2879"/>
                </a:lnSpc>
              </a:pPr>
              <a:r>
                <a:rPr lang="en-US" sz="3600" spc="239">
                  <a:solidFill>
                    <a:srgbClr val="FFFFFF"/>
                  </a:solidFill>
                  <a:latin typeface="Aptos" panose="020B0004020202020204" pitchFamily="34" charset="0"/>
                </a:rPr>
                <a:t>3</a:t>
              </a:r>
            </a:p>
          </p:txBody>
        </p:sp>
        <p:sp>
          <p:nvSpPr>
            <p:cNvPr id="24" name="AutoShape 4">
              <a:extLst>
                <a:ext uri="{FF2B5EF4-FFF2-40B4-BE49-F238E27FC236}">
                  <a16:creationId xmlns:a16="http://schemas.microsoft.com/office/drawing/2014/main" id="{2AFAF780-7EA5-E63A-B46E-54F9265F927C}"/>
                </a:ext>
              </a:extLst>
            </p:cNvPr>
            <p:cNvSpPr/>
            <p:nvPr/>
          </p:nvSpPr>
          <p:spPr>
            <a:xfrm>
              <a:off x="5098544" y="2574926"/>
              <a:ext cx="1996017" cy="958850"/>
            </a:xfrm>
            <a:prstGeom prst="rect">
              <a:avLst/>
            </a:prstGeom>
            <a:solidFill>
              <a:srgbClr val="FFFFFF"/>
            </a:solidFill>
          </p:spPr>
          <p:txBody>
            <a:bodyPr/>
            <a:lstStyle/>
            <a:p>
              <a:endParaRPr lang="en-US">
                <a:latin typeface="Aptos" panose="020B0004020202020204" pitchFamily="34" charset="0"/>
              </a:endParaRPr>
            </a:p>
          </p:txBody>
        </p:sp>
        <p:pic>
          <p:nvPicPr>
            <p:cNvPr id="25" name="Picture 5">
              <a:extLst>
                <a:ext uri="{FF2B5EF4-FFF2-40B4-BE49-F238E27FC236}">
                  <a16:creationId xmlns:a16="http://schemas.microsoft.com/office/drawing/2014/main" id="{A1F57723-0490-7C2F-D047-67614FBEE4E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524086" y="2758109"/>
              <a:ext cx="1144934" cy="1144934"/>
            </a:xfrm>
            <a:prstGeom prst="rect">
              <a:avLst/>
            </a:prstGeom>
          </p:spPr>
        </p:pic>
        <p:pic>
          <p:nvPicPr>
            <p:cNvPr id="26" name="Picture 6">
              <a:extLst>
                <a:ext uri="{FF2B5EF4-FFF2-40B4-BE49-F238E27FC236}">
                  <a16:creationId xmlns:a16="http://schemas.microsoft.com/office/drawing/2014/main" id="{EE9B04CB-D41A-5C49-5588-5ED9013CC1A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5619011" y="2853359"/>
              <a:ext cx="954434" cy="954434"/>
            </a:xfrm>
            <a:prstGeom prst="rect">
              <a:avLst/>
            </a:prstGeom>
          </p:spPr>
        </p:pic>
      </p:grpSp>
      <p:grpSp>
        <p:nvGrpSpPr>
          <p:cNvPr id="27" name="Group 26">
            <a:extLst>
              <a:ext uri="{FF2B5EF4-FFF2-40B4-BE49-F238E27FC236}">
                <a16:creationId xmlns:a16="http://schemas.microsoft.com/office/drawing/2014/main" id="{39BAB0C4-DE70-91B9-2824-500B41AEC93D}"/>
              </a:ext>
              <a:ext uri="{C183D7F6-B498-43B3-948B-1728B52AA6E4}">
                <adec:decorative xmlns:adec="http://schemas.microsoft.com/office/drawing/2017/decorative" val="1"/>
              </a:ext>
            </a:extLst>
          </p:cNvPr>
          <p:cNvGrpSpPr/>
          <p:nvPr userDrawn="1"/>
        </p:nvGrpSpPr>
        <p:grpSpPr>
          <a:xfrm>
            <a:off x="5098544" y="2574926"/>
            <a:ext cx="1996017" cy="3105150"/>
            <a:chOff x="5098544" y="2574926"/>
            <a:chExt cx="1996017" cy="3105150"/>
          </a:xfrm>
        </p:grpSpPr>
        <p:sp>
          <p:nvSpPr>
            <p:cNvPr id="28" name="AutoShape 3">
              <a:extLst>
                <a:ext uri="{FF2B5EF4-FFF2-40B4-BE49-F238E27FC236}">
                  <a16:creationId xmlns:a16="http://schemas.microsoft.com/office/drawing/2014/main" id="{3A025B3C-7FDE-03D3-E709-ED3DCD270F70}"/>
                </a:ext>
              </a:extLst>
            </p:cNvPr>
            <p:cNvSpPr/>
            <p:nvPr/>
          </p:nvSpPr>
          <p:spPr>
            <a:xfrm>
              <a:off x="5098544" y="3330576"/>
              <a:ext cx="1996017" cy="2349500"/>
            </a:xfrm>
            <a:prstGeom prst="rect">
              <a:avLst/>
            </a:prstGeom>
            <a:solidFill>
              <a:schemeClr val="accent1"/>
            </a:solidFill>
          </p:spPr>
          <p:txBody>
            <a:bodyPr/>
            <a:lstStyle/>
            <a:p>
              <a:endParaRPr lang="en-US">
                <a:latin typeface="Aptos" panose="020B0004020202020204" pitchFamily="34" charset="0"/>
              </a:endParaRPr>
            </a:p>
          </p:txBody>
        </p:sp>
        <p:sp>
          <p:nvSpPr>
            <p:cNvPr id="29" name="TextBox 34">
              <a:extLst>
                <a:ext uri="{FF2B5EF4-FFF2-40B4-BE49-F238E27FC236}">
                  <a16:creationId xmlns:a16="http://schemas.microsoft.com/office/drawing/2014/main" id="{22C9A5F5-72F2-7130-F16E-0130CB3E5C66}"/>
                </a:ext>
              </a:extLst>
            </p:cNvPr>
            <p:cNvSpPr txBox="1"/>
            <p:nvPr userDrawn="1"/>
          </p:nvSpPr>
          <p:spPr>
            <a:xfrm>
              <a:off x="5231386" y="3062413"/>
              <a:ext cx="1741183" cy="406778"/>
            </a:xfrm>
            <a:prstGeom prst="rect">
              <a:avLst/>
            </a:prstGeom>
          </p:spPr>
          <p:txBody>
            <a:bodyPr lIns="0" tIns="0" rIns="0" bIns="0" rtlCol="0" anchor="t">
              <a:spAutoFit/>
            </a:bodyPr>
            <a:lstStyle/>
            <a:p>
              <a:pPr algn="ctr">
                <a:lnSpc>
                  <a:spcPts val="2879"/>
                </a:lnSpc>
              </a:pPr>
              <a:r>
                <a:rPr lang="en-US" sz="3600" spc="239">
                  <a:solidFill>
                    <a:srgbClr val="FFFFFF"/>
                  </a:solidFill>
                  <a:latin typeface="Aptos" panose="020B0004020202020204" pitchFamily="34" charset="0"/>
                </a:rPr>
                <a:t>3</a:t>
              </a:r>
            </a:p>
          </p:txBody>
        </p:sp>
        <p:sp>
          <p:nvSpPr>
            <p:cNvPr id="30" name="AutoShape 4">
              <a:extLst>
                <a:ext uri="{FF2B5EF4-FFF2-40B4-BE49-F238E27FC236}">
                  <a16:creationId xmlns:a16="http://schemas.microsoft.com/office/drawing/2014/main" id="{C99CEE32-E480-81F9-E8C7-A69B872DC03F}"/>
                </a:ext>
              </a:extLst>
            </p:cNvPr>
            <p:cNvSpPr/>
            <p:nvPr/>
          </p:nvSpPr>
          <p:spPr>
            <a:xfrm>
              <a:off x="5098544" y="2574926"/>
              <a:ext cx="1996017" cy="958850"/>
            </a:xfrm>
            <a:prstGeom prst="rect">
              <a:avLst/>
            </a:prstGeom>
            <a:solidFill>
              <a:srgbClr val="FFFFFF"/>
            </a:solidFill>
          </p:spPr>
          <p:txBody>
            <a:bodyPr/>
            <a:lstStyle/>
            <a:p>
              <a:endParaRPr lang="en-US">
                <a:latin typeface="Aptos" panose="020B0004020202020204" pitchFamily="34" charset="0"/>
              </a:endParaRPr>
            </a:p>
          </p:txBody>
        </p:sp>
        <p:pic>
          <p:nvPicPr>
            <p:cNvPr id="31" name="Picture 5">
              <a:extLst>
                <a:ext uri="{FF2B5EF4-FFF2-40B4-BE49-F238E27FC236}">
                  <a16:creationId xmlns:a16="http://schemas.microsoft.com/office/drawing/2014/main" id="{BABB8EAF-6526-6D52-281A-31F9710843B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524086" y="2758109"/>
              <a:ext cx="1144934" cy="1144934"/>
            </a:xfrm>
            <a:prstGeom prst="rect">
              <a:avLst/>
            </a:prstGeom>
          </p:spPr>
        </p:pic>
        <p:pic>
          <p:nvPicPr>
            <p:cNvPr id="32" name="Picture 6">
              <a:extLst>
                <a:ext uri="{FF2B5EF4-FFF2-40B4-BE49-F238E27FC236}">
                  <a16:creationId xmlns:a16="http://schemas.microsoft.com/office/drawing/2014/main" id="{1C6D28E2-CD15-6FF6-3129-F720B5ADC57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5619011" y="2853359"/>
              <a:ext cx="954434" cy="954434"/>
            </a:xfrm>
            <a:prstGeom prst="rect">
              <a:avLst/>
            </a:prstGeom>
          </p:spPr>
        </p:pic>
      </p:grpSp>
      <p:grpSp>
        <p:nvGrpSpPr>
          <p:cNvPr id="33" name="Group 32">
            <a:extLst>
              <a:ext uri="{FF2B5EF4-FFF2-40B4-BE49-F238E27FC236}">
                <a16:creationId xmlns:a16="http://schemas.microsoft.com/office/drawing/2014/main" id="{57A594A8-42BE-3128-A659-5DE4F70926CB}"/>
              </a:ext>
              <a:ext uri="{C183D7F6-B498-43B3-948B-1728B52AA6E4}">
                <adec:decorative xmlns:adec="http://schemas.microsoft.com/office/drawing/2017/decorative" val="1"/>
              </a:ext>
            </a:extLst>
          </p:cNvPr>
          <p:cNvGrpSpPr/>
          <p:nvPr userDrawn="1"/>
        </p:nvGrpSpPr>
        <p:grpSpPr>
          <a:xfrm>
            <a:off x="7228924" y="2574926"/>
            <a:ext cx="1996017" cy="3105150"/>
            <a:chOff x="5098544" y="2574926"/>
            <a:chExt cx="1996017" cy="3105150"/>
          </a:xfrm>
        </p:grpSpPr>
        <p:sp>
          <p:nvSpPr>
            <p:cNvPr id="34" name="AutoShape 3">
              <a:extLst>
                <a:ext uri="{FF2B5EF4-FFF2-40B4-BE49-F238E27FC236}">
                  <a16:creationId xmlns:a16="http://schemas.microsoft.com/office/drawing/2014/main" id="{65D559C3-3C18-FD12-F51D-6799DB61A8F9}"/>
                </a:ext>
              </a:extLst>
            </p:cNvPr>
            <p:cNvSpPr/>
            <p:nvPr/>
          </p:nvSpPr>
          <p:spPr>
            <a:xfrm>
              <a:off x="5098544" y="3330576"/>
              <a:ext cx="1996017" cy="2349500"/>
            </a:xfrm>
            <a:prstGeom prst="rect">
              <a:avLst/>
            </a:prstGeom>
            <a:solidFill>
              <a:schemeClr val="accent2"/>
            </a:solidFill>
          </p:spPr>
          <p:txBody>
            <a:bodyPr/>
            <a:lstStyle/>
            <a:p>
              <a:endParaRPr lang="en-US">
                <a:latin typeface="Aptos" panose="020B0004020202020204" pitchFamily="34" charset="0"/>
              </a:endParaRPr>
            </a:p>
          </p:txBody>
        </p:sp>
        <p:sp>
          <p:nvSpPr>
            <p:cNvPr id="35" name="TextBox 34">
              <a:extLst>
                <a:ext uri="{FF2B5EF4-FFF2-40B4-BE49-F238E27FC236}">
                  <a16:creationId xmlns:a16="http://schemas.microsoft.com/office/drawing/2014/main" id="{F12FA1C1-E0E5-5F7C-109D-FF5A06E40978}"/>
                </a:ext>
              </a:extLst>
            </p:cNvPr>
            <p:cNvSpPr txBox="1"/>
            <p:nvPr userDrawn="1"/>
          </p:nvSpPr>
          <p:spPr>
            <a:xfrm>
              <a:off x="5231386" y="3062413"/>
              <a:ext cx="1741183" cy="406778"/>
            </a:xfrm>
            <a:prstGeom prst="rect">
              <a:avLst/>
            </a:prstGeom>
          </p:spPr>
          <p:txBody>
            <a:bodyPr lIns="0" tIns="0" rIns="0" bIns="0" rtlCol="0" anchor="t">
              <a:spAutoFit/>
            </a:bodyPr>
            <a:lstStyle/>
            <a:p>
              <a:pPr algn="ctr">
                <a:lnSpc>
                  <a:spcPts val="2879"/>
                </a:lnSpc>
              </a:pPr>
              <a:r>
                <a:rPr lang="en-US" sz="3600" spc="239">
                  <a:solidFill>
                    <a:srgbClr val="FFFFFF"/>
                  </a:solidFill>
                  <a:latin typeface="Aptos" panose="020B0004020202020204" pitchFamily="34" charset="0"/>
                </a:rPr>
                <a:t>3</a:t>
              </a:r>
            </a:p>
          </p:txBody>
        </p:sp>
        <p:sp>
          <p:nvSpPr>
            <p:cNvPr id="36" name="AutoShape 4">
              <a:extLst>
                <a:ext uri="{FF2B5EF4-FFF2-40B4-BE49-F238E27FC236}">
                  <a16:creationId xmlns:a16="http://schemas.microsoft.com/office/drawing/2014/main" id="{2B2C6F81-7627-1E03-65F6-8336150BBB2B}"/>
                </a:ext>
              </a:extLst>
            </p:cNvPr>
            <p:cNvSpPr/>
            <p:nvPr/>
          </p:nvSpPr>
          <p:spPr>
            <a:xfrm>
              <a:off x="5098544" y="2574926"/>
              <a:ext cx="1996017" cy="958850"/>
            </a:xfrm>
            <a:prstGeom prst="rect">
              <a:avLst/>
            </a:prstGeom>
            <a:solidFill>
              <a:srgbClr val="FFFFFF"/>
            </a:solidFill>
          </p:spPr>
          <p:txBody>
            <a:bodyPr/>
            <a:lstStyle/>
            <a:p>
              <a:endParaRPr lang="en-US">
                <a:latin typeface="Aptos" panose="020B0004020202020204" pitchFamily="34" charset="0"/>
              </a:endParaRPr>
            </a:p>
          </p:txBody>
        </p:sp>
        <p:pic>
          <p:nvPicPr>
            <p:cNvPr id="37" name="Picture 5">
              <a:extLst>
                <a:ext uri="{FF2B5EF4-FFF2-40B4-BE49-F238E27FC236}">
                  <a16:creationId xmlns:a16="http://schemas.microsoft.com/office/drawing/2014/main" id="{867C3D22-BB70-5120-F67F-1319B06358C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524086" y="2758109"/>
              <a:ext cx="1144934" cy="1144934"/>
            </a:xfrm>
            <a:prstGeom prst="rect">
              <a:avLst/>
            </a:prstGeom>
          </p:spPr>
        </p:pic>
        <p:pic>
          <p:nvPicPr>
            <p:cNvPr id="38" name="Picture 6">
              <a:extLst>
                <a:ext uri="{FF2B5EF4-FFF2-40B4-BE49-F238E27FC236}">
                  <a16:creationId xmlns:a16="http://schemas.microsoft.com/office/drawing/2014/main" id="{CDA40CFF-47A6-6D06-F5CB-0807BD713BE7}"/>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5619011" y="2853359"/>
              <a:ext cx="954434" cy="954434"/>
            </a:xfrm>
            <a:prstGeom prst="rect">
              <a:avLst/>
            </a:prstGeom>
          </p:spPr>
        </p:pic>
      </p:grpSp>
      <p:sp>
        <p:nvSpPr>
          <p:cNvPr id="46" name="Text Placeholder 123">
            <a:extLst>
              <a:ext uri="{FF2B5EF4-FFF2-40B4-BE49-F238E27FC236}">
                <a16:creationId xmlns:a16="http://schemas.microsoft.com/office/drawing/2014/main" id="{01F10AEC-4BB3-771E-8583-126426D478FF}"/>
              </a:ext>
            </a:extLst>
          </p:cNvPr>
          <p:cNvSpPr>
            <a:spLocks noGrp="1"/>
          </p:cNvSpPr>
          <p:nvPr>
            <p:ph type="body" sz="quarter" idx="20" hasCustomPrompt="1"/>
          </p:nvPr>
        </p:nvSpPr>
        <p:spPr>
          <a:xfrm>
            <a:off x="1468792" y="3056256"/>
            <a:ext cx="731520" cy="548640"/>
          </a:xfrm>
        </p:spPr>
        <p:txBody>
          <a:bodyPr anchor="ctr"/>
          <a:lstStyle>
            <a:lvl1pPr algn="ctr">
              <a:lnSpc>
                <a:spcPct val="100000"/>
              </a:lnSpc>
              <a:buNone/>
              <a:defRPr sz="3600">
                <a:solidFill>
                  <a:schemeClr val="bg1"/>
                </a:solidFill>
              </a:defRPr>
            </a:lvl1pPr>
          </a:lstStyle>
          <a:p>
            <a:pPr lvl="0"/>
            <a:r>
              <a:rPr lang="en-US"/>
              <a:t>1</a:t>
            </a:r>
          </a:p>
        </p:txBody>
      </p:sp>
      <p:sp>
        <p:nvSpPr>
          <p:cNvPr id="42" name="Text Placeholder 125">
            <a:extLst>
              <a:ext uri="{FF2B5EF4-FFF2-40B4-BE49-F238E27FC236}">
                <a16:creationId xmlns:a16="http://schemas.microsoft.com/office/drawing/2014/main" id="{2B8C42A8-F46D-98A4-0094-CD7637EDDFA4}"/>
              </a:ext>
            </a:extLst>
          </p:cNvPr>
          <p:cNvSpPr>
            <a:spLocks noGrp="1"/>
          </p:cNvSpPr>
          <p:nvPr>
            <p:ph type="body" sz="quarter" idx="16" hasCustomPrompt="1"/>
          </p:nvPr>
        </p:nvSpPr>
        <p:spPr>
          <a:xfrm>
            <a:off x="932703" y="4207347"/>
            <a:ext cx="1803699" cy="1286537"/>
          </a:xfrm>
        </p:spPr>
        <p:txBody>
          <a:bodyPr anchor="b"/>
          <a:lstStyle>
            <a:lvl1pPr marL="0" indent="0" algn="ctr">
              <a:lnSpc>
                <a:spcPct val="100000"/>
              </a:lnSpc>
              <a:spcBef>
                <a:spcPts val="0"/>
              </a:spcBef>
              <a:buNone/>
              <a:defRPr sz="1800">
                <a:solidFill>
                  <a:schemeClr val="bg1"/>
                </a:solidFill>
              </a:defRPr>
            </a:lvl1pPr>
          </a:lstStyle>
          <a:p>
            <a:pPr lvl="0"/>
            <a:r>
              <a:rPr lang="en-US"/>
              <a:t>Add Item</a:t>
            </a:r>
          </a:p>
        </p:txBody>
      </p:sp>
      <p:sp>
        <p:nvSpPr>
          <p:cNvPr id="45" name="Text Placeholder 123">
            <a:extLst>
              <a:ext uri="{FF2B5EF4-FFF2-40B4-BE49-F238E27FC236}">
                <a16:creationId xmlns:a16="http://schemas.microsoft.com/office/drawing/2014/main" id="{63E4A342-EDC4-0FCB-C1CB-32126BF74617}"/>
              </a:ext>
            </a:extLst>
          </p:cNvPr>
          <p:cNvSpPr>
            <a:spLocks noGrp="1"/>
          </p:cNvSpPr>
          <p:nvPr>
            <p:ph type="body" sz="quarter" idx="19" hasCustomPrompt="1"/>
          </p:nvPr>
        </p:nvSpPr>
        <p:spPr>
          <a:xfrm>
            <a:off x="3598982" y="3048953"/>
            <a:ext cx="731520" cy="548640"/>
          </a:xfrm>
        </p:spPr>
        <p:txBody>
          <a:bodyPr anchor="ctr"/>
          <a:lstStyle>
            <a:lvl1pPr algn="ctr">
              <a:lnSpc>
                <a:spcPct val="100000"/>
              </a:lnSpc>
              <a:buNone/>
              <a:defRPr sz="3600">
                <a:solidFill>
                  <a:schemeClr val="bg1"/>
                </a:solidFill>
              </a:defRPr>
            </a:lvl1pPr>
          </a:lstStyle>
          <a:p>
            <a:pPr lvl="0"/>
            <a:r>
              <a:rPr lang="en-US"/>
              <a:t>2</a:t>
            </a:r>
          </a:p>
        </p:txBody>
      </p:sp>
      <p:sp>
        <p:nvSpPr>
          <p:cNvPr id="41" name="Text Placeholder 125">
            <a:extLst>
              <a:ext uri="{FF2B5EF4-FFF2-40B4-BE49-F238E27FC236}">
                <a16:creationId xmlns:a16="http://schemas.microsoft.com/office/drawing/2014/main" id="{E0647D1B-060E-68CF-836E-0F94FD6F6A8D}"/>
              </a:ext>
            </a:extLst>
          </p:cNvPr>
          <p:cNvSpPr>
            <a:spLocks noGrp="1"/>
          </p:cNvSpPr>
          <p:nvPr>
            <p:ph type="body" sz="quarter" idx="15" hasCustomPrompt="1"/>
          </p:nvPr>
        </p:nvSpPr>
        <p:spPr>
          <a:xfrm>
            <a:off x="3062893" y="4207347"/>
            <a:ext cx="1803699" cy="1286537"/>
          </a:xfrm>
        </p:spPr>
        <p:txBody>
          <a:bodyPr anchor="b"/>
          <a:lstStyle>
            <a:lvl1pPr marL="0" indent="0" algn="ctr">
              <a:lnSpc>
                <a:spcPct val="100000"/>
              </a:lnSpc>
              <a:spcBef>
                <a:spcPts val="0"/>
              </a:spcBef>
              <a:buNone/>
              <a:defRPr sz="1800">
                <a:solidFill>
                  <a:schemeClr val="bg1"/>
                </a:solidFill>
              </a:defRPr>
            </a:lvl1pPr>
          </a:lstStyle>
          <a:p>
            <a:pPr lvl="0"/>
            <a:r>
              <a:rPr lang="en-US"/>
              <a:t>Add Item</a:t>
            </a:r>
          </a:p>
        </p:txBody>
      </p:sp>
      <p:sp>
        <p:nvSpPr>
          <p:cNvPr id="39" name="Text Placeholder 123">
            <a:extLst>
              <a:ext uri="{FF2B5EF4-FFF2-40B4-BE49-F238E27FC236}">
                <a16:creationId xmlns:a16="http://schemas.microsoft.com/office/drawing/2014/main" id="{F4786AD0-3460-815E-17C6-D0F67B9E6656}"/>
              </a:ext>
            </a:extLst>
          </p:cNvPr>
          <p:cNvSpPr>
            <a:spLocks noGrp="1"/>
          </p:cNvSpPr>
          <p:nvPr>
            <p:ph type="body" sz="quarter" idx="13" hasCustomPrompt="1"/>
          </p:nvPr>
        </p:nvSpPr>
        <p:spPr>
          <a:xfrm>
            <a:off x="5730240" y="3054351"/>
            <a:ext cx="731520" cy="548640"/>
          </a:xfrm>
        </p:spPr>
        <p:txBody>
          <a:bodyPr anchor="ctr"/>
          <a:lstStyle>
            <a:lvl1pPr algn="ctr">
              <a:lnSpc>
                <a:spcPct val="100000"/>
              </a:lnSpc>
              <a:buNone/>
              <a:defRPr sz="3600">
                <a:solidFill>
                  <a:schemeClr val="bg1"/>
                </a:solidFill>
              </a:defRPr>
            </a:lvl1pPr>
          </a:lstStyle>
          <a:p>
            <a:pPr lvl="0"/>
            <a:r>
              <a:rPr lang="en-US"/>
              <a:t>3</a:t>
            </a:r>
          </a:p>
        </p:txBody>
      </p:sp>
      <p:sp>
        <p:nvSpPr>
          <p:cNvPr id="40" name="Text Placeholder 125">
            <a:extLst>
              <a:ext uri="{FF2B5EF4-FFF2-40B4-BE49-F238E27FC236}">
                <a16:creationId xmlns:a16="http://schemas.microsoft.com/office/drawing/2014/main" id="{B4CF7C26-9032-1B35-06BA-13A65CA3ACA9}"/>
              </a:ext>
            </a:extLst>
          </p:cNvPr>
          <p:cNvSpPr>
            <a:spLocks noGrp="1"/>
          </p:cNvSpPr>
          <p:nvPr>
            <p:ph type="body" sz="quarter" idx="14" hasCustomPrompt="1"/>
          </p:nvPr>
        </p:nvSpPr>
        <p:spPr>
          <a:xfrm>
            <a:off x="5194150" y="4207347"/>
            <a:ext cx="1803699" cy="1286537"/>
          </a:xfrm>
        </p:spPr>
        <p:txBody>
          <a:bodyPr anchor="b"/>
          <a:lstStyle>
            <a:lvl1pPr marL="0" indent="0" algn="ctr">
              <a:lnSpc>
                <a:spcPct val="100000"/>
              </a:lnSpc>
              <a:spcBef>
                <a:spcPts val="0"/>
              </a:spcBef>
              <a:buNone/>
              <a:defRPr sz="1800">
                <a:solidFill>
                  <a:schemeClr val="bg1"/>
                </a:solidFill>
              </a:defRPr>
            </a:lvl1pPr>
          </a:lstStyle>
          <a:p>
            <a:pPr lvl="0"/>
            <a:r>
              <a:rPr lang="en-US"/>
              <a:t>Add Item</a:t>
            </a:r>
          </a:p>
        </p:txBody>
      </p:sp>
      <p:sp>
        <p:nvSpPr>
          <p:cNvPr id="47" name="Text Placeholder 123">
            <a:extLst>
              <a:ext uri="{FF2B5EF4-FFF2-40B4-BE49-F238E27FC236}">
                <a16:creationId xmlns:a16="http://schemas.microsoft.com/office/drawing/2014/main" id="{042E591D-0092-63A3-1124-D8275EDBA406}"/>
              </a:ext>
            </a:extLst>
          </p:cNvPr>
          <p:cNvSpPr>
            <a:spLocks noGrp="1"/>
          </p:cNvSpPr>
          <p:nvPr>
            <p:ph type="body" sz="quarter" idx="21" hasCustomPrompt="1"/>
          </p:nvPr>
        </p:nvSpPr>
        <p:spPr>
          <a:xfrm>
            <a:off x="7860847" y="3056256"/>
            <a:ext cx="731520" cy="548640"/>
          </a:xfrm>
        </p:spPr>
        <p:txBody>
          <a:bodyPr anchor="ctr"/>
          <a:lstStyle>
            <a:lvl1pPr algn="ctr">
              <a:lnSpc>
                <a:spcPct val="100000"/>
              </a:lnSpc>
              <a:buNone/>
              <a:defRPr sz="3600">
                <a:solidFill>
                  <a:schemeClr val="bg1"/>
                </a:solidFill>
              </a:defRPr>
            </a:lvl1pPr>
          </a:lstStyle>
          <a:p>
            <a:pPr lvl="0"/>
            <a:r>
              <a:rPr lang="en-US"/>
              <a:t>4</a:t>
            </a:r>
          </a:p>
        </p:txBody>
      </p:sp>
      <p:sp>
        <p:nvSpPr>
          <p:cNvPr id="43" name="Text Placeholder 125">
            <a:extLst>
              <a:ext uri="{FF2B5EF4-FFF2-40B4-BE49-F238E27FC236}">
                <a16:creationId xmlns:a16="http://schemas.microsoft.com/office/drawing/2014/main" id="{72A5DF64-0DC7-8EEA-5667-99D0C4552983}"/>
              </a:ext>
            </a:extLst>
          </p:cNvPr>
          <p:cNvSpPr>
            <a:spLocks noGrp="1"/>
          </p:cNvSpPr>
          <p:nvPr>
            <p:ph type="body" sz="quarter" idx="17" hasCustomPrompt="1"/>
          </p:nvPr>
        </p:nvSpPr>
        <p:spPr>
          <a:xfrm>
            <a:off x="7324758" y="4207347"/>
            <a:ext cx="1803699" cy="1286537"/>
          </a:xfrm>
        </p:spPr>
        <p:txBody>
          <a:bodyPr anchor="b"/>
          <a:lstStyle>
            <a:lvl1pPr marL="0" indent="0" algn="ctr">
              <a:lnSpc>
                <a:spcPct val="100000"/>
              </a:lnSpc>
              <a:spcBef>
                <a:spcPts val="0"/>
              </a:spcBef>
              <a:buNone/>
              <a:defRPr sz="1800">
                <a:solidFill>
                  <a:schemeClr val="bg1"/>
                </a:solidFill>
              </a:defRPr>
            </a:lvl1pPr>
          </a:lstStyle>
          <a:p>
            <a:pPr lvl="0"/>
            <a:r>
              <a:rPr lang="en-US"/>
              <a:t>Add Item</a:t>
            </a:r>
          </a:p>
        </p:txBody>
      </p:sp>
      <p:sp>
        <p:nvSpPr>
          <p:cNvPr id="48" name="Text Placeholder 123">
            <a:extLst>
              <a:ext uri="{FF2B5EF4-FFF2-40B4-BE49-F238E27FC236}">
                <a16:creationId xmlns:a16="http://schemas.microsoft.com/office/drawing/2014/main" id="{31839C9D-E9DF-A33F-7836-B87B6CFE90AE}"/>
              </a:ext>
            </a:extLst>
          </p:cNvPr>
          <p:cNvSpPr>
            <a:spLocks noGrp="1"/>
          </p:cNvSpPr>
          <p:nvPr>
            <p:ph type="body" sz="quarter" idx="22" hasCustomPrompt="1"/>
          </p:nvPr>
        </p:nvSpPr>
        <p:spPr>
          <a:xfrm>
            <a:off x="9991688" y="3048953"/>
            <a:ext cx="731520" cy="548640"/>
          </a:xfrm>
        </p:spPr>
        <p:txBody>
          <a:bodyPr anchor="ctr"/>
          <a:lstStyle>
            <a:lvl1pPr algn="ctr">
              <a:lnSpc>
                <a:spcPct val="100000"/>
              </a:lnSpc>
              <a:buNone/>
              <a:defRPr sz="3600">
                <a:solidFill>
                  <a:schemeClr val="bg1"/>
                </a:solidFill>
              </a:defRPr>
            </a:lvl1pPr>
          </a:lstStyle>
          <a:p>
            <a:pPr lvl="0"/>
            <a:r>
              <a:rPr lang="en-US"/>
              <a:t>5</a:t>
            </a:r>
          </a:p>
        </p:txBody>
      </p:sp>
      <p:sp>
        <p:nvSpPr>
          <p:cNvPr id="44" name="Text Placeholder 125">
            <a:extLst>
              <a:ext uri="{FF2B5EF4-FFF2-40B4-BE49-F238E27FC236}">
                <a16:creationId xmlns:a16="http://schemas.microsoft.com/office/drawing/2014/main" id="{4EC89CE8-12F8-8564-3D26-E599AE8A570A}"/>
              </a:ext>
            </a:extLst>
          </p:cNvPr>
          <p:cNvSpPr>
            <a:spLocks noGrp="1"/>
          </p:cNvSpPr>
          <p:nvPr>
            <p:ph type="body" sz="quarter" idx="18" hasCustomPrompt="1"/>
          </p:nvPr>
        </p:nvSpPr>
        <p:spPr>
          <a:xfrm>
            <a:off x="9453617" y="4207347"/>
            <a:ext cx="1803699" cy="1286537"/>
          </a:xfrm>
        </p:spPr>
        <p:txBody>
          <a:bodyPr anchor="b"/>
          <a:lstStyle>
            <a:lvl1pPr marL="0" indent="0" algn="ctr">
              <a:lnSpc>
                <a:spcPct val="100000"/>
              </a:lnSpc>
              <a:spcBef>
                <a:spcPts val="0"/>
              </a:spcBef>
              <a:buNone/>
              <a:defRPr sz="1800">
                <a:solidFill>
                  <a:schemeClr val="bg1"/>
                </a:solidFill>
              </a:defRPr>
            </a:lvl1pPr>
          </a:lstStyle>
          <a:p>
            <a:pPr lvl="0"/>
            <a:r>
              <a:rPr lang="en-US"/>
              <a:t>Add Item</a:t>
            </a:r>
          </a:p>
        </p:txBody>
      </p:sp>
    </p:spTree>
    <p:extLst>
      <p:ext uri="{BB962C8B-B14F-4D97-AF65-F5344CB8AC3E}">
        <p14:creationId xmlns:p14="http://schemas.microsoft.com/office/powerpoint/2010/main" val="2465365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ext With Graphics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52BAF-CDF8-4628-9885-92AECFA75184}"/>
              </a:ext>
            </a:extLst>
          </p:cNvPr>
          <p:cNvSpPr>
            <a:spLocks noGrp="1"/>
          </p:cNvSpPr>
          <p:nvPr>
            <p:ph type="title"/>
          </p:nvPr>
        </p:nvSpPr>
        <p:spPr/>
        <p:txBody>
          <a:bodyPr/>
          <a:lstStyle/>
          <a:p>
            <a:r>
              <a:rPr lang="en-US"/>
              <a:t>Click to edit Master title style</a:t>
            </a:r>
          </a:p>
        </p:txBody>
      </p:sp>
      <p:grpSp>
        <p:nvGrpSpPr>
          <p:cNvPr id="99" name="Group 98">
            <a:extLst>
              <a:ext uri="{FF2B5EF4-FFF2-40B4-BE49-F238E27FC236}">
                <a16:creationId xmlns:a16="http://schemas.microsoft.com/office/drawing/2014/main" id="{DD1CF29F-29C9-F618-6CB2-3C03EAC83261}"/>
              </a:ext>
              <a:ext uri="{C183D7F6-B498-43B3-948B-1728B52AA6E4}">
                <adec:decorative xmlns:adec="http://schemas.microsoft.com/office/drawing/2017/decorative" val="1"/>
              </a:ext>
            </a:extLst>
          </p:cNvPr>
          <p:cNvGrpSpPr/>
          <p:nvPr userDrawn="1"/>
        </p:nvGrpSpPr>
        <p:grpSpPr>
          <a:xfrm>
            <a:off x="738641" y="2819873"/>
            <a:ext cx="883744" cy="1372938"/>
            <a:chOff x="738641" y="2819873"/>
            <a:chExt cx="883744" cy="1372938"/>
          </a:xfrm>
        </p:grpSpPr>
        <p:sp>
          <p:nvSpPr>
            <p:cNvPr id="79" name="AutoShape 45">
              <a:extLst>
                <a:ext uri="{FF2B5EF4-FFF2-40B4-BE49-F238E27FC236}">
                  <a16:creationId xmlns:a16="http://schemas.microsoft.com/office/drawing/2014/main" id="{00D4E6FF-6782-5C34-B13F-0CC17398A5D3}"/>
                </a:ext>
              </a:extLst>
            </p:cNvPr>
            <p:cNvSpPr/>
            <p:nvPr userDrawn="1"/>
          </p:nvSpPr>
          <p:spPr>
            <a:xfrm>
              <a:off x="1152875" y="3528962"/>
              <a:ext cx="40879" cy="663849"/>
            </a:xfrm>
            <a:prstGeom prst="rect">
              <a:avLst/>
            </a:prstGeom>
            <a:solidFill>
              <a:schemeClr val="accent6"/>
            </a:solidFill>
          </p:spPr>
          <p:txBody>
            <a:bodyPr/>
            <a:lstStyle/>
            <a:p>
              <a:endParaRPr lang="en-US">
                <a:latin typeface="Aptos" panose="020B0004020202020204" pitchFamily="34" charset="0"/>
              </a:endParaRPr>
            </a:p>
          </p:txBody>
        </p:sp>
        <p:pic>
          <p:nvPicPr>
            <p:cNvPr id="80" name="Picture 46">
              <a:extLst>
                <a:ext uri="{FF2B5EF4-FFF2-40B4-BE49-F238E27FC236}">
                  <a16:creationId xmlns:a16="http://schemas.microsoft.com/office/drawing/2014/main" id="{859810E6-60DE-FC2E-9949-01CAB72AEDF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38641" y="2819873"/>
              <a:ext cx="883744" cy="883744"/>
            </a:xfrm>
            <a:prstGeom prst="rect">
              <a:avLst/>
            </a:prstGeom>
          </p:spPr>
        </p:pic>
      </p:grpSp>
      <p:grpSp>
        <p:nvGrpSpPr>
          <p:cNvPr id="98" name="Group 97">
            <a:extLst>
              <a:ext uri="{FF2B5EF4-FFF2-40B4-BE49-F238E27FC236}">
                <a16:creationId xmlns:a16="http://schemas.microsoft.com/office/drawing/2014/main" id="{4557F625-5446-2B84-EB95-536C47F7901C}"/>
              </a:ext>
              <a:ext uri="{C183D7F6-B498-43B3-948B-1728B52AA6E4}">
                <adec:decorative xmlns:adec="http://schemas.microsoft.com/office/drawing/2017/decorative" val="1"/>
              </a:ext>
            </a:extLst>
          </p:cNvPr>
          <p:cNvGrpSpPr/>
          <p:nvPr userDrawn="1"/>
        </p:nvGrpSpPr>
        <p:grpSpPr>
          <a:xfrm>
            <a:off x="3104056" y="2819873"/>
            <a:ext cx="883744" cy="1372938"/>
            <a:chOff x="3104056" y="2819873"/>
            <a:chExt cx="883744" cy="1372938"/>
          </a:xfrm>
        </p:grpSpPr>
        <p:pic>
          <p:nvPicPr>
            <p:cNvPr id="5" name="Picture 50">
              <a:extLst>
                <a:ext uri="{FF2B5EF4-FFF2-40B4-BE49-F238E27FC236}">
                  <a16:creationId xmlns:a16="http://schemas.microsoft.com/office/drawing/2014/main" id="{9391E62E-9EB6-301B-F10A-31C7D1FF01C8}"/>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104056" y="2819873"/>
              <a:ext cx="883744" cy="883744"/>
            </a:xfrm>
            <a:prstGeom prst="rect">
              <a:avLst/>
            </a:prstGeom>
          </p:spPr>
        </p:pic>
        <p:sp>
          <p:nvSpPr>
            <p:cNvPr id="4" name="AutoShape 49">
              <a:extLst>
                <a:ext uri="{FF2B5EF4-FFF2-40B4-BE49-F238E27FC236}">
                  <a16:creationId xmlns:a16="http://schemas.microsoft.com/office/drawing/2014/main" id="{2D3F6D6B-0871-E480-131B-3FB17CDC140C}"/>
                </a:ext>
              </a:extLst>
            </p:cNvPr>
            <p:cNvSpPr/>
            <p:nvPr userDrawn="1"/>
          </p:nvSpPr>
          <p:spPr>
            <a:xfrm>
              <a:off x="3513732" y="3528962"/>
              <a:ext cx="40879" cy="663849"/>
            </a:xfrm>
            <a:prstGeom prst="rect">
              <a:avLst/>
            </a:prstGeom>
            <a:solidFill>
              <a:schemeClr val="tx2"/>
            </a:solidFill>
          </p:spPr>
          <p:txBody>
            <a:bodyPr/>
            <a:lstStyle/>
            <a:p>
              <a:endParaRPr lang="en-US">
                <a:latin typeface="Aptos" panose="020B0004020202020204" pitchFamily="34" charset="0"/>
              </a:endParaRPr>
            </a:p>
          </p:txBody>
        </p:sp>
      </p:grpSp>
      <p:grpSp>
        <p:nvGrpSpPr>
          <p:cNvPr id="100" name="Group 99">
            <a:extLst>
              <a:ext uri="{FF2B5EF4-FFF2-40B4-BE49-F238E27FC236}">
                <a16:creationId xmlns:a16="http://schemas.microsoft.com/office/drawing/2014/main" id="{D23DCE21-6874-951A-88FB-5923BC93EEB3}"/>
              </a:ext>
              <a:ext uri="{C183D7F6-B498-43B3-948B-1728B52AA6E4}">
                <adec:decorative xmlns:adec="http://schemas.microsoft.com/office/drawing/2017/decorative" val="1"/>
              </a:ext>
            </a:extLst>
          </p:cNvPr>
          <p:cNvGrpSpPr/>
          <p:nvPr userDrawn="1"/>
        </p:nvGrpSpPr>
        <p:grpSpPr>
          <a:xfrm>
            <a:off x="5442897" y="2819873"/>
            <a:ext cx="883744" cy="1372938"/>
            <a:chOff x="5442897" y="2819873"/>
            <a:chExt cx="883744" cy="1372938"/>
          </a:xfrm>
        </p:grpSpPr>
        <p:sp>
          <p:nvSpPr>
            <p:cNvPr id="83" name="AutoShape 53">
              <a:extLst>
                <a:ext uri="{FF2B5EF4-FFF2-40B4-BE49-F238E27FC236}">
                  <a16:creationId xmlns:a16="http://schemas.microsoft.com/office/drawing/2014/main" id="{5B3B98F0-9848-83E6-8D99-BDF193458096}"/>
                </a:ext>
              </a:extLst>
            </p:cNvPr>
            <p:cNvSpPr/>
            <p:nvPr/>
          </p:nvSpPr>
          <p:spPr>
            <a:xfrm>
              <a:off x="5864330" y="3528962"/>
              <a:ext cx="40879" cy="663849"/>
            </a:xfrm>
            <a:prstGeom prst="rect">
              <a:avLst/>
            </a:prstGeom>
            <a:solidFill>
              <a:schemeClr val="accent1"/>
            </a:solidFill>
          </p:spPr>
          <p:txBody>
            <a:bodyPr/>
            <a:lstStyle/>
            <a:p>
              <a:endParaRPr lang="en-US">
                <a:latin typeface="Aptos" panose="020B0004020202020204" pitchFamily="34" charset="0"/>
              </a:endParaRPr>
            </a:p>
          </p:txBody>
        </p:sp>
        <p:pic>
          <p:nvPicPr>
            <p:cNvPr id="84" name="Picture 54">
              <a:extLst>
                <a:ext uri="{FF2B5EF4-FFF2-40B4-BE49-F238E27FC236}">
                  <a16:creationId xmlns:a16="http://schemas.microsoft.com/office/drawing/2014/main" id="{764265B2-DE50-8DD1-9A9C-93A0EC402A4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442897" y="2819873"/>
              <a:ext cx="883744" cy="883744"/>
            </a:xfrm>
            <a:prstGeom prst="rect">
              <a:avLst/>
            </a:prstGeom>
          </p:spPr>
        </p:pic>
      </p:grpSp>
      <p:grpSp>
        <p:nvGrpSpPr>
          <p:cNvPr id="101" name="Group 100">
            <a:extLst>
              <a:ext uri="{FF2B5EF4-FFF2-40B4-BE49-F238E27FC236}">
                <a16:creationId xmlns:a16="http://schemas.microsoft.com/office/drawing/2014/main" id="{99B84730-EED6-ACD5-4EF6-AF3F2C62D3C7}"/>
              </a:ext>
              <a:ext uri="{C183D7F6-B498-43B3-948B-1728B52AA6E4}">
                <adec:decorative xmlns:adec="http://schemas.microsoft.com/office/drawing/2017/decorative" val="1"/>
              </a:ext>
            </a:extLst>
          </p:cNvPr>
          <p:cNvGrpSpPr/>
          <p:nvPr userDrawn="1"/>
        </p:nvGrpSpPr>
        <p:grpSpPr>
          <a:xfrm>
            <a:off x="7793494" y="2819873"/>
            <a:ext cx="883744" cy="1354842"/>
            <a:chOff x="7793494" y="2819873"/>
            <a:chExt cx="883744" cy="1354842"/>
          </a:xfrm>
        </p:grpSpPr>
        <p:sp>
          <p:nvSpPr>
            <p:cNvPr id="87" name="AutoShape 57">
              <a:extLst>
                <a:ext uri="{FF2B5EF4-FFF2-40B4-BE49-F238E27FC236}">
                  <a16:creationId xmlns:a16="http://schemas.microsoft.com/office/drawing/2014/main" id="{40161214-3FC1-FBDA-1F98-05ADB645B31A}"/>
                </a:ext>
              </a:extLst>
            </p:cNvPr>
            <p:cNvSpPr/>
            <p:nvPr/>
          </p:nvSpPr>
          <p:spPr>
            <a:xfrm>
              <a:off x="8214927" y="3510866"/>
              <a:ext cx="40879" cy="663849"/>
            </a:xfrm>
            <a:prstGeom prst="rect">
              <a:avLst/>
            </a:prstGeom>
            <a:solidFill>
              <a:schemeClr val="accent2"/>
            </a:solidFill>
          </p:spPr>
          <p:txBody>
            <a:bodyPr/>
            <a:lstStyle/>
            <a:p>
              <a:endParaRPr lang="en-US">
                <a:latin typeface="Aptos" panose="020B0004020202020204" pitchFamily="34" charset="0"/>
              </a:endParaRPr>
            </a:p>
          </p:txBody>
        </p:sp>
        <p:pic>
          <p:nvPicPr>
            <p:cNvPr id="88" name="Picture 58">
              <a:extLst>
                <a:ext uri="{FF2B5EF4-FFF2-40B4-BE49-F238E27FC236}">
                  <a16:creationId xmlns:a16="http://schemas.microsoft.com/office/drawing/2014/main" id="{02822DBF-2832-1AAD-248B-65612DA902D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793494" y="2819873"/>
              <a:ext cx="883744" cy="883744"/>
            </a:xfrm>
            <a:prstGeom prst="rect">
              <a:avLst/>
            </a:prstGeom>
          </p:spPr>
        </p:pic>
      </p:grpSp>
      <p:grpSp>
        <p:nvGrpSpPr>
          <p:cNvPr id="102" name="Group 101">
            <a:extLst>
              <a:ext uri="{FF2B5EF4-FFF2-40B4-BE49-F238E27FC236}">
                <a16:creationId xmlns:a16="http://schemas.microsoft.com/office/drawing/2014/main" id="{60C249EA-6436-3E47-BBA7-EA9612F8B4F5}"/>
              </a:ext>
              <a:ext uri="{C183D7F6-B498-43B3-948B-1728B52AA6E4}">
                <adec:decorative xmlns:adec="http://schemas.microsoft.com/office/drawing/2017/decorative" val="1"/>
              </a:ext>
            </a:extLst>
          </p:cNvPr>
          <p:cNvGrpSpPr/>
          <p:nvPr userDrawn="1"/>
        </p:nvGrpSpPr>
        <p:grpSpPr>
          <a:xfrm>
            <a:off x="10152775" y="2819873"/>
            <a:ext cx="883744" cy="1372938"/>
            <a:chOff x="10152775" y="2819873"/>
            <a:chExt cx="883744" cy="1372938"/>
          </a:xfrm>
        </p:grpSpPr>
        <p:sp>
          <p:nvSpPr>
            <p:cNvPr id="91" name="AutoShape 61">
              <a:extLst>
                <a:ext uri="{FF2B5EF4-FFF2-40B4-BE49-F238E27FC236}">
                  <a16:creationId xmlns:a16="http://schemas.microsoft.com/office/drawing/2014/main" id="{B4D27BCC-7461-2B81-A71D-20D8F824DBEA}"/>
                </a:ext>
              </a:extLst>
            </p:cNvPr>
            <p:cNvSpPr/>
            <p:nvPr/>
          </p:nvSpPr>
          <p:spPr>
            <a:xfrm>
              <a:off x="10574208" y="3528962"/>
              <a:ext cx="40879" cy="663849"/>
            </a:xfrm>
            <a:prstGeom prst="rect">
              <a:avLst/>
            </a:prstGeom>
            <a:solidFill>
              <a:schemeClr val="accent3"/>
            </a:solidFill>
          </p:spPr>
          <p:txBody>
            <a:bodyPr/>
            <a:lstStyle/>
            <a:p>
              <a:endParaRPr lang="en-US">
                <a:latin typeface="Aptos" panose="020B0004020202020204" pitchFamily="34" charset="0"/>
              </a:endParaRPr>
            </a:p>
          </p:txBody>
        </p:sp>
        <p:pic>
          <p:nvPicPr>
            <p:cNvPr id="92" name="Picture 62">
              <a:extLst>
                <a:ext uri="{FF2B5EF4-FFF2-40B4-BE49-F238E27FC236}">
                  <a16:creationId xmlns:a16="http://schemas.microsoft.com/office/drawing/2014/main" id="{FDE31525-E6EC-8598-FE42-03E6310A82B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0152775" y="2819873"/>
              <a:ext cx="883744" cy="883744"/>
            </a:xfrm>
            <a:prstGeom prst="rect">
              <a:avLst/>
            </a:prstGeom>
          </p:spPr>
        </p:pic>
      </p:grpSp>
      <p:grpSp>
        <p:nvGrpSpPr>
          <p:cNvPr id="51" name="Group 5">
            <a:extLst>
              <a:ext uri="{FF2B5EF4-FFF2-40B4-BE49-F238E27FC236}">
                <a16:creationId xmlns:a16="http://schemas.microsoft.com/office/drawing/2014/main" id="{9430B9C4-4F85-DEDC-094D-DDC3C17718E4}"/>
              </a:ext>
              <a:ext uri="{C183D7F6-B498-43B3-948B-1728B52AA6E4}">
                <adec:decorative xmlns:adec="http://schemas.microsoft.com/office/drawing/2017/decorative" val="1"/>
              </a:ext>
            </a:extLst>
          </p:cNvPr>
          <p:cNvGrpSpPr/>
          <p:nvPr userDrawn="1"/>
        </p:nvGrpSpPr>
        <p:grpSpPr>
          <a:xfrm rot="-5400000">
            <a:off x="397156" y="3772725"/>
            <a:ext cx="1654679" cy="2448991"/>
            <a:chOff x="0" y="0"/>
            <a:chExt cx="4975860" cy="7364473"/>
          </a:xfrm>
          <a:solidFill>
            <a:schemeClr val="accent6"/>
          </a:solidFill>
        </p:grpSpPr>
        <p:sp>
          <p:nvSpPr>
            <p:cNvPr id="52" name="Freeform 6">
              <a:extLst>
                <a:ext uri="{FF2B5EF4-FFF2-40B4-BE49-F238E27FC236}">
                  <a16:creationId xmlns:a16="http://schemas.microsoft.com/office/drawing/2014/main" id="{E039D183-C13E-82A0-48E1-39190167400D}"/>
                </a:ext>
              </a:extLst>
            </p:cNvPr>
            <p:cNvSpPr/>
            <p:nvPr/>
          </p:nvSpPr>
          <p:spPr>
            <a:xfrm>
              <a:off x="0" y="0"/>
              <a:ext cx="4975860" cy="7364473"/>
            </a:xfrm>
            <a:custGeom>
              <a:avLst/>
              <a:gdLst/>
              <a:ahLst/>
              <a:cxnLst/>
              <a:rect l="l" t="t" r="r" b="b"/>
              <a:pathLst>
                <a:path w="4975860" h="7364473">
                  <a:moveTo>
                    <a:pt x="4975860" y="0"/>
                  </a:moveTo>
                  <a:lnTo>
                    <a:pt x="4975860" y="6493253"/>
                  </a:lnTo>
                  <a:lnTo>
                    <a:pt x="2486660" y="7364473"/>
                  </a:lnTo>
                  <a:lnTo>
                    <a:pt x="0" y="6493253"/>
                  </a:lnTo>
                  <a:lnTo>
                    <a:pt x="1270" y="5644304"/>
                  </a:lnTo>
                  <a:lnTo>
                    <a:pt x="6350" y="1826992"/>
                  </a:lnTo>
                  <a:lnTo>
                    <a:pt x="0" y="0"/>
                  </a:lnTo>
                  <a:lnTo>
                    <a:pt x="4975860" y="0"/>
                  </a:lnTo>
                  <a:close/>
                </a:path>
              </a:pathLst>
            </a:custGeom>
            <a:grpFill/>
          </p:spPr>
          <p:txBody>
            <a:bodyPr/>
            <a:lstStyle/>
            <a:p>
              <a:pPr marL="0" indent="0">
                <a:spcBef>
                  <a:spcPts val="0"/>
                </a:spcBef>
              </a:pPr>
              <a:endParaRPr lang="en-US">
                <a:latin typeface="Aptos" panose="020B0004020202020204" pitchFamily="34" charset="0"/>
              </a:endParaRPr>
            </a:p>
          </p:txBody>
        </p:sp>
      </p:grpSp>
      <p:grpSp>
        <p:nvGrpSpPr>
          <p:cNvPr id="53" name="Group 8">
            <a:extLst>
              <a:ext uri="{FF2B5EF4-FFF2-40B4-BE49-F238E27FC236}">
                <a16:creationId xmlns:a16="http://schemas.microsoft.com/office/drawing/2014/main" id="{1F6C6DC3-C4D0-C1C2-10C0-92582C952B24}"/>
              </a:ext>
              <a:ext uri="{C183D7F6-B498-43B3-948B-1728B52AA6E4}">
                <adec:decorative xmlns:adec="http://schemas.microsoft.com/office/drawing/2017/decorative" val="1"/>
              </a:ext>
            </a:extLst>
          </p:cNvPr>
          <p:cNvGrpSpPr/>
          <p:nvPr userDrawn="1"/>
        </p:nvGrpSpPr>
        <p:grpSpPr>
          <a:xfrm rot="5400000">
            <a:off x="1664653" y="4776030"/>
            <a:ext cx="1660253" cy="452052"/>
            <a:chOff x="-9695" y="0"/>
            <a:chExt cx="5775499" cy="1572547"/>
          </a:xfrm>
          <a:solidFill>
            <a:schemeClr val="tx2"/>
          </a:solidFill>
        </p:grpSpPr>
        <p:sp>
          <p:nvSpPr>
            <p:cNvPr id="54" name="Freeform 9">
              <a:extLst>
                <a:ext uri="{FF2B5EF4-FFF2-40B4-BE49-F238E27FC236}">
                  <a16:creationId xmlns:a16="http://schemas.microsoft.com/office/drawing/2014/main" id="{AB2A4854-7567-8CCA-9D31-FCB1497993E1}"/>
                </a:ext>
              </a:extLst>
            </p:cNvPr>
            <p:cNvSpPr/>
            <p:nvPr/>
          </p:nvSpPr>
          <p:spPr>
            <a:xfrm>
              <a:off x="-9695" y="0"/>
              <a:ext cx="5775499" cy="1572547"/>
            </a:xfrm>
            <a:custGeom>
              <a:avLst/>
              <a:gdLst/>
              <a:ahLst/>
              <a:cxnLst/>
              <a:rect l="l" t="t" r="r" b="b"/>
              <a:pathLst>
                <a:path w="5765800" h="1572547">
                  <a:moveTo>
                    <a:pt x="5765800" y="0"/>
                  </a:moveTo>
                  <a:lnTo>
                    <a:pt x="5765800" y="1572547"/>
                  </a:lnTo>
                  <a:lnTo>
                    <a:pt x="2881630" y="584487"/>
                  </a:lnTo>
                  <a:lnTo>
                    <a:pt x="0" y="1572547"/>
                  </a:lnTo>
                  <a:lnTo>
                    <a:pt x="3810" y="410304"/>
                  </a:lnTo>
                  <a:lnTo>
                    <a:pt x="8890" y="174000"/>
                  </a:lnTo>
                  <a:lnTo>
                    <a:pt x="10160" y="0"/>
                  </a:lnTo>
                  <a:lnTo>
                    <a:pt x="5765800" y="0"/>
                  </a:lnTo>
                  <a:close/>
                </a:path>
              </a:pathLst>
            </a:custGeom>
            <a:grpFill/>
          </p:spPr>
          <p:txBody>
            <a:bodyPr/>
            <a:lstStyle/>
            <a:p>
              <a:pPr marL="0" indent="0">
                <a:spcBef>
                  <a:spcPts val="0"/>
                </a:spcBef>
              </a:pPr>
              <a:endParaRPr lang="en-US">
                <a:latin typeface="Aptos" panose="020B0004020202020204" pitchFamily="34" charset="0"/>
              </a:endParaRPr>
            </a:p>
          </p:txBody>
        </p:sp>
      </p:grpSp>
      <p:grpSp>
        <p:nvGrpSpPr>
          <p:cNvPr id="55" name="Group 10">
            <a:extLst>
              <a:ext uri="{FF2B5EF4-FFF2-40B4-BE49-F238E27FC236}">
                <a16:creationId xmlns:a16="http://schemas.microsoft.com/office/drawing/2014/main" id="{B80B7161-C141-9B64-D492-F223208FBE4A}"/>
              </a:ext>
              <a:ext uri="{C183D7F6-B498-43B3-948B-1728B52AA6E4}">
                <adec:decorative xmlns:adec="http://schemas.microsoft.com/office/drawing/2017/decorative" val="1"/>
              </a:ext>
            </a:extLst>
          </p:cNvPr>
          <p:cNvGrpSpPr/>
          <p:nvPr userDrawn="1"/>
        </p:nvGrpSpPr>
        <p:grpSpPr>
          <a:xfrm rot="16200000">
            <a:off x="2880996" y="3913588"/>
            <a:ext cx="1660255" cy="2176932"/>
            <a:chOff x="0" y="0"/>
            <a:chExt cx="4992628" cy="6546350"/>
          </a:xfrm>
          <a:solidFill>
            <a:schemeClr val="tx2"/>
          </a:solidFill>
        </p:grpSpPr>
        <p:sp>
          <p:nvSpPr>
            <p:cNvPr id="56" name="Freeform 11">
              <a:extLst>
                <a:ext uri="{FF2B5EF4-FFF2-40B4-BE49-F238E27FC236}">
                  <a16:creationId xmlns:a16="http://schemas.microsoft.com/office/drawing/2014/main" id="{B7D10432-5CC3-765B-F58F-D9A834B9D2D2}"/>
                </a:ext>
              </a:extLst>
            </p:cNvPr>
            <p:cNvSpPr/>
            <p:nvPr/>
          </p:nvSpPr>
          <p:spPr>
            <a:xfrm>
              <a:off x="0" y="0"/>
              <a:ext cx="4992628" cy="6546350"/>
            </a:xfrm>
            <a:custGeom>
              <a:avLst/>
              <a:gdLst/>
              <a:ahLst/>
              <a:cxnLst/>
              <a:rect l="l" t="t" r="r" b="b"/>
              <a:pathLst>
                <a:path w="4975860" h="6546349">
                  <a:moveTo>
                    <a:pt x="4975860" y="0"/>
                  </a:moveTo>
                  <a:lnTo>
                    <a:pt x="4975860" y="5675130"/>
                  </a:lnTo>
                  <a:lnTo>
                    <a:pt x="2486660" y="6546349"/>
                  </a:lnTo>
                  <a:lnTo>
                    <a:pt x="0" y="5675130"/>
                  </a:lnTo>
                  <a:lnTo>
                    <a:pt x="1270" y="4933172"/>
                  </a:lnTo>
                  <a:lnTo>
                    <a:pt x="6350" y="1603127"/>
                  </a:lnTo>
                  <a:lnTo>
                    <a:pt x="0" y="0"/>
                  </a:lnTo>
                  <a:lnTo>
                    <a:pt x="4975860" y="0"/>
                  </a:lnTo>
                  <a:close/>
                </a:path>
              </a:pathLst>
            </a:custGeom>
            <a:grpFill/>
          </p:spPr>
          <p:txBody>
            <a:bodyPr/>
            <a:lstStyle/>
            <a:p>
              <a:pPr marL="0" indent="0">
                <a:spcBef>
                  <a:spcPts val="0"/>
                </a:spcBef>
              </a:pPr>
              <a:endParaRPr lang="en-US">
                <a:latin typeface="Aptos" panose="020B0004020202020204" pitchFamily="34" charset="0"/>
              </a:endParaRPr>
            </a:p>
          </p:txBody>
        </p:sp>
      </p:grpSp>
      <p:grpSp>
        <p:nvGrpSpPr>
          <p:cNvPr id="57" name="Group 12">
            <a:extLst>
              <a:ext uri="{FF2B5EF4-FFF2-40B4-BE49-F238E27FC236}">
                <a16:creationId xmlns:a16="http://schemas.microsoft.com/office/drawing/2014/main" id="{FD982D5B-DFF7-6311-1EAA-9260579CBA2A}"/>
              </a:ext>
              <a:ext uri="{C183D7F6-B498-43B3-948B-1728B52AA6E4}">
                <adec:decorative xmlns:adec="http://schemas.microsoft.com/office/drawing/2017/decorative" val="1"/>
              </a:ext>
            </a:extLst>
          </p:cNvPr>
          <p:cNvGrpSpPr/>
          <p:nvPr userDrawn="1"/>
        </p:nvGrpSpPr>
        <p:grpSpPr>
          <a:xfrm>
            <a:off x="4615237" y="4171926"/>
            <a:ext cx="2530836" cy="1660255"/>
            <a:chOff x="1" y="-5577"/>
            <a:chExt cx="5061671" cy="3320510"/>
          </a:xfrm>
          <a:solidFill>
            <a:schemeClr val="accent1"/>
          </a:solidFill>
        </p:grpSpPr>
        <p:grpSp>
          <p:nvGrpSpPr>
            <p:cNvPr id="58" name="Group 13">
              <a:extLst>
                <a:ext uri="{FF2B5EF4-FFF2-40B4-BE49-F238E27FC236}">
                  <a16:creationId xmlns:a16="http://schemas.microsoft.com/office/drawing/2014/main" id="{FE1DB540-2AA8-51F0-613B-78D8E76B2DE9}"/>
                </a:ext>
              </a:extLst>
            </p:cNvPr>
            <p:cNvGrpSpPr/>
            <p:nvPr/>
          </p:nvGrpSpPr>
          <p:grpSpPr>
            <a:xfrm rot="5400000">
              <a:off x="-1208199" y="1202629"/>
              <a:ext cx="3320504" cy="904104"/>
              <a:chOff x="-9690" y="-2"/>
              <a:chExt cx="5775495" cy="1572547"/>
            </a:xfrm>
            <a:grpFill/>
          </p:grpSpPr>
          <p:sp>
            <p:nvSpPr>
              <p:cNvPr id="61" name="Freeform 14">
                <a:extLst>
                  <a:ext uri="{FF2B5EF4-FFF2-40B4-BE49-F238E27FC236}">
                    <a16:creationId xmlns:a16="http://schemas.microsoft.com/office/drawing/2014/main" id="{DCDC04EE-39C6-670D-A0DC-98CE8E04A7BD}"/>
                  </a:ext>
                </a:extLst>
              </p:cNvPr>
              <p:cNvSpPr/>
              <p:nvPr/>
            </p:nvSpPr>
            <p:spPr>
              <a:xfrm>
                <a:off x="-9690" y="-2"/>
                <a:ext cx="5775495" cy="1572547"/>
              </a:xfrm>
              <a:custGeom>
                <a:avLst/>
                <a:gdLst/>
                <a:ahLst/>
                <a:cxnLst/>
                <a:rect l="l" t="t" r="r" b="b"/>
                <a:pathLst>
                  <a:path w="5765800" h="1572547">
                    <a:moveTo>
                      <a:pt x="5765800" y="0"/>
                    </a:moveTo>
                    <a:lnTo>
                      <a:pt x="5765800" y="1572547"/>
                    </a:lnTo>
                    <a:lnTo>
                      <a:pt x="2881630" y="584487"/>
                    </a:lnTo>
                    <a:lnTo>
                      <a:pt x="0" y="1572547"/>
                    </a:lnTo>
                    <a:lnTo>
                      <a:pt x="3810" y="410304"/>
                    </a:lnTo>
                    <a:lnTo>
                      <a:pt x="8890" y="174000"/>
                    </a:lnTo>
                    <a:lnTo>
                      <a:pt x="10160" y="0"/>
                    </a:lnTo>
                    <a:lnTo>
                      <a:pt x="5765800" y="0"/>
                    </a:lnTo>
                    <a:close/>
                  </a:path>
                </a:pathLst>
              </a:custGeom>
              <a:grpFill/>
            </p:spPr>
            <p:txBody>
              <a:bodyPr/>
              <a:lstStyle/>
              <a:p>
                <a:pPr marL="0" indent="0">
                  <a:spcBef>
                    <a:spcPts val="0"/>
                  </a:spcBef>
                </a:pPr>
                <a:endParaRPr lang="en-US">
                  <a:latin typeface="Aptos" panose="020B0004020202020204" pitchFamily="34" charset="0"/>
                </a:endParaRPr>
              </a:p>
            </p:txBody>
          </p:sp>
        </p:grpSp>
        <p:grpSp>
          <p:nvGrpSpPr>
            <p:cNvPr id="59" name="Group 15">
              <a:extLst>
                <a:ext uri="{FF2B5EF4-FFF2-40B4-BE49-F238E27FC236}">
                  <a16:creationId xmlns:a16="http://schemas.microsoft.com/office/drawing/2014/main" id="{FA93AF79-FD72-2B0C-CB64-5B50709C0F5F}"/>
                </a:ext>
              </a:extLst>
            </p:cNvPr>
            <p:cNvGrpSpPr/>
            <p:nvPr/>
          </p:nvGrpSpPr>
          <p:grpSpPr>
            <a:xfrm rot="-5400000">
              <a:off x="1224487" y="-522255"/>
              <a:ext cx="3320508" cy="4353863"/>
              <a:chOff x="-2" y="2"/>
              <a:chExt cx="4992625" cy="6546350"/>
            </a:xfrm>
            <a:grpFill/>
          </p:grpSpPr>
          <p:sp>
            <p:nvSpPr>
              <p:cNvPr id="60" name="Freeform 16">
                <a:extLst>
                  <a:ext uri="{FF2B5EF4-FFF2-40B4-BE49-F238E27FC236}">
                    <a16:creationId xmlns:a16="http://schemas.microsoft.com/office/drawing/2014/main" id="{B3E65B0B-218C-9913-E623-F496B8A0FF60}"/>
                  </a:ext>
                </a:extLst>
              </p:cNvPr>
              <p:cNvSpPr/>
              <p:nvPr/>
            </p:nvSpPr>
            <p:spPr>
              <a:xfrm>
                <a:off x="-2" y="2"/>
                <a:ext cx="4992625" cy="6546350"/>
              </a:xfrm>
              <a:custGeom>
                <a:avLst/>
                <a:gdLst/>
                <a:ahLst/>
                <a:cxnLst/>
                <a:rect l="l" t="t" r="r" b="b"/>
                <a:pathLst>
                  <a:path w="4975860" h="6546349">
                    <a:moveTo>
                      <a:pt x="4975860" y="0"/>
                    </a:moveTo>
                    <a:lnTo>
                      <a:pt x="4975860" y="5675130"/>
                    </a:lnTo>
                    <a:lnTo>
                      <a:pt x="2486660" y="6546349"/>
                    </a:lnTo>
                    <a:lnTo>
                      <a:pt x="0" y="5675130"/>
                    </a:lnTo>
                    <a:lnTo>
                      <a:pt x="1270" y="4933172"/>
                    </a:lnTo>
                    <a:lnTo>
                      <a:pt x="6350" y="1603127"/>
                    </a:lnTo>
                    <a:lnTo>
                      <a:pt x="0" y="0"/>
                    </a:lnTo>
                    <a:lnTo>
                      <a:pt x="4975860" y="0"/>
                    </a:lnTo>
                    <a:close/>
                  </a:path>
                </a:pathLst>
              </a:custGeom>
              <a:grpFill/>
            </p:spPr>
            <p:txBody>
              <a:bodyPr/>
              <a:lstStyle/>
              <a:p>
                <a:pPr marL="0" indent="0">
                  <a:spcBef>
                    <a:spcPts val="0"/>
                  </a:spcBef>
                </a:pPr>
                <a:endParaRPr lang="en-US">
                  <a:latin typeface="Aptos" panose="020B0004020202020204" pitchFamily="34" charset="0"/>
                </a:endParaRPr>
              </a:p>
            </p:txBody>
          </p:sp>
        </p:grpSp>
      </p:grpSp>
      <p:grpSp>
        <p:nvGrpSpPr>
          <p:cNvPr id="62" name="Group 18">
            <a:extLst>
              <a:ext uri="{FF2B5EF4-FFF2-40B4-BE49-F238E27FC236}">
                <a16:creationId xmlns:a16="http://schemas.microsoft.com/office/drawing/2014/main" id="{563C5B99-6D95-5006-581E-E4495B31A97F}"/>
              </a:ext>
              <a:ext uri="{C183D7F6-B498-43B3-948B-1728B52AA6E4}">
                <adec:decorative xmlns:adec="http://schemas.microsoft.com/office/drawing/2017/decorative" val="1"/>
              </a:ext>
            </a:extLst>
          </p:cNvPr>
          <p:cNvGrpSpPr/>
          <p:nvPr userDrawn="1"/>
        </p:nvGrpSpPr>
        <p:grpSpPr>
          <a:xfrm rot="5400000">
            <a:off x="6365849" y="4776031"/>
            <a:ext cx="1660252" cy="452052"/>
            <a:chOff x="0" y="0"/>
            <a:chExt cx="5765800" cy="1572547"/>
          </a:xfrm>
          <a:solidFill>
            <a:schemeClr val="accent2"/>
          </a:solidFill>
        </p:grpSpPr>
        <p:sp>
          <p:nvSpPr>
            <p:cNvPr id="63" name="Freeform 19">
              <a:extLst>
                <a:ext uri="{FF2B5EF4-FFF2-40B4-BE49-F238E27FC236}">
                  <a16:creationId xmlns:a16="http://schemas.microsoft.com/office/drawing/2014/main" id="{21016451-7687-6F98-F2AE-1C973DD8E46E}"/>
                </a:ext>
              </a:extLst>
            </p:cNvPr>
            <p:cNvSpPr/>
            <p:nvPr/>
          </p:nvSpPr>
          <p:spPr>
            <a:xfrm>
              <a:off x="0" y="0"/>
              <a:ext cx="5765800" cy="1572547"/>
            </a:xfrm>
            <a:custGeom>
              <a:avLst/>
              <a:gdLst/>
              <a:ahLst/>
              <a:cxnLst/>
              <a:rect l="l" t="t" r="r" b="b"/>
              <a:pathLst>
                <a:path w="5765800" h="1572547">
                  <a:moveTo>
                    <a:pt x="5765800" y="0"/>
                  </a:moveTo>
                  <a:lnTo>
                    <a:pt x="5765800" y="1572547"/>
                  </a:lnTo>
                  <a:lnTo>
                    <a:pt x="2881630" y="584487"/>
                  </a:lnTo>
                  <a:lnTo>
                    <a:pt x="0" y="1572547"/>
                  </a:lnTo>
                  <a:lnTo>
                    <a:pt x="3810" y="410304"/>
                  </a:lnTo>
                  <a:lnTo>
                    <a:pt x="8890" y="174000"/>
                  </a:lnTo>
                  <a:lnTo>
                    <a:pt x="10160" y="0"/>
                  </a:lnTo>
                  <a:lnTo>
                    <a:pt x="5765800" y="0"/>
                  </a:lnTo>
                  <a:close/>
                </a:path>
              </a:pathLst>
            </a:custGeom>
            <a:grpFill/>
          </p:spPr>
          <p:txBody>
            <a:bodyPr/>
            <a:lstStyle/>
            <a:p>
              <a:pPr marL="0" indent="0">
                <a:spcBef>
                  <a:spcPts val="0"/>
                </a:spcBef>
              </a:pPr>
              <a:endParaRPr lang="en-US">
                <a:latin typeface="Aptos" panose="020B0004020202020204" pitchFamily="34" charset="0"/>
              </a:endParaRPr>
            </a:p>
          </p:txBody>
        </p:sp>
      </p:grpSp>
      <p:grpSp>
        <p:nvGrpSpPr>
          <p:cNvPr id="64" name="Group 20">
            <a:extLst>
              <a:ext uri="{FF2B5EF4-FFF2-40B4-BE49-F238E27FC236}">
                <a16:creationId xmlns:a16="http://schemas.microsoft.com/office/drawing/2014/main" id="{C5951F8D-B6B7-E538-1B6C-3D75428B389B}"/>
              </a:ext>
              <a:ext uri="{C183D7F6-B498-43B3-948B-1728B52AA6E4}">
                <adec:decorative xmlns:adec="http://schemas.microsoft.com/office/drawing/2017/decorative" val="1"/>
              </a:ext>
            </a:extLst>
          </p:cNvPr>
          <p:cNvGrpSpPr/>
          <p:nvPr userDrawn="1"/>
        </p:nvGrpSpPr>
        <p:grpSpPr>
          <a:xfrm rot="16200000">
            <a:off x="7582192" y="3913589"/>
            <a:ext cx="1660253" cy="2176932"/>
            <a:chOff x="0" y="0"/>
            <a:chExt cx="4975860" cy="6546350"/>
          </a:xfrm>
          <a:solidFill>
            <a:schemeClr val="accent2"/>
          </a:solidFill>
        </p:grpSpPr>
        <p:sp>
          <p:nvSpPr>
            <p:cNvPr id="65" name="Freeform 21">
              <a:extLst>
                <a:ext uri="{FF2B5EF4-FFF2-40B4-BE49-F238E27FC236}">
                  <a16:creationId xmlns:a16="http://schemas.microsoft.com/office/drawing/2014/main" id="{B1D7E00A-B8CB-0E25-82CB-705F35BB80E9}"/>
                </a:ext>
              </a:extLst>
            </p:cNvPr>
            <p:cNvSpPr/>
            <p:nvPr/>
          </p:nvSpPr>
          <p:spPr>
            <a:xfrm>
              <a:off x="0" y="0"/>
              <a:ext cx="4975860" cy="6546349"/>
            </a:xfrm>
            <a:custGeom>
              <a:avLst/>
              <a:gdLst/>
              <a:ahLst/>
              <a:cxnLst/>
              <a:rect l="l" t="t" r="r" b="b"/>
              <a:pathLst>
                <a:path w="4975860" h="6546349">
                  <a:moveTo>
                    <a:pt x="4975860" y="0"/>
                  </a:moveTo>
                  <a:lnTo>
                    <a:pt x="4975860" y="5675130"/>
                  </a:lnTo>
                  <a:lnTo>
                    <a:pt x="2486660" y="6546349"/>
                  </a:lnTo>
                  <a:lnTo>
                    <a:pt x="0" y="5675130"/>
                  </a:lnTo>
                  <a:lnTo>
                    <a:pt x="1270" y="4933172"/>
                  </a:lnTo>
                  <a:lnTo>
                    <a:pt x="6350" y="1603127"/>
                  </a:lnTo>
                  <a:lnTo>
                    <a:pt x="0" y="0"/>
                  </a:lnTo>
                  <a:lnTo>
                    <a:pt x="4975860" y="0"/>
                  </a:lnTo>
                  <a:close/>
                </a:path>
              </a:pathLst>
            </a:custGeom>
            <a:grpFill/>
          </p:spPr>
          <p:txBody>
            <a:bodyPr/>
            <a:lstStyle/>
            <a:p>
              <a:pPr marL="0" indent="0">
                <a:spcBef>
                  <a:spcPts val="0"/>
                </a:spcBef>
              </a:pPr>
              <a:endParaRPr lang="en-US">
                <a:latin typeface="Aptos" panose="020B0004020202020204" pitchFamily="34" charset="0"/>
              </a:endParaRPr>
            </a:p>
          </p:txBody>
        </p:sp>
      </p:grpSp>
      <p:grpSp>
        <p:nvGrpSpPr>
          <p:cNvPr id="97" name="Group 96">
            <a:extLst>
              <a:ext uri="{FF2B5EF4-FFF2-40B4-BE49-F238E27FC236}">
                <a16:creationId xmlns:a16="http://schemas.microsoft.com/office/drawing/2014/main" id="{A7042306-2822-86F3-45E9-E310A9BBF968}"/>
              </a:ext>
              <a:ext uri="{C183D7F6-B498-43B3-948B-1728B52AA6E4}">
                <adec:decorative xmlns:adec="http://schemas.microsoft.com/office/drawing/2017/decorative" val="1"/>
              </a:ext>
            </a:extLst>
          </p:cNvPr>
          <p:cNvGrpSpPr/>
          <p:nvPr userDrawn="1"/>
        </p:nvGrpSpPr>
        <p:grpSpPr>
          <a:xfrm>
            <a:off x="9329230" y="4174714"/>
            <a:ext cx="2530836" cy="1660255"/>
            <a:chOff x="9329230" y="4174714"/>
            <a:chExt cx="2530836" cy="1660255"/>
          </a:xfrm>
        </p:grpSpPr>
        <p:grpSp>
          <p:nvGrpSpPr>
            <p:cNvPr id="67" name="Group 23">
              <a:extLst>
                <a:ext uri="{FF2B5EF4-FFF2-40B4-BE49-F238E27FC236}">
                  <a16:creationId xmlns:a16="http://schemas.microsoft.com/office/drawing/2014/main" id="{0A52D70B-A510-9E47-8F52-F93EF8DE08C1}"/>
                </a:ext>
              </a:extLst>
            </p:cNvPr>
            <p:cNvGrpSpPr/>
            <p:nvPr/>
          </p:nvGrpSpPr>
          <p:grpSpPr>
            <a:xfrm rot="5400000">
              <a:off x="8725129" y="4778817"/>
              <a:ext cx="1660253" cy="452052"/>
              <a:chOff x="0" y="0"/>
              <a:chExt cx="5765800" cy="1572547"/>
            </a:xfrm>
            <a:solidFill>
              <a:schemeClr val="accent3"/>
            </a:solidFill>
          </p:grpSpPr>
          <p:sp>
            <p:nvSpPr>
              <p:cNvPr id="70" name="Freeform 24">
                <a:extLst>
                  <a:ext uri="{FF2B5EF4-FFF2-40B4-BE49-F238E27FC236}">
                    <a16:creationId xmlns:a16="http://schemas.microsoft.com/office/drawing/2014/main" id="{2E35470E-AB47-B6F8-0584-D21D879C3A08}"/>
                  </a:ext>
                </a:extLst>
              </p:cNvPr>
              <p:cNvSpPr/>
              <p:nvPr/>
            </p:nvSpPr>
            <p:spPr>
              <a:xfrm>
                <a:off x="0" y="0"/>
                <a:ext cx="5765800" cy="1572547"/>
              </a:xfrm>
              <a:custGeom>
                <a:avLst/>
                <a:gdLst/>
                <a:ahLst/>
                <a:cxnLst/>
                <a:rect l="l" t="t" r="r" b="b"/>
                <a:pathLst>
                  <a:path w="5765800" h="1572547">
                    <a:moveTo>
                      <a:pt x="5765800" y="0"/>
                    </a:moveTo>
                    <a:lnTo>
                      <a:pt x="5765800" y="1572547"/>
                    </a:lnTo>
                    <a:lnTo>
                      <a:pt x="2881630" y="584487"/>
                    </a:lnTo>
                    <a:lnTo>
                      <a:pt x="0" y="1572547"/>
                    </a:lnTo>
                    <a:lnTo>
                      <a:pt x="3810" y="410304"/>
                    </a:lnTo>
                    <a:lnTo>
                      <a:pt x="8890" y="174000"/>
                    </a:lnTo>
                    <a:lnTo>
                      <a:pt x="10160" y="0"/>
                    </a:lnTo>
                    <a:lnTo>
                      <a:pt x="5765800" y="0"/>
                    </a:lnTo>
                    <a:close/>
                  </a:path>
                </a:pathLst>
              </a:custGeom>
              <a:grpFill/>
              <a:ln>
                <a:noFill/>
              </a:ln>
            </p:spPr>
            <p:txBody>
              <a:bodyPr/>
              <a:lstStyle/>
              <a:p>
                <a:pPr marL="0" indent="0">
                  <a:spcBef>
                    <a:spcPts val="0"/>
                  </a:spcBef>
                </a:pPr>
                <a:endParaRPr lang="en-US">
                  <a:latin typeface="Aptos" panose="020B0004020202020204" pitchFamily="34" charset="0"/>
                </a:endParaRPr>
              </a:p>
            </p:txBody>
          </p:sp>
        </p:grpSp>
        <p:grpSp>
          <p:nvGrpSpPr>
            <p:cNvPr id="68" name="Group 25">
              <a:extLst>
                <a:ext uri="{FF2B5EF4-FFF2-40B4-BE49-F238E27FC236}">
                  <a16:creationId xmlns:a16="http://schemas.microsoft.com/office/drawing/2014/main" id="{68558C53-123A-0C77-ACB0-7645D9E96A9B}"/>
                </a:ext>
              </a:extLst>
            </p:cNvPr>
            <p:cNvGrpSpPr/>
            <p:nvPr/>
          </p:nvGrpSpPr>
          <p:grpSpPr>
            <a:xfrm rot="16200000">
              <a:off x="9941473" y="3916375"/>
              <a:ext cx="1660253" cy="2176932"/>
              <a:chOff x="0" y="0"/>
              <a:chExt cx="4975860" cy="6546350"/>
            </a:xfrm>
            <a:solidFill>
              <a:schemeClr val="accent3"/>
            </a:solidFill>
          </p:grpSpPr>
          <p:sp>
            <p:nvSpPr>
              <p:cNvPr id="69" name="Freeform 26">
                <a:extLst>
                  <a:ext uri="{FF2B5EF4-FFF2-40B4-BE49-F238E27FC236}">
                    <a16:creationId xmlns:a16="http://schemas.microsoft.com/office/drawing/2014/main" id="{02E51890-572C-86ED-3FE0-A9A713FB3E62}"/>
                  </a:ext>
                </a:extLst>
              </p:cNvPr>
              <p:cNvSpPr/>
              <p:nvPr/>
            </p:nvSpPr>
            <p:spPr>
              <a:xfrm>
                <a:off x="0" y="0"/>
                <a:ext cx="4975860" cy="6546349"/>
              </a:xfrm>
              <a:custGeom>
                <a:avLst/>
                <a:gdLst/>
                <a:ahLst/>
                <a:cxnLst/>
                <a:rect l="l" t="t" r="r" b="b"/>
                <a:pathLst>
                  <a:path w="4975860" h="6546349">
                    <a:moveTo>
                      <a:pt x="4975860" y="0"/>
                    </a:moveTo>
                    <a:lnTo>
                      <a:pt x="4975860" y="5675130"/>
                    </a:lnTo>
                    <a:lnTo>
                      <a:pt x="2486660" y="6546349"/>
                    </a:lnTo>
                    <a:lnTo>
                      <a:pt x="0" y="5675130"/>
                    </a:lnTo>
                    <a:lnTo>
                      <a:pt x="1270" y="4933172"/>
                    </a:lnTo>
                    <a:lnTo>
                      <a:pt x="6350" y="1603127"/>
                    </a:lnTo>
                    <a:lnTo>
                      <a:pt x="0" y="0"/>
                    </a:lnTo>
                    <a:lnTo>
                      <a:pt x="4975860" y="0"/>
                    </a:lnTo>
                    <a:close/>
                  </a:path>
                </a:pathLst>
              </a:custGeom>
              <a:grpFill/>
            </p:spPr>
            <p:txBody>
              <a:bodyPr/>
              <a:lstStyle/>
              <a:p>
                <a:pPr marL="0" indent="0">
                  <a:spcBef>
                    <a:spcPts val="0"/>
                  </a:spcBef>
                </a:pPr>
                <a:endParaRPr lang="en-US">
                  <a:latin typeface="Aptos" panose="020B0004020202020204" pitchFamily="34" charset="0"/>
                </a:endParaRPr>
              </a:p>
            </p:txBody>
          </p:sp>
        </p:grpSp>
      </p:grpSp>
      <p:grpSp>
        <p:nvGrpSpPr>
          <p:cNvPr id="71" name="Group 27">
            <a:extLst>
              <a:ext uri="{FF2B5EF4-FFF2-40B4-BE49-F238E27FC236}">
                <a16:creationId xmlns:a16="http://schemas.microsoft.com/office/drawing/2014/main" id="{247DF10E-9C9B-81D9-75DC-7167D9C58A1A}"/>
              </a:ext>
              <a:ext uri="{C183D7F6-B498-43B3-948B-1728B52AA6E4}">
                <adec:decorative xmlns:adec="http://schemas.microsoft.com/office/drawing/2017/decorative" val="1"/>
              </a:ext>
            </a:extLst>
          </p:cNvPr>
          <p:cNvGrpSpPr/>
          <p:nvPr userDrawn="1"/>
        </p:nvGrpSpPr>
        <p:grpSpPr>
          <a:xfrm rot="5400000">
            <a:off x="11116038" y="4756218"/>
            <a:ext cx="1657465" cy="494461"/>
            <a:chOff x="0" y="0"/>
            <a:chExt cx="5765800" cy="1720075"/>
          </a:xfrm>
          <a:solidFill>
            <a:schemeClr val="accent5"/>
          </a:solidFill>
        </p:grpSpPr>
        <p:sp>
          <p:nvSpPr>
            <p:cNvPr id="72" name="Freeform 28">
              <a:extLst>
                <a:ext uri="{FF2B5EF4-FFF2-40B4-BE49-F238E27FC236}">
                  <a16:creationId xmlns:a16="http://schemas.microsoft.com/office/drawing/2014/main" id="{3F64CD44-5035-5223-35D2-CC3E0DDF84E6}"/>
                </a:ext>
              </a:extLst>
            </p:cNvPr>
            <p:cNvSpPr/>
            <p:nvPr/>
          </p:nvSpPr>
          <p:spPr>
            <a:xfrm>
              <a:off x="0" y="0"/>
              <a:ext cx="5765800" cy="1720075"/>
            </a:xfrm>
            <a:custGeom>
              <a:avLst/>
              <a:gdLst/>
              <a:ahLst/>
              <a:cxnLst/>
              <a:rect l="l" t="t" r="r" b="b"/>
              <a:pathLst>
                <a:path w="5765800" h="1720075">
                  <a:moveTo>
                    <a:pt x="5765800" y="0"/>
                  </a:moveTo>
                  <a:lnTo>
                    <a:pt x="5765800" y="1720075"/>
                  </a:lnTo>
                  <a:lnTo>
                    <a:pt x="2881630" y="732015"/>
                  </a:lnTo>
                  <a:lnTo>
                    <a:pt x="0" y="1720075"/>
                  </a:lnTo>
                  <a:lnTo>
                    <a:pt x="3810" y="529444"/>
                  </a:lnTo>
                  <a:lnTo>
                    <a:pt x="8890" y="193765"/>
                  </a:lnTo>
                  <a:lnTo>
                    <a:pt x="10160" y="0"/>
                  </a:lnTo>
                  <a:lnTo>
                    <a:pt x="5765800" y="0"/>
                  </a:lnTo>
                  <a:close/>
                </a:path>
              </a:pathLst>
            </a:custGeom>
            <a:grpFill/>
          </p:spPr>
          <p:txBody>
            <a:bodyPr/>
            <a:lstStyle/>
            <a:p>
              <a:pPr marL="0" indent="0">
                <a:spcBef>
                  <a:spcPts val="0"/>
                </a:spcBef>
              </a:pPr>
              <a:endParaRPr lang="en-US">
                <a:latin typeface="Aptos" panose="020B0004020202020204" pitchFamily="34" charset="0"/>
              </a:endParaRPr>
            </a:p>
          </p:txBody>
        </p:sp>
      </p:grpSp>
      <p:sp>
        <p:nvSpPr>
          <p:cNvPr id="111" name="Picture Placeholder 110">
            <a:extLst>
              <a:ext uri="{FF2B5EF4-FFF2-40B4-BE49-F238E27FC236}">
                <a16:creationId xmlns:a16="http://schemas.microsoft.com/office/drawing/2014/main" id="{3ED710F5-B1C4-F73F-6F5F-7D1C5D929A2A}"/>
              </a:ext>
            </a:extLst>
          </p:cNvPr>
          <p:cNvSpPr>
            <a:spLocks noGrp="1"/>
          </p:cNvSpPr>
          <p:nvPr>
            <p:ph type="pic" sz="quarter" idx="18"/>
          </p:nvPr>
        </p:nvSpPr>
        <p:spPr>
          <a:xfrm>
            <a:off x="852304" y="2947599"/>
            <a:ext cx="630936" cy="630936"/>
          </a:xfrm>
        </p:spPr>
        <p:txBody>
          <a:bodyPr/>
          <a:lstStyle/>
          <a:p>
            <a:r>
              <a:rPr lang="en-US"/>
              <a:t>Click icon to add picture</a:t>
            </a:r>
          </a:p>
        </p:txBody>
      </p:sp>
      <p:sp>
        <p:nvSpPr>
          <p:cNvPr id="105" name="Text Placeholder 104">
            <a:extLst>
              <a:ext uri="{FF2B5EF4-FFF2-40B4-BE49-F238E27FC236}">
                <a16:creationId xmlns:a16="http://schemas.microsoft.com/office/drawing/2014/main" id="{622AD1FC-AD33-7FCF-77B0-8292C4ACA291}"/>
              </a:ext>
            </a:extLst>
          </p:cNvPr>
          <p:cNvSpPr>
            <a:spLocks noGrp="1"/>
          </p:cNvSpPr>
          <p:nvPr>
            <p:ph type="body" sz="quarter" idx="13" hasCustomPrompt="1"/>
          </p:nvPr>
        </p:nvSpPr>
        <p:spPr>
          <a:xfrm>
            <a:off x="299092" y="4418136"/>
            <a:ext cx="1737360" cy="1181099"/>
          </a:xfrm>
        </p:spPr>
        <p:txBody>
          <a:bodyPr anchor="ctr"/>
          <a:lstStyle>
            <a:lvl1pPr marL="0" indent="0" algn="ctr">
              <a:lnSpc>
                <a:spcPct val="100000"/>
              </a:lnSpc>
              <a:spcBef>
                <a:spcPts val="0"/>
              </a:spcBef>
              <a:buNone/>
              <a:defRPr sz="1800">
                <a:solidFill>
                  <a:schemeClr val="bg1"/>
                </a:solidFill>
              </a:defRPr>
            </a:lvl1pPr>
          </a:lstStyle>
          <a:p>
            <a:pPr lvl="0"/>
            <a:r>
              <a:rPr lang="en-US"/>
              <a:t>Description</a:t>
            </a:r>
          </a:p>
        </p:txBody>
      </p:sp>
      <p:sp>
        <p:nvSpPr>
          <p:cNvPr id="112" name="Picture Placeholder 110">
            <a:extLst>
              <a:ext uri="{FF2B5EF4-FFF2-40B4-BE49-F238E27FC236}">
                <a16:creationId xmlns:a16="http://schemas.microsoft.com/office/drawing/2014/main" id="{DBDEDB67-421D-A090-D075-EE340340FAC6}"/>
              </a:ext>
            </a:extLst>
          </p:cNvPr>
          <p:cNvSpPr>
            <a:spLocks noGrp="1"/>
          </p:cNvSpPr>
          <p:nvPr>
            <p:ph type="pic" sz="quarter" idx="19"/>
          </p:nvPr>
        </p:nvSpPr>
        <p:spPr>
          <a:xfrm>
            <a:off x="3230460" y="2946277"/>
            <a:ext cx="630936" cy="630936"/>
          </a:xfrm>
        </p:spPr>
        <p:txBody>
          <a:bodyPr/>
          <a:lstStyle/>
          <a:p>
            <a:r>
              <a:rPr lang="en-US"/>
              <a:t>Click icon to add picture</a:t>
            </a:r>
          </a:p>
        </p:txBody>
      </p:sp>
      <p:sp>
        <p:nvSpPr>
          <p:cNvPr id="116" name="Text Placeholder 104">
            <a:extLst>
              <a:ext uri="{FF2B5EF4-FFF2-40B4-BE49-F238E27FC236}">
                <a16:creationId xmlns:a16="http://schemas.microsoft.com/office/drawing/2014/main" id="{FA5AA79E-7C65-6C22-99A4-9C8778E6CBEF}"/>
              </a:ext>
            </a:extLst>
          </p:cNvPr>
          <p:cNvSpPr>
            <a:spLocks noGrp="1"/>
          </p:cNvSpPr>
          <p:nvPr>
            <p:ph type="body" sz="quarter" idx="23" hasCustomPrompt="1"/>
          </p:nvPr>
        </p:nvSpPr>
        <p:spPr>
          <a:xfrm>
            <a:off x="2661378" y="4418136"/>
            <a:ext cx="1737360" cy="1181099"/>
          </a:xfrm>
        </p:spPr>
        <p:txBody>
          <a:bodyPr anchor="ctr"/>
          <a:lstStyle>
            <a:lvl1pPr marL="0" indent="0" algn="ctr">
              <a:lnSpc>
                <a:spcPct val="100000"/>
              </a:lnSpc>
              <a:spcBef>
                <a:spcPts val="0"/>
              </a:spcBef>
              <a:buNone/>
              <a:defRPr sz="1800">
                <a:solidFill>
                  <a:schemeClr val="bg1"/>
                </a:solidFill>
              </a:defRPr>
            </a:lvl1pPr>
          </a:lstStyle>
          <a:p>
            <a:pPr lvl="0"/>
            <a:r>
              <a:rPr lang="en-US"/>
              <a:t>Description</a:t>
            </a:r>
          </a:p>
        </p:txBody>
      </p:sp>
      <p:sp>
        <p:nvSpPr>
          <p:cNvPr id="113" name="Picture Placeholder 110">
            <a:extLst>
              <a:ext uri="{FF2B5EF4-FFF2-40B4-BE49-F238E27FC236}">
                <a16:creationId xmlns:a16="http://schemas.microsoft.com/office/drawing/2014/main" id="{DF32ACE6-C8EA-41CD-66DD-371181698391}"/>
              </a:ext>
            </a:extLst>
          </p:cNvPr>
          <p:cNvSpPr>
            <a:spLocks noGrp="1"/>
          </p:cNvSpPr>
          <p:nvPr>
            <p:ph type="pic" sz="quarter" idx="20"/>
          </p:nvPr>
        </p:nvSpPr>
        <p:spPr>
          <a:xfrm>
            <a:off x="5564717" y="2946277"/>
            <a:ext cx="630936" cy="630936"/>
          </a:xfrm>
        </p:spPr>
        <p:txBody>
          <a:bodyPr/>
          <a:lstStyle/>
          <a:p>
            <a:r>
              <a:rPr lang="en-US"/>
              <a:t>Click icon to add picture</a:t>
            </a:r>
          </a:p>
        </p:txBody>
      </p:sp>
      <p:sp>
        <p:nvSpPr>
          <p:cNvPr id="117" name="Text Placeholder 104">
            <a:extLst>
              <a:ext uri="{FF2B5EF4-FFF2-40B4-BE49-F238E27FC236}">
                <a16:creationId xmlns:a16="http://schemas.microsoft.com/office/drawing/2014/main" id="{16A4C213-4576-3280-1480-E83AA1D59C9F}"/>
              </a:ext>
            </a:extLst>
          </p:cNvPr>
          <p:cNvSpPr>
            <a:spLocks noGrp="1"/>
          </p:cNvSpPr>
          <p:nvPr>
            <p:ph type="body" sz="quarter" idx="24" hasCustomPrompt="1"/>
          </p:nvPr>
        </p:nvSpPr>
        <p:spPr>
          <a:xfrm>
            <a:off x="5016089" y="4406670"/>
            <a:ext cx="1737360" cy="1181099"/>
          </a:xfrm>
        </p:spPr>
        <p:txBody>
          <a:bodyPr anchor="ctr"/>
          <a:lstStyle>
            <a:lvl1pPr marL="0" indent="0" algn="ctr">
              <a:lnSpc>
                <a:spcPct val="100000"/>
              </a:lnSpc>
              <a:spcBef>
                <a:spcPts val="0"/>
              </a:spcBef>
              <a:buNone/>
              <a:defRPr sz="1800">
                <a:solidFill>
                  <a:schemeClr val="bg1"/>
                </a:solidFill>
              </a:defRPr>
            </a:lvl1pPr>
          </a:lstStyle>
          <a:p>
            <a:pPr lvl="0"/>
            <a:r>
              <a:rPr lang="en-US"/>
              <a:t>Description</a:t>
            </a:r>
          </a:p>
        </p:txBody>
      </p:sp>
      <p:sp>
        <p:nvSpPr>
          <p:cNvPr id="114" name="Picture Placeholder 110">
            <a:extLst>
              <a:ext uri="{FF2B5EF4-FFF2-40B4-BE49-F238E27FC236}">
                <a16:creationId xmlns:a16="http://schemas.microsoft.com/office/drawing/2014/main" id="{BEBA766C-CFD0-137A-36E8-CDEC655AA290}"/>
              </a:ext>
            </a:extLst>
          </p:cNvPr>
          <p:cNvSpPr>
            <a:spLocks noGrp="1"/>
          </p:cNvSpPr>
          <p:nvPr>
            <p:ph type="pic" sz="quarter" idx="21"/>
          </p:nvPr>
        </p:nvSpPr>
        <p:spPr>
          <a:xfrm>
            <a:off x="7919898" y="2946277"/>
            <a:ext cx="630936" cy="630936"/>
          </a:xfrm>
        </p:spPr>
        <p:txBody>
          <a:bodyPr/>
          <a:lstStyle/>
          <a:p>
            <a:r>
              <a:rPr lang="en-US"/>
              <a:t>Click icon to add picture</a:t>
            </a:r>
          </a:p>
        </p:txBody>
      </p:sp>
      <p:sp>
        <p:nvSpPr>
          <p:cNvPr id="118" name="Text Placeholder 104">
            <a:extLst>
              <a:ext uri="{FF2B5EF4-FFF2-40B4-BE49-F238E27FC236}">
                <a16:creationId xmlns:a16="http://schemas.microsoft.com/office/drawing/2014/main" id="{3C731267-8C78-7D63-D8A3-317CF0654858}"/>
              </a:ext>
            </a:extLst>
          </p:cNvPr>
          <p:cNvSpPr>
            <a:spLocks noGrp="1"/>
          </p:cNvSpPr>
          <p:nvPr>
            <p:ph type="body" sz="quarter" idx="25" hasCustomPrompt="1"/>
          </p:nvPr>
        </p:nvSpPr>
        <p:spPr>
          <a:xfrm>
            <a:off x="7362573" y="4406669"/>
            <a:ext cx="1737360" cy="1181099"/>
          </a:xfrm>
        </p:spPr>
        <p:txBody>
          <a:bodyPr anchor="ctr"/>
          <a:lstStyle>
            <a:lvl1pPr marL="0" indent="0" algn="ctr">
              <a:lnSpc>
                <a:spcPct val="100000"/>
              </a:lnSpc>
              <a:spcBef>
                <a:spcPts val="0"/>
              </a:spcBef>
              <a:buNone/>
              <a:defRPr sz="1800">
                <a:solidFill>
                  <a:schemeClr val="bg1"/>
                </a:solidFill>
              </a:defRPr>
            </a:lvl1pPr>
          </a:lstStyle>
          <a:p>
            <a:pPr lvl="0"/>
            <a:r>
              <a:rPr lang="en-US"/>
              <a:t>Description</a:t>
            </a:r>
          </a:p>
        </p:txBody>
      </p:sp>
      <p:sp>
        <p:nvSpPr>
          <p:cNvPr id="115" name="Picture Placeholder 110">
            <a:extLst>
              <a:ext uri="{FF2B5EF4-FFF2-40B4-BE49-F238E27FC236}">
                <a16:creationId xmlns:a16="http://schemas.microsoft.com/office/drawing/2014/main" id="{6707740D-BD25-313F-166E-43159CBA9A60}"/>
              </a:ext>
            </a:extLst>
          </p:cNvPr>
          <p:cNvSpPr>
            <a:spLocks noGrp="1"/>
          </p:cNvSpPr>
          <p:nvPr>
            <p:ph type="pic" sz="quarter" idx="22"/>
          </p:nvPr>
        </p:nvSpPr>
        <p:spPr>
          <a:xfrm>
            <a:off x="10279179" y="2946277"/>
            <a:ext cx="630936" cy="630936"/>
          </a:xfrm>
        </p:spPr>
        <p:txBody>
          <a:bodyPr/>
          <a:lstStyle/>
          <a:p>
            <a:r>
              <a:rPr lang="en-US"/>
              <a:t>Click icon to add picture</a:t>
            </a:r>
          </a:p>
        </p:txBody>
      </p:sp>
      <p:sp>
        <p:nvSpPr>
          <p:cNvPr id="119" name="Text Placeholder 104">
            <a:extLst>
              <a:ext uri="{FF2B5EF4-FFF2-40B4-BE49-F238E27FC236}">
                <a16:creationId xmlns:a16="http://schemas.microsoft.com/office/drawing/2014/main" id="{533925A0-8520-9EB1-99A6-6381B7270E4A}"/>
              </a:ext>
            </a:extLst>
          </p:cNvPr>
          <p:cNvSpPr>
            <a:spLocks noGrp="1"/>
          </p:cNvSpPr>
          <p:nvPr>
            <p:ph type="body" sz="quarter" idx="26" hasCustomPrompt="1"/>
          </p:nvPr>
        </p:nvSpPr>
        <p:spPr>
          <a:xfrm>
            <a:off x="9730081" y="4418136"/>
            <a:ext cx="1737360" cy="1181099"/>
          </a:xfrm>
        </p:spPr>
        <p:txBody>
          <a:bodyPr anchor="ctr"/>
          <a:lstStyle>
            <a:lvl1pPr marL="0" indent="0" algn="ctr">
              <a:lnSpc>
                <a:spcPct val="100000"/>
              </a:lnSpc>
              <a:spcBef>
                <a:spcPts val="0"/>
              </a:spcBef>
              <a:buNone/>
              <a:defRPr sz="1800">
                <a:solidFill>
                  <a:schemeClr val="bg1"/>
                </a:solidFill>
              </a:defRPr>
            </a:lvl1pPr>
          </a:lstStyle>
          <a:p>
            <a:pPr lvl="0"/>
            <a:r>
              <a:rPr lang="en-US"/>
              <a:t>Description</a:t>
            </a:r>
          </a:p>
        </p:txBody>
      </p:sp>
    </p:spTree>
    <p:extLst>
      <p:ext uri="{BB962C8B-B14F-4D97-AF65-F5344CB8AC3E}">
        <p14:creationId xmlns:p14="http://schemas.microsoft.com/office/powerpoint/2010/main" val="3040269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ext With Graphics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52BAF-CDF8-4628-9885-92AECFA75184}"/>
              </a:ext>
            </a:extLst>
          </p:cNvPr>
          <p:cNvSpPr>
            <a:spLocks noGrp="1"/>
          </p:cNvSpPr>
          <p:nvPr>
            <p:ph type="title"/>
          </p:nvPr>
        </p:nvSpPr>
        <p:spPr/>
        <p:txBody>
          <a:bodyPr/>
          <a:lstStyle/>
          <a:p>
            <a:r>
              <a:rPr lang="en-US"/>
              <a:t>Click to edit Master title style</a:t>
            </a:r>
          </a:p>
        </p:txBody>
      </p:sp>
      <p:sp>
        <p:nvSpPr>
          <p:cNvPr id="25" name="Text Placeholder 24">
            <a:extLst>
              <a:ext uri="{FF2B5EF4-FFF2-40B4-BE49-F238E27FC236}">
                <a16:creationId xmlns:a16="http://schemas.microsoft.com/office/drawing/2014/main" id="{92D7E59A-98D7-43C7-C3EC-64FFDF735E43}"/>
              </a:ext>
            </a:extLst>
          </p:cNvPr>
          <p:cNvSpPr>
            <a:spLocks noGrp="1"/>
          </p:cNvSpPr>
          <p:nvPr>
            <p:ph type="body" sz="quarter" idx="25"/>
          </p:nvPr>
        </p:nvSpPr>
        <p:spPr>
          <a:xfrm>
            <a:off x="0" y="1752600"/>
            <a:ext cx="12192000" cy="2062163"/>
          </a:xfrm>
          <a:solidFill>
            <a:schemeClr val="accent4"/>
          </a:solidFill>
        </p:spPr>
        <p:txBody>
          <a:bodyPr/>
          <a:lstStyle>
            <a:lvl1pPr>
              <a:buNone/>
              <a:defRPr sz="800">
                <a:noFill/>
              </a:defRPr>
            </a:lvl1pPr>
          </a:lstStyle>
          <a:p>
            <a:pPr lvl="0"/>
            <a:r>
              <a:rPr lang="en-US"/>
              <a:t>Click to edit Master text styles</a:t>
            </a:r>
          </a:p>
        </p:txBody>
      </p:sp>
      <p:sp>
        <p:nvSpPr>
          <p:cNvPr id="23" name="Text Placeholder 19">
            <a:extLst>
              <a:ext uri="{FF2B5EF4-FFF2-40B4-BE49-F238E27FC236}">
                <a16:creationId xmlns:a16="http://schemas.microsoft.com/office/drawing/2014/main" id="{D22D4DC7-F316-549E-9A61-EA58DB876123}"/>
              </a:ext>
            </a:extLst>
          </p:cNvPr>
          <p:cNvSpPr>
            <a:spLocks noGrp="1"/>
          </p:cNvSpPr>
          <p:nvPr>
            <p:ph type="body" sz="quarter" idx="24"/>
          </p:nvPr>
        </p:nvSpPr>
        <p:spPr>
          <a:xfrm>
            <a:off x="8817796" y="2318271"/>
            <a:ext cx="2523068" cy="3826933"/>
          </a:xfrm>
          <a:solidFill>
            <a:schemeClr val="accent3"/>
          </a:solidFill>
        </p:spPr>
        <p:txBody>
          <a:bodyPr/>
          <a:lstStyle>
            <a:lvl1pPr>
              <a:buNone/>
              <a:defRPr sz="800">
                <a:noFill/>
              </a:defRPr>
            </a:lvl1pPr>
          </a:lstStyle>
          <a:p>
            <a:pPr lvl="0"/>
            <a:r>
              <a:rPr lang="en-US"/>
              <a:t>Click to edit Master text styles</a:t>
            </a:r>
          </a:p>
        </p:txBody>
      </p:sp>
      <p:sp>
        <p:nvSpPr>
          <p:cNvPr id="22" name="Text Placeholder 19">
            <a:extLst>
              <a:ext uri="{FF2B5EF4-FFF2-40B4-BE49-F238E27FC236}">
                <a16:creationId xmlns:a16="http://schemas.microsoft.com/office/drawing/2014/main" id="{41BDF911-D07F-5E4F-A177-98650C4344F7}"/>
              </a:ext>
            </a:extLst>
          </p:cNvPr>
          <p:cNvSpPr>
            <a:spLocks noGrp="1"/>
          </p:cNvSpPr>
          <p:nvPr>
            <p:ph type="body" sz="quarter" idx="23"/>
          </p:nvPr>
        </p:nvSpPr>
        <p:spPr>
          <a:xfrm>
            <a:off x="6154895" y="2318272"/>
            <a:ext cx="2523068" cy="3826933"/>
          </a:xfrm>
          <a:solidFill>
            <a:schemeClr val="accent2"/>
          </a:solidFill>
        </p:spPr>
        <p:txBody>
          <a:bodyPr/>
          <a:lstStyle>
            <a:lvl1pPr>
              <a:buNone/>
              <a:defRPr sz="800">
                <a:noFill/>
              </a:defRPr>
            </a:lvl1pPr>
          </a:lstStyle>
          <a:p>
            <a:pPr lvl="0"/>
            <a:r>
              <a:rPr lang="en-US"/>
              <a:t>Click to edit Master text styles</a:t>
            </a:r>
          </a:p>
        </p:txBody>
      </p:sp>
      <p:sp>
        <p:nvSpPr>
          <p:cNvPr id="21" name="Text Placeholder 19">
            <a:extLst>
              <a:ext uri="{FF2B5EF4-FFF2-40B4-BE49-F238E27FC236}">
                <a16:creationId xmlns:a16="http://schemas.microsoft.com/office/drawing/2014/main" id="{73DAC4BA-FA0A-66DE-81DF-42A6A4931784}"/>
              </a:ext>
            </a:extLst>
          </p:cNvPr>
          <p:cNvSpPr>
            <a:spLocks noGrp="1"/>
          </p:cNvSpPr>
          <p:nvPr>
            <p:ph type="body" sz="quarter" idx="22"/>
          </p:nvPr>
        </p:nvSpPr>
        <p:spPr>
          <a:xfrm>
            <a:off x="3510112" y="2318273"/>
            <a:ext cx="2523068" cy="3826933"/>
          </a:xfrm>
          <a:solidFill>
            <a:schemeClr val="tx2"/>
          </a:solidFill>
        </p:spPr>
        <p:txBody>
          <a:bodyPr/>
          <a:lstStyle>
            <a:lvl1pPr>
              <a:buNone/>
              <a:defRPr sz="800">
                <a:noFill/>
              </a:defRPr>
            </a:lvl1pPr>
          </a:lstStyle>
          <a:p>
            <a:pPr lvl="0"/>
            <a:r>
              <a:rPr lang="en-US"/>
              <a:t>Click to edit Master text styles</a:t>
            </a:r>
          </a:p>
        </p:txBody>
      </p:sp>
      <p:sp>
        <p:nvSpPr>
          <p:cNvPr id="20" name="Text Placeholder 19">
            <a:extLst>
              <a:ext uri="{FF2B5EF4-FFF2-40B4-BE49-F238E27FC236}">
                <a16:creationId xmlns:a16="http://schemas.microsoft.com/office/drawing/2014/main" id="{18BBD8C6-77E8-A6F4-C808-CC9C135B3018}"/>
              </a:ext>
            </a:extLst>
          </p:cNvPr>
          <p:cNvSpPr>
            <a:spLocks noGrp="1"/>
          </p:cNvSpPr>
          <p:nvPr>
            <p:ph type="body" sz="quarter" idx="21"/>
          </p:nvPr>
        </p:nvSpPr>
        <p:spPr>
          <a:xfrm>
            <a:off x="851136" y="2318273"/>
            <a:ext cx="2523068" cy="3826933"/>
          </a:xfrm>
          <a:solidFill>
            <a:schemeClr val="accent6"/>
          </a:solidFill>
        </p:spPr>
        <p:txBody>
          <a:bodyPr/>
          <a:lstStyle>
            <a:lvl1pPr>
              <a:buNone/>
              <a:defRPr sz="800">
                <a:noFill/>
              </a:defRPr>
            </a:lvl1pPr>
          </a:lstStyle>
          <a:p>
            <a:pPr lvl="0"/>
            <a:r>
              <a:rPr lang="en-US"/>
              <a:t>Click to edit Master text styles</a:t>
            </a:r>
          </a:p>
        </p:txBody>
      </p:sp>
      <p:sp>
        <p:nvSpPr>
          <p:cNvPr id="13" name="Text Placeholder 88">
            <a:extLst>
              <a:ext uri="{FF2B5EF4-FFF2-40B4-BE49-F238E27FC236}">
                <a16:creationId xmlns:a16="http://schemas.microsoft.com/office/drawing/2014/main" id="{DF1B1067-4529-5574-E5DF-38002AC209A0}"/>
              </a:ext>
            </a:extLst>
          </p:cNvPr>
          <p:cNvSpPr>
            <a:spLocks noGrp="1"/>
          </p:cNvSpPr>
          <p:nvPr>
            <p:ph type="body" sz="quarter" idx="18" hasCustomPrompt="1"/>
          </p:nvPr>
        </p:nvSpPr>
        <p:spPr>
          <a:xfrm>
            <a:off x="3789777" y="2668223"/>
            <a:ext cx="1963738" cy="712788"/>
          </a:xfrm>
        </p:spPr>
        <p:txBody>
          <a:bodyPr/>
          <a:lstStyle>
            <a:lvl1pPr marL="0" indent="0" algn="ctr">
              <a:lnSpc>
                <a:spcPct val="100000"/>
              </a:lnSpc>
              <a:spcBef>
                <a:spcPts val="0"/>
              </a:spcBef>
              <a:buNone/>
              <a:defRPr>
                <a:solidFill>
                  <a:schemeClr val="bg1"/>
                </a:solidFill>
              </a:defRPr>
            </a:lvl1pPr>
          </a:lstStyle>
          <a:p>
            <a:pPr lvl="0"/>
            <a:r>
              <a:rPr lang="en-US"/>
              <a:t>Header</a:t>
            </a:r>
          </a:p>
        </p:txBody>
      </p:sp>
      <p:sp>
        <p:nvSpPr>
          <p:cNvPr id="14" name="Text Placeholder 90">
            <a:extLst>
              <a:ext uri="{FF2B5EF4-FFF2-40B4-BE49-F238E27FC236}">
                <a16:creationId xmlns:a16="http://schemas.microsoft.com/office/drawing/2014/main" id="{D54DBDAA-A7CE-1838-48FF-E753AC0E17DC}"/>
              </a:ext>
            </a:extLst>
          </p:cNvPr>
          <p:cNvSpPr>
            <a:spLocks noGrp="1"/>
          </p:cNvSpPr>
          <p:nvPr>
            <p:ph type="body" sz="quarter" idx="17" hasCustomPrompt="1"/>
          </p:nvPr>
        </p:nvSpPr>
        <p:spPr>
          <a:xfrm>
            <a:off x="3789777" y="3569098"/>
            <a:ext cx="1963738" cy="2220232"/>
          </a:xfrm>
        </p:spPr>
        <p:txBody>
          <a:bodyPr/>
          <a:lstStyle>
            <a:lvl1pPr marL="0" indent="0" algn="ctr">
              <a:lnSpc>
                <a:spcPct val="100000"/>
              </a:lnSpc>
              <a:spcBef>
                <a:spcPts val="0"/>
              </a:spcBef>
              <a:buNone/>
              <a:defRPr sz="1800">
                <a:solidFill>
                  <a:schemeClr val="bg1"/>
                </a:solidFill>
              </a:defRPr>
            </a:lvl1pPr>
          </a:lstStyle>
          <a:p>
            <a:pPr lvl="0"/>
            <a:r>
              <a:rPr lang="en-US" sz="1800"/>
              <a:t>Add description</a:t>
            </a:r>
            <a:endParaRPr lang="en-US"/>
          </a:p>
        </p:txBody>
      </p:sp>
      <p:sp>
        <p:nvSpPr>
          <p:cNvPr id="15" name="Text Placeholder 90">
            <a:extLst>
              <a:ext uri="{FF2B5EF4-FFF2-40B4-BE49-F238E27FC236}">
                <a16:creationId xmlns:a16="http://schemas.microsoft.com/office/drawing/2014/main" id="{26B15FA7-0BBD-ADDE-65FD-128B690F1C90}"/>
              </a:ext>
            </a:extLst>
          </p:cNvPr>
          <p:cNvSpPr>
            <a:spLocks noGrp="1"/>
          </p:cNvSpPr>
          <p:nvPr>
            <p:ph type="body" sz="quarter" idx="14" hasCustomPrompt="1"/>
          </p:nvPr>
        </p:nvSpPr>
        <p:spPr>
          <a:xfrm>
            <a:off x="6441325" y="3569098"/>
            <a:ext cx="1963738" cy="2220232"/>
          </a:xfrm>
        </p:spPr>
        <p:txBody>
          <a:bodyPr/>
          <a:lstStyle>
            <a:lvl1pPr marL="0" indent="0" algn="ctr">
              <a:lnSpc>
                <a:spcPct val="100000"/>
              </a:lnSpc>
              <a:spcBef>
                <a:spcPts val="0"/>
              </a:spcBef>
              <a:buNone/>
              <a:defRPr sz="1800">
                <a:solidFill>
                  <a:schemeClr val="bg1"/>
                </a:solidFill>
              </a:defRPr>
            </a:lvl1pPr>
          </a:lstStyle>
          <a:p>
            <a:pPr lvl="0"/>
            <a:r>
              <a:rPr lang="en-US" sz="1800"/>
              <a:t>Add description</a:t>
            </a:r>
            <a:endParaRPr lang="en-US"/>
          </a:p>
        </p:txBody>
      </p:sp>
      <p:sp>
        <p:nvSpPr>
          <p:cNvPr id="16" name="Text Placeholder 88">
            <a:extLst>
              <a:ext uri="{FF2B5EF4-FFF2-40B4-BE49-F238E27FC236}">
                <a16:creationId xmlns:a16="http://schemas.microsoft.com/office/drawing/2014/main" id="{71BA1336-A4AB-7490-5B61-1AFB2C303CEB}"/>
              </a:ext>
            </a:extLst>
          </p:cNvPr>
          <p:cNvSpPr>
            <a:spLocks noGrp="1"/>
          </p:cNvSpPr>
          <p:nvPr>
            <p:ph type="body" sz="quarter" idx="13" hasCustomPrompt="1"/>
          </p:nvPr>
        </p:nvSpPr>
        <p:spPr>
          <a:xfrm>
            <a:off x="6441325" y="2668223"/>
            <a:ext cx="1963738" cy="712788"/>
          </a:xfrm>
        </p:spPr>
        <p:txBody>
          <a:bodyPr/>
          <a:lstStyle>
            <a:lvl1pPr marL="0" indent="0" algn="ctr">
              <a:lnSpc>
                <a:spcPct val="100000"/>
              </a:lnSpc>
              <a:spcBef>
                <a:spcPts val="0"/>
              </a:spcBef>
              <a:buNone/>
              <a:defRPr>
                <a:solidFill>
                  <a:schemeClr val="bg1"/>
                </a:solidFill>
              </a:defRPr>
            </a:lvl1pPr>
          </a:lstStyle>
          <a:p>
            <a:pPr lvl="0"/>
            <a:r>
              <a:rPr lang="en-US"/>
              <a:t>Header</a:t>
            </a:r>
          </a:p>
        </p:txBody>
      </p:sp>
      <p:sp>
        <p:nvSpPr>
          <p:cNvPr id="17" name="Text Placeholder 88">
            <a:extLst>
              <a:ext uri="{FF2B5EF4-FFF2-40B4-BE49-F238E27FC236}">
                <a16:creationId xmlns:a16="http://schemas.microsoft.com/office/drawing/2014/main" id="{FA8CD1E8-979D-EDC7-0A80-045D1C440C28}"/>
              </a:ext>
            </a:extLst>
          </p:cNvPr>
          <p:cNvSpPr>
            <a:spLocks noGrp="1"/>
          </p:cNvSpPr>
          <p:nvPr>
            <p:ph type="body" sz="quarter" idx="15" hasCustomPrompt="1"/>
          </p:nvPr>
        </p:nvSpPr>
        <p:spPr>
          <a:xfrm>
            <a:off x="9097459" y="2668223"/>
            <a:ext cx="1963738" cy="712788"/>
          </a:xfrm>
        </p:spPr>
        <p:txBody>
          <a:bodyPr/>
          <a:lstStyle>
            <a:lvl1pPr marL="0" indent="0" algn="ctr">
              <a:lnSpc>
                <a:spcPct val="100000"/>
              </a:lnSpc>
              <a:spcBef>
                <a:spcPts val="0"/>
              </a:spcBef>
              <a:buNone/>
              <a:defRPr>
                <a:solidFill>
                  <a:schemeClr val="bg1"/>
                </a:solidFill>
              </a:defRPr>
            </a:lvl1pPr>
          </a:lstStyle>
          <a:p>
            <a:pPr lvl="0"/>
            <a:r>
              <a:rPr lang="en-US"/>
              <a:t>Header</a:t>
            </a:r>
          </a:p>
        </p:txBody>
      </p:sp>
      <p:sp>
        <p:nvSpPr>
          <p:cNvPr id="18" name="Text Placeholder 90">
            <a:extLst>
              <a:ext uri="{FF2B5EF4-FFF2-40B4-BE49-F238E27FC236}">
                <a16:creationId xmlns:a16="http://schemas.microsoft.com/office/drawing/2014/main" id="{82B346B8-CC31-4272-EC01-656317636BD8}"/>
              </a:ext>
            </a:extLst>
          </p:cNvPr>
          <p:cNvSpPr>
            <a:spLocks noGrp="1"/>
          </p:cNvSpPr>
          <p:nvPr>
            <p:ph type="body" sz="quarter" idx="16" hasCustomPrompt="1"/>
          </p:nvPr>
        </p:nvSpPr>
        <p:spPr>
          <a:xfrm>
            <a:off x="9097459" y="3569098"/>
            <a:ext cx="1963738" cy="2220232"/>
          </a:xfrm>
        </p:spPr>
        <p:txBody>
          <a:bodyPr/>
          <a:lstStyle>
            <a:lvl1pPr marL="0" indent="0" algn="ctr">
              <a:lnSpc>
                <a:spcPct val="100000"/>
              </a:lnSpc>
              <a:spcBef>
                <a:spcPts val="0"/>
              </a:spcBef>
              <a:buNone/>
              <a:defRPr sz="1800">
                <a:solidFill>
                  <a:schemeClr val="bg1"/>
                </a:solidFill>
              </a:defRPr>
            </a:lvl1pPr>
          </a:lstStyle>
          <a:p>
            <a:pPr lvl="0"/>
            <a:r>
              <a:rPr lang="en-US" sz="1800"/>
              <a:t>Add description</a:t>
            </a:r>
            <a:endParaRPr lang="en-US"/>
          </a:p>
        </p:txBody>
      </p:sp>
      <p:sp>
        <p:nvSpPr>
          <p:cNvPr id="12" name="Text Placeholder 88">
            <a:extLst>
              <a:ext uri="{FF2B5EF4-FFF2-40B4-BE49-F238E27FC236}">
                <a16:creationId xmlns:a16="http://schemas.microsoft.com/office/drawing/2014/main" id="{46C001C6-8C71-5635-93B5-DB6744AB89AA}"/>
              </a:ext>
            </a:extLst>
          </p:cNvPr>
          <p:cNvSpPr>
            <a:spLocks noGrp="1"/>
          </p:cNvSpPr>
          <p:nvPr>
            <p:ph type="body" sz="quarter" idx="19" hasCustomPrompt="1"/>
          </p:nvPr>
        </p:nvSpPr>
        <p:spPr>
          <a:xfrm>
            <a:off x="1130801" y="2663022"/>
            <a:ext cx="1963738" cy="712788"/>
          </a:xfrm>
        </p:spPr>
        <p:txBody>
          <a:bodyPr/>
          <a:lstStyle>
            <a:lvl1pPr marL="0" indent="0" algn="ctr">
              <a:lnSpc>
                <a:spcPct val="100000"/>
              </a:lnSpc>
              <a:spcBef>
                <a:spcPts val="0"/>
              </a:spcBef>
              <a:buNone/>
              <a:defRPr>
                <a:solidFill>
                  <a:schemeClr val="bg1"/>
                </a:solidFill>
              </a:defRPr>
            </a:lvl1pPr>
          </a:lstStyle>
          <a:p>
            <a:pPr lvl="0"/>
            <a:r>
              <a:rPr lang="en-US"/>
              <a:t>Header</a:t>
            </a:r>
          </a:p>
        </p:txBody>
      </p:sp>
      <p:sp>
        <p:nvSpPr>
          <p:cNvPr id="11" name="Text Placeholder 90">
            <a:extLst>
              <a:ext uri="{FF2B5EF4-FFF2-40B4-BE49-F238E27FC236}">
                <a16:creationId xmlns:a16="http://schemas.microsoft.com/office/drawing/2014/main" id="{ACB32C0D-D453-BFBB-FC64-1952D383C497}"/>
              </a:ext>
            </a:extLst>
          </p:cNvPr>
          <p:cNvSpPr>
            <a:spLocks noGrp="1"/>
          </p:cNvSpPr>
          <p:nvPr>
            <p:ph type="body" sz="quarter" idx="20" hasCustomPrompt="1"/>
          </p:nvPr>
        </p:nvSpPr>
        <p:spPr>
          <a:xfrm>
            <a:off x="1130801" y="3569098"/>
            <a:ext cx="1963738" cy="2220232"/>
          </a:xfrm>
        </p:spPr>
        <p:txBody>
          <a:bodyPr/>
          <a:lstStyle>
            <a:lvl1pPr marL="0" indent="0" algn="ctr">
              <a:lnSpc>
                <a:spcPct val="100000"/>
              </a:lnSpc>
              <a:spcBef>
                <a:spcPts val="0"/>
              </a:spcBef>
              <a:buNone/>
              <a:defRPr sz="1800">
                <a:solidFill>
                  <a:schemeClr val="bg1"/>
                </a:solidFill>
              </a:defRPr>
            </a:lvl1pPr>
          </a:lstStyle>
          <a:p>
            <a:pPr lvl="0"/>
            <a:r>
              <a:rPr lang="en-US" sz="1800"/>
              <a:t>Add description</a:t>
            </a:r>
            <a:endParaRPr lang="en-US"/>
          </a:p>
        </p:txBody>
      </p:sp>
    </p:spTree>
    <p:extLst>
      <p:ext uri="{BB962C8B-B14F-4D97-AF65-F5344CB8AC3E}">
        <p14:creationId xmlns:p14="http://schemas.microsoft.com/office/powerpoint/2010/main" val="1835032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B153F3-9C64-413E-A391-7B55408D7F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37F689B-B2E0-4A62-9C31-FF484B5C72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4FAA84-EDDB-42FD-9C9F-8A45EF7016B4}"/>
              </a:ext>
              <a:ext uri="{C183D7F6-B498-43B3-948B-1728B52AA6E4}">
                <adec:decorative xmlns:adec="http://schemas.microsoft.com/office/drawing/2017/decorative" val="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ptos" panose="020B0004020202020204" pitchFamily="34" charset="0"/>
              </a:defRPr>
            </a:lvl1pPr>
          </a:lstStyle>
          <a:p>
            <a:fld id="{4DBD35F8-F3A2-413A-AA78-3131A686CB68}" type="datetime1">
              <a:rPr lang="en-US" smtClean="0"/>
              <a:pPr/>
              <a:t>4/16/2026</a:t>
            </a:fld>
            <a:endParaRPr lang="en-US"/>
          </a:p>
        </p:txBody>
      </p:sp>
      <p:sp>
        <p:nvSpPr>
          <p:cNvPr id="5" name="Footer Placeholder 4">
            <a:extLst>
              <a:ext uri="{FF2B5EF4-FFF2-40B4-BE49-F238E27FC236}">
                <a16:creationId xmlns:a16="http://schemas.microsoft.com/office/drawing/2014/main" id="{3CE632E7-F592-4A2F-9EF9-487F2BB155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ptos" panose="020B0004020202020204" pitchFamily="34" charset="0"/>
              </a:defRPr>
            </a:lvl1pPr>
          </a:lstStyle>
          <a:p>
            <a:endParaRPr lang="en-US"/>
          </a:p>
        </p:txBody>
      </p:sp>
      <p:sp>
        <p:nvSpPr>
          <p:cNvPr id="6" name="Slide Number Placeholder 5">
            <a:extLst>
              <a:ext uri="{FF2B5EF4-FFF2-40B4-BE49-F238E27FC236}">
                <a16:creationId xmlns:a16="http://schemas.microsoft.com/office/drawing/2014/main" id="{C4712587-F954-4D4C-AAC8-AE59171322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ptos" panose="020B0004020202020204" pitchFamily="34" charset="0"/>
              </a:defRPr>
            </a:lvl1pPr>
          </a:lstStyle>
          <a:p>
            <a:fld id="{9E479467-D475-44BA-A6A1-CAD0337F3F46}" type="slidenum">
              <a:rPr lang="en-US" smtClean="0"/>
              <a:pPr/>
              <a:t>‹#›</a:t>
            </a:fld>
            <a:endParaRPr lang="en-US"/>
          </a:p>
        </p:txBody>
      </p:sp>
    </p:spTree>
    <p:extLst>
      <p:ext uri="{BB962C8B-B14F-4D97-AF65-F5344CB8AC3E}">
        <p14:creationId xmlns:p14="http://schemas.microsoft.com/office/powerpoint/2010/main" val="1803045591"/>
      </p:ext>
    </p:extLst>
  </p:cSld>
  <p:clrMap bg1="lt1" tx1="dk1" bg2="lt2" tx2="dk2" accent1="accent1" accent2="accent2" accent3="accent3" accent4="accent4" accent5="accent5" accent6="accent6" hlink="hlink" folHlink="folHlink"/>
  <p:sldLayoutIdLst>
    <p:sldLayoutId id="2147483670" r:id="rId1"/>
    <p:sldLayoutId id="2147483676" r:id="rId2"/>
    <p:sldLayoutId id="2147483673" r:id="rId3"/>
    <p:sldLayoutId id="2147483680" r:id="rId4"/>
    <p:sldLayoutId id="2147483724" r:id="rId5"/>
    <p:sldLayoutId id="2147483731" r:id="rId6"/>
    <p:sldLayoutId id="2147483726" r:id="rId7"/>
    <p:sldLayoutId id="2147483729" r:id="rId8"/>
    <p:sldLayoutId id="2147483730" r:id="rId9"/>
    <p:sldLayoutId id="2147483732" r:id="rId10"/>
    <p:sldLayoutId id="2147483733" r:id="rId11"/>
    <p:sldLayoutId id="2147483734" r:id="rId12"/>
    <p:sldLayoutId id="2147483671" r:id="rId13"/>
    <p:sldLayoutId id="2147483682" r:id="rId14"/>
    <p:sldLayoutId id="2147483737" r:id="rId15"/>
    <p:sldLayoutId id="2147483738" r:id="rId16"/>
    <p:sldLayoutId id="2147483739" r:id="rId17"/>
    <p:sldLayoutId id="2147483740" r:id="rId18"/>
    <p:sldLayoutId id="2147483741" r:id="rId19"/>
    <p:sldLayoutId id="2147483675" r:id="rId20"/>
    <p:sldLayoutId id="2147483677" r:id="rId21"/>
    <p:sldLayoutId id="2147483745" r:id="rId22"/>
    <p:sldLayoutId id="2147483743" r:id="rId23"/>
    <p:sldLayoutId id="2147483742" r:id="rId24"/>
    <p:sldLayoutId id="2147483744" r:id="rId25"/>
    <p:sldLayoutId id="2147483679" r:id="rId26"/>
    <p:sldLayoutId id="2147483681" r:id="rId27"/>
    <p:sldLayoutId id="2147483668" r:id="rId28"/>
  </p:sldLayoutIdLst>
  <p:hf hdr="0" ftr="0" dt="0"/>
  <p:txStyles>
    <p:titleStyle>
      <a:lvl1pPr algn="l" defTabSz="914400" rtl="0" eaLnBrk="1" latinLnBrk="0" hangingPunct="1">
        <a:lnSpc>
          <a:spcPct val="90000"/>
        </a:lnSpc>
        <a:spcBef>
          <a:spcPct val="0"/>
        </a:spcBef>
        <a:buNone/>
        <a:defRPr sz="4400" kern="1200">
          <a:solidFill>
            <a:schemeClr val="tx1"/>
          </a:solidFill>
          <a:latin typeface="Montserrat" panose="000005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ptos" panose="020B00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ptos" panose="020B00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ptos" panose="020B00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ptos" panose="020B00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160" userDrawn="1">
          <p15:clr>
            <a:srgbClr val="F26B43"/>
          </p15:clr>
        </p15:guide>
        <p15:guide id="4"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9.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10.xml"/><Relationship Id="rId7" Type="http://schemas.openxmlformats.org/officeDocument/2006/relationships/diagramColors" Target="../diagrams/colors3.xml"/><Relationship Id="rId2" Type="http://schemas.openxmlformats.org/officeDocument/2006/relationships/slideLayout" Target="../slideLayouts/slideLayout13.xml"/><Relationship Id="rId1" Type="http://schemas.openxmlformats.org/officeDocument/2006/relationships/tags" Target="../tags/tag1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1.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5.xml"/><Relationship Id="rId1" Type="http://schemas.openxmlformats.org/officeDocument/2006/relationships/tags" Target="../tags/tag15.xml"/><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5.xml"/><Relationship Id="rId1" Type="http://schemas.openxmlformats.org/officeDocument/2006/relationships/tags" Target="../tags/tag16.xml"/><Relationship Id="rId5" Type="http://schemas.microsoft.com/office/2007/relationships/hdphoto" Target="../media/hdphoto1.wdp"/><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5.xml"/><Relationship Id="rId1" Type="http://schemas.openxmlformats.org/officeDocument/2006/relationships/tags" Target="../tags/tag17.xml"/><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5.xml"/><Relationship Id="rId1" Type="http://schemas.openxmlformats.org/officeDocument/2006/relationships/tags" Target="../tags/tag18.xml"/><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5.xml"/><Relationship Id="rId1" Type="http://schemas.openxmlformats.org/officeDocument/2006/relationships/tags" Target="../tags/tag19.xml"/><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5.xml"/><Relationship Id="rId1" Type="http://schemas.openxmlformats.org/officeDocument/2006/relationships/tags" Target="../tags/tag20.xm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5.xml"/><Relationship Id="rId1" Type="http://schemas.openxmlformats.org/officeDocument/2006/relationships/tags" Target="../tags/tag21.xml"/><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5.xml"/><Relationship Id="rId1" Type="http://schemas.openxmlformats.org/officeDocument/2006/relationships/tags" Target="../tags/tag22.xml"/><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5.xml"/><Relationship Id="rId1" Type="http://schemas.openxmlformats.org/officeDocument/2006/relationships/tags" Target="../tags/tag23.xml"/><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5.xml"/><Relationship Id="rId1" Type="http://schemas.openxmlformats.org/officeDocument/2006/relationships/tags" Target="../tags/tag24.xml"/><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5.xml"/><Relationship Id="rId1" Type="http://schemas.openxmlformats.org/officeDocument/2006/relationships/tags" Target="../tags/tag25.xml"/><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5.xml"/><Relationship Id="rId1" Type="http://schemas.openxmlformats.org/officeDocument/2006/relationships/tags" Target="../tags/tag26.xml"/><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5.xml"/><Relationship Id="rId1" Type="http://schemas.openxmlformats.org/officeDocument/2006/relationships/tags" Target="../tags/tag27.xml"/><Relationship Id="rId4" Type="http://schemas.openxmlformats.org/officeDocument/2006/relationships/image" Target="../media/image43.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5.xml"/><Relationship Id="rId1" Type="http://schemas.openxmlformats.org/officeDocument/2006/relationships/tags" Target="../tags/tag28.xml"/><Relationship Id="rId4" Type="http://schemas.openxmlformats.org/officeDocument/2006/relationships/image" Target="../media/image44.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5.xml"/><Relationship Id="rId1" Type="http://schemas.openxmlformats.org/officeDocument/2006/relationships/tags" Target="../tags/tag29.xml"/><Relationship Id="rId4" Type="http://schemas.openxmlformats.org/officeDocument/2006/relationships/image" Target="../media/image45.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5.xml"/><Relationship Id="rId1" Type="http://schemas.openxmlformats.org/officeDocument/2006/relationships/tags" Target="../tags/tag30.xml"/><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5.xml"/><Relationship Id="rId1" Type="http://schemas.openxmlformats.org/officeDocument/2006/relationships/tags" Target="../tags/tag31.xml"/><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5.xml"/><Relationship Id="rId1" Type="http://schemas.openxmlformats.org/officeDocument/2006/relationships/tags" Target="../tags/tag32.xml"/><Relationship Id="rId4" Type="http://schemas.openxmlformats.org/officeDocument/2006/relationships/image" Target="../media/image46.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5.xml"/><Relationship Id="rId1" Type="http://schemas.openxmlformats.org/officeDocument/2006/relationships/tags" Target="../tags/tag33.xml"/><Relationship Id="rId5" Type="http://schemas.openxmlformats.org/officeDocument/2006/relationships/image" Target="../media/image48.png"/><Relationship Id="rId4" Type="http://schemas.openxmlformats.org/officeDocument/2006/relationships/image" Target="../media/image47.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5.xml"/><Relationship Id="rId1" Type="http://schemas.openxmlformats.org/officeDocument/2006/relationships/tags" Target="../tags/tag34.xml"/><Relationship Id="rId5" Type="http://schemas.openxmlformats.org/officeDocument/2006/relationships/image" Target="../media/image49.png"/><Relationship Id="rId4" Type="http://schemas.openxmlformats.org/officeDocument/2006/relationships/image" Target="../media/image47.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5.xml"/><Relationship Id="rId1" Type="http://schemas.openxmlformats.org/officeDocument/2006/relationships/tags" Target="../tags/tag35.xml"/><Relationship Id="rId4" Type="http://schemas.openxmlformats.org/officeDocument/2006/relationships/image" Target="../media/image50.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5.xml"/><Relationship Id="rId1" Type="http://schemas.openxmlformats.org/officeDocument/2006/relationships/tags" Target="../tags/tag36.xml"/><Relationship Id="rId4" Type="http://schemas.openxmlformats.org/officeDocument/2006/relationships/image" Target="../media/image50.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5.xml"/><Relationship Id="rId1" Type="http://schemas.openxmlformats.org/officeDocument/2006/relationships/tags" Target="../tags/tag37.xml"/><Relationship Id="rId4" Type="http://schemas.openxmlformats.org/officeDocument/2006/relationships/image" Target="../media/image51.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5.xml"/><Relationship Id="rId1" Type="http://schemas.openxmlformats.org/officeDocument/2006/relationships/tags" Target="../tags/tag38.xml"/><Relationship Id="rId4" Type="http://schemas.openxmlformats.org/officeDocument/2006/relationships/image" Target="../media/image51.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5.xml"/><Relationship Id="rId1" Type="http://schemas.openxmlformats.org/officeDocument/2006/relationships/tags" Target="../tags/tag39.xml"/><Relationship Id="rId4" Type="http://schemas.openxmlformats.org/officeDocument/2006/relationships/image" Target="../media/image51.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5.xml"/><Relationship Id="rId1" Type="http://schemas.openxmlformats.org/officeDocument/2006/relationships/tags" Target="../tags/tag40.xml"/><Relationship Id="rId4" Type="http://schemas.openxmlformats.org/officeDocument/2006/relationships/image" Target="../media/image52.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3.xml"/><Relationship Id="rId7" Type="http://schemas.openxmlformats.org/officeDocument/2006/relationships/diagramColors" Target="../diagrams/colors1.xml"/><Relationship Id="rId2" Type="http://schemas.openxmlformats.org/officeDocument/2006/relationships/slideLayout" Target="../slideLayouts/slideLayout26.xml"/><Relationship Id="rId1" Type="http://schemas.openxmlformats.org/officeDocument/2006/relationships/tags" Target="../tags/tag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39.xml"/><Relationship Id="rId7" Type="http://schemas.openxmlformats.org/officeDocument/2006/relationships/diagramColors" Target="../diagrams/colors4.xml"/><Relationship Id="rId2" Type="http://schemas.openxmlformats.org/officeDocument/2006/relationships/slideLayout" Target="../slideLayouts/slideLayout13.xml"/><Relationship Id="rId1" Type="http://schemas.openxmlformats.org/officeDocument/2006/relationships/tags" Target="../tags/tag41.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8.xml"/><Relationship Id="rId1" Type="http://schemas.openxmlformats.org/officeDocument/2006/relationships/tags" Target="../tags/tag4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3.xml"/><Relationship Id="rId1" Type="http://schemas.openxmlformats.org/officeDocument/2006/relationships/tags" Target="../tags/tag43.xml"/></Relationships>
</file>

<file path=ppt/slides/_rels/slide43.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notesSlide" Target="../notesSlides/notesSlide41.xml"/><Relationship Id="rId7" Type="http://schemas.openxmlformats.org/officeDocument/2006/relationships/diagramColors" Target="../diagrams/colors5.xml"/><Relationship Id="rId2" Type="http://schemas.openxmlformats.org/officeDocument/2006/relationships/slideLayout" Target="../slideLayouts/slideLayout13.xml"/><Relationship Id="rId1" Type="http://schemas.openxmlformats.org/officeDocument/2006/relationships/tags" Target="../tags/tag44.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3.xml"/><Relationship Id="rId1" Type="http://schemas.openxmlformats.org/officeDocument/2006/relationships/tags" Target="../tags/tag45.xml"/><Relationship Id="rId4" Type="http://schemas.openxmlformats.org/officeDocument/2006/relationships/image" Target="../media/image67.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3.xml"/><Relationship Id="rId1" Type="http://schemas.openxmlformats.org/officeDocument/2006/relationships/tags" Target="../tags/tag46.xml"/><Relationship Id="rId4" Type="http://schemas.openxmlformats.org/officeDocument/2006/relationships/image" Target="../media/image68.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3.xml"/><Relationship Id="rId1" Type="http://schemas.openxmlformats.org/officeDocument/2006/relationships/tags" Target="../tags/tag47.xml"/><Relationship Id="rId4" Type="http://schemas.openxmlformats.org/officeDocument/2006/relationships/image" Target="../media/image69.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3.xml"/><Relationship Id="rId1" Type="http://schemas.openxmlformats.org/officeDocument/2006/relationships/tags" Target="../tags/tag48.xml"/><Relationship Id="rId4" Type="http://schemas.openxmlformats.org/officeDocument/2006/relationships/image" Target="../media/image70.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9.xml"/><Relationship Id="rId1" Type="http://schemas.openxmlformats.org/officeDocument/2006/relationships/tags" Target="../tags/tag49.xml"/></Relationships>
</file>

<file path=ppt/slides/_rels/slide49.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notesSlide" Target="../notesSlides/notesSlide47.xml"/><Relationship Id="rId7" Type="http://schemas.openxmlformats.org/officeDocument/2006/relationships/diagramColors" Target="../diagrams/colors6.xml"/><Relationship Id="rId2" Type="http://schemas.openxmlformats.org/officeDocument/2006/relationships/slideLayout" Target="../slideLayouts/slideLayout21.xml"/><Relationship Id="rId1" Type="http://schemas.openxmlformats.org/officeDocument/2006/relationships/tags" Target="../tags/tag50.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4.xml"/><Relationship Id="rId7" Type="http://schemas.openxmlformats.org/officeDocument/2006/relationships/diagramColors" Target="../diagrams/colors2.xml"/><Relationship Id="rId2" Type="http://schemas.openxmlformats.org/officeDocument/2006/relationships/slideLayout" Target="../slideLayouts/slideLayout13.xml"/><Relationship Id="rId1" Type="http://schemas.openxmlformats.org/officeDocument/2006/relationships/tags" Target="../tags/tag6.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3.xml"/><Relationship Id="rId1" Type="http://schemas.openxmlformats.org/officeDocument/2006/relationships/tags" Target="../tags/tag51.xml"/><Relationship Id="rId4" Type="http://schemas.openxmlformats.org/officeDocument/2006/relationships/image" Target="../media/image70.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3.xml"/><Relationship Id="rId1" Type="http://schemas.openxmlformats.org/officeDocument/2006/relationships/tags" Target="../tags/tag52.xml"/><Relationship Id="rId4" Type="http://schemas.openxmlformats.org/officeDocument/2006/relationships/image" Target="../media/image71.png"/></Relationships>
</file>

<file path=ppt/slides/_rels/slide52.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notesSlide" Target="../notesSlides/notesSlide50.xml"/><Relationship Id="rId7" Type="http://schemas.openxmlformats.org/officeDocument/2006/relationships/diagramColors" Target="../diagrams/colors7.xml"/><Relationship Id="rId2" Type="http://schemas.openxmlformats.org/officeDocument/2006/relationships/slideLayout" Target="../slideLayouts/slideLayout13.xml"/><Relationship Id="rId1" Type="http://schemas.openxmlformats.org/officeDocument/2006/relationships/tags" Target="../tags/tag53.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3.xml"/><Relationship Id="rId1" Type="http://schemas.openxmlformats.org/officeDocument/2006/relationships/tags" Target="../tags/tag54.xml"/><Relationship Id="rId4" Type="http://schemas.openxmlformats.org/officeDocument/2006/relationships/image" Target="../media/image72.png"/></Relationships>
</file>

<file path=ppt/slides/_rels/slide54.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notesSlide" Target="../notesSlides/notesSlide52.xml"/><Relationship Id="rId7" Type="http://schemas.openxmlformats.org/officeDocument/2006/relationships/diagramColors" Target="../diagrams/colors8.xml"/><Relationship Id="rId2" Type="http://schemas.openxmlformats.org/officeDocument/2006/relationships/slideLayout" Target="../slideLayouts/slideLayout13.xml"/><Relationship Id="rId1" Type="http://schemas.openxmlformats.org/officeDocument/2006/relationships/tags" Target="../tags/tag55.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6.xml"/><Relationship Id="rId1" Type="http://schemas.openxmlformats.org/officeDocument/2006/relationships/tags" Target="../tags/tag56.xml"/></Relationships>
</file>

<file path=ppt/slides/_rels/slide56.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notesSlide" Target="../notesSlides/notesSlide54.xml"/><Relationship Id="rId7" Type="http://schemas.openxmlformats.org/officeDocument/2006/relationships/diagramColors" Target="../diagrams/colors9.xml"/><Relationship Id="rId2" Type="http://schemas.openxmlformats.org/officeDocument/2006/relationships/slideLayout" Target="../slideLayouts/slideLayout13.xml"/><Relationship Id="rId1" Type="http://schemas.openxmlformats.org/officeDocument/2006/relationships/tags" Target="../tags/tag57.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57.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notesSlide" Target="../notesSlides/notesSlide55.xml"/><Relationship Id="rId7" Type="http://schemas.openxmlformats.org/officeDocument/2006/relationships/diagramColors" Target="../diagrams/colors10.xml"/><Relationship Id="rId2" Type="http://schemas.openxmlformats.org/officeDocument/2006/relationships/slideLayout" Target="../slideLayouts/slideLayout14.xml"/><Relationship Id="rId1" Type="http://schemas.openxmlformats.org/officeDocument/2006/relationships/tags" Target="../tags/tag58.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58.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notesSlide" Target="../notesSlides/notesSlide56.xml"/><Relationship Id="rId7" Type="http://schemas.openxmlformats.org/officeDocument/2006/relationships/diagramColors" Target="../diagrams/colors11.xml"/><Relationship Id="rId2" Type="http://schemas.openxmlformats.org/officeDocument/2006/relationships/slideLayout" Target="../slideLayouts/slideLayout13.xml"/><Relationship Id="rId1" Type="http://schemas.openxmlformats.org/officeDocument/2006/relationships/tags" Target="../tags/tag59.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13.xml"/><Relationship Id="rId1" Type="http://schemas.openxmlformats.org/officeDocument/2006/relationships/tags" Target="../tags/tag60.xml"/><Relationship Id="rId4" Type="http://schemas.openxmlformats.org/officeDocument/2006/relationships/image" Target="../media/image8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tags" Target="../tags/tag7.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3.xml"/><Relationship Id="rId1" Type="http://schemas.openxmlformats.org/officeDocument/2006/relationships/tags" Target="../tags/tag61.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13.xml"/><Relationship Id="rId1" Type="http://schemas.openxmlformats.org/officeDocument/2006/relationships/tags" Target="../tags/tag62.xml"/><Relationship Id="rId4" Type="http://schemas.openxmlformats.org/officeDocument/2006/relationships/image" Target="../media/image83.pn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13.xml"/><Relationship Id="rId1" Type="http://schemas.openxmlformats.org/officeDocument/2006/relationships/tags" Target="../tags/tag63.xml"/><Relationship Id="rId4" Type="http://schemas.openxmlformats.org/officeDocument/2006/relationships/image" Target="../media/image84.png"/></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13.xml"/><Relationship Id="rId1" Type="http://schemas.openxmlformats.org/officeDocument/2006/relationships/tags" Target="../tags/tag64.xml"/><Relationship Id="rId4" Type="http://schemas.openxmlformats.org/officeDocument/2006/relationships/image" Target="../media/image85.png"/></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13.xml"/><Relationship Id="rId1" Type="http://schemas.openxmlformats.org/officeDocument/2006/relationships/tags" Target="../tags/tag65.xml"/><Relationship Id="rId4" Type="http://schemas.openxmlformats.org/officeDocument/2006/relationships/image" Target="../media/image86.png"/></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13.xml"/><Relationship Id="rId1" Type="http://schemas.openxmlformats.org/officeDocument/2006/relationships/tags" Target="../tags/tag66.xml"/><Relationship Id="rId5" Type="http://schemas.openxmlformats.org/officeDocument/2006/relationships/image" Target="../media/image88.png"/><Relationship Id="rId4" Type="http://schemas.openxmlformats.org/officeDocument/2006/relationships/image" Target="../media/image87.png"/></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13.xml"/><Relationship Id="rId1" Type="http://schemas.openxmlformats.org/officeDocument/2006/relationships/tags" Target="../tags/tag67.xml"/><Relationship Id="rId4" Type="http://schemas.openxmlformats.org/officeDocument/2006/relationships/image" Target="../media/image89.png"/></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13.xml"/><Relationship Id="rId1" Type="http://schemas.openxmlformats.org/officeDocument/2006/relationships/tags" Target="../tags/tag68.xml"/><Relationship Id="rId4" Type="http://schemas.openxmlformats.org/officeDocument/2006/relationships/image" Target="../media/image90.png"/></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13.xml"/><Relationship Id="rId1" Type="http://schemas.openxmlformats.org/officeDocument/2006/relationships/tags" Target="../tags/tag69.xml"/><Relationship Id="rId6" Type="http://schemas.openxmlformats.org/officeDocument/2006/relationships/image" Target="../media/image93.png"/><Relationship Id="rId5" Type="http://schemas.openxmlformats.org/officeDocument/2006/relationships/image" Target="../media/image92.png"/><Relationship Id="rId4" Type="http://schemas.openxmlformats.org/officeDocument/2006/relationships/image" Target="../media/image91.png"/></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13.xml"/><Relationship Id="rId1" Type="http://schemas.openxmlformats.org/officeDocument/2006/relationships/tags" Target="../tags/tag70.xml"/><Relationship Id="rId4" Type="http://schemas.openxmlformats.org/officeDocument/2006/relationships/image" Target="../media/image9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8.xml"/><Relationship Id="rId4" Type="http://schemas.openxmlformats.org/officeDocument/2006/relationships/image" Target="../media/image28.png"/></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13.xml"/><Relationship Id="rId1" Type="http://schemas.openxmlformats.org/officeDocument/2006/relationships/tags" Target="../tags/tag71.xml"/><Relationship Id="rId4" Type="http://schemas.openxmlformats.org/officeDocument/2006/relationships/image" Target="../media/image95.png"/></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13.xml"/><Relationship Id="rId1" Type="http://schemas.openxmlformats.org/officeDocument/2006/relationships/tags" Target="../tags/tag72.xml"/><Relationship Id="rId4" Type="http://schemas.openxmlformats.org/officeDocument/2006/relationships/image" Target="../media/image96.png"/></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13.xml"/><Relationship Id="rId1" Type="http://schemas.openxmlformats.org/officeDocument/2006/relationships/tags" Target="../tags/tag73.xml"/><Relationship Id="rId4" Type="http://schemas.openxmlformats.org/officeDocument/2006/relationships/image" Target="../media/image97.png"/></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13.xml"/><Relationship Id="rId1" Type="http://schemas.openxmlformats.org/officeDocument/2006/relationships/tags" Target="../tags/tag74.xml"/><Relationship Id="rId4" Type="http://schemas.openxmlformats.org/officeDocument/2006/relationships/image" Target="../media/image98.png"/></Relationships>
</file>

<file path=ppt/slides/_rels/slide74.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notesSlide" Target="../notesSlides/notesSlide72.xml"/><Relationship Id="rId7" Type="http://schemas.openxmlformats.org/officeDocument/2006/relationships/diagramColors" Target="../diagrams/colors12.xml"/><Relationship Id="rId2" Type="http://schemas.openxmlformats.org/officeDocument/2006/relationships/slideLayout" Target="../slideLayouts/slideLayout13.xml"/><Relationship Id="rId1" Type="http://schemas.openxmlformats.org/officeDocument/2006/relationships/tags" Target="../tags/tag75.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13.xml"/><Relationship Id="rId1" Type="http://schemas.openxmlformats.org/officeDocument/2006/relationships/tags" Target="../tags/tag76.xml"/><Relationship Id="rId4" Type="http://schemas.openxmlformats.org/officeDocument/2006/relationships/image" Target="../media/image97.png"/></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13.xml"/><Relationship Id="rId1" Type="http://schemas.openxmlformats.org/officeDocument/2006/relationships/tags" Target="../tags/tag77.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13.xml"/><Relationship Id="rId1" Type="http://schemas.openxmlformats.org/officeDocument/2006/relationships/tags" Target="../tags/tag78.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13.xml"/><Relationship Id="rId1" Type="http://schemas.openxmlformats.org/officeDocument/2006/relationships/tags" Target="../tags/tag79.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13.xml"/><Relationship Id="rId1" Type="http://schemas.openxmlformats.org/officeDocument/2006/relationships/tags" Target="../tags/tag80.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0.xml"/><Relationship Id="rId1" Type="http://schemas.openxmlformats.org/officeDocument/2006/relationships/tags" Target="../tags/tag9.xml"/><Relationship Id="rId4" Type="http://schemas.openxmlformats.org/officeDocument/2006/relationships/image" Target="../media/image29.png"/></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13.xml"/><Relationship Id="rId1" Type="http://schemas.openxmlformats.org/officeDocument/2006/relationships/tags" Target="../tags/tag81.xml"/><Relationship Id="rId4" Type="http://schemas.openxmlformats.org/officeDocument/2006/relationships/image" Target="../media/image99.png"/></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13.xml"/><Relationship Id="rId1" Type="http://schemas.openxmlformats.org/officeDocument/2006/relationships/tags" Target="../tags/tag82.xml"/><Relationship Id="rId4" Type="http://schemas.openxmlformats.org/officeDocument/2006/relationships/image" Target="../media/image100.png"/></Relationships>
</file>

<file path=ppt/slides/_rels/slide82.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notesSlide" Target="../notesSlides/notesSlide80.xml"/><Relationship Id="rId7" Type="http://schemas.openxmlformats.org/officeDocument/2006/relationships/diagramColors" Target="../diagrams/colors13.xml"/><Relationship Id="rId2" Type="http://schemas.openxmlformats.org/officeDocument/2006/relationships/slideLayout" Target="../slideLayouts/slideLayout13.xml"/><Relationship Id="rId1" Type="http://schemas.openxmlformats.org/officeDocument/2006/relationships/tags" Target="../tags/tag83.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13.xml"/><Relationship Id="rId1" Type="http://schemas.openxmlformats.org/officeDocument/2006/relationships/tags" Target="../tags/tag84.xml"/><Relationship Id="rId4" Type="http://schemas.openxmlformats.org/officeDocument/2006/relationships/image" Target="../media/image101.png"/></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13.xml"/><Relationship Id="rId1" Type="http://schemas.openxmlformats.org/officeDocument/2006/relationships/tags" Target="../tags/tag85.xml"/><Relationship Id="rId4" Type="http://schemas.openxmlformats.org/officeDocument/2006/relationships/image" Target="../media/image72.png"/></Relationships>
</file>

<file path=ppt/slides/_rels/slide85.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notesSlide" Target="../notesSlides/notesSlide83.xml"/><Relationship Id="rId7" Type="http://schemas.openxmlformats.org/officeDocument/2006/relationships/diagramColors" Target="../diagrams/colors14.xml"/><Relationship Id="rId2" Type="http://schemas.openxmlformats.org/officeDocument/2006/relationships/slideLayout" Target="../slideLayouts/slideLayout26.xml"/><Relationship Id="rId1" Type="http://schemas.openxmlformats.org/officeDocument/2006/relationships/tags" Target="../tags/tag86.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28.xml"/><Relationship Id="rId1" Type="http://schemas.openxmlformats.org/officeDocument/2006/relationships/tags" Target="../tags/tag8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0.xml"/><Relationship Id="rId1" Type="http://schemas.openxmlformats.org/officeDocument/2006/relationships/tags" Target="../tags/tag10.xml"/><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72E03-67C0-A967-7937-1D324B15A1AE}"/>
              </a:ext>
            </a:extLst>
          </p:cNvPr>
          <p:cNvSpPr>
            <a:spLocks noGrp="1"/>
          </p:cNvSpPr>
          <p:nvPr>
            <p:ph type="ctrTitle"/>
          </p:nvPr>
        </p:nvSpPr>
        <p:spPr/>
        <p:txBody>
          <a:bodyPr/>
          <a:lstStyle/>
          <a:p>
            <a:r>
              <a:rPr lang="en-US"/>
              <a:t>Statewide Balancing  (SWB) Training</a:t>
            </a:r>
          </a:p>
        </p:txBody>
      </p:sp>
      <p:sp>
        <p:nvSpPr>
          <p:cNvPr id="3" name="Subtitle 2">
            <a:extLst>
              <a:ext uri="{FF2B5EF4-FFF2-40B4-BE49-F238E27FC236}">
                <a16:creationId xmlns:a16="http://schemas.microsoft.com/office/drawing/2014/main" id="{8DDAC865-5D28-C471-1F21-E56CCEAFED45}"/>
              </a:ext>
            </a:extLst>
          </p:cNvPr>
          <p:cNvSpPr>
            <a:spLocks noGrp="1"/>
          </p:cNvSpPr>
          <p:nvPr>
            <p:ph type="subTitle" idx="1"/>
          </p:nvPr>
        </p:nvSpPr>
        <p:spPr/>
        <p:txBody>
          <a:bodyPr/>
          <a:lstStyle/>
          <a:p>
            <a:r>
              <a:rPr lang="en-US"/>
              <a:t>Collaborative Training with SFMS &amp; SARS Units</a:t>
            </a:r>
          </a:p>
          <a:p>
            <a:r>
              <a:rPr lang="en-US"/>
              <a:t>April 14, 2026</a:t>
            </a:r>
          </a:p>
          <a:p>
            <a:r>
              <a:rPr lang="en-US"/>
              <a:t>Office of the State Controller</a:t>
            </a:r>
          </a:p>
        </p:txBody>
      </p:sp>
    </p:spTree>
    <p:custDataLst>
      <p:tags r:id="rId1"/>
    </p:custDataLst>
    <p:extLst>
      <p:ext uri="{BB962C8B-B14F-4D97-AF65-F5344CB8AC3E}">
        <p14:creationId xmlns:p14="http://schemas.microsoft.com/office/powerpoint/2010/main" val="18316892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3C7A0-8DDD-3E1A-4AB8-3E32BF0575F7}"/>
              </a:ext>
            </a:extLst>
          </p:cNvPr>
          <p:cNvSpPr>
            <a:spLocks noGrp="1"/>
          </p:cNvSpPr>
          <p:nvPr>
            <p:ph type="title"/>
          </p:nvPr>
        </p:nvSpPr>
        <p:spPr/>
        <p:txBody>
          <a:bodyPr/>
          <a:lstStyle/>
          <a:p>
            <a:r>
              <a:rPr lang="en-US"/>
              <a:t>Agency Expectations</a:t>
            </a:r>
          </a:p>
        </p:txBody>
      </p:sp>
      <p:sp>
        <p:nvSpPr>
          <p:cNvPr id="7" name="Text Placeholder 6">
            <a:extLst>
              <a:ext uri="{FF2B5EF4-FFF2-40B4-BE49-F238E27FC236}">
                <a16:creationId xmlns:a16="http://schemas.microsoft.com/office/drawing/2014/main" id="{14CC6E14-4EDC-4550-CA02-486A90BF91B2}"/>
              </a:ext>
            </a:extLst>
          </p:cNvPr>
          <p:cNvSpPr>
            <a:spLocks noGrp="1"/>
          </p:cNvSpPr>
          <p:nvPr>
            <p:ph type="body" sz="quarter" idx="21"/>
          </p:nvPr>
        </p:nvSpPr>
        <p:spPr/>
        <p:txBody>
          <a:bodyPr/>
          <a:lstStyle/>
          <a:p>
            <a:endParaRPr lang="en-US"/>
          </a:p>
        </p:txBody>
      </p:sp>
      <p:sp>
        <p:nvSpPr>
          <p:cNvPr id="14" name="Text Placeholder 13">
            <a:extLst>
              <a:ext uri="{FF2B5EF4-FFF2-40B4-BE49-F238E27FC236}">
                <a16:creationId xmlns:a16="http://schemas.microsoft.com/office/drawing/2014/main" id="{D53BA518-6FCC-AC34-03F1-06E2D689BE90}"/>
              </a:ext>
            </a:extLst>
          </p:cNvPr>
          <p:cNvSpPr>
            <a:spLocks noGrp="1"/>
          </p:cNvSpPr>
          <p:nvPr>
            <p:ph type="body" sz="quarter" idx="19"/>
          </p:nvPr>
        </p:nvSpPr>
        <p:spPr>
          <a:xfrm>
            <a:off x="1137898" y="3875343"/>
            <a:ext cx="1963738" cy="712788"/>
          </a:xfrm>
        </p:spPr>
        <p:txBody>
          <a:bodyPr>
            <a:noAutofit/>
          </a:bodyPr>
          <a:lstStyle/>
          <a:p>
            <a:r>
              <a:rPr lang="en-US"/>
              <a:t>Review Reports Regularly</a:t>
            </a:r>
          </a:p>
        </p:txBody>
      </p:sp>
      <p:sp>
        <p:nvSpPr>
          <p:cNvPr id="6" name="Text Placeholder 5">
            <a:extLst>
              <a:ext uri="{FF2B5EF4-FFF2-40B4-BE49-F238E27FC236}">
                <a16:creationId xmlns:a16="http://schemas.microsoft.com/office/drawing/2014/main" id="{0BC34EE7-2830-6070-62FE-61737875DAC4}"/>
              </a:ext>
            </a:extLst>
          </p:cNvPr>
          <p:cNvSpPr>
            <a:spLocks noGrp="1"/>
          </p:cNvSpPr>
          <p:nvPr>
            <p:ph type="body" sz="quarter" idx="22"/>
          </p:nvPr>
        </p:nvSpPr>
        <p:spPr/>
        <p:txBody>
          <a:bodyPr/>
          <a:lstStyle/>
          <a:p>
            <a:endParaRPr lang="en-US"/>
          </a:p>
        </p:txBody>
      </p:sp>
      <p:sp>
        <p:nvSpPr>
          <p:cNvPr id="8" name="Text Placeholder 7">
            <a:extLst>
              <a:ext uri="{FF2B5EF4-FFF2-40B4-BE49-F238E27FC236}">
                <a16:creationId xmlns:a16="http://schemas.microsoft.com/office/drawing/2014/main" id="{AF94CFCA-F224-4C0C-BDFC-2AA8EBC7796F}"/>
              </a:ext>
            </a:extLst>
          </p:cNvPr>
          <p:cNvSpPr>
            <a:spLocks noGrp="1"/>
          </p:cNvSpPr>
          <p:nvPr>
            <p:ph type="body" sz="quarter" idx="18"/>
          </p:nvPr>
        </p:nvSpPr>
        <p:spPr>
          <a:xfrm>
            <a:off x="3789777" y="3910801"/>
            <a:ext cx="1963738" cy="712788"/>
          </a:xfrm>
        </p:spPr>
        <p:txBody>
          <a:bodyPr>
            <a:noAutofit/>
          </a:bodyPr>
          <a:lstStyle/>
          <a:p>
            <a:r>
              <a:rPr lang="en-US"/>
              <a:t>Research &amp; Correct Variances</a:t>
            </a:r>
          </a:p>
        </p:txBody>
      </p:sp>
      <p:sp>
        <p:nvSpPr>
          <p:cNvPr id="5" name="Text Placeholder 4">
            <a:extLst>
              <a:ext uri="{FF2B5EF4-FFF2-40B4-BE49-F238E27FC236}">
                <a16:creationId xmlns:a16="http://schemas.microsoft.com/office/drawing/2014/main" id="{9753F5C9-1AEB-D846-8E33-E0512D95E1EE}"/>
              </a:ext>
            </a:extLst>
          </p:cNvPr>
          <p:cNvSpPr>
            <a:spLocks noGrp="1"/>
          </p:cNvSpPr>
          <p:nvPr>
            <p:ph type="body" sz="quarter" idx="23"/>
          </p:nvPr>
        </p:nvSpPr>
        <p:spPr/>
        <p:txBody>
          <a:bodyPr/>
          <a:lstStyle/>
          <a:p>
            <a:endParaRPr lang="en-US"/>
          </a:p>
        </p:txBody>
      </p:sp>
      <p:sp>
        <p:nvSpPr>
          <p:cNvPr id="11" name="Text Placeholder 10">
            <a:extLst>
              <a:ext uri="{FF2B5EF4-FFF2-40B4-BE49-F238E27FC236}">
                <a16:creationId xmlns:a16="http://schemas.microsoft.com/office/drawing/2014/main" id="{CBAAE91B-E875-4967-8601-E26E14B01A81}"/>
              </a:ext>
            </a:extLst>
          </p:cNvPr>
          <p:cNvSpPr>
            <a:spLocks noGrp="1"/>
          </p:cNvSpPr>
          <p:nvPr>
            <p:ph type="body" sz="quarter" idx="13"/>
          </p:nvPr>
        </p:nvSpPr>
        <p:spPr>
          <a:xfrm>
            <a:off x="6312846" y="3913481"/>
            <a:ext cx="2221360" cy="712788"/>
          </a:xfrm>
        </p:spPr>
        <p:txBody>
          <a:bodyPr>
            <a:noAutofit/>
          </a:bodyPr>
          <a:lstStyle/>
          <a:p>
            <a:r>
              <a:rPr lang="en-US"/>
              <a:t>Communicate Any Issues</a:t>
            </a:r>
          </a:p>
        </p:txBody>
      </p:sp>
      <p:sp>
        <p:nvSpPr>
          <p:cNvPr id="4" name="Text Placeholder 3">
            <a:extLst>
              <a:ext uri="{FF2B5EF4-FFF2-40B4-BE49-F238E27FC236}">
                <a16:creationId xmlns:a16="http://schemas.microsoft.com/office/drawing/2014/main" id="{0A2E415C-D988-FD40-D3EA-DBFB5226D1A8}"/>
              </a:ext>
            </a:extLst>
          </p:cNvPr>
          <p:cNvSpPr>
            <a:spLocks noGrp="1"/>
          </p:cNvSpPr>
          <p:nvPr>
            <p:ph type="body" sz="quarter" idx="24"/>
          </p:nvPr>
        </p:nvSpPr>
        <p:spPr/>
        <p:txBody>
          <a:bodyPr/>
          <a:lstStyle/>
          <a:p>
            <a:endParaRPr lang="en-US"/>
          </a:p>
        </p:txBody>
      </p:sp>
      <p:sp>
        <p:nvSpPr>
          <p:cNvPr id="12" name="Text Placeholder 11">
            <a:extLst>
              <a:ext uri="{FF2B5EF4-FFF2-40B4-BE49-F238E27FC236}">
                <a16:creationId xmlns:a16="http://schemas.microsoft.com/office/drawing/2014/main" id="{EB5BE7C2-9129-8798-2325-D1524C92778C}"/>
              </a:ext>
            </a:extLst>
          </p:cNvPr>
          <p:cNvSpPr>
            <a:spLocks noGrp="1"/>
          </p:cNvSpPr>
          <p:nvPr>
            <p:ph type="body" sz="quarter" idx="15"/>
          </p:nvPr>
        </p:nvSpPr>
        <p:spPr>
          <a:xfrm>
            <a:off x="9097461" y="3910801"/>
            <a:ext cx="1963738" cy="712788"/>
          </a:xfrm>
        </p:spPr>
        <p:txBody>
          <a:bodyPr>
            <a:noAutofit/>
          </a:bodyPr>
          <a:lstStyle/>
          <a:p>
            <a:r>
              <a:rPr lang="en-US"/>
              <a:t>Verify Results</a:t>
            </a:r>
          </a:p>
        </p:txBody>
      </p:sp>
    </p:spTree>
    <p:custDataLst>
      <p:tags r:id="rId1"/>
    </p:custDataLst>
    <p:extLst>
      <p:ext uri="{BB962C8B-B14F-4D97-AF65-F5344CB8AC3E}">
        <p14:creationId xmlns:p14="http://schemas.microsoft.com/office/powerpoint/2010/main" val="42873404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4288C90-33D9-5344-0AF6-4BDDDB85477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60EFD55-AEBF-AB70-75C3-E2512113D350}"/>
              </a:ext>
            </a:extLst>
          </p:cNvPr>
          <p:cNvSpPr>
            <a:spLocks noGrp="1"/>
          </p:cNvSpPr>
          <p:nvPr>
            <p:ph type="title"/>
          </p:nvPr>
        </p:nvSpPr>
        <p:spPr/>
        <p:txBody>
          <a:bodyPr/>
          <a:lstStyle/>
          <a:p>
            <a:r>
              <a:rPr lang="en-US"/>
              <a:t>Website Posting Frequency</a:t>
            </a:r>
          </a:p>
        </p:txBody>
      </p:sp>
      <p:graphicFrame>
        <p:nvGraphicFramePr>
          <p:cNvPr id="8" name="Content Placeholder 2">
            <a:extLst>
              <a:ext uri="{FF2B5EF4-FFF2-40B4-BE49-F238E27FC236}">
                <a16:creationId xmlns:a16="http://schemas.microsoft.com/office/drawing/2014/main" id="{3E3E581B-6F1B-1E72-2AD7-A2AF8CD41DEF}"/>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48682717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41753548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19B77E-21CD-6E17-A15D-604578C13A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0EEF66-B2EF-A0AC-EF72-8169DAD17394}"/>
              </a:ext>
            </a:extLst>
          </p:cNvPr>
          <p:cNvSpPr>
            <a:spLocks noGrp="1"/>
          </p:cNvSpPr>
          <p:nvPr>
            <p:ph type="title"/>
          </p:nvPr>
        </p:nvSpPr>
        <p:spPr/>
        <p:txBody>
          <a:bodyPr/>
          <a:lstStyle/>
          <a:p>
            <a:r>
              <a:rPr lang="en-US"/>
              <a:t>How to Read the Reports</a:t>
            </a:r>
          </a:p>
        </p:txBody>
      </p:sp>
      <p:sp>
        <p:nvSpPr>
          <p:cNvPr id="3" name="Text Placeholder 2">
            <a:extLst>
              <a:ext uri="{FF2B5EF4-FFF2-40B4-BE49-F238E27FC236}">
                <a16:creationId xmlns:a16="http://schemas.microsoft.com/office/drawing/2014/main" id="{EEDE012A-77E8-81E8-86A9-EB4B3FEC295C}"/>
              </a:ext>
            </a:extLst>
          </p:cNvPr>
          <p:cNvSpPr>
            <a:spLocks noGrp="1"/>
          </p:cNvSpPr>
          <p:nvPr>
            <p:ph type="body" idx="1"/>
          </p:nvPr>
        </p:nvSpPr>
        <p:spPr/>
        <p:txBody>
          <a:bodyPr/>
          <a:lstStyle/>
          <a:p>
            <a:r>
              <a:rPr lang="en-US"/>
              <a:t>Breakdown of Each Report</a:t>
            </a:r>
          </a:p>
        </p:txBody>
      </p:sp>
    </p:spTree>
    <p:custDataLst>
      <p:tags r:id="rId1"/>
    </p:custDataLst>
    <p:extLst>
      <p:ext uri="{BB962C8B-B14F-4D97-AF65-F5344CB8AC3E}">
        <p14:creationId xmlns:p14="http://schemas.microsoft.com/office/powerpoint/2010/main" val="16613922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60079-08C2-94AA-2B32-E632C8B1355E}"/>
              </a:ext>
              <a:ext uri="{C183D7F6-B498-43B3-948B-1728B52AA6E4}">
                <adec:decorative xmlns:adec="http://schemas.microsoft.com/office/drawing/2017/decorative" val="0"/>
              </a:ext>
            </a:extLst>
          </p:cNvPr>
          <p:cNvSpPr>
            <a:spLocks noGrp="1"/>
          </p:cNvSpPr>
          <p:nvPr>
            <p:ph type="title"/>
          </p:nvPr>
        </p:nvSpPr>
        <p:spPr/>
        <p:txBody>
          <a:bodyPr/>
          <a:lstStyle/>
          <a:p>
            <a:r>
              <a:rPr lang="en-US"/>
              <a:t>All Statewide Balancing Reports</a:t>
            </a:r>
          </a:p>
        </p:txBody>
      </p:sp>
      <p:sp>
        <p:nvSpPr>
          <p:cNvPr id="4" name="Text Placeholder 3">
            <a:extLst>
              <a:ext uri="{FF2B5EF4-FFF2-40B4-BE49-F238E27FC236}">
                <a16:creationId xmlns:a16="http://schemas.microsoft.com/office/drawing/2014/main" id="{E229BE3C-37D4-5B08-B4D0-33A7058C5B48}"/>
              </a:ext>
            </a:extLst>
          </p:cNvPr>
          <p:cNvSpPr>
            <a:spLocks noGrp="1"/>
          </p:cNvSpPr>
          <p:nvPr>
            <p:ph type="body" sz="quarter" idx="13"/>
          </p:nvPr>
        </p:nvSpPr>
        <p:spPr>
          <a:xfrm>
            <a:off x="592900" y="1969514"/>
            <a:ext cx="2889336" cy="1866994"/>
          </a:xfrm>
        </p:spPr>
        <p:txBody>
          <a:bodyPr>
            <a:normAutofit/>
          </a:bodyPr>
          <a:lstStyle/>
          <a:p>
            <a:r>
              <a:rPr lang="en-US" sz="2000"/>
              <a:t>Due To/From Other Funds (GL 0586/1532) by GL &amp; Exceptions</a:t>
            </a:r>
          </a:p>
        </p:txBody>
      </p:sp>
      <p:sp>
        <p:nvSpPr>
          <p:cNvPr id="6" name="Text Placeholder 5">
            <a:extLst>
              <a:ext uri="{FF2B5EF4-FFF2-40B4-BE49-F238E27FC236}">
                <a16:creationId xmlns:a16="http://schemas.microsoft.com/office/drawing/2014/main" id="{8BA74473-EC16-62CC-892D-FE95DA65417D}"/>
              </a:ext>
            </a:extLst>
          </p:cNvPr>
          <p:cNvSpPr>
            <a:spLocks noGrp="1"/>
          </p:cNvSpPr>
          <p:nvPr>
            <p:ph type="body" sz="quarter" idx="15"/>
          </p:nvPr>
        </p:nvSpPr>
        <p:spPr>
          <a:xfrm>
            <a:off x="592901" y="4205079"/>
            <a:ext cx="2889336" cy="1900683"/>
          </a:xfrm>
        </p:spPr>
        <p:txBody>
          <a:bodyPr>
            <a:normAutofit/>
          </a:bodyPr>
          <a:lstStyle/>
          <a:p>
            <a:r>
              <a:rPr lang="en-US" sz="2000"/>
              <a:t>Advances To/From Other Funds (GL 0950/1800) by GL &amp; Exceptions</a:t>
            </a:r>
          </a:p>
        </p:txBody>
      </p:sp>
      <p:sp>
        <p:nvSpPr>
          <p:cNvPr id="3" name="Text Placeholder 2">
            <a:extLst>
              <a:ext uri="{FF2B5EF4-FFF2-40B4-BE49-F238E27FC236}">
                <a16:creationId xmlns:a16="http://schemas.microsoft.com/office/drawing/2014/main" id="{417D7C1E-794C-F60D-AABB-94142F3DA463}"/>
              </a:ext>
            </a:extLst>
          </p:cNvPr>
          <p:cNvSpPr>
            <a:spLocks noGrp="1"/>
          </p:cNvSpPr>
          <p:nvPr>
            <p:ph type="body" sz="quarter" idx="21"/>
          </p:nvPr>
        </p:nvSpPr>
        <p:spPr/>
        <p:txBody>
          <a:bodyPr/>
          <a:lstStyle/>
          <a:p>
            <a:r>
              <a:rPr lang="en-US" b="1"/>
              <a:t>Statewide Balancing</a:t>
            </a:r>
          </a:p>
        </p:txBody>
      </p:sp>
      <p:sp>
        <p:nvSpPr>
          <p:cNvPr id="8" name="Text Placeholder 7">
            <a:extLst>
              <a:ext uri="{FF2B5EF4-FFF2-40B4-BE49-F238E27FC236}">
                <a16:creationId xmlns:a16="http://schemas.microsoft.com/office/drawing/2014/main" id="{5906571F-D97C-7164-ECB6-ECF2016A9401}"/>
              </a:ext>
            </a:extLst>
          </p:cNvPr>
          <p:cNvSpPr>
            <a:spLocks noGrp="1"/>
          </p:cNvSpPr>
          <p:nvPr>
            <p:ph type="body" sz="quarter" idx="17"/>
          </p:nvPr>
        </p:nvSpPr>
        <p:spPr>
          <a:xfrm>
            <a:off x="8579811" y="2045821"/>
            <a:ext cx="3019287" cy="1711987"/>
          </a:xfrm>
        </p:spPr>
        <p:txBody>
          <a:bodyPr>
            <a:normAutofit/>
          </a:bodyPr>
          <a:lstStyle/>
          <a:p>
            <a:r>
              <a:rPr lang="en-US" sz="2000"/>
              <a:t>Interagency Transfers by Transfers In/Out &amp; Exceptions</a:t>
            </a:r>
          </a:p>
        </p:txBody>
      </p:sp>
      <p:sp>
        <p:nvSpPr>
          <p:cNvPr id="9" name="Text Placeholder 8">
            <a:extLst>
              <a:ext uri="{FF2B5EF4-FFF2-40B4-BE49-F238E27FC236}">
                <a16:creationId xmlns:a16="http://schemas.microsoft.com/office/drawing/2014/main" id="{E3DA5E2F-3434-FA35-B6AA-F1D8EEE14554}"/>
              </a:ext>
            </a:extLst>
          </p:cNvPr>
          <p:cNvSpPr>
            <a:spLocks noGrp="1"/>
          </p:cNvSpPr>
          <p:nvPr>
            <p:ph type="body" sz="quarter" idx="18"/>
          </p:nvPr>
        </p:nvSpPr>
        <p:spPr>
          <a:xfrm>
            <a:off x="8579809" y="4205079"/>
            <a:ext cx="3019289" cy="723829"/>
          </a:xfrm>
        </p:spPr>
        <p:txBody>
          <a:bodyPr>
            <a:normAutofit/>
          </a:bodyPr>
          <a:lstStyle/>
          <a:p>
            <a:r>
              <a:rPr lang="en-US" sz="2000"/>
              <a:t>Indirect Transfers &amp; Exceptions</a:t>
            </a:r>
          </a:p>
        </p:txBody>
      </p:sp>
      <p:sp>
        <p:nvSpPr>
          <p:cNvPr id="10" name="Text Placeholder 9">
            <a:extLst>
              <a:ext uri="{FF2B5EF4-FFF2-40B4-BE49-F238E27FC236}">
                <a16:creationId xmlns:a16="http://schemas.microsoft.com/office/drawing/2014/main" id="{832A8054-8EFB-9362-D1AD-CE2609A80F69}"/>
              </a:ext>
            </a:extLst>
          </p:cNvPr>
          <p:cNvSpPr>
            <a:spLocks noGrp="1"/>
          </p:cNvSpPr>
          <p:nvPr>
            <p:ph type="body" sz="quarter" idx="19"/>
          </p:nvPr>
        </p:nvSpPr>
        <p:spPr>
          <a:xfrm>
            <a:off x="8579809" y="5376180"/>
            <a:ext cx="3019289" cy="729582"/>
          </a:xfrm>
        </p:spPr>
        <p:txBody>
          <a:bodyPr>
            <a:normAutofit/>
          </a:bodyPr>
          <a:lstStyle/>
          <a:p>
            <a:r>
              <a:rPr lang="en-US" sz="2000"/>
              <a:t>Operating Transfers &amp; Exceptions</a:t>
            </a:r>
          </a:p>
        </p:txBody>
      </p:sp>
    </p:spTree>
    <p:custDataLst>
      <p:tags r:id="rId1"/>
    </p:custDataLst>
    <p:extLst>
      <p:ext uri="{BB962C8B-B14F-4D97-AF65-F5344CB8AC3E}">
        <p14:creationId xmlns:p14="http://schemas.microsoft.com/office/powerpoint/2010/main" val="16247482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8D16E1-FEC9-1C64-5BBB-06D7403AF4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95C023-1288-E5AA-EB10-95CF1070684D}"/>
              </a:ext>
            </a:extLst>
          </p:cNvPr>
          <p:cNvSpPr>
            <a:spLocks noGrp="1"/>
          </p:cNvSpPr>
          <p:nvPr>
            <p:ph type="title"/>
          </p:nvPr>
        </p:nvSpPr>
        <p:spPr>
          <a:xfrm>
            <a:off x="838199" y="365125"/>
            <a:ext cx="10515601" cy="1325563"/>
          </a:xfrm>
        </p:spPr>
        <p:txBody>
          <a:bodyPr/>
          <a:lstStyle/>
          <a:p>
            <a:r>
              <a:rPr lang="en-US"/>
              <a:t>Due To/From Other Funds (GL 0586)</a:t>
            </a:r>
          </a:p>
        </p:txBody>
      </p:sp>
      <p:pic>
        <p:nvPicPr>
          <p:cNvPr id="3" name="Picture Placeholder 4" descr="Image of the report titled, &quot;Amounts Due From/To Other Funds Sorted by Amount Due from General Ledger Account 0586)&quot;.">
            <a:extLst>
              <a:ext uri="{FF2B5EF4-FFF2-40B4-BE49-F238E27FC236}">
                <a16:creationId xmlns:a16="http://schemas.microsoft.com/office/drawing/2014/main" id="{CB02367D-D437-5F75-6BA6-D50BE210654B}"/>
              </a:ext>
            </a:extLst>
          </p:cNvPr>
          <p:cNvPicPr>
            <a:picLocks noChangeAspect="1"/>
          </p:cNvPicPr>
          <p:nvPr/>
        </p:nvPicPr>
        <p:blipFill>
          <a:blip r:embed="rId4">
            <a:extLst>
              <a:ext uri="{28A0092B-C50C-407E-A947-70E740481C1C}">
                <a14:useLocalDpi xmlns:a14="http://schemas.microsoft.com/office/drawing/2010/main" val="0"/>
              </a:ext>
            </a:extLst>
          </a:blip>
          <a:srcRect l="835" t="3284" r="2477" b="7532"/>
          <a:stretch>
            <a:fillRect/>
          </a:stretch>
        </p:blipFill>
        <p:spPr>
          <a:xfrm>
            <a:off x="1762372" y="1577954"/>
            <a:ext cx="8667256" cy="4099464"/>
          </a:xfrm>
          <a:prstGeom prst="rect">
            <a:avLst/>
          </a:prstGeom>
        </p:spPr>
      </p:pic>
      <p:sp>
        <p:nvSpPr>
          <p:cNvPr id="4" name="Rectangle: Rounded Corners 3">
            <a:extLst>
              <a:ext uri="{FF2B5EF4-FFF2-40B4-BE49-F238E27FC236}">
                <a16:creationId xmlns:a16="http://schemas.microsoft.com/office/drawing/2014/main" id="{C3701011-5103-D6A6-13A7-8B7D58DACFB3}"/>
              </a:ext>
            </a:extLst>
          </p:cNvPr>
          <p:cNvSpPr/>
          <p:nvPr/>
        </p:nvSpPr>
        <p:spPr>
          <a:xfrm>
            <a:off x="2158927" y="5849980"/>
            <a:ext cx="7891397" cy="726510"/>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solidFill>
                  <a:schemeClr val="tx1"/>
                </a:solidFill>
              </a:rPr>
              <a:t>All transactions that include GL Accts 0586 and 1532.</a:t>
            </a:r>
          </a:p>
        </p:txBody>
      </p:sp>
    </p:spTree>
    <p:custDataLst>
      <p:tags r:id="rId1"/>
    </p:custDataLst>
    <p:extLst>
      <p:ext uri="{BB962C8B-B14F-4D97-AF65-F5344CB8AC3E}">
        <p14:creationId xmlns:p14="http://schemas.microsoft.com/office/powerpoint/2010/main" val="23284760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F7E859-4BC8-E3BE-10AD-48E8E1DD38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440536-9E5F-82DE-0E63-C1ABB9121232}"/>
              </a:ext>
            </a:extLst>
          </p:cNvPr>
          <p:cNvSpPr>
            <a:spLocks noGrp="1"/>
          </p:cNvSpPr>
          <p:nvPr>
            <p:ph type="title"/>
          </p:nvPr>
        </p:nvSpPr>
        <p:spPr>
          <a:xfrm>
            <a:off x="838199" y="365125"/>
            <a:ext cx="10515601" cy="1325563"/>
          </a:xfrm>
        </p:spPr>
        <p:txBody>
          <a:bodyPr/>
          <a:lstStyle/>
          <a:p>
            <a:r>
              <a:rPr lang="en-US"/>
              <a:t>Due From Other Funds (GL 0586)</a:t>
            </a:r>
          </a:p>
        </p:txBody>
      </p:sp>
      <p:sp>
        <p:nvSpPr>
          <p:cNvPr id="16" name="Rectangle: Rounded Corners 15">
            <a:extLst>
              <a:ext uri="{FF2B5EF4-FFF2-40B4-BE49-F238E27FC236}">
                <a16:creationId xmlns:a16="http://schemas.microsoft.com/office/drawing/2014/main" id="{F5C1448D-D463-AC0E-236C-DA05D3F0D478}"/>
              </a:ext>
            </a:extLst>
          </p:cNvPr>
          <p:cNvSpPr/>
          <p:nvPr/>
        </p:nvSpPr>
        <p:spPr>
          <a:xfrm>
            <a:off x="458920" y="1850085"/>
            <a:ext cx="2456783" cy="1226910"/>
          </a:xfrm>
          <a:prstGeom prst="round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t"/>
          <a:lstStyle/>
          <a:p>
            <a:pPr algn="ctr"/>
            <a:r>
              <a:rPr lang="en-US" sz="2000"/>
              <a:t>(1) Sorted by the Agency with balance in GL 0586</a:t>
            </a:r>
          </a:p>
          <a:p>
            <a:pPr algn="ctr"/>
            <a:endParaRPr lang="en-US"/>
          </a:p>
        </p:txBody>
      </p:sp>
      <p:sp>
        <p:nvSpPr>
          <p:cNvPr id="17" name="Rectangle: Rounded Corners 16">
            <a:extLst>
              <a:ext uri="{FF2B5EF4-FFF2-40B4-BE49-F238E27FC236}">
                <a16:creationId xmlns:a16="http://schemas.microsoft.com/office/drawing/2014/main" id="{8397DF8A-0BBD-643C-2F50-AB36F513F76D}"/>
              </a:ext>
            </a:extLst>
          </p:cNvPr>
          <p:cNvSpPr/>
          <p:nvPr/>
        </p:nvSpPr>
        <p:spPr>
          <a:xfrm>
            <a:off x="3371215" y="1850084"/>
            <a:ext cx="2338030" cy="1187325"/>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000"/>
              <a:t>(2) Who entered batch and where </a:t>
            </a:r>
          </a:p>
        </p:txBody>
      </p:sp>
      <p:sp>
        <p:nvSpPr>
          <p:cNvPr id="18" name="Rectangle: Rounded Corners 17">
            <a:extLst>
              <a:ext uri="{FF2B5EF4-FFF2-40B4-BE49-F238E27FC236}">
                <a16:creationId xmlns:a16="http://schemas.microsoft.com/office/drawing/2014/main" id="{310D998A-6E52-E7DE-D950-AB791EB2CCE3}"/>
              </a:ext>
            </a:extLst>
          </p:cNvPr>
          <p:cNvSpPr/>
          <p:nvPr/>
        </p:nvSpPr>
        <p:spPr>
          <a:xfrm>
            <a:off x="6137443" y="1850084"/>
            <a:ext cx="2492989" cy="989313"/>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US" sz="2000"/>
              <a:t>(3) “From” shows all GL 0586 balances</a:t>
            </a:r>
          </a:p>
        </p:txBody>
      </p:sp>
      <p:sp>
        <p:nvSpPr>
          <p:cNvPr id="19" name="Rectangle: Rounded Corners 18">
            <a:extLst>
              <a:ext uri="{FF2B5EF4-FFF2-40B4-BE49-F238E27FC236}">
                <a16:creationId xmlns:a16="http://schemas.microsoft.com/office/drawing/2014/main" id="{21421FE4-8B7D-7D84-3A42-BDA3E5CD80EE}"/>
              </a:ext>
            </a:extLst>
          </p:cNvPr>
          <p:cNvSpPr/>
          <p:nvPr/>
        </p:nvSpPr>
        <p:spPr>
          <a:xfrm>
            <a:off x="9015770" y="1850084"/>
            <a:ext cx="2492988" cy="957747"/>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US" sz="2000"/>
              <a:t>(4) “To” shows all GL 1532 balances</a:t>
            </a:r>
          </a:p>
        </p:txBody>
      </p:sp>
      <p:sp>
        <p:nvSpPr>
          <p:cNvPr id="3" name="Arrow: Down 2">
            <a:extLst>
              <a:ext uri="{FF2B5EF4-FFF2-40B4-BE49-F238E27FC236}">
                <a16:creationId xmlns:a16="http://schemas.microsoft.com/office/drawing/2014/main" id="{410B433D-62D2-24D4-6353-5491E913FD0F}"/>
              </a:ext>
              <a:ext uri="{C183D7F6-B498-43B3-948B-1728B52AA6E4}">
                <adec:decorative xmlns:adec="http://schemas.microsoft.com/office/drawing/2017/decorative" val="1"/>
              </a:ext>
            </a:extLst>
          </p:cNvPr>
          <p:cNvSpPr/>
          <p:nvPr/>
        </p:nvSpPr>
        <p:spPr>
          <a:xfrm rot="19653288">
            <a:off x="1339226" y="2892441"/>
            <a:ext cx="407509" cy="845221"/>
          </a:xfrm>
          <a:prstGeom prst="downArrow">
            <a:avLst>
              <a:gd name="adj1" fmla="val 47418"/>
              <a:gd name="adj2" fmla="val 87252"/>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5" name="Picture Placeholder 4" descr="Image of the report titled, &quot;Amounts Due From/To Other Funds Sorted by Amount Due from General Ledger Account 0586)&quot;. Snippet includes an example from Agency 114.">
            <a:extLst>
              <a:ext uri="{FF2B5EF4-FFF2-40B4-BE49-F238E27FC236}">
                <a16:creationId xmlns:a16="http://schemas.microsoft.com/office/drawing/2014/main" id="{763E7327-C80D-B882-E484-6517DA51F25F}"/>
              </a:ext>
            </a:extLst>
          </p:cNvPr>
          <p:cNvPicPr>
            <a:picLocks noGrp="1" noChangeAspect="1"/>
          </p:cNvPicPr>
          <p:nvPr>
            <p:ph type="pic" sz="quarter" idx="13"/>
          </p:nvPr>
        </p:nvPicPr>
        <p:blipFill>
          <a:blip r:embed="rId4">
            <a:extLst>
              <a:ext uri="{BEBA8EAE-BF5A-486C-A8C5-ECC9F3942E4B}">
                <a14:imgProps xmlns:a14="http://schemas.microsoft.com/office/drawing/2010/main">
                  <a14:imgLayer r:embed="rId5">
                    <a14:imgEffect>
                      <a14:saturation sat="88000"/>
                    </a14:imgEffect>
                  </a14:imgLayer>
                </a14:imgProps>
              </a:ext>
              <a:ext uri="{28A0092B-C50C-407E-A947-70E740481C1C}">
                <a14:useLocalDpi xmlns:a14="http://schemas.microsoft.com/office/drawing/2010/main" val="0"/>
              </a:ext>
            </a:extLst>
          </a:blip>
          <a:srcRect t="23216" r="17043" b="34262"/>
          <a:stretch>
            <a:fillRect/>
          </a:stretch>
        </p:blipFill>
        <p:spPr>
          <a:xfrm>
            <a:off x="1845935" y="3073936"/>
            <a:ext cx="9042797" cy="2376821"/>
          </a:xfrm>
        </p:spPr>
      </p:pic>
      <p:sp>
        <p:nvSpPr>
          <p:cNvPr id="8" name="Arrow: Down 7">
            <a:extLst>
              <a:ext uri="{FF2B5EF4-FFF2-40B4-BE49-F238E27FC236}">
                <a16:creationId xmlns:a16="http://schemas.microsoft.com/office/drawing/2014/main" id="{0341EFE2-AE88-0D7C-0AE6-AA5A442684B4}"/>
              </a:ext>
              <a:ext uri="{C183D7F6-B498-43B3-948B-1728B52AA6E4}">
                <adec:decorative xmlns:adec="http://schemas.microsoft.com/office/drawing/2017/decorative" val="1"/>
              </a:ext>
            </a:extLst>
          </p:cNvPr>
          <p:cNvSpPr/>
          <p:nvPr/>
        </p:nvSpPr>
        <p:spPr>
          <a:xfrm rot="20302056">
            <a:off x="4683608" y="2813010"/>
            <a:ext cx="362244" cy="794346"/>
          </a:xfrm>
          <a:prstGeom prst="downArrow">
            <a:avLst>
              <a:gd name="adj1" fmla="val 47418"/>
              <a:gd name="adj2" fmla="val 87252"/>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0" name="Arrow: Down 9">
            <a:extLst>
              <a:ext uri="{FF2B5EF4-FFF2-40B4-BE49-F238E27FC236}">
                <a16:creationId xmlns:a16="http://schemas.microsoft.com/office/drawing/2014/main" id="{CC8BA5B5-73B4-2F52-5A67-C93D4069F386}"/>
              </a:ext>
              <a:ext uri="{C183D7F6-B498-43B3-948B-1728B52AA6E4}">
                <adec:decorative xmlns:adec="http://schemas.microsoft.com/office/drawing/2017/decorative" val="1"/>
              </a:ext>
            </a:extLst>
          </p:cNvPr>
          <p:cNvSpPr/>
          <p:nvPr/>
        </p:nvSpPr>
        <p:spPr>
          <a:xfrm rot="19650865">
            <a:off x="5379162" y="2781768"/>
            <a:ext cx="379283" cy="798000"/>
          </a:xfrm>
          <a:prstGeom prst="downArrow">
            <a:avLst>
              <a:gd name="adj1" fmla="val 47418"/>
              <a:gd name="adj2" fmla="val 87252"/>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Arrow: Down 8">
            <a:extLst>
              <a:ext uri="{FF2B5EF4-FFF2-40B4-BE49-F238E27FC236}">
                <a16:creationId xmlns:a16="http://schemas.microsoft.com/office/drawing/2014/main" id="{ABF703A8-D5AD-E0F4-19D4-9C4B3E9BCCE2}"/>
              </a:ext>
              <a:ext uri="{C183D7F6-B498-43B3-948B-1728B52AA6E4}">
                <adec:decorative xmlns:adec="http://schemas.microsoft.com/office/drawing/2017/decorative" val="1"/>
              </a:ext>
            </a:extLst>
          </p:cNvPr>
          <p:cNvSpPr/>
          <p:nvPr/>
        </p:nvSpPr>
        <p:spPr>
          <a:xfrm>
            <a:off x="7619076" y="2733429"/>
            <a:ext cx="385705" cy="530727"/>
          </a:xfrm>
          <a:prstGeom prst="downArrow">
            <a:avLst>
              <a:gd name="adj1" fmla="val 47418"/>
              <a:gd name="adj2" fmla="val 87252"/>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3" name="Arrow: Down 12">
            <a:extLst>
              <a:ext uri="{FF2B5EF4-FFF2-40B4-BE49-F238E27FC236}">
                <a16:creationId xmlns:a16="http://schemas.microsoft.com/office/drawing/2014/main" id="{547E8CEE-7AA9-4DE8-2391-9AB3B0B84180}"/>
              </a:ext>
              <a:ext uri="{C183D7F6-B498-43B3-948B-1728B52AA6E4}">
                <adec:decorative xmlns:adec="http://schemas.microsoft.com/office/drawing/2017/decorative" val="1"/>
              </a:ext>
            </a:extLst>
          </p:cNvPr>
          <p:cNvSpPr/>
          <p:nvPr/>
        </p:nvSpPr>
        <p:spPr>
          <a:xfrm rot="753822">
            <a:off x="9738054" y="2590106"/>
            <a:ext cx="388128" cy="701556"/>
          </a:xfrm>
          <a:prstGeom prst="downArrow">
            <a:avLst>
              <a:gd name="adj1" fmla="val 47418"/>
              <a:gd name="adj2" fmla="val 87252"/>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51A3A6F9-2548-6354-C157-BCB2F21BA9C4}"/>
              </a:ext>
            </a:extLst>
          </p:cNvPr>
          <p:cNvSpPr/>
          <p:nvPr/>
        </p:nvSpPr>
        <p:spPr>
          <a:xfrm>
            <a:off x="734019" y="5450759"/>
            <a:ext cx="3118980" cy="1187326"/>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US" sz="2000"/>
              <a:t>(5) Agy GL entered for these transactions.</a:t>
            </a:r>
          </a:p>
        </p:txBody>
      </p:sp>
      <p:sp>
        <p:nvSpPr>
          <p:cNvPr id="14" name="Arrow: Down 13">
            <a:extLst>
              <a:ext uri="{FF2B5EF4-FFF2-40B4-BE49-F238E27FC236}">
                <a16:creationId xmlns:a16="http://schemas.microsoft.com/office/drawing/2014/main" id="{101AED9D-C62B-E8B7-B3D6-1F62BE2833C9}"/>
              </a:ext>
              <a:ext uri="{C183D7F6-B498-43B3-948B-1728B52AA6E4}">
                <adec:decorative xmlns:adec="http://schemas.microsoft.com/office/drawing/2017/decorative" val="1"/>
              </a:ext>
            </a:extLst>
          </p:cNvPr>
          <p:cNvSpPr/>
          <p:nvPr/>
        </p:nvSpPr>
        <p:spPr>
          <a:xfrm rot="13808311">
            <a:off x="1574110" y="4761031"/>
            <a:ext cx="448752" cy="1080381"/>
          </a:xfrm>
          <a:prstGeom prst="downArrow">
            <a:avLst>
              <a:gd name="adj1" fmla="val 47418"/>
              <a:gd name="adj2" fmla="val 87252"/>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vert="wordArtVert" rtlCol="0" anchor="b" anchorCtr="0"/>
          <a:lstStyle/>
          <a:p>
            <a:pPr algn="ctr"/>
            <a:endParaRPr lang="en-US"/>
          </a:p>
        </p:txBody>
      </p:sp>
    </p:spTree>
    <p:custDataLst>
      <p:tags r:id="rId1"/>
    </p:custDataLst>
    <p:extLst>
      <p:ext uri="{BB962C8B-B14F-4D97-AF65-F5344CB8AC3E}">
        <p14:creationId xmlns:p14="http://schemas.microsoft.com/office/powerpoint/2010/main" val="12309069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2A43D6-876B-4BA7-C52A-A217922C3D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01AB69-58A5-BB20-B383-84AB6248107E}"/>
              </a:ext>
            </a:extLst>
          </p:cNvPr>
          <p:cNvSpPr>
            <a:spLocks noGrp="1"/>
          </p:cNvSpPr>
          <p:nvPr>
            <p:ph type="title"/>
          </p:nvPr>
        </p:nvSpPr>
        <p:spPr>
          <a:xfrm>
            <a:off x="838199" y="365125"/>
            <a:ext cx="10515601" cy="1325563"/>
          </a:xfrm>
        </p:spPr>
        <p:txBody>
          <a:bodyPr/>
          <a:lstStyle/>
          <a:p>
            <a:r>
              <a:rPr lang="en-US"/>
              <a:t>Due From (GL 0586) – pt 2</a:t>
            </a:r>
          </a:p>
        </p:txBody>
      </p:sp>
      <p:sp>
        <p:nvSpPr>
          <p:cNvPr id="18" name="Arrow: Bent-Up 17">
            <a:extLst>
              <a:ext uri="{FF2B5EF4-FFF2-40B4-BE49-F238E27FC236}">
                <a16:creationId xmlns:a16="http://schemas.microsoft.com/office/drawing/2014/main" id="{60A3EDFA-5D73-C71C-8364-B869B2A99C4C}"/>
              </a:ext>
              <a:ext uri="{C183D7F6-B498-43B3-948B-1728B52AA6E4}">
                <adec:decorative xmlns:adec="http://schemas.microsoft.com/office/drawing/2017/decorative" val="1"/>
              </a:ext>
            </a:extLst>
          </p:cNvPr>
          <p:cNvSpPr/>
          <p:nvPr/>
        </p:nvSpPr>
        <p:spPr>
          <a:xfrm rot="5400000">
            <a:off x="1825590" y="5276445"/>
            <a:ext cx="1315458" cy="1409247"/>
          </a:xfrm>
          <a:prstGeom prst="bentUpArrow">
            <a:avLst>
              <a:gd name="adj1" fmla="val 23561"/>
              <a:gd name="adj2" fmla="val 21342"/>
              <a:gd name="adj3" fmla="val 47477"/>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sp>
        <p:nvSpPr>
          <p:cNvPr id="3" name="Rectangle: Rounded Corners 2">
            <a:extLst>
              <a:ext uri="{FF2B5EF4-FFF2-40B4-BE49-F238E27FC236}">
                <a16:creationId xmlns:a16="http://schemas.microsoft.com/office/drawing/2014/main" id="{2DA9C11C-36DB-256C-9B04-4F2500575055}"/>
              </a:ext>
            </a:extLst>
          </p:cNvPr>
          <p:cNvSpPr/>
          <p:nvPr/>
        </p:nvSpPr>
        <p:spPr>
          <a:xfrm>
            <a:off x="2091847" y="1896280"/>
            <a:ext cx="7064679" cy="919179"/>
          </a:xfrm>
          <a:prstGeom prst="round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000"/>
              <a:t>(6) </a:t>
            </a:r>
            <a:r>
              <a:rPr lang="en-US" sz="2000" u="sng"/>
              <a:t>AGL Sort Code:</a:t>
            </a:r>
            <a:r>
              <a:rPr lang="en-US" sz="2000"/>
              <a:t> Custom Code with both D23 Funds to combine transactions to be balanced</a:t>
            </a:r>
          </a:p>
        </p:txBody>
      </p:sp>
      <p:sp>
        <p:nvSpPr>
          <p:cNvPr id="4" name="Rectangle: Rounded Corners 3">
            <a:extLst>
              <a:ext uri="{FF2B5EF4-FFF2-40B4-BE49-F238E27FC236}">
                <a16:creationId xmlns:a16="http://schemas.microsoft.com/office/drawing/2014/main" id="{4E94F0C0-B497-BA6F-2083-69CE84FC0088}"/>
              </a:ext>
            </a:extLst>
          </p:cNvPr>
          <p:cNvSpPr/>
          <p:nvPr/>
        </p:nvSpPr>
        <p:spPr>
          <a:xfrm>
            <a:off x="692539" y="3582444"/>
            <a:ext cx="2495404" cy="2014836"/>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US" sz="2000"/>
              <a:t>(7) Totals between Sort Agency and other agency.</a:t>
            </a:r>
          </a:p>
        </p:txBody>
      </p:sp>
      <p:pic>
        <p:nvPicPr>
          <p:cNvPr id="5" name="Picture Placeholder 4" descr="Image of the report titled, &quot;Amounts Due From/To Other Funds Sorted by Amount Due from General Ledger Account 0586)&quot;.Snippet includes an example from Agency 114.">
            <a:extLst>
              <a:ext uri="{FF2B5EF4-FFF2-40B4-BE49-F238E27FC236}">
                <a16:creationId xmlns:a16="http://schemas.microsoft.com/office/drawing/2014/main" id="{5C9ECAA6-4173-DB96-699A-A1109BAE1852}"/>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l="1" t="22145" r="16523" b="7533"/>
          <a:stretch>
            <a:fillRect/>
          </a:stretch>
        </p:blipFill>
        <p:spPr>
          <a:xfrm>
            <a:off x="3316699" y="3021052"/>
            <a:ext cx="8037101" cy="3471824"/>
          </a:xfrm>
        </p:spPr>
      </p:pic>
      <p:sp>
        <p:nvSpPr>
          <p:cNvPr id="14" name="Arrow: Down 13">
            <a:extLst>
              <a:ext uri="{FF2B5EF4-FFF2-40B4-BE49-F238E27FC236}">
                <a16:creationId xmlns:a16="http://schemas.microsoft.com/office/drawing/2014/main" id="{229B9752-6195-BF3F-7576-C74C744FD6AA}"/>
              </a:ext>
              <a:ext uri="{C183D7F6-B498-43B3-948B-1728B52AA6E4}">
                <adec:decorative xmlns:adec="http://schemas.microsoft.com/office/drawing/2017/decorative" val="1"/>
              </a:ext>
            </a:extLst>
          </p:cNvPr>
          <p:cNvSpPr/>
          <p:nvPr/>
        </p:nvSpPr>
        <p:spPr>
          <a:xfrm>
            <a:off x="5278917" y="2617941"/>
            <a:ext cx="451783" cy="2229632"/>
          </a:xfrm>
          <a:prstGeom prst="downArrow">
            <a:avLst>
              <a:gd name="adj1" fmla="val 47418"/>
              <a:gd name="adj2" fmla="val 87252"/>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267490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FC7C0F-B5C0-95FF-6EC7-89D69D6D1D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41187E-E92A-C4E7-7870-0798A192E852}"/>
              </a:ext>
            </a:extLst>
          </p:cNvPr>
          <p:cNvSpPr>
            <a:spLocks noGrp="1"/>
          </p:cNvSpPr>
          <p:nvPr>
            <p:ph type="title"/>
          </p:nvPr>
        </p:nvSpPr>
        <p:spPr>
          <a:xfrm>
            <a:off x="838199" y="365125"/>
            <a:ext cx="10515601" cy="1325563"/>
          </a:xfrm>
        </p:spPr>
        <p:txBody>
          <a:bodyPr/>
          <a:lstStyle/>
          <a:p>
            <a:r>
              <a:rPr lang="en-US"/>
              <a:t>Putting it together – is it balanced?</a:t>
            </a:r>
          </a:p>
        </p:txBody>
      </p:sp>
      <p:pic>
        <p:nvPicPr>
          <p:cNvPr id="5" name="Picture Placeholder 4" descr="Image of the report titled, &quot;Amounts Due From/To Other Funds Sorted by Amount Due from General Ledger Account 0586)&quot;.">
            <a:extLst>
              <a:ext uri="{FF2B5EF4-FFF2-40B4-BE49-F238E27FC236}">
                <a16:creationId xmlns:a16="http://schemas.microsoft.com/office/drawing/2014/main" id="{E0EAB6AE-AD3C-2D42-2572-3C5C79E69AEE}"/>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l="922" t="23869" r="2168" b="35327"/>
          <a:stretch>
            <a:fillRect/>
          </a:stretch>
        </p:blipFill>
        <p:spPr>
          <a:xfrm>
            <a:off x="538619" y="1625429"/>
            <a:ext cx="11021914" cy="2379756"/>
          </a:xfrm>
        </p:spPr>
      </p:pic>
      <p:sp>
        <p:nvSpPr>
          <p:cNvPr id="8" name="Rectangle: Rounded Corners 7">
            <a:extLst>
              <a:ext uri="{FF2B5EF4-FFF2-40B4-BE49-F238E27FC236}">
                <a16:creationId xmlns:a16="http://schemas.microsoft.com/office/drawing/2014/main" id="{7220515A-9012-EB45-6B2A-657865037865}"/>
              </a:ext>
              <a:ext uri="{C183D7F6-B498-43B3-948B-1728B52AA6E4}">
                <adec:decorative xmlns:adec="http://schemas.microsoft.com/office/drawing/2017/decorative" val="1"/>
              </a:ext>
            </a:extLst>
          </p:cNvPr>
          <p:cNvSpPr/>
          <p:nvPr/>
        </p:nvSpPr>
        <p:spPr>
          <a:xfrm>
            <a:off x="745350" y="2536520"/>
            <a:ext cx="8824534" cy="544883"/>
          </a:xfrm>
          <a:prstGeom prst="roundRect">
            <a:avLst/>
          </a:prstGeom>
          <a:noFill/>
          <a:ln w="381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18300D29-D56D-FE4C-DF5B-585D0008F8B3}"/>
              </a:ext>
              <a:ext uri="{C183D7F6-B498-43B3-948B-1728B52AA6E4}">
                <adec:decorative xmlns:adec="http://schemas.microsoft.com/office/drawing/2017/decorative" val="1"/>
              </a:ext>
            </a:extLst>
          </p:cNvPr>
          <p:cNvSpPr/>
          <p:nvPr/>
        </p:nvSpPr>
        <p:spPr>
          <a:xfrm>
            <a:off x="745350" y="3137769"/>
            <a:ext cx="8824534" cy="513477"/>
          </a:xfrm>
          <a:prstGeom prst="round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E91F30AA-84D8-C713-ECBA-8D009F8B03C9}"/>
              </a:ext>
              <a:ext uri="{C183D7F6-B498-43B3-948B-1728B52AA6E4}">
                <adec:decorative xmlns:adec="http://schemas.microsoft.com/office/drawing/2017/decorative" val="1"/>
              </a:ext>
            </a:extLst>
          </p:cNvPr>
          <p:cNvSpPr txBox="1"/>
          <p:nvPr/>
        </p:nvSpPr>
        <p:spPr>
          <a:xfrm>
            <a:off x="331887" y="2652478"/>
            <a:ext cx="413463" cy="369332"/>
          </a:xfrm>
          <a:prstGeom prst="rect">
            <a:avLst/>
          </a:prstGeom>
          <a:noFill/>
        </p:spPr>
        <p:txBody>
          <a:bodyPr wrap="square" rtlCol="0">
            <a:spAutoFit/>
          </a:bodyPr>
          <a:lstStyle/>
          <a:p>
            <a:r>
              <a:rPr lang="en-US" b="1">
                <a:solidFill>
                  <a:schemeClr val="accent6"/>
                </a:solidFill>
              </a:rPr>
              <a:t>1</a:t>
            </a:r>
          </a:p>
        </p:txBody>
      </p:sp>
      <p:sp>
        <p:nvSpPr>
          <p:cNvPr id="9" name="Rectangle: Rounded Corners 8">
            <a:extLst>
              <a:ext uri="{FF2B5EF4-FFF2-40B4-BE49-F238E27FC236}">
                <a16:creationId xmlns:a16="http://schemas.microsoft.com/office/drawing/2014/main" id="{6C8F8DC2-0261-C7A3-1B78-9D50CD6258A8}"/>
              </a:ext>
              <a:ext uri="{C183D7F6-B498-43B3-948B-1728B52AA6E4}">
                <adec:decorative xmlns:adec="http://schemas.microsoft.com/office/drawing/2017/decorative" val="0"/>
              </a:ext>
            </a:extLst>
          </p:cNvPr>
          <p:cNvSpPr/>
          <p:nvPr/>
        </p:nvSpPr>
        <p:spPr>
          <a:xfrm>
            <a:off x="631468" y="4321480"/>
            <a:ext cx="5239640" cy="1803748"/>
          </a:xfrm>
          <a:prstGeom prst="round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a:t>1</a:t>
            </a:r>
          </a:p>
          <a:p>
            <a:pPr marL="342900" indent="-342900">
              <a:buFont typeface="Arial" panose="020B0604020202020204" pitchFamily="34" charset="0"/>
              <a:buChar char="•"/>
            </a:pPr>
            <a:r>
              <a:rPr lang="en-US" sz="2000"/>
              <a:t>Agency 114 entered in D23 Fund 7150.</a:t>
            </a:r>
          </a:p>
          <a:p>
            <a:pPr marL="342900" indent="-342900">
              <a:buFont typeface="Arial" panose="020B0604020202020204" pitchFamily="34" charset="0"/>
              <a:buChar char="•"/>
            </a:pPr>
            <a:r>
              <a:rPr lang="en-US" sz="2000"/>
              <a:t>The Agency GL code says Agency 114 Fund 4350 is the other side.</a:t>
            </a:r>
          </a:p>
          <a:p>
            <a:pPr marL="342900" indent="-342900">
              <a:buFont typeface="Arial" panose="020B0604020202020204" pitchFamily="34" charset="0"/>
              <a:buChar char="•"/>
            </a:pPr>
            <a:r>
              <a:rPr lang="en-US" sz="2000"/>
              <a:t>Total amount of $14,223.04 in GL 1532.</a:t>
            </a:r>
          </a:p>
        </p:txBody>
      </p:sp>
      <p:sp>
        <p:nvSpPr>
          <p:cNvPr id="13" name="TextBox 12">
            <a:extLst>
              <a:ext uri="{FF2B5EF4-FFF2-40B4-BE49-F238E27FC236}">
                <a16:creationId xmlns:a16="http://schemas.microsoft.com/office/drawing/2014/main" id="{2EA18D2C-2BCF-94FF-49AD-274DC00C0593}"/>
              </a:ext>
              <a:ext uri="{C183D7F6-B498-43B3-948B-1728B52AA6E4}">
                <adec:decorative xmlns:adec="http://schemas.microsoft.com/office/drawing/2017/decorative" val="1"/>
              </a:ext>
            </a:extLst>
          </p:cNvPr>
          <p:cNvSpPr txBox="1"/>
          <p:nvPr/>
        </p:nvSpPr>
        <p:spPr>
          <a:xfrm>
            <a:off x="331887" y="3244334"/>
            <a:ext cx="413463" cy="369332"/>
          </a:xfrm>
          <a:prstGeom prst="rect">
            <a:avLst/>
          </a:prstGeom>
          <a:noFill/>
        </p:spPr>
        <p:txBody>
          <a:bodyPr wrap="square" rtlCol="0">
            <a:spAutoFit/>
          </a:bodyPr>
          <a:lstStyle/>
          <a:p>
            <a:r>
              <a:rPr lang="en-US" b="1">
                <a:solidFill>
                  <a:schemeClr val="accent2"/>
                </a:solidFill>
              </a:rPr>
              <a:t>2</a:t>
            </a:r>
          </a:p>
        </p:txBody>
      </p:sp>
      <p:sp>
        <p:nvSpPr>
          <p:cNvPr id="11" name="Rectangle: Rounded Corners 10">
            <a:extLst>
              <a:ext uri="{FF2B5EF4-FFF2-40B4-BE49-F238E27FC236}">
                <a16:creationId xmlns:a16="http://schemas.microsoft.com/office/drawing/2014/main" id="{C8830951-924F-F220-4840-7910DD58841F}"/>
              </a:ext>
            </a:extLst>
          </p:cNvPr>
          <p:cNvSpPr/>
          <p:nvPr/>
        </p:nvSpPr>
        <p:spPr>
          <a:xfrm>
            <a:off x="6320894" y="4330696"/>
            <a:ext cx="5239640" cy="1803749"/>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a:t>2</a:t>
            </a:r>
          </a:p>
          <a:p>
            <a:pPr marL="342900" indent="-342900">
              <a:buFont typeface="Arial" panose="020B0604020202020204" pitchFamily="34" charset="0"/>
              <a:buChar char="•"/>
            </a:pPr>
            <a:r>
              <a:rPr lang="en-US" sz="2000"/>
              <a:t>Agency 114 entered in D23 Fund 4350.</a:t>
            </a:r>
          </a:p>
          <a:p>
            <a:pPr marL="342900" indent="-342900">
              <a:buFont typeface="Arial" panose="020B0604020202020204" pitchFamily="34" charset="0"/>
              <a:buChar char="•"/>
            </a:pPr>
            <a:r>
              <a:rPr lang="en-US" sz="2000"/>
              <a:t>The Agency GL code says Agency 114 Fund 7150 is the other side.</a:t>
            </a:r>
          </a:p>
          <a:p>
            <a:pPr marL="342900" indent="-342900">
              <a:buFont typeface="Arial" panose="020B0604020202020204" pitchFamily="34" charset="0"/>
              <a:buChar char="•"/>
            </a:pPr>
            <a:r>
              <a:rPr lang="en-US" sz="2000"/>
              <a:t>Total amount of $14,223.04 in GL 0586.</a:t>
            </a:r>
          </a:p>
        </p:txBody>
      </p:sp>
    </p:spTree>
    <p:custDataLst>
      <p:tags r:id="rId1"/>
    </p:custDataLst>
    <p:extLst>
      <p:ext uri="{BB962C8B-B14F-4D97-AF65-F5344CB8AC3E}">
        <p14:creationId xmlns:p14="http://schemas.microsoft.com/office/powerpoint/2010/main" val="40289678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45B687-0CED-5049-FC42-8321C5E6FC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498C87-B6E3-BD94-4D3B-CCE334D3C1CB}"/>
              </a:ext>
            </a:extLst>
          </p:cNvPr>
          <p:cNvSpPr>
            <a:spLocks noGrp="1"/>
          </p:cNvSpPr>
          <p:nvPr>
            <p:ph type="title"/>
          </p:nvPr>
        </p:nvSpPr>
        <p:spPr>
          <a:xfrm>
            <a:off x="838199" y="365125"/>
            <a:ext cx="10515601" cy="1325563"/>
          </a:xfrm>
        </p:spPr>
        <p:txBody>
          <a:bodyPr/>
          <a:lstStyle/>
          <a:p>
            <a:r>
              <a:rPr lang="en-US"/>
              <a:t>Due From - Exception Example</a:t>
            </a:r>
          </a:p>
        </p:txBody>
      </p:sp>
      <p:pic>
        <p:nvPicPr>
          <p:cNvPr id="7" name="Picture 6" descr="Image of the report titled, &quot;Amounts Due From/To Other Funds Sorted by Amount Due from General Ledger Account 0586)&quot;.Snippet includes an example from Agency 137.">
            <a:extLst>
              <a:ext uri="{FF2B5EF4-FFF2-40B4-BE49-F238E27FC236}">
                <a16:creationId xmlns:a16="http://schemas.microsoft.com/office/drawing/2014/main" id="{46492DEF-CAE8-37F0-95AE-4CC7F3D3CCF4}"/>
              </a:ext>
            </a:extLst>
          </p:cNvPr>
          <p:cNvPicPr>
            <a:picLocks noChangeAspect="1"/>
          </p:cNvPicPr>
          <p:nvPr/>
        </p:nvPicPr>
        <p:blipFill>
          <a:blip r:embed="rId4"/>
          <a:srcRect t="23173" r="2213" b="36970"/>
          <a:stretch>
            <a:fillRect/>
          </a:stretch>
        </p:blipFill>
        <p:spPr>
          <a:xfrm>
            <a:off x="600203" y="1701856"/>
            <a:ext cx="10680055" cy="2202445"/>
          </a:xfrm>
          <a:prstGeom prst="rect">
            <a:avLst/>
          </a:prstGeom>
        </p:spPr>
      </p:pic>
      <p:sp>
        <p:nvSpPr>
          <p:cNvPr id="3" name="Arrow: Down 2">
            <a:extLst>
              <a:ext uri="{FF2B5EF4-FFF2-40B4-BE49-F238E27FC236}">
                <a16:creationId xmlns:a16="http://schemas.microsoft.com/office/drawing/2014/main" id="{1AEA6768-AA9F-F7EE-3752-27545411F2AC}"/>
              </a:ext>
              <a:ext uri="{C183D7F6-B498-43B3-948B-1728B52AA6E4}">
                <adec:decorative xmlns:adec="http://schemas.microsoft.com/office/drawing/2017/decorative" val="1"/>
              </a:ext>
            </a:extLst>
          </p:cNvPr>
          <p:cNvSpPr/>
          <p:nvPr/>
        </p:nvSpPr>
        <p:spPr>
          <a:xfrm rot="16200000">
            <a:off x="561730" y="3391420"/>
            <a:ext cx="367240" cy="881046"/>
          </a:xfrm>
          <a:prstGeom prst="downArrow">
            <a:avLst>
              <a:gd name="adj1" fmla="val 47418"/>
              <a:gd name="adj2" fmla="val 87252"/>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63A9F57-D10C-9628-C66B-2F4745577236}"/>
              </a:ext>
              <a:ext uri="{C183D7F6-B498-43B3-948B-1728B52AA6E4}">
                <adec:decorative xmlns:adec="http://schemas.microsoft.com/office/drawing/2017/decorative" val="1"/>
              </a:ext>
            </a:extLst>
          </p:cNvPr>
          <p:cNvSpPr txBox="1"/>
          <p:nvPr/>
        </p:nvSpPr>
        <p:spPr>
          <a:xfrm>
            <a:off x="331887" y="2652478"/>
            <a:ext cx="413463" cy="369332"/>
          </a:xfrm>
          <a:prstGeom prst="rect">
            <a:avLst/>
          </a:prstGeom>
          <a:noFill/>
        </p:spPr>
        <p:txBody>
          <a:bodyPr wrap="square" rtlCol="0">
            <a:spAutoFit/>
          </a:bodyPr>
          <a:lstStyle/>
          <a:p>
            <a:r>
              <a:rPr lang="en-US" b="1"/>
              <a:t>1</a:t>
            </a:r>
          </a:p>
        </p:txBody>
      </p:sp>
      <p:sp>
        <p:nvSpPr>
          <p:cNvPr id="4" name="Rectangle: Rounded Corners 3">
            <a:extLst>
              <a:ext uri="{FF2B5EF4-FFF2-40B4-BE49-F238E27FC236}">
                <a16:creationId xmlns:a16="http://schemas.microsoft.com/office/drawing/2014/main" id="{15B563B7-D1B2-23E5-429E-24A4B76D3F36}"/>
              </a:ext>
              <a:ext uri="{C183D7F6-B498-43B3-948B-1728B52AA6E4}">
                <adec:decorative xmlns:adec="http://schemas.microsoft.com/office/drawing/2017/decorative" val="1"/>
              </a:ext>
            </a:extLst>
          </p:cNvPr>
          <p:cNvSpPr/>
          <p:nvPr/>
        </p:nvSpPr>
        <p:spPr>
          <a:xfrm>
            <a:off x="838198" y="2622831"/>
            <a:ext cx="8731686" cy="513477"/>
          </a:xfrm>
          <a:prstGeom prst="roundRect">
            <a:avLst/>
          </a:prstGeom>
          <a:noFill/>
          <a:ln w="381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48186DB-0CA5-D2E1-09C9-C8D169D0A90F}"/>
              </a:ext>
              <a:ext uri="{C183D7F6-B498-43B3-948B-1728B52AA6E4}">
                <adec:decorative xmlns:adec="http://schemas.microsoft.com/office/drawing/2017/decorative" val="1"/>
              </a:ext>
            </a:extLst>
          </p:cNvPr>
          <p:cNvSpPr/>
          <p:nvPr/>
        </p:nvSpPr>
        <p:spPr>
          <a:xfrm>
            <a:off x="745350" y="4161800"/>
            <a:ext cx="5239640" cy="1803748"/>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t>1</a:t>
            </a:r>
          </a:p>
          <a:p>
            <a:pPr marL="342900" indent="-342900">
              <a:buFont typeface="Arial" panose="020B0604020202020204" pitchFamily="34" charset="0"/>
              <a:buChar char="•"/>
            </a:pPr>
            <a:r>
              <a:rPr lang="en-US" sz="2000" dirty="0"/>
              <a:t>Agency 137 entered in D23 Fund 3160.</a:t>
            </a:r>
          </a:p>
          <a:p>
            <a:pPr marL="342900" indent="-342900">
              <a:buFont typeface="Arial" panose="020B0604020202020204" pitchFamily="34" charset="0"/>
              <a:buChar char="•"/>
            </a:pPr>
            <a:r>
              <a:rPr lang="en-US" sz="2000" dirty="0"/>
              <a:t>The Agency GL code says Agency 137 Fund 3011 is the other side.</a:t>
            </a:r>
          </a:p>
          <a:p>
            <a:pPr marL="342900" indent="-342900">
              <a:buFont typeface="Arial" panose="020B0604020202020204" pitchFamily="34" charset="0"/>
              <a:buChar char="•"/>
            </a:pPr>
            <a:r>
              <a:rPr lang="en-US" sz="2000" dirty="0"/>
              <a:t>Total amount of $155,000.00 in GL 1532.</a:t>
            </a:r>
          </a:p>
        </p:txBody>
      </p:sp>
      <p:sp>
        <p:nvSpPr>
          <p:cNvPr id="12" name="TextBox 11">
            <a:extLst>
              <a:ext uri="{FF2B5EF4-FFF2-40B4-BE49-F238E27FC236}">
                <a16:creationId xmlns:a16="http://schemas.microsoft.com/office/drawing/2014/main" id="{C7609730-02F2-D288-ECB5-847552E8278B}"/>
              </a:ext>
              <a:ext uri="{C183D7F6-B498-43B3-948B-1728B52AA6E4}">
                <adec:decorative xmlns:adec="http://schemas.microsoft.com/office/drawing/2017/decorative" val="1"/>
              </a:ext>
            </a:extLst>
          </p:cNvPr>
          <p:cNvSpPr txBox="1"/>
          <p:nvPr/>
        </p:nvSpPr>
        <p:spPr>
          <a:xfrm>
            <a:off x="331887" y="3244334"/>
            <a:ext cx="413463" cy="369332"/>
          </a:xfrm>
          <a:prstGeom prst="rect">
            <a:avLst/>
          </a:prstGeom>
          <a:noFill/>
        </p:spPr>
        <p:txBody>
          <a:bodyPr wrap="square" rtlCol="0">
            <a:spAutoFit/>
          </a:bodyPr>
          <a:lstStyle/>
          <a:p>
            <a:r>
              <a:rPr lang="en-US" b="1"/>
              <a:t>2</a:t>
            </a:r>
          </a:p>
        </p:txBody>
      </p:sp>
      <p:sp>
        <p:nvSpPr>
          <p:cNvPr id="9" name="Rectangle: Rounded Corners 8">
            <a:extLst>
              <a:ext uri="{FF2B5EF4-FFF2-40B4-BE49-F238E27FC236}">
                <a16:creationId xmlns:a16="http://schemas.microsoft.com/office/drawing/2014/main" id="{7A92BA0B-7271-668F-21C1-7BD77B7C530E}"/>
              </a:ext>
              <a:ext uri="{C183D7F6-B498-43B3-948B-1728B52AA6E4}">
                <adec:decorative xmlns:adec="http://schemas.microsoft.com/office/drawing/2017/decorative" val="1"/>
              </a:ext>
            </a:extLst>
          </p:cNvPr>
          <p:cNvSpPr/>
          <p:nvPr/>
        </p:nvSpPr>
        <p:spPr>
          <a:xfrm>
            <a:off x="838198" y="3137769"/>
            <a:ext cx="8731686" cy="513477"/>
          </a:xfrm>
          <a:prstGeom prst="round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EFC93A23-E7A7-FC44-8472-A81AFD2578E9}"/>
              </a:ext>
            </a:extLst>
          </p:cNvPr>
          <p:cNvSpPr/>
          <p:nvPr/>
        </p:nvSpPr>
        <p:spPr>
          <a:xfrm>
            <a:off x="6114160" y="4136120"/>
            <a:ext cx="5239640" cy="1803749"/>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t>2</a:t>
            </a:r>
          </a:p>
          <a:p>
            <a:pPr marL="342900" indent="-342900">
              <a:buFont typeface="Arial" panose="020B0604020202020204" pitchFamily="34" charset="0"/>
              <a:buChar char="•"/>
            </a:pPr>
            <a:r>
              <a:rPr lang="en-US" sz="2000" dirty="0"/>
              <a:t>Agency 137 entered in D23 Fund 3011.</a:t>
            </a:r>
          </a:p>
          <a:p>
            <a:pPr marL="342900" indent="-342900">
              <a:buFont typeface="Arial" panose="020B0604020202020204" pitchFamily="34" charset="0"/>
              <a:buChar char="•"/>
            </a:pPr>
            <a:r>
              <a:rPr lang="en-US" sz="2000" dirty="0"/>
              <a:t>The Agency GL code says Agency 137 Fund 3160 is the other side.</a:t>
            </a:r>
          </a:p>
          <a:p>
            <a:pPr marL="342900" indent="-342900">
              <a:buFont typeface="Arial" panose="020B0604020202020204" pitchFamily="34" charset="0"/>
              <a:buChar char="•"/>
            </a:pPr>
            <a:r>
              <a:rPr lang="en-US" sz="2000" dirty="0"/>
              <a:t>Total amount of $475,000.00 in GL 0586.</a:t>
            </a:r>
          </a:p>
        </p:txBody>
      </p:sp>
    </p:spTree>
    <p:custDataLst>
      <p:tags r:id="rId1"/>
    </p:custDataLst>
    <p:extLst>
      <p:ext uri="{BB962C8B-B14F-4D97-AF65-F5344CB8AC3E}">
        <p14:creationId xmlns:p14="http://schemas.microsoft.com/office/powerpoint/2010/main" val="26140325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AC75FA-EC16-498F-76FA-424936D3B7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CC3874-67FC-95ED-9B72-44C02C46E0FA}"/>
              </a:ext>
            </a:extLst>
          </p:cNvPr>
          <p:cNvSpPr>
            <a:spLocks noGrp="1"/>
          </p:cNvSpPr>
          <p:nvPr>
            <p:ph type="title"/>
          </p:nvPr>
        </p:nvSpPr>
        <p:spPr>
          <a:xfrm>
            <a:off x="838199" y="365125"/>
            <a:ext cx="10515601" cy="1325563"/>
          </a:xfrm>
        </p:spPr>
        <p:txBody>
          <a:bodyPr/>
          <a:lstStyle/>
          <a:p>
            <a:r>
              <a:rPr lang="en-US"/>
              <a:t>Exception Example – Zoomed Out</a:t>
            </a:r>
          </a:p>
        </p:txBody>
      </p:sp>
      <p:pic>
        <p:nvPicPr>
          <p:cNvPr id="7" name="Picture 6" descr="Image of the report titled, &quot;Amounts Due From/To Other Funds Sorted by Amount Due from General Ledger Account 0586)&quot;.Snippet includes an example from Agency 137.">
            <a:extLst>
              <a:ext uri="{FF2B5EF4-FFF2-40B4-BE49-F238E27FC236}">
                <a16:creationId xmlns:a16="http://schemas.microsoft.com/office/drawing/2014/main" id="{B7C56456-C609-7AB1-6C59-23C7BEAC847E}"/>
              </a:ext>
            </a:extLst>
          </p:cNvPr>
          <p:cNvPicPr>
            <a:picLocks noChangeAspect="1"/>
          </p:cNvPicPr>
          <p:nvPr/>
        </p:nvPicPr>
        <p:blipFill>
          <a:blip r:embed="rId4"/>
          <a:srcRect t="23174" r="2213" b="13099"/>
          <a:stretch>
            <a:fillRect/>
          </a:stretch>
        </p:blipFill>
        <p:spPr>
          <a:xfrm>
            <a:off x="600203" y="1701856"/>
            <a:ext cx="10680055" cy="3521497"/>
          </a:xfrm>
          <a:prstGeom prst="rect">
            <a:avLst/>
          </a:prstGeom>
        </p:spPr>
      </p:pic>
      <p:sp>
        <p:nvSpPr>
          <p:cNvPr id="3" name="Arrow: Down 2">
            <a:extLst>
              <a:ext uri="{FF2B5EF4-FFF2-40B4-BE49-F238E27FC236}">
                <a16:creationId xmlns:a16="http://schemas.microsoft.com/office/drawing/2014/main" id="{3CFA7227-1BBE-DC4F-825F-84A57FF29FAD}"/>
              </a:ext>
              <a:ext uri="{C183D7F6-B498-43B3-948B-1728B52AA6E4}">
                <adec:decorative xmlns:adec="http://schemas.microsoft.com/office/drawing/2017/decorative" val="1"/>
              </a:ext>
            </a:extLst>
          </p:cNvPr>
          <p:cNvSpPr/>
          <p:nvPr/>
        </p:nvSpPr>
        <p:spPr>
          <a:xfrm rot="16200000">
            <a:off x="795521" y="3325397"/>
            <a:ext cx="367240" cy="881046"/>
          </a:xfrm>
          <a:prstGeom prst="downArrow">
            <a:avLst>
              <a:gd name="adj1" fmla="val 47418"/>
              <a:gd name="adj2" fmla="val 87252"/>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2CD5B12-1E41-B05A-50AF-BB710564E037}"/>
              </a:ext>
              <a:ext uri="{C183D7F6-B498-43B3-948B-1728B52AA6E4}">
                <adec:decorative xmlns:adec="http://schemas.microsoft.com/office/drawing/2017/decorative" val="1"/>
              </a:ext>
            </a:extLst>
          </p:cNvPr>
          <p:cNvSpPr/>
          <p:nvPr/>
        </p:nvSpPr>
        <p:spPr>
          <a:xfrm>
            <a:off x="1865332" y="4913420"/>
            <a:ext cx="9414924" cy="367242"/>
          </a:xfrm>
          <a:prstGeom prst="roundRect">
            <a:avLst/>
          </a:prstGeom>
          <a:noFill/>
          <a:ln w="381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7D55C15F-4AFB-44A1-7530-0DF81AF44ABC}"/>
              </a:ext>
              <a:ext uri="{C183D7F6-B498-43B3-948B-1728B52AA6E4}">
                <adec:decorative xmlns:adec="http://schemas.microsoft.com/office/drawing/2017/decorative" val="1"/>
              </a:ext>
            </a:extLst>
          </p:cNvPr>
          <p:cNvSpPr/>
          <p:nvPr/>
        </p:nvSpPr>
        <p:spPr>
          <a:xfrm>
            <a:off x="1865332" y="3575205"/>
            <a:ext cx="9414924" cy="367242"/>
          </a:xfrm>
          <a:prstGeom prst="round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58B8B901-6E88-5EF0-6331-10F7EC1B5217}"/>
              </a:ext>
            </a:extLst>
          </p:cNvPr>
          <p:cNvSpPr/>
          <p:nvPr/>
        </p:nvSpPr>
        <p:spPr>
          <a:xfrm>
            <a:off x="600203" y="5445877"/>
            <a:ext cx="10680054" cy="1053710"/>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000"/>
              <a:t>There may be more to the story and a quick fix. The variance is equal and offset between these two AGL Sort Codes.</a:t>
            </a:r>
          </a:p>
        </p:txBody>
      </p:sp>
      <p:sp>
        <p:nvSpPr>
          <p:cNvPr id="5" name="Arrow: Down 4">
            <a:extLst>
              <a:ext uri="{FF2B5EF4-FFF2-40B4-BE49-F238E27FC236}">
                <a16:creationId xmlns:a16="http://schemas.microsoft.com/office/drawing/2014/main" id="{5F1C09FF-1503-3924-6ED2-1E99446675BD}"/>
              </a:ext>
              <a:ext uri="{C183D7F6-B498-43B3-948B-1728B52AA6E4}">
                <adec:decorative xmlns:adec="http://schemas.microsoft.com/office/drawing/2017/decorative" val="1"/>
              </a:ext>
            </a:extLst>
          </p:cNvPr>
          <p:cNvSpPr/>
          <p:nvPr/>
        </p:nvSpPr>
        <p:spPr>
          <a:xfrm rot="16200000">
            <a:off x="795521" y="4656519"/>
            <a:ext cx="367240" cy="881046"/>
          </a:xfrm>
          <a:prstGeom prst="downArrow">
            <a:avLst>
              <a:gd name="adj1" fmla="val 47418"/>
              <a:gd name="adj2" fmla="val 87252"/>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725467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9ACDE-FC6E-CA35-F051-CDBE87FE9F3F}"/>
              </a:ext>
            </a:extLst>
          </p:cNvPr>
          <p:cNvSpPr>
            <a:spLocks noGrp="1"/>
          </p:cNvSpPr>
          <p:nvPr>
            <p:ph type="title"/>
          </p:nvPr>
        </p:nvSpPr>
        <p:spPr/>
        <p:txBody>
          <a:bodyPr/>
          <a:lstStyle/>
          <a:p>
            <a:r>
              <a:rPr lang="en-US"/>
              <a:t>Agenda</a:t>
            </a:r>
          </a:p>
        </p:txBody>
      </p:sp>
      <p:sp>
        <p:nvSpPr>
          <p:cNvPr id="3" name="Text Placeholder 2">
            <a:extLst>
              <a:ext uri="{FF2B5EF4-FFF2-40B4-BE49-F238E27FC236}">
                <a16:creationId xmlns:a16="http://schemas.microsoft.com/office/drawing/2014/main" id="{371108BB-A73C-4C44-E046-1C55F681BE6C}"/>
              </a:ext>
            </a:extLst>
          </p:cNvPr>
          <p:cNvSpPr>
            <a:spLocks noGrp="1"/>
          </p:cNvSpPr>
          <p:nvPr>
            <p:ph type="body" sz="quarter" idx="11"/>
          </p:nvPr>
        </p:nvSpPr>
        <p:spPr>
          <a:xfrm>
            <a:off x="5255260" y="1648869"/>
            <a:ext cx="5223270" cy="3560259"/>
          </a:xfrm>
        </p:spPr>
        <p:txBody>
          <a:bodyPr/>
          <a:lstStyle/>
          <a:p>
            <a:r>
              <a:rPr lang="en-US"/>
              <a:t>Context &amp; Expectations</a:t>
            </a:r>
          </a:p>
          <a:p>
            <a:r>
              <a:rPr lang="en-US"/>
              <a:t>How to Read the Reports</a:t>
            </a:r>
          </a:p>
          <a:p>
            <a:r>
              <a:rPr lang="en-US"/>
              <a:t>Researching SWB Exceptions</a:t>
            </a:r>
          </a:p>
          <a:p>
            <a:r>
              <a:rPr lang="en-US"/>
              <a:t>SWB Exceptions</a:t>
            </a:r>
          </a:p>
        </p:txBody>
      </p:sp>
    </p:spTree>
    <p:custDataLst>
      <p:tags r:id="rId1"/>
    </p:custDataLst>
    <p:extLst>
      <p:ext uri="{BB962C8B-B14F-4D97-AF65-F5344CB8AC3E}">
        <p14:creationId xmlns:p14="http://schemas.microsoft.com/office/powerpoint/2010/main" val="38689733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3993D6-6FB0-E5E0-3B7D-F4FD946C88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0871CE-2B70-F480-F770-5B1345B012B2}"/>
              </a:ext>
            </a:extLst>
          </p:cNvPr>
          <p:cNvSpPr>
            <a:spLocks noGrp="1"/>
          </p:cNvSpPr>
          <p:nvPr>
            <p:ph type="title"/>
          </p:nvPr>
        </p:nvSpPr>
        <p:spPr>
          <a:xfrm>
            <a:off x="838199" y="365125"/>
            <a:ext cx="10515601" cy="1325563"/>
          </a:xfrm>
        </p:spPr>
        <p:txBody>
          <a:bodyPr/>
          <a:lstStyle/>
          <a:p>
            <a:r>
              <a:rPr lang="en-US"/>
              <a:t>Due To Other Funds (GL 1532)</a:t>
            </a:r>
          </a:p>
        </p:txBody>
      </p:sp>
      <p:pic>
        <p:nvPicPr>
          <p:cNvPr id="4" name="Picture 3" descr="Image of the report titled, &quot;Amounts Due From/To Other Funds Sorted by Amount Due from General Ledger Account 1532&quot;.">
            <a:extLst>
              <a:ext uri="{FF2B5EF4-FFF2-40B4-BE49-F238E27FC236}">
                <a16:creationId xmlns:a16="http://schemas.microsoft.com/office/drawing/2014/main" id="{6CE7DD3A-118B-0807-2133-D8505A2E1B44}"/>
              </a:ext>
            </a:extLst>
          </p:cNvPr>
          <p:cNvPicPr>
            <a:picLocks noChangeAspect="1"/>
          </p:cNvPicPr>
          <p:nvPr/>
        </p:nvPicPr>
        <p:blipFill>
          <a:blip r:embed="rId4"/>
          <a:stretch>
            <a:fillRect/>
          </a:stretch>
        </p:blipFill>
        <p:spPr>
          <a:xfrm>
            <a:off x="846824" y="1801860"/>
            <a:ext cx="10515601" cy="3936948"/>
          </a:xfrm>
          <a:prstGeom prst="rect">
            <a:avLst/>
          </a:prstGeom>
        </p:spPr>
      </p:pic>
      <p:sp>
        <p:nvSpPr>
          <p:cNvPr id="3" name="Rectangle: Rounded Corners 2">
            <a:extLst>
              <a:ext uri="{FF2B5EF4-FFF2-40B4-BE49-F238E27FC236}">
                <a16:creationId xmlns:a16="http://schemas.microsoft.com/office/drawing/2014/main" id="{5DAA4B77-FFF8-DDD8-355E-18138F470CC1}"/>
              </a:ext>
            </a:extLst>
          </p:cNvPr>
          <p:cNvSpPr/>
          <p:nvPr/>
        </p:nvSpPr>
        <p:spPr>
          <a:xfrm>
            <a:off x="2158927" y="5849980"/>
            <a:ext cx="7891397" cy="726510"/>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solidFill>
                  <a:schemeClr val="tx1"/>
                </a:solidFill>
              </a:rPr>
              <a:t>All transactions that include GL Accts 0586 and 1532.</a:t>
            </a:r>
          </a:p>
        </p:txBody>
      </p:sp>
    </p:spTree>
    <p:custDataLst>
      <p:tags r:id="rId1"/>
    </p:custDataLst>
    <p:extLst>
      <p:ext uri="{BB962C8B-B14F-4D97-AF65-F5344CB8AC3E}">
        <p14:creationId xmlns:p14="http://schemas.microsoft.com/office/powerpoint/2010/main" val="13562124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93F7BC-F684-907E-3D38-34154E24FF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8166B4-3A4B-B2E1-58AA-4EA53396B495}"/>
              </a:ext>
            </a:extLst>
          </p:cNvPr>
          <p:cNvSpPr>
            <a:spLocks noGrp="1"/>
          </p:cNvSpPr>
          <p:nvPr>
            <p:ph type="title"/>
          </p:nvPr>
        </p:nvSpPr>
        <p:spPr>
          <a:xfrm>
            <a:off x="838199" y="365125"/>
            <a:ext cx="10515601" cy="1325563"/>
          </a:xfrm>
        </p:spPr>
        <p:txBody>
          <a:bodyPr/>
          <a:lstStyle/>
          <a:p>
            <a:r>
              <a:rPr lang="en-US"/>
              <a:t>Differences from GL 0586</a:t>
            </a:r>
          </a:p>
        </p:txBody>
      </p:sp>
      <p:pic>
        <p:nvPicPr>
          <p:cNvPr id="10" name="Picture 9" descr="Amounts Due From/To Other Funds Sorted by Amount Due from General Ledger Account">
            <a:extLst>
              <a:ext uri="{FF2B5EF4-FFF2-40B4-BE49-F238E27FC236}">
                <a16:creationId xmlns:a16="http://schemas.microsoft.com/office/drawing/2014/main" id="{B6C9D35E-3A1F-5703-88F7-BCAE403FC651}"/>
              </a:ext>
            </a:extLst>
          </p:cNvPr>
          <p:cNvPicPr>
            <a:picLocks noChangeAspect="1"/>
          </p:cNvPicPr>
          <p:nvPr/>
        </p:nvPicPr>
        <p:blipFill>
          <a:blip r:embed="rId4"/>
          <a:stretch>
            <a:fillRect/>
          </a:stretch>
        </p:blipFill>
        <p:spPr>
          <a:xfrm>
            <a:off x="-1" y="1561401"/>
            <a:ext cx="12192000" cy="5218010"/>
          </a:xfrm>
          <a:prstGeom prst="rect">
            <a:avLst/>
          </a:prstGeom>
        </p:spPr>
      </p:pic>
    </p:spTree>
    <p:custDataLst>
      <p:tags r:id="rId1"/>
    </p:custDataLst>
    <p:extLst>
      <p:ext uri="{BB962C8B-B14F-4D97-AF65-F5344CB8AC3E}">
        <p14:creationId xmlns:p14="http://schemas.microsoft.com/office/powerpoint/2010/main" val="33217137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AA9AC1-CD60-F903-DCEA-BCB4EC0B4C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2759C7-13C1-02B4-C0B0-3E2FFA0D6312}"/>
              </a:ext>
            </a:extLst>
          </p:cNvPr>
          <p:cNvSpPr>
            <a:spLocks noGrp="1"/>
          </p:cNvSpPr>
          <p:nvPr>
            <p:ph type="title"/>
          </p:nvPr>
        </p:nvSpPr>
        <p:spPr>
          <a:xfrm>
            <a:off x="838199" y="365125"/>
            <a:ext cx="10515601" cy="1325563"/>
          </a:xfrm>
        </p:spPr>
        <p:txBody>
          <a:bodyPr/>
          <a:lstStyle/>
          <a:p>
            <a:r>
              <a:rPr lang="en-US"/>
              <a:t>Advances To/From Other Funds</a:t>
            </a:r>
          </a:p>
        </p:txBody>
      </p:sp>
      <p:pic>
        <p:nvPicPr>
          <p:cNvPr id="5" name="Picture Placeholder 4" descr="Image of the report titled, &quot;Advances To or From Other Funds, Sorted by Advances To General Ledger Account 0950&quot;. ">
            <a:extLst>
              <a:ext uri="{FF2B5EF4-FFF2-40B4-BE49-F238E27FC236}">
                <a16:creationId xmlns:a16="http://schemas.microsoft.com/office/drawing/2014/main" id="{A8C20E1B-F54C-A2F3-8309-9652A182145B}"/>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l="2391" t="5354" r="3027" b="4621"/>
          <a:stretch>
            <a:fillRect/>
          </a:stretch>
        </p:blipFill>
        <p:spPr>
          <a:xfrm>
            <a:off x="1072821" y="1690688"/>
            <a:ext cx="10046356" cy="4010951"/>
          </a:xfrm>
        </p:spPr>
      </p:pic>
      <p:sp>
        <p:nvSpPr>
          <p:cNvPr id="3" name="Rectangle: Rounded Corners 2">
            <a:extLst>
              <a:ext uri="{FF2B5EF4-FFF2-40B4-BE49-F238E27FC236}">
                <a16:creationId xmlns:a16="http://schemas.microsoft.com/office/drawing/2014/main" id="{DFF7A3F3-701D-E5BF-29AF-DECC0F109AA1}"/>
              </a:ext>
            </a:extLst>
          </p:cNvPr>
          <p:cNvSpPr/>
          <p:nvPr/>
        </p:nvSpPr>
        <p:spPr>
          <a:xfrm>
            <a:off x="2158927" y="5849980"/>
            <a:ext cx="7891397" cy="726510"/>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solidFill>
                  <a:schemeClr val="tx1"/>
                </a:solidFill>
              </a:rPr>
              <a:t>All transactions that include GL Accts 0950 and 1800.</a:t>
            </a:r>
          </a:p>
        </p:txBody>
      </p:sp>
    </p:spTree>
    <p:custDataLst>
      <p:tags r:id="rId1"/>
    </p:custDataLst>
    <p:extLst>
      <p:ext uri="{BB962C8B-B14F-4D97-AF65-F5344CB8AC3E}">
        <p14:creationId xmlns:p14="http://schemas.microsoft.com/office/powerpoint/2010/main" val="22589647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E614F5-4A56-BF65-6963-08DCBB7E41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93ABC0-A642-8503-7062-9319D5E198A4}"/>
              </a:ext>
            </a:extLst>
          </p:cNvPr>
          <p:cNvSpPr>
            <a:spLocks noGrp="1"/>
          </p:cNvSpPr>
          <p:nvPr>
            <p:ph type="title"/>
          </p:nvPr>
        </p:nvSpPr>
        <p:spPr>
          <a:xfrm>
            <a:off x="838199" y="365125"/>
            <a:ext cx="10515601" cy="1325563"/>
          </a:xfrm>
        </p:spPr>
        <p:txBody>
          <a:bodyPr/>
          <a:lstStyle/>
          <a:p>
            <a:r>
              <a:rPr lang="en-US"/>
              <a:t>Advances To (GL 0950)</a:t>
            </a:r>
          </a:p>
        </p:txBody>
      </p:sp>
      <p:sp>
        <p:nvSpPr>
          <p:cNvPr id="14" name="Rectangle: Rounded Corners 13">
            <a:extLst>
              <a:ext uri="{FF2B5EF4-FFF2-40B4-BE49-F238E27FC236}">
                <a16:creationId xmlns:a16="http://schemas.microsoft.com/office/drawing/2014/main" id="{DB98D3BC-51C0-F913-303C-721508BC3B9A}"/>
              </a:ext>
            </a:extLst>
          </p:cNvPr>
          <p:cNvSpPr/>
          <p:nvPr/>
        </p:nvSpPr>
        <p:spPr>
          <a:xfrm>
            <a:off x="458920" y="1850084"/>
            <a:ext cx="2476575" cy="1202465"/>
          </a:xfrm>
          <a:prstGeom prst="round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t"/>
          <a:lstStyle/>
          <a:p>
            <a:r>
              <a:rPr lang="en-US" sz="2000"/>
              <a:t>(1) Sorted by the Agency with balance in GL 0950</a:t>
            </a:r>
          </a:p>
          <a:p>
            <a:endParaRPr lang="en-US"/>
          </a:p>
        </p:txBody>
      </p:sp>
      <p:sp>
        <p:nvSpPr>
          <p:cNvPr id="3" name="Arrow: Down 2">
            <a:extLst>
              <a:ext uri="{FF2B5EF4-FFF2-40B4-BE49-F238E27FC236}">
                <a16:creationId xmlns:a16="http://schemas.microsoft.com/office/drawing/2014/main" id="{F7F56BC2-7998-1D92-06B5-970CF7D9DC2B}"/>
              </a:ext>
              <a:ext uri="{C183D7F6-B498-43B3-948B-1728B52AA6E4}">
                <adec:decorative xmlns:adec="http://schemas.microsoft.com/office/drawing/2017/decorative" val="1"/>
              </a:ext>
            </a:extLst>
          </p:cNvPr>
          <p:cNvSpPr/>
          <p:nvPr/>
        </p:nvSpPr>
        <p:spPr>
          <a:xfrm rot="19653288">
            <a:off x="1339934" y="2826642"/>
            <a:ext cx="407509" cy="1107334"/>
          </a:xfrm>
          <a:prstGeom prst="downArrow">
            <a:avLst>
              <a:gd name="adj1" fmla="val 47418"/>
              <a:gd name="adj2" fmla="val 87252"/>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F0807B91-F6D0-74CE-91BC-ED78E69456E5}"/>
              </a:ext>
            </a:extLst>
          </p:cNvPr>
          <p:cNvSpPr/>
          <p:nvPr/>
        </p:nvSpPr>
        <p:spPr>
          <a:xfrm>
            <a:off x="3371215" y="1850084"/>
            <a:ext cx="2338030" cy="1202464"/>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US" sz="2000" dirty="0"/>
              <a:t>(2) Who entered batch and where </a:t>
            </a:r>
          </a:p>
        </p:txBody>
      </p:sp>
      <p:sp>
        <p:nvSpPr>
          <p:cNvPr id="17" name="Rectangle: Rounded Corners 16">
            <a:extLst>
              <a:ext uri="{FF2B5EF4-FFF2-40B4-BE49-F238E27FC236}">
                <a16:creationId xmlns:a16="http://schemas.microsoft.com/office/drawing/2014/main" id="{962EFEA6-247E-1A68-6875-5BD1B94FAB98}"/>
              </a:ext>
            </a:extLst>
          </p:cNvPr>
          <p:cNvSpPr/>
          <p:nvPr/>
        </p:nvSpPr>
        <p:spPr>
          <a:xfrm>
            <a:off x="6219452" y="1849592"/>
            <a:ext cx="2492989" cy="1001927"/>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US" sz="2000"/>
              <a:t>(3) “To” shows all GL 0950 balances</a:t>
            </a:r>
          </a:p>
        </p:txBody>
      </p:sp>
      <p:sp>
        <p:nvSpPr>
          <p:cNvPr id="21" name="Rectangle: Rounded Corners 20">
            <a:extLst>
              <a:ext uri="{FF2B5EF4-FFF2-40B4-BE49-F238E27FC236}">
                <a16:creationId xmlns:a16="http://schemas.microsoft.com/office/drawing/2014/main" id="{3A18F726-02BA-A476-8871-A8CB757D89D2}"/>
              </a:ext>
            </a:extLst>
          </p:cNvPr>
          <p:cNvSpPr/>
          <p:nvPr/>
        </p:nvSpPr>
        <p:spPr>
          <a:xfrm>
            <a:off x="9015770" y="1850084"/>
            <a:ext cx="2492988" cy="969959"/>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US" sz="2000"/>
              <a:t>(4) “From” shows all GL 1800 balances</a:t>
            </a:r>
          </a:p>
        </p:txBody>
      </p:sp>
      <p:pic>
        <p:nvPicPr>
          <p:cNvPr id="5" name="Picture Placeholder 4" descr="Image of the report titled, &quot;Advances To or From Other Funds, Sorted by Advances To General Ledger Account 0950&quot;. Snippet Includes an example from Agency 141.">
            <a:extLst>
              <a:ext uri="{FF2B5EF4-FFF2-40B4-BE49-F238E27FC236}">
                <a16:creationId xmlns:a16="http://schemas.microsoft.com/office/drawing/2014/main" id="{49F236E8-D859-AA3F-FF8C-3CC738B03105}"/>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l="3545" t="31694" r="17456" b="25395"/>
          <a:stretch>
            <a:fillRect/>
          </a:stretch>
        </p:blipFill>
        <p:spPr>
          <a:xfrm>
            <a:off x="1883138" y="3183721"/>
            <a:ext cx="9463429" cy="2156052"/>
          </a:xfrm>
        </p:spPr>
      </p:pic>
      <p:sp>
        <p:nvSpPr>
          <p:cNvPr id="9" name="Arrow: Down 8">
            <a:extLst>
              <a:ext uri="{FF2B5EF4-FFF2-40B4-BE49-F238E27FC236}">
                <a16:creationId xmlns:a16="http://schemas.microsoft.com/office/drawing/2014/main" id="{BAE302E5-5C26-FF23-413C-29D0BFFC9014}"/>
              </a:ext>
              <a:ext uri="{C183D7F6-B498-43B3-948B-1728B52AA6E4}">
                <adec:decorative xmlns:adec="http://schemas.microsoft.com/office/drawing/2017/decorative" val="1"/>
              </a:ext>
            </a:extLst>
          </p:cNvPr>
          <p:cNvSpPr/>
          <p:nvPr/>
        </p:nvSpPr>
        <p:spPr>
          <a:xfrm>
            <a:off x="10114798" y="2784066"/>
            <a:ext cx="388128" cy="592553"/>
          </a:xfrm>
          <a:prstGeom prst="downArrow">
            <a:avLst>
              <a:gd name="adj1" fmla="val 47418"/>
              <a:gd name="adj2" fmla="val 87252"/>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DF77B30F-91BB-DFF8-C439-CB49FDA0A9CE}"/>
              </a:ext>
            </a:extLst>
          </p:cNvPr>
          <p:cNvSpPr/>
          <p:nvPr/>
        </p:nvSpPr>
        <p:spPr>
          <a:xfrm>
            <a:off x="541082" y="5383439"/>
            <a:ext cx="2830133" cy="1202465"/>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US" sz="2000"/>
              <a:t>(5) Agy GL entered for these transactions.</a:t>
            </a:r>
          </a:p>
        </p:txBody>
      </p:sp>
      <p:sp>
        <p:nvSpPr>
          <p:cNvPr id="10" name="Arrow: Down 9">
            <a:extLst>
              <a:ext uri="{FF2B5EF4-FFF2-40B4-BE49-F238E27FC236}">
                <a16:creationId xmlns:a16="http://schemas.microsoft.com/office/drawing/2014/main" id="{A01F4405-FE98-C7F7-697C-886847445AA0}"/>
              </a:ext>
              <a:ext uri="{C183D7F6-B498-43B3-948B-1728B52AA6E4}">
                <adec:decorative xmlns:adec="http://schemas.microsoft.com/office/drawing/2017/decorative" val="1"/>
              </a:ext>
            </a:extLst>
          </p:cNvPr>
          <p:cNvSpPr/>
          <p:nvPr/>
        </p:nvSpPr>
        <p:spPr>
          <a:xfrm rot="13808311">
            <a:off x="1478470" y="4445757"/>
            <a:ext cx="448752" cy="1431033"/>
          </a:xfrm>
          <a:prstGeom prst="downArrow">
            <a:avLst>
              <a:gd name="adj1" fmla="val 47418"/>
              <a:gd name="adj2" fmla="val 87252"/>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vert="wordArtVert" rtlCol="0" anchor="b" anchorCtr="0"/>
          <a:lstStyle/>
          <a:p>
            <a:pPr algn="ctr"/>
            <a:endParaRPr lang="en-US"/>
          </a:p>
        </p:txBody>
      </p:sp>
      <p:sp>
        <p:nvSpPr>
          <p:cNvPr id="4" name="Arrow: Down 3">
            <a:extLst>
              <a:ext uri="{FF2B5EF4-FFF2-40B4-BE49-F238E27FC236}">
                <a16:creationId xmlns:a16="http://schemas.microsoft.com/office/drawing/2014/main" id="{B40AF446-6175-331C-4AA7-3726EDF171A3}"/>
              </a:ext>
              <a:ext uri="{C183D7F6-B498-43B3-948B-1728B52AA6E4}">
                <adec:decorative xmlns:adec="http://schemas.microsoft.com/office/drawing/2017/decorative" val="1"/>
              </a:ext>
            </a:extLst>
          </p:cNvPr>
          <p:cNvSpPr/>
          <p:nvPr/>
        </p:nvSpPr>
        <p:spPr>
          <a:xfrm rot="20302056">
            <a:off x="4692286" y="2741729"/>
            <a:ext cx="362244" cy="972879"/>
          </a:xfrm>
          <a:prstGeom prst="downArrow">
            <a:avLst>
              <a:gd name="adj1" fmla="val 47418"/>
              <a:gd name="adj2" fmla="val 87252"/>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 name="Arrow: Down 5">
            <a:extLst>
              <a:ext uri="{FF2B5EF4-FFF2-40B4-BE49-F238E27FC236}">
                <a16:creationId xmlns:a16="http://schemas.microsoft.com/office/drawing/2014/main" id="{88BE89EC-DD3B-1F90-20A2-7C4BD41DB62A}"/>
              </a:ext>
              <a:ext uri="{C183D7F6-B498-43B3-948B-1728B52AA6E4}">
                <adec:decorative xmlns:adec="http://schemas.microsoft.com/office/drawing/2017/decorative" val="1"/>
              </a:ext>
            </a:extLst>
          </p:cNvPr>
          <p:cNvSpPr/>
          <p:nvPr/>
        </p:nvSpPr>
        <p:spPr>
          <a:xfrm rot="19650865">
            <a:off x="5473173" y="2803837"/>
            <a:ext cx="379283" cy="1049164"/>
          </a:xfrm>
          <a:prstGeom prst="downArrow">
            <a:avLst>
              <a:gd name="adj1" fmla="val 47418"/>
              <a:gd name="adj2" fmla="val 87252"/>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Arrow: Down 7">
            <a:extLst>
              <a:ext uri="{FF2B5EF4-FFF2-40B4-BE49-F238E27FC236}">
                <a16:creationId xmlns:a16="http://schemas.microsoft.com/office/drawing/2014/main" id="{968A718E-F7B1-5B87-CD0E-733C624EC6A6}"/>
              </a:ext>
              <a:ext uri="{C183D7F6-B498-43B3-948B-1728B52AA6E4}">
                <adec:decorative xmlns:adec="http://schemas.microsoft.com/office/drawing/2017/decorative" val="1"/>
              </a:ext>
            </a:extLst>
          </p:cNvPr>
          <p:cNvSpPr/>
          <p:nvPr/>
        </p:nvSpPr>
        <p:spPr>
          <a:xfrm>
            <a:off x="7944558" y="2851519"/>
            <a:ext cx="385705" cy="530727"/>
          </a:xfrm>
          <a:prstGeom prst="downArrow">
            <a:avLst>
              <a:gd name="adj1" fmla="val 47418"/>
              <a:gd name="adj2" fmla="val 87252"/>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5064317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216216-FD65-1CA1-767B-3ABA10E6CA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92227A-3D57-7AEA-73A7-254C46EC9351}"/>
              </a:ext>
              <a:ext uri="{C183D7F6-B498-43B3-948B-1728B52AA6E4}">
                <adec:decorative xmlns:adec="http://schemas.microsoft.com/office/drawing/2017/decorative" val="0"/>
              </a:ext>
            </a:extLst>
          </p:cNvPr>
          <p:cNvSpPr>
            <a:spLocks noGrp="1"/>
          </p:cNvSpPr>
          <p:nvPr>
            <p:ph type="title"/>
          </p:nvPr>
        </p:nvSpPr>
        <p:spPr>
          <a:xfrm>
            <a:off x="838199" y="365125"/>
            <a:ext cx="10515601" cy="1325563"/>
          </a:xfrm>
        </p:spPr>
        <p:txBody>
          <a:bodyPr/>
          <a:lstStyle/>
          <a:p>
            <a:r>
              <a:rPr lang="en-US"/>
              <a:t>Advances To (GL 0950) – pt. 2</a:t>
            </a:r>
          </a:p>
        </p:txBody>
      </p:sp>
      <p:sp>
        <p:nvSpPr>
          <p:cNvPr id="9" name="Rectangle: Rounded Corners 8">
            <a:extLst>
              <a:ext uri="{FF2B5EF4-FFF2-40B4-BE49-F238E27FC236}">
                <a16:creationId xmlns:a16="http://schemas.microsoft.com/office/drawing/2014/main" id="{51053EBA-B746-6AF7-82E3-FA2861B7B960}"/>
              </a:ext>
            </a:extLst>
          </p:cNvPr>
          <p:cNvSpPr/>
          <p:nvPr/>
        </p:nvSpPr>
        <p:spPr>
          <a:xfrm>
            <a:off x="3952030" y="2157255"/>
            <a:ext cx="7064679" cy="919179"/>
          </a:xfrm>
          <a:prstGeom prst="round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000"/>
              <a:t>(6) </a:t>
            </a:r>
            <a:r>
              <a:rPr lang="en-US" sz="2000" u="sng"/>
              <a:t>AGL Sort Code:</a:t>
            </a:r>
            <a:r>
              <a:rPr lang="en-US" sz="2000"/>
              <a:t> Custom Code with both D23 Funds to combine transactions to be balanced</a:t>
            </a:r>
          </a:p>
        </p:txBody>
      </p:sp>
      <p:sp>
        <p:nvSpPr>
          <p:cNvPr id="10" name="Rectangle: Rounded Corners 9">
            <a:extLst>
              <a:ext uri="{FF2B5EF4-FFF2-40B4-BE49-F238E27FC236}">
                <a16:creationId xmlns:a16="http://schemas.microsoft.com/office/drawing/2014/main" id="{152E7F4E-516C-2B9C-0258-4451B1D5D8DA}"/>
              </a:ext>
            </a:extLst>
          </p:cNvPr>
          <p:cNvSpPr/>
          <p:nvPr/>
        </p:nvSpPr>
        <p:spPr>
          <a:xfrm>
            <a:off x="337957" y="3232035"/>
            <a:ext cx="1969638" cy="1858809"/>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US" sz="2000"/>
              <a:t>(7) Totals between Sort Agency and other agency.</a:t>
            </a:r>
          </a:p>
        </p:txBody>
      </p:sp>
      <p:pic>
        <p:nvPicPr>
          <p:cNvPr id="5" name="Picture Placeholder 4" descr="Image of the report titled, &quot;Advances To or From Other Funds, Sorted by Advances To General Ledger Account 0950&quot;. Snippet Includes an example from Agency 141.">
            <a:extLst>
              <a:ext uri="{FF2B5EF4-FFF2-40B4-BE49-F238E27FC236}">
                <a16:creationId xmlns:a16="http://schemas.microsoft.com/office/drawing/2014/main" id="{0D4EDAFE-5125-2B0B-5C0A-83CD60F3EE07}"/>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l="3545" t="32016" r="19028" b="12125"/>
          <a:stretch>
            <a:fillRect/>
          </a:stretch>
        </p:blipFill>
        <p:spPr>
          <a:xfrm>
            <a:off x="2555310" y="3354729"/>
            <a:ext cx="8944151" cy="2706494"/>
          </a:xfrm>
        </p:spPr>
      </p:pic>
      <p:sp>
        <p:nvSpPr>
          <p:cNvPr id="8" name="Arrow: Bent-Up 7">
            <a:extLst>
              <a:ext uri="{FF2B5EF4-FFF2-40B4-BE49-F238E27FC236}">
                <a16:creationId xmlns:a16="http://schemas.microsoft.com/office/drawing/2014/main" id="{106CF180-5C88-76E1-E852-82CE0191A2F8}"/>
              </a:ext>
              <a:ext uri="{C183D7F6-B498-43B3-948B-1728B52AA6E4}">
                <adec:decorative xmlns:adec="http://schemas.microsoft.com/office/drawing/2017/decorative" val="1"/>
              </a:ext>
            </a:extLst>
          </p:cNvPr>
          <p:cNvSpPr/>
          <p:nvPr/>
        </p:nvSpPr>
        <p:spPr>
          <a:xfrm rot="5400000">
            <a:off x="1342942" y="4825508"/>
            <a:ext cx="1315458" cy="1409247"/>
          </a:xfrm>
          <a:prstGeom prst="bentUpArrow">
            <a:avLst>
              <a:gd name="adj1" fmla="val 23561"/>
              <a:gd name="adj2" fmla="val 21342"/>
              <a:gd name="adj3" fmla="val 47477"/>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sp>
        <p:nvSpPr>
          <p:cNvPr id="7" name="Arrow: Down 6">
            <a:extLst>
              <a:ext uri="{FF2B5EF4-FFF2-40B4-BE49-F238E27FC236}">
                <a16:creationId xmlns:a16="http://schemas.microsoft.com/office/drawing/2014/main" id="{3CF1591D-CE56-FDD9-99E1-ADC9C6EE9125}"/>
              </a:ext>
              <a:ext uri="{C183D7F6-B498-43B3-948B-1728B52AA6E4}">
                <adec:decorative xmlns:adec="http://schemas.microsoft.com/office/drawing/2017/decorative" val="1"/>
              </a:ext>
            </a:extLst>
          </p:cNvPr>
          <p:cNvSpPr/>
          <p:nvPr/>
        </p:nvSpPr>
        <p:spPr>
          <a:xfrm>
            <a:off x="4665142" y="2679805"/>
            <a:ext cx="451783" cy="2643534"/>
          </a:xfrm>
          <a:prstGeom prst="downArrow">
            <a:avLst>
              <a:gd name="adj1" fmla="val 47418"/>
              <a:gd name="adj2" fmla="val 87252"/>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9540476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89D6EB-C6C0-BF6C-23C4-A8F5E8BCD5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92928C-B993-EA56-4360-2AF79A6AED31}"/>
              </a:ext>
            </a:extLst>
          </p:cNvPr>
          <p:cNvSpPr>
            <a:spLocks noGrp="1"/>
          </p:cNvSpPr>
          <p:nvPr>
            <p:ph type="title"/>
          </p:nvPr>
        </p:nvSpPr>
        <p:spPr>
          <a:xfrm>
            <a:off x="838199" y="365125"/>
            <a:ext cx="10515601" cy="1325563"/>
          </a:xfrm>
        </p:spPr>
        <p:txBody>
          <a:bodyPr/>
          <a:lstStyle/>
          <a:p>
            <a:r>
              <a:rPr lang="en-US"/>
              <a:t>Advances Grouped – is it balanced?</a:t>
            </a:r>
          </a:p>
        </p:txBody>
      </p:sp>
      <p:pic>
        <p:nvPicPr>
          <p:cNvPr id="5" name="Picture Placeholder 4" descr="Image of the report titled, &quot;Advances To or From Other Funds, Sorted by Advances To General Ledger Account 0950&quot;. Snippet Includes an example from Agency 141.">
            <a:extLst>
              <a:ext uri="{FF2B5EF4-FFF2-40B4-BE49-F238E27FC236}">
                <a16:creationId xmlns:a16="http://schemas.microsoft.com/office/drawing/2014/main" id="{25CBD777-C64E-1F1E-92F6-4765DE6AA257}"/>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0334" b="8490"/>
          <a:stretch>
            <a:fillRect/>
          </a:stretch>
        </p:blipFill>
        <p:spPr>
          <a:xfrm>
            <a:off x="538618" y="1603329"/>
            <a:ext cx="11021914" cy="2718149"/>
          </a:xfrm>
        </p:spPr>
      </p:pic>
      <p:sp>
        <p:nvSpPr>
          <p:cNvPr id="10" name="TextBox 9">
            <a:extLst>
              <a:ext uri="{FF2B5EF4-FFF2-40B4-BE49-F238E27FC236}">
                <a16:creationId xmlns:a16="http://schemas.microsoft.com/office/drawing/2014/main" id="{EADFC0E0-ECD9-A2FF-7C14-D748DF27DDD0}"/>
              </a:ext>
              <a:ext uri="{C183D7F6-B498-43B3-948B-1728B52AA6E4}">
                <adec:decorative xmlns:adec="http://schemas.microsoft.com/office/drawing/2017/decorative" val="1"/>
              </a:ext>
            </a:extLst>
          </p:cNvPr>
          <p:cNvSpPr txBox="1"/>
          <p:nvPr/>
        </p:nvSpPr>
        <p:spPr>
          <a:xfrm>
            <a:off x="331887" y="2652478"/>
            <a:ext cx="413463" cy="369332"/>
          </a:xfrm>
          <a:prstGeom prst="rect">
            <a:avLst/>
          </a:prstGeom>
          <a:noFill/>
        </p:spPr>
        <p:txBody>
          <a:bodyPr wrap="square" rtlCol="0">
            <a:spAutoFit/>
          </a:bodyPr>
          <a:lstStyle/>
          <a:p>
            <a:r>
              <a:rPr lang="en-US" b="1">
                <a:solidFill>
                  <a:schemeClr val="accent6"/>
                </a:solidFill>
              </a:rPr>
              <a:t>1</a:t>
            </a:r>
          </a:p>
        </p:txBody>
      </p:sp>
      <p:sp>
        <p:nvSpPr>
          <p:cNvPr id="8" name="Rectangle: Rounded Corners 7">
            <a:extLst>
              <a:ext uri="{FF2B5EF4-FFF2-40B4-BE49-F238E27FC236}">
                <a16:creationId xmlns:a16="http://schemas.microsoft.com/office/drawing/2014/main" id="{86E5F395-3B32-92D1-B5FD-E37CF47685BF}"/>
              </a:ext>
              <a:ext uri="{C183D7F6-B498-43B3-948B-1728B52AA6E4}">
                <adec:decorative xmlns:adec="http://schemas.microsoft.com/office/drawing/2017/decorative" val="1"/>
              </a:ext>
            </a:extLst>
          </p:cNvPr>
          <p:cNvSpPr/>
          <p:nvPr/>
        </p:nvSpPr>
        <p:spPr>
          <a:xfrm>
            <a:off x="745350" y="2536520"/>
            <a:ext cx="8824534" cy="544883"/>
          </a:xfrm>
          <a:prstGeom prst="roundRect">
            <a:avLst/>
          </a:prstGeom>
          <a:noFill/>
          <a:ln w="381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847E4595-6443-B62D-5F28-BE35DCE17D87}"/>
              </a:ext>
            </a:extLst>
          </p:cNvPr>
          <p:cNvSpPr/>
          <p:nvPr/>
        </p:nvSpPr>
        <p:spPr>
          <a:xfrm>
            <a:off x="631468" y="4601534"/>
            <a:ext cx="5239640" cy="1803748"/>
          </a:xfrm>
          <a:prstGeom prst="round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a:t>1</a:t>
            </a:r>
          </a:p>
          <a:p>
            <a:pPr marL="342900" indent="-342900">
              <a:buFont typeface="Arial" panose="020B0604020202020204" pitchFamily="34" charset="0"/>
              <a:buChar char="•"/>
            </a:pPr>
            <a:r>
              <a:rPr lang="en-US" sz="2000"/>
              <a:t>Agency 629 entered in D23 Fund 5200.</a:t>
            </a:r>
          </a:p>
          <a:p>
            <a:pPr marL="342900" indent="-342900">
              <a:buFont typeface="Arial" panose="020B0604020202020204" pitchFamily="34" charset="0"/>
              <a:buChar char="•"/>
            </a:pPr>
            <a:r>
              <a:rPr lang="en-US" sz="2000"/>
              <a:t>The Agency GL code says Agency 141 Fund 4350 is the other side.</a:t>
            </a:r>
          </a:p>
          <a:p>
            <a:pPr marL="342900" indent="-342900">
              <a:buFont typeface="Arial" panose="020B0604020202020204" pitchFamily="34" charset="0"/>
              <a:buChar char="•"/>
            </a:pPr>
            <a:r>
              <a:rPr lang="en-US" sz="2000"/>
              <a:t>Total amount of $300,000.00 in GL 1800.</a:t>
            </a:r>
          </a:p>
        </p:txBody>
      </p:sp>
      <p:sp>
        <p:nvSpPr>
          <p:cNvPr id="13" name="TextBox 12">
            <a:extLst>
              <a:ext uri="{FF2B5EF4-FFF2-40B4-BE49-F238E27FC236}">
                <a16:creationId xmlns:a16="http://schemas.microsoft.com/office/drawing/2014/main" id="{A0149B0A-BBFC-32C7-02A0-175ABF351EE2}"/>
              </a:ext>
              <a:ext uri="{C183D7F6-B498-43B3-948B-1728B52AA6E4}">
                <adec:decorative xmlns:adec="http://schemas.microsoft.com/office/drawing/2017/decorative" val="1"/>
              </a:ext>
            </a:extLst>
          </p:cNvPr>
          <p:cNvSpPr txBox="1"/>
          <p:nvPr/>
        </p:nvSpPr>
        <p:spPr>
          <a:xfrm>
            <a:off x="331887" y="3244334"/>
            <a:ext cx="413463" cy="369332"/>
          </a:xfrm>
          <a:prstGeom prst="rect">
            <a:avLst/>
          </a:prstGeom>
          <a:noFill/>
        </p:spPr>
        <p:txBody>
          <a:bodyPr wrap="square" rtlCol="0">
            <a:spAutoFit/>
          </a:bodyPr>
          <a:lstStyle/>
          <a:p>
            <a:r>
              <a:rPr lang="en-US" b="1">
                <a:solidFill>
                  <a:schemeClr val="accent2"/>
                </a:solidFill>
              </a:rPr>
              <a:t>2</a:t>
            </a:r>
          </a:p>
        </p:txBody>
      </p:sp>
      <p:sp>
        <p:nvSpPr>
          <p:cNvPr id="12" name="Rectangle: Rounded Corners 11">
            <a:extLst>
              <a:ext uri="{FF2B5EF4-FFF2-40B4-BE49-F238E27FC236}">
                <a16:creationId xmlns:a16="http://schemas.microsoft.com/office/drawing/2014/main" id="{012BE716-473F-D952-C68F-084542918915}"/>
              </a:ext>
              <a:ext uri="{C183D7F6-B498-43B3-948B-1728B52AA6E4}">
                <adec:decorative xmlns:adec="http://schemas.microsoft.com/office/drawing/2017/decorative" val="1"/>
              </a:ext>
            </a:extLst>
          </p:cNvPr>
          <p:cNvSpPr/>
          <p:nvPr/>
        </p:nvSpPr>
        <p:spPr>
          <a:xfrm>
            <a:off x="745350" y="3137769"/>
            <a:ext cx="8824534" cy="513477"/>
          </a:xfrm>
          <a:prstGeom prst="round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246C17DF-B46D-4B7A-E0A9-6D0879E399EB}"/>
              </a:ext>
            </a:extLst>
          </p:cNvPr>
          <p:cNvSpPr/>
          <p:nvPr/>
        </p:nvSpPr>
        <p:spPr>
          <a:xfrm>
            <a:off x="6320892" y="4601534"/>
            <a:ext cx="5239640" cy="1803749"/>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a:t>2</a:t>
            </a:r>
          </a:p>
          <a:p>
            <a:pPr marL="342900" indent="-342900">
              <a:buFont typeface="Arial" panose="020B0604020202020204" pitchFamily="34" charset="0"/>
              <a:buChar char="•"/>
            </a:pPr>
            <a:r>
              <a:rPr lang="en-US" sz="2000"/>
              <a:t>Agency 141 entered in D23 Fund 4350.</a:t>
            </a:r>
          </a:p>
          <a:p>
            <a:pPr marL="342900" indent="-342900">
              <a:buFont typeface="Arial" panose="020B0604020202020204" pitchFamily="34" charset="0"/>
              <a:buChar char="•"/>
            </a:pPr>
            <a:r>
              <a:rPr lang="en-US" sz="2000"/>
              <a:t>The Agency GL code says Agency 629 Fund 5200 is the other side.</a:t>
            </a:r>
          </a:p>
          <a:p>
            <a:pPr marL="342900" indent="-342900">
              <a:buFont typeface="Arial" panose="020B0604020202020204" pitchFamily="34" charset="0"/>
              <a:buChar char="•"/>
            </a:pPr>
            <a:r>
              <a:rPr lang="en-US" sz="2000"/>
              <a:t>Total amount of $300,000.00 in GL 0950.</a:t>
            </a:r>
          </a:p>
        </p:txBody>
      </p:sp>
    </p:spTree>
    <p:custDataLst>
      <p:tags r:id="rId1"/>
    </p:custDataLst>
    <p:extLst>
      <p:ext uri="{BB962C8B-B14F-4D97-AF65-F5344CB8AC3E}">
        <p14:creationId xmlns:p14="http://schemas.microsoft.com/office/powerpoint/2010/main" val="27079164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00D41-1396-AA0E-D408-CC116BFEC822}"/>
              </a:ext>
            </a:extLst>
          </p:cNvPr>
          <p:cNvSpPr>
            <a:spLocks noGrp="1"/>
          </p:cNvSpPr>
          <p:nvPr>
            <p:ph type="title"/>
          </p:nvPr>
        </p:nvSpPr>
        <p:spPr/>
        <p:txBody>
          <a:bodyPr/>
          <a:lstStyle/>
          <a:p>
            <a:r>
              <a:rPr lang="en-US"/>
              <a:t>Advances From(GL 1800)</a:t>
            </a:r>
          </a:p>
        </p:txBody>
      </p:sp>
      <p:pic>
        <p:nvPicPr>
          <p:cNvPr id="8" name="Picture Placeholder 4" descr="Image of the report titled, &quot;Advances To or From Other Funds, Sorted by Advances To General Ledger Account 1800&quot;. ">
            <a:extLst>
              <a:ext uri="{FF2B5EF4-FFF2-40B4-BE49-F238E27FC236}">
                <a16:creationId xmlns:a16="http://schemas.microsoft.com/office/drawing/2014/main" id="{7FF54237-9F51-9754-A705-2F4F4246924C}"/>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l="110" t="3997" r="3806"/>
          <a:stretch>
            <a:fillRect/>
          </a:stretch>
        </p:blipFill>
        <p:spPr>
          <a:xfrm>
            <a:off x="855452" y="1816274"/>
            <a:ext cx="10498348" cy="3908120"/>
          </a:xfrm>
        </p:spPr>
      </p:pic>
      <p:sp>
        <p:nvSpPr>
          <p:cNvPr id="3" name="Rectangle: Rounded Corners 2">
            <a:extLst>
              <a:ext uri="{FF2B5EF4-FFF2-40B4-BE49-F238E27FC236}">
                <a16:creationId xmlns:a16="http://schemas.microsoft.com/office/drawing/2014/main" id="{D85DA192-6B7A-9B81-BDDD-0C30BB16898A}"/>
              </a:ext>
            </a:extLst>
          </p:cNvPr>
          <p:cNvSpPr/>
          <p:nvPr/>
        </p:nvSpPr>
        <p:spPr>
          <a:xfrm>
            <a:off x="2158927" y="5849980"/>
            <a:ext cx="7891397" cy="726510"/>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solidFill>
                  <a:schemeClr val="tx1"/>
                </a:solidFill>
              </a:rPr>
              <a:t>All transactions that include GL Accts 0950 and 1800.</a:t>
            </a:r>
          </a:p>
        </p:txBody>
      </p:sp>
    </p:spTree>
    <p:custDataLst>
      <p:tags r:id="rId1"/>
    </p:custDataLst>
    <p:extLst>
      <p:ext uri="{BB962C8B-B14F-4D97-AF65-F5344CB8AC3E}">
        <p14:creationId xmlns:p14="http://schemas.microsoft.com/office/powerpoint/2010/main" val="18570088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D6FF11-9F07-0006-D52C-636D0381DA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731E99-ECE7-33D4-6F61-92E4D858F95D}"/>
              </a:ext>
            </a:extLst>
          </p:cNvPr>
          <p:cNvSpPr>
            <a:spLocks noGrp="1"/>
          </p:cNvSpPr>
          <p:nvPr>
            <p:ph type="title"/>
          </p:nvPr>
        </p:nvSpPr>
        <p:spPr>
          <a:xfrm>
            <a:off x="665444" y="365125"/>
            <a:ext cx="10861111" cy="1325563"/>
          </a:xfrm>
        </p:spPr>
        <p:txBody>
          <a:bodyPr/>
          <a:lstStyle/>
          <a:p>
            <a:r>
              <a:rPr lang="en-US" dirty="0"/>
              <a:t>Differences from (GL 0950)</a:t>
            </a:r>
          </a:p>
        </p:txBody>
      </p:sp>
      <p:pic>
        <p:nvPicPr>
          <p:cNvPr id="6" name="Picture 5" descr="Advances To/From Other Funds Sorted by Advances From (G/L 1800).">
            <a:extLst>
              <a:ext uri="{FF2B5EF4-FFF2-40B4-BE49-F238E27FC236}">
                <a16:creationId xmlns:a16="http://schemas.microsoft.com/office/drawing/2014/main" id="{0DCD41C6-B15F-062E-6C7F-BC6F5F78FDCE}"/>
              </a:ext>
            </a:extLst>
          </p:cNvPr>
          <p:cNvPicPr>
            <a:picLocks noChangeAspect="1"/>
          </p:cNvPicPr>
          <p:nvPr/>
        </p:nvPicPr>
        <p:blipFill>
          <a:blip r:embed="rId4"/>
          <a:stretch>
            <a:fillRect/>
          </a:stretch>
        </p:blipFill>
        <p:spPr>
          <a:xfrm>
            <a:off x="-1" y="1596276"/>
            <a:ext cx="12192000" cy="5261724"/>
          </a:xfrm>
          <a:prstGeom prst="rect">
            <a:avLst/>
          </a:prstGeom>
        </p:spPr>
      </p:pic>
    </p:spTree>
    <p:custDataLst>
      <p:tags r:id="rId1"/>
    </p:custDataLst>
    <p:extLst>
      <p:ext uri="{BB962C8B-B14F-4D97-AF65-F5344CB8AC3E}">
        <p14:creationId xmlns:p14="http://schemas.microsoft.com/office/powerpoint/2010/main" val="25999173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933022-2D18-CA36-78A2-7C292BAC65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4FFD1E-5F4C-CB0A-A3B7-3438366516A9}"/>
              </a:ext>
            </a:extLst>
          </p:cNvPr>
          <p:cNvSpPr>
            <a:spLocks noGrp="1"/>
          </p:cNvSpPr>
          <p:nvPr>
            <p:ph type="title"/>
          </p:nvPr>
        </p:nvSpPr>
        <p:spPr>
          <a:xfrm>
            <a:off x="838199" y="365125"/>
            <a:ext cx="10515601" cy="1325563"/>
          </a:xfrm>
        </p:spPr>
        <p:txBody>
          <a:bodyPr/>
          <a:lstStyle/>
          <a:p>
            <a:r>
              <a:rPr lang="en-US"/>
              <a:t>Interagency Transfers by Transfers In</a:t>
            </a:r>
          </a:p>
        </p:txBody>
      </p:sp>
      <p:pic>
        <p:nvPicPr>
          <p:cNvPr id="8" name="Picture 7" descr="Image of the report titled, &quot;Interagency Transfers Sorted by Transfers In, sorted by G38 Transfer Code&quot;. ">
            <a:extLst>
              <a:ext uri="{FF2B5EF4-FFF2-40B4-BE49-F238E27FC236}">
                <a16:creationId xmlns:a16="http://schemas.microsoft.com/office/drawing/2014/main" id="{FF4B8943-493C-74B3-D4CD-DBD48DE1DE3A}"/>
              </a:ext>
            </a:extLst>
          </p:cNvPr>
          <p:cNvPicPr>
            <a:picLocks noChangeAspect="1"/>
          </p:cNvPicPr>
          <p:nvPr/>
        </p:nvPicPr>
        <p:blipFill>
          <a:blip r:embed="rId4"/>
          <a:srcRect t="4818"/>
          <a:stretch>
            <a:fillRect/>
          </a:stretch>
        </p:blipFill>
        <p:spPr>
          <a:xfrm>
            <a:off x="1681359" y="1690688"/>
            <a:ext cx="8829282" cy="3133574"/>
          </a:xfrm>
          <a:prstGeom prst="rect">
            <a:avLst/>
          </a:prstGeom>
        </p:spPr>
      </p:pic>
      <p:sp>
        <p:nvSpPr>
          <p:cNvPr id="4" name="Rectangle: Rounded Corners 3">
            <a:extLst>
              <a:ext uri="{FF2B5EF4-FFF2-40B4-BE49-F238E27FC236}">
                <a16:creationId xmlns:a16="http://schemas.microsoft.com/office/drawing/2014/main" id="{863B0C0E-7505-17F8-A99F-906256651D74}"/>
              </a:ext>
            </a:extLst>
          </p:cNvPr>
          <p:cNvSpPr/>
          <p:nvPr/>
        </p:nvSpPr>
        <p:spPr>
          <a:xfrm>
            <a:off x="1153959" y="4990714"/>
            <a:ext cx="9884080" cy="1748289"/>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US" b="1" u="sng">
                <a:solidFill>
                  <a:schemeClr val="tx1"/>
                </a:solidFill>
              </a:rPr>
              <a:t>Includes</a:t>
            </a:r>
            <a:r>
              <a:rPr lang="en-US">
                <a:solidFill>
                  <a:schemeClr val="tx1"/>
                </a:solidFill>
              </a:rPr>
              <a:t> all transactions in: </a:t>
            </a:r>
          </a:p>
          <a:p>
            <a:pPr marL="285750" indent="-285750">
              <a:buFont typeface="Arial" panose="020B0604020202020204" pitchFamily="34" charset="0"/>
              <a:buChar char="•"/>
            </a:pPr>
            <a:r>
              <a:rPr lang="en-US">
                <a:solidFill>
                  <a:schemeClr val="tx1"/>
                </a:solidFill>
              </a:rPr>
              <a:t>GL Accts 315# (Transfer In Control), 335# (Transfer In Offset), 355# (Transfer Out Control), and  375# (Transfer Out Offset). </a:t>
            </a:r>
          </a:p>
          <a:p>
            <a:pPr marL="285750" indent="-285750">
              <a:buFont typeface="Arial" panose="020B0604020202020204" pitchFamily="34" charset="0"/>
              <a:buChar char="•"/>
            </a:pPr>
            <a:r>
              <a:rPr lang="en-US">
                <a:solidFill>
                  <a:schemeClr val="tx1"/>
                </a:solidFill>
              </a:rPr>
              <a:t>All Special Payment Compt. </a:t>
            </a:r>
            <a:r>
              <a:rPr lang="en-US" err="1">
                <a:solidFill>
                  <a:schemeClr val="tx1"/>
                </a:solidFill>
              </a:rPr>
              <a:t>Objs</a:t>
            </a:r>
            <a:r>
              <a:rPr lang="en-US">
                <a:solidFill>
                  <a:schemeClr val="tx1"/>
                </a:solidFill>
              </a:rPr>
              <a:t>. (6000-6200) in GL Acct 3500 &amp; 3600.</a:t>
            </a:r>
          </a:p>
          <a:p>
            <a:pPr marL="285750" indent="-285750">
              <a:buFont typeface="Arial" panose="020B0604020202020204" pitchFamily="34" charset="0"/>
              <a:buChar char="•"/>
            </a:pPr>
            <a:r>
              <a:rPr lang="en-US">
                <a:solidFill>
                  <a:schemeClr val="tx1"/>
                </a:solidFill>
              </a:rPr>
              <a:t>Compt. </a:t>
            </a:r>
            <a:r>
              <a:rPr lang="en-US" err="1">
                <a:solidFill>
                  <a:schemeClr val="tx1"/>
                </a:solidFill>
              </a:rPr>
              <a:t>Objs</a:t>
            </a:r>
            <a:r>
              <a:rPr lang="en-US">
                <a:solidFill>
                  <a:schemeClr val="tx1"/>
                </a:solidFill>
              </a:rPr>
              <a:t>. 1407, 1430, and 1431 in GL Acct 3100, 3101, 3102, 3105.</a:t>
            </a:r>
          </a:p>
          <a:p>
            <a:r>
              <a:rPr lang="en-US" b="1" u="sng">
                <a:solidFill>
                  <a:schemeClr val="tx1"/>
                </a:solidFill>
              </a:rPr>
              <a:t>Excludes</a:t>
            </a:r>
            <a:r>
              <a:rPr lang="en-US">
                <a:solidFill>
                  <a:schemeClr val="tx1"/>
                </a:solidFill>
              </a:rPr>
              <a:t> Compt. </a:t>
            </a:r>
            <a:r>
              <a:rPr lang="en-US" err="1">
                <a:solidFill>
                  <a:schemeClr val="tx1"/>
                </a:solidFill>
              </a:rPr>
              <a:t>Objs</a:t>
            </a:r>
            <a:r>
              <a:rPr lang="en-US">
                <a:solidFill>
                  <a:schemeClr val="tx1"/>
                </a:solidFill>
              </a:rPr>
              <a:t>. 1301, 1302, 1303, 1356, 1401, 1402, 1403, 1456, 6093, 6200</a:t>
            </a:r>
          </a:p>
        </p:txBody>
      </p:sp>
    </p:spTree>
    <p:custDataLst>
      <p:tags r:id="rId1"/>
    </p:custDataLst>
    <p:extLst>
      <p:ext uri="{BB962C8B-B14F-4D97-AF65-F5344CB8AC3E}">
        <p14:creationId xmlns:p14="http://schemas.microsoft.com/office/powerpoint/2010/main" val="3992715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7AB278-0582-DF01-D616-8FBC33FF76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92A342-E2CE-61FD-784D-56940DA71E1B}"/>
              </a:ext>
            </a:extLst>
          </p:cNvPr>
          <p:cNvSpPr>
            <a:spLocks noGrp="1"/>
          </p:cNvSpPr>
          <p:nvPr>
            <p:ph type="title"/>
          </p:nvPr>
        </p:nvSpPr>
        <p:spPr>
          <a:xfrm>
            <a:off x="838199" y="365125"/>
            <a:ext cx="10760902" cy="1325563"/>
          </a:xfrm>
        </p:spPr>
        <p:txBody>
          <a:bodyPr/>
          <a:lstStyle/>
          <a:p>
            <a:r>
              <a:rPr lang="en-US"/>
              <a:t>Interagency Transfers In</a:t>
            </a:r>
          </a:p>
        </p:txBody>
      </p:sp>
      <p:sp>
        <p:nvSpPr>
          <p:cNvPr id="15" name="Rectangle: Rounded Corners 14">
            <a:extLst>
              <a:ext uri="{FF2B5EF4-FFF2-40B4-BE49-F238E27FC236}">
                <a16:creationId xmlns:a16="http://schemas.microsoft.com/office/drawing/2014/main" id="{E3EDACF4-C6FD-E631-34C6-6C4806D936B8}"/>
              </a:ext>
            </a:extLst>
          </p:cNvPr>
          <p:cNvSpPr/>
          <p:nvPr/>
        </p:nvSpPr>
        <p:spPr>
          <a:xfrm>
            <a:off x="476812" y="1598091"/>
            <a:ext cx="3604546" cy="938616"/>
          </a:xfrm>
          <a:prstGeom prst="round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t"/>
          <a:lstStyle/>
          <a:p>
            <a:pPr algn="ctr"/>
            <a:r>
              <a:rPr lang="en-US" sz="2000" dirty="0"/>
              <a:t>(1) Sorted by the Agency with </a:t>
            </a:r>
            <a:r>
              <a:rPr lang="en-US" sz="2000"/>
              <a:t>balance in Transfer in</a:t>
            </a:r>
          </a:p>
          <a:p>
            <a:pPr algn="ctr"/>
            <a:endParaRPr lang="en-US"/>
          </a:p>
        </p:txBody>
      </p:sp>
      <p:sp>
        <p:nvSpPr>
          <p:cNvPr id="5" name="Arrow: Down 4">
            <a:extLst>
              <a:ext uri="{FF2B5EF4-FFF2-40B4-BE49-F238E27FC236}">
                <a16:creationId xmlns:a16="http://schemas.microsoft.com/office/drawing/2014/main" id="{914AE537-97BC-5734-F12F-6580B4171735}"/>
              </a:ext>
              <a:ext uri="{C183D7F6-B498-43B3-948B-1728B52AA6E4}">
                <adec:decorative xmlns:adec="http://schemas.microsoft.com/office/drawing/2017/decorative" val="1"/>
              </a:ext>
            </a:extLst>
          </p:cNvPr>
          <p:cNvSpPr/>
          <p:nvPr/>
        </p:nvSpPr>
        <p:spPr>
          <a:xfrm rot="13967689">
            <a:off x="2363535" y="4077086"/>
            <a:ext cx="379283" cy="1576024"/>
          </a:xfrm>
          <a:prstGeom prst="downArrow">
            <a:avLst>
              <a:gd name="adj1" fmla="val 47418"/>
              <a:gd name="adj2" fmla="val 87252"/>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3597219C-A5C7-ECA1-C598-90A8AD146104}"/>
              </a:ext>
            </a:extLst>
          </p:cNvPr>
          <p:cNvSpPr/>
          <p:nvPr/>
        </p:nvSpPr>
        <p:spPr>
          <a:xfrm>
            <a:off x="6617919" y="1598091"/>
            <a:ext cx="2168876" cy="989313"/>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US" sz="2000"/>
              <a:t>(3) All Transfer In Balances</a:t>
            </a:r>
          </a:p>
        </p:txBody>
      </p:sp>
      <p:sp>
        <p:nvSpPr>
          <p:cNvPr id="18" name="Rectangle: Rounded Corners 17">
            <a:extLst>
              <a:ext uri="{FF2B5EF4-FFF2-40B4-BE49-F238E27FC236}">
                <a16:creationId xmlns:a16="http://schemas.microsoft.com/office/drawing/2014/main" id="{5DB8E2CF-885C-8C5E-85B4-C43A3248EA8D}"/>
              </a:ext>
            </a:extLst>
          </p:cNvPr>
          <p:cNvSpPr/>
          <p:nvPr/>
        </p:nvSpPr>
        <p:spPr>
          <a:xfrm>
            <a:off x="9111645" y="1613873"/>
            <a:ext cx="2340657" cy="957747"/>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US" sz="2000"/>
              <a:t>(4) All Transfer Out Balances</a:t>
            </a:r>
          </a:p>
        </p:txBody>
      </p:sp>
      <p:sp>
        <p:nvSpPr>
          <p:cNvPr id="16" name="Rectangle: Rounded Corners 15">
            <a:extLst>
              <a:ext uri="{FF2B5EF4-FFF2-40B4-BE49-F238E27FC236}">
                <a16:creationId xmlns:a16="http://schemas.microsoft.com/office/drawing/2014/main" id="{2E081D95-154F-4539-9A7B-9520B761B868}"/>
              </a:ext>
            </a:extLst>
          </p:cNvPr>
          <p:cNvSpPr/>
          <p:nvPr/>
        </p:nvSpPr>
        <p:spPr>
          <a:xfrm>
            <a:off x="153956" y="4490543"/>
            <a:ext cx="1837492" cy="1827845"/>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pPr algn="ctr"/>
            <a:r>
              <a:rPr lang="en-US" sz="2000" dirty="0"/>
              <a:t>(2) Agency </a:t>
            </a:r>
            <a:r>
              <a:rPr lang="en-US" sz="2000"/>
              <a:t>and D23 Fund where entries were posted</a:t>
            </a:r>
          </a:p>
        </p:txBody>
      </p:sp>
      <p:pic>
        <p:nvPicPr>
          <p:cNvPr id="8" name="Picture 7" descr="Image of the report titled, &quot;Interagency Transfers Sorted by Transfers In, sorted by G38 Transfer Code&quot;. Snippet Includes an example from Agency 100.">
            <a:extLst>
              <a:ext uri="{FF2B5EF4-FFF2-40B4-BE49-F238E27FC236}">
                <a16:creationId xmlns:a16="http://schemas.microsoft.com/office/drawing/2014/main" id="{A26D4DDC-2BF1-2F2A-75F1-5E8EFED907B9}"/>
              </a:ext>
            </a:extLst>
          </p:cNvPr>
          <p:cNvPicPr>
            <a:picLocks noChangeAspect="1"/>
          </p:cNvPicPr>
          <p:nvPr/>
        </p:nvPicPr>
        <p:blipFill>
          <a:blip r:embed="rId4"/>
          <a:srcRect t="26492" r="18906"/>
          <a:stretch>
            <a:fillRect/>
          </a:stretch>
        </p:blipFill>
        <p:spPr>
          <a:xfrm>
            <a:off x="1986917" y="2915918"/>
            <a:ext cx="9373440" cy="3168152"/>
          </a:xfrm>
          <a:prstGeom prst="rect">
            <a:avLst/>
          </a:prstGeom>
        </p:spPr>
      </p:pic>
      <p:sp>
        <p:nvSpPr>
          <p:cNvPr id="6" name="Arrow: Down 5">
            <a:extLst>
              <a:ext uri="{FF2B5EF4-FFF2-40B4-BE49-F238E27FC236}">
                <a16:creationId xmlns:a16="http://schemas.microsoft.com/office/drawing/2014/main" id="{F6FF3BB6-52F0-70F7-9924-0942B8EF2AD7}"/>
              </a:ext>
              <a:ext uri="{C183D7F6-B498-43B3-948B-1728B52AA6E4}">
                <adec:decorative xmlns:adec="http://schemas.microsoft.com/office/drawing/2017/decorative" val="1"/>
              </a:ext>
            </a:extLst>
          </p:cNvPr>
          <p:cNvSpPr/>
          <p:nvPr/>
        </p:nvSpPr>
        <p:spPr>
          <a:xfrm>
            <a:off x="8257094" y="2340275"/>
            <a:ext cx="385705" cy="701555"/>
          </a:xfrm>
          <a:prstGeom prst="downArrow">
            <a:avLst>
              <a:gd name="adj1" fmla="val 47418"/>
              <a:gd name="adj2" fmla="val 87252"/>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 name="Arrow: Down 6">
            <a:extLst>
              <a:ext uri="{FF2B5EF4-FFF2-40B4-BE49-F238E27FC236}">
                <a16:creationId xmlns:a16="http://schemas.microsoft.com/office/drawing/2014/main" id="{8D4F3D34-1131-B76C-161C-2384DAC0017F}"/>
              </a:ext>
              <a:ext uri="{C183D7F6-B498-43B3-948B-1728B52AA6E4}">
                <adec:decorative xmlns:adec="http://schemas.microsoft.com/office/drawing/2017/decorative" val="1"/>
              </a:ext>
            </a:extLst>
          </p:cNvPr>
          <p:cNvSpPr/>
          <p:nvPr/>
        </p:nvSpPr>
        <p:spPr>
          <a:xfrm>
            <a:off x="10281696" y="2340274"/>
            <a:ext cx="388128" cy="701556"/>
          </a:xfrm>
          <a:prstGeom prst="downArrow">
            <a:avLst>
              <a:gd name="adj1" fmla="val 47418"/>
              <a:gd name="adj2" fmla="val 87252"/>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Arrow: Down 3">
            <a:extLst>
              <a:ext uri="{FF2B5EF4-FFF2-40B4-BE49-F238E27FC236}">
                <a16:creationId xmlns:a16="http://schemas.microsoft.com/office/drawing/2014/main" id="{80B9109A-B4B0-9E21-4F02-7641BF121F87}"/>
              </a:ext>
              <a:ext uri="{C183D7F6-B498-43B3-948B-1728B52AA6E4}">
                <adec:decorative xmlns:adec="http://schemas.microsoft.com/office/drawing/2017/decorative" val="1"/>
              </a:ext>
            </a:extLst>
          </p:cNvPr>
          <p:cNvSpPr/>
          <p:nvPr/>
        </p:nvSpPr>
        <p:spPr>
          <a:xfrm rot="13992170">
            <a:off x="1774212" y="4074123"/>
            <a:ext cx="362244" cy="711949"/>
          </a:xfrm>
          <a:prstGeom prst="downArrow">
            <a:avLst>
              <a:gd name="adj1" fmla="val 47418"/>
              <a:gd name="adj2" fmla="val 87252"/>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Arrow: Down 2">
            <a:extLst>
              <a:ext uri="{FF2B5EF4-FFF2-40B4-BE49-F238E27FC236}">
                <a16:creationId xmlns:a16="http://schemas.microsoft.com/office/drawing/2014/main" id="{9BC27C89-D5AF-7144-D910-4B8B3F38E0FC}"/>
              </a:ext>
              <a:ext uri="{C183D7F6-B498-43B3-948B-1728B52AA6E4}">
                <adec:decorative xmlns:adec="http://schemas.microsoft.com/office/drawing/2017/decorative" val="1"/>
              </a:ext>
            </a:extLst>
          </p:cNvPr>
          <p:cNvSpPr/>
          <p:nvPr/>
        </p:nvSpPr>
        <p:spPr>
          <a:xfrm rot="19487967">
            <a:off x="1358040" y="2173333"/>
            <a:ext cx="407509" cy="1445278"/>
          </a:xfrm>
          <a:prstGeom prst="downArrow">
            <a:avLst>
              <a:gd name="adj1" fmla="val 47418"/>
              <a:gd name="adj2" fmla="val 87252"/>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22623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0045B-EC0B-63CA-EC01-6E4543F44B2A}"/>
              </a:ext>
            </a:extLst>
          </p:cNvPr>
          <p:cNvSpPr>
            <a:spLocks noGrp="1"/>
          </p:cNvSpPr>
          <p:nvPr>
            <p:ph type="title"/>
          </p:nvPr>
        </p:nvSpPr>
        <p:spPr/>
        <p:txBody>
          <a:bodyPr/>
          <a:lstStyle/>
          <a:p>
            <a:r>
              <a:rPr lang="en-US"/>
              <a:t>Context &amp; Expectations</a:t>
            </a:r>
          </a:p>
        </p:txBody>
      </p:sp>
      <p:sp>
        <p:nvSpPr>
          <p:cNvPr id="3" name="Text Placeholder 2">
            <a:extLst>
              <a:ext uri="{FF2B5EF4-FFF2-40B4-BE49-F238E27FC236}">
                <a16:creationId xmlns:a16="http://schemas.microsoft.com/office/drawing/2014/main" id="{891C59E6-A67C-3207-A7B2-E4D00BDF7229}"/>
              </a:ext>
            </a:extLst>
          </p:cNvPr>
          <p:cNvSpPr>
            <a:spLocks noGrp="1"/>
          </p:cNvSpPr>
          <p:nvPr>
            <p:ph type="body" idx="1"/>
          </p:nvPr>
        </p:nvSpPr>
        <p:spPr/>
        <p:txBody>
          <a:bodyPr/>
          <a:lstStyle/>
          <a:p>
            <a:r>
              <a:rPr lang="en-US"/>
              <a:t>The who, what, when, where, and why of SWB Reports</a:t>
            </a:r>
          </a:p>
        </p:txBody>
      </p:sp>
    </p:spTree>
    <p:custDataLst>
      <p:tags r:id="rId1"/>
    </p:custDataLst>
    <p:extLst>
      <p:ext uri="{BB962C8B-B14F-4D97-AF65-F5344CB8AC3E}">
        <p14:creationId xmlns:p14="http://schemas.microsoft.com/office/powerpoint/2010/main" val="41920904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43FF43-6100-A815-3FE2-E9563643E9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F9F810-4A18-BB50-5D0D-DC197D4E724E}"/>
              </a:ext>
            </a:extLst>
          </p:cNvPr>
          <p:cNvSpPr>
            <a:spLocks noGrp="1"/>
          </p:cNvSpPr>
          <p:nvPr>
            <p:ph type="title"/>
          </p:nvPr>
        </p:nvSpPr>
        <p:spPr>
          <a:xfrm>
            <a:off x="838199" y="365125"/>
            <a:ext cx="10760902" cy="1325563"/>
          </a:xfrm>
        </p:spPr>
        <p:txBody>
          <a:bodyPr/>
          <a:lstStyle/>
          <a:p>
            <a:r>
              <a:rPr lang="en-US"/>
              <a:t>Interagency Transfers In - Differences</a:t>
            </a:r>
          </a:p>
        </p:txBody>
      </p:sp>
      <p:sp>
        <p:nvSpPr>
          <p:cNvPr id="14" name="Rectangle: Rounded Corners 13">
            <a:extLst>
              <a:ext uri="{FF2B5EF4-FFF2-40B4-BE49-F238E27FC236}">
                <a16:creationId xmlns:a16="http://schemas.microsoft.com/office/drawing/2014/main" id="{4CE62926-234C-30C5-7807-4E36A172ACC9}"/>
              </a:ext>
            </a:extLst>
          </p:cNvPr>
          <p:cNvSpPr/>
          <p:nvPr/>
        </p:nvSpPr>
        <p:spPr>
          <a:xfrm>
            <a:off x="701458" y="1745137"/>
            <a:ext cx="5394542" cy="857114"/>
          </a:xfrm>
          <a:prstGeom prst="round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nchorCtr="0"/>
          <a:lstStyle/>
          <a:p>
            <a:r>
              <a:rPr lang="en-US" sz="2000"/>
              <a:t>(1) Compt. Obj. entered for  transactions. Determines the Agency group for (3).</a:t>
            </a:r>
          </a:p>
        </p:txBody>
      </p:sp>
      <p:sp>
        <p:nvSpPr>
          <p:cNvPr id="7" name="Rectangle: Rounded Corners 6">
            <a:extLst>
              <a:ext uri="{FF2B5EF4-FFF2-40B4-BE49-F238E27FC236}">
                <a16:creationId xmlns:a16="http://schemas.microsoft.com/office/drawing/2014/main" id="{63C1C89E-E157-E84A-3901-3BBBDA23638A}"/>
              </a:ext>
            </a:extLst>
          </p:cNvPr>
          <p:cNvSpPr/>
          <p:nvPr/>
        </p:nvSpPr>
        <p:spPr>
          <a:xfrm>
            <a:off x="6800514" y="1745137"/>
            <a:ext cx="2893293" cy="857114"/>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t"/>
          <a:lstStyle/>
          <a:p>
            <a:r>
              <a:rPr lang="en-US" sz="2000"/>
              <a:t>(2) G38-Transfer entered for transaction</a:t>
            </a:r>
          </a:p>
          <a:p>
            <a:pPr algn="ctr"/>
            <a:endParaRPr lang="en-US"/>
          </a:p>
        </p:txBody>
      </p:sp>
      <p:sp>
        <p:nvSpPr>
          <p:cNvPr id="10" name="Arrow: Down 9">
            <a:extLst>
              <a:ext uri="{FF2B5EF4-FFF2-40B4-BE49-F238E27FC236}">
                <a16:creationId xmlns:a16="http://schemas.microsoft.com/office/drawing/2014/main" id="{B4D9D8D9-D13A-931A-4CE1-30C46FF23B7E}"/>
              </a:ext>
              <a:ext uri="{C183D7F6-B498-43B3-948B-1728B52AA6E4}">
                <adec:decorative xmlns:adec="http://schemas.microsoft.com/office/drawing/2017/decorative" val="1"/>
              </a:ext>
            </a:extLst>
          </p:cNvPr>
          <p:cNvSpPr/>
          <p:nvPr/>
        </p:nvSpPr>
        <p:spPr>
          <a:xfrm rot="8381963">
            <a:off x="6944006" y="4446923"/>
            <a:ext cx="451783" cy="2000821"/>
          </a:xfrm>
          <a:prstGeom prst="downArrow">
            <a:avLst>
              <a:gd name="adj1" fmla="val 47418"/>
              <a:gd name="adj2" fmla="val 87252"/>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CB65D270-6BEF-A522-BA2C-6D57BDDE472D}"/>
              </a:ext>
            </a:extLst>
          </p:cNvPr>
          <p:cNvSpPr/>
          <p:nvPr/>
        </p:nvSpPr>
        <p:spPr>
          <a:xfrm>
            <a:off x="264256" y="2803918"/>
            <a:ext cx="2043339" cy="2644903"/>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US" sz="2000"/>
              <a:t>(3) Totals between Sort Agency and other agency. Other Agency based on Transfer in Compt. Obj.</a:t>
            </a:r>
          </a:p>
        </p:txBody>
      </p:sp>
      <p:pic>
        <p:nvPicPr>
          <p:cNvPr id="8" name="Picture 7" descr="Image of the report titled, &quot;Interagency Transfers Sorted by Transfers In, sorted by G38 Transfer Code&quot;. Snippet Includes an example from Agency 100.">
            <a:extLst>
              <a:ext uri="{FF2B5EF4-FFF2-40B4-BE49-F238E27FC236}">
                <a16:creationId xmlns:a16="http://schemas.microsoft.com/office/drawing/2014/main" id="{6B8596E9-EDC5-7B88-A697-C6C1657E3A54}"/>
              </a:ext>
            </a:extLst>
          </p:cNvPr>
          <p:cNvPicPr>
            <a:picLocks noChangeAspect="1"/>
          </p:cNvPicPr>
          <p:nvPr/>
        </p:nvPicPr>
        <p:blipFill>
          <a:blip r:embed="rId4"/>
          <a:srcRect t="26812" r="19810"/>
          <a:stretch>
            <a:fillRect/>
          </a:stretch>
        </p:blipFill>
        <p:spPr>
          <a:xfrm>
            <a:off x="2269675" y="2803918"/>
            <a:ext cx="9091462" cy="3093982"/>
          </a:xfrm>
          <a:prstGeom prst="rect">
            <a:avLst/>
          </a:prstGeom>
        </p:spPr>
      </p:pic>
      <p:sp>
        <p:nvSpPr>
          <p:cNvPr id="16" name="Arrow: Bent-Up 15">
            <a:extLst>
              <a:ext uri="{FF2B5EF4-FFF2-40B4-BE49-F238E27FC236}">
                <a16:creationId xmlns:a16="http://schemas.microsoft.com/office/drawing/2014/main" id="{4939129D-E4A2-03FC-D1AD-4271A64FF9BF}"/>
              </a:ext>
              <a:ext uri="{C183D7F6-B498-43B3-948B-1728B52AA6E4}">
                <adec:decorative xmlns:adec="http://schemas.microsoft.com/office/drawing/2017/decorative" val="1"/>
              </a:ext>
            </a:extLst>
          </p:cNvPr>
          <p:cNvSpPr/>
          <p:nvPr/>
        </p:nvSpPr>
        <p:spPr>
          <a:xfrm rot="5400000">
            <a:off x="1515704" y="4967726"/>
            <a:ext cx="647466" cy="1409247"/>
          </a:xfrm>
          <a:prstGeom prst="bentUpArrow">
            <a:avLst>
              <a:gd name="adj1" fmla="val 39038"/>
              <a:gd name="adj2" fmla="val 37786"/>
              <a:gd name="adj3" fmla="val 50000"/>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sp>
        <p:nvSpPr>
          <p:cNvPr id="13" name="Rectangle: Rounded Corners 12">
            <a:extLst>
              <a:ext uri="{FF2B5EF4-FFF2-40B4-BE49-F238E27FC236}">
                <a16:creationId xmlns:a16="http://schemas.microsoft.com/office/drawing/2014/main" id="{5A576C51-C3C7-FF77-3C37-DB56D2B7ABA9}"/>
              </a:ext>
            </a:extLst>
          </p:cNvPr>
          <p:cNvSpPr/>
          <p:nvPr/>
        </p:nvSpPr>
        <p:spPr>
          <a:xfrm>
            <a:off x="6096000" y="5897900"/>
            <a:ext cx="5738069" cy="822147"/>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000"/>
              <a:t>(4) </a:t>
            </a:r>
            <a:r>
              <a:rPr lang="en-US" sz="2000" u="sng"/>
              <a:t>G38 Sort Code:</a:t>
            </a:r>
            <a:r>
              <a:rPr lang="en-US" sz="2000"/>
              <a:t> Custom Code with both D23 Funds to combine transactions to be balanced.</a:t>
            </a:r>
          </a:p>
        </p:txBody>
      </p:sp>
      <p:sp>
        <p:nvSpPr>
          <p:cNvPr id="6" name="Arrow: Down 5">
            <a:extLst>
              <a:ext uri="{FF2B5EF4-FFF2-40B4-BE49-F238E27FC236}">
                <a16:creationId xmlns:a16="http://schemas.microsoft.com/office/drawing/2014/main" id="{6D6A623F-B914-D49E-1AC9-2FD05B8E94F4}"/>
              </a:ext>
              <a:ext uri="{C183D7F6-B498-43B3-948B-1728B52AA6E4}">
                <adec:decorative xmlns:adec="http://schemas.microsoft.com/office/drawing/2017/decorative" val="1"/>
              </a:ext>
            </a:extLst>
          </p:cNvPr>
          <p:cNvSpPr/>
          <p:nvPr/>
        </p:nvSpPr>
        <p:spPr>
          <a:xfrm rot="19416655">
            <a:off x="4115889" y="2426648"/>
            <a:ext cx="407509" cy="1196705"/>
          </a:xfrm>
          <a:prstGeom prst="downArrow">
            <a:avLst>
              <a:gd name="adj1" fmla="val 47418"/>
              <a:gd name="adj2" fmla="val 87252"/>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5" name="Arrow: Down 14">
            <a:extLst>
              <a:ext uri="{FF2B5EF4-FFF2-40B4-BE49-F238E27FC236}">
                <a16:creationId xmlns:a16="http://schemas.microsoft.com/office/drawing/2014/main" id="{0EA3BEB6-7652-154C-FD0E-916D968B39A5}"/>
              </a:ext>
              <a:ext uri="{C183D7F6-B498-43B3-948B-1728B52AA6E4}">
                <adec:decorative xmlns:adec="http://schemas.microsoft.com/office/drawing/2017/decorative" val="1"/>
              </a:ext>
            </a:extLst>
          </p:cNvPr>
          <p:cNvSpPr/>
          <p:nvPr/>
        </p:nvSpPr>
        <p:spPr>
          <a:xfrm rot="1826180">
            <a:off x="6482721" y="2389964"/>
            <a:ext cx="407509" cy="1246449"/>
          </a:xfrm>
          <a:prstGeom prst="downArrow">
            <a:avLst>
              <a:gd name="adj1" fmla="val 47418"/>
              <a:gd name="adj2" fmla="val 87252"/>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5713546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554AD1-482B-59D0-6D55-DD9DB2E0C1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4E470C-FAA8-DE74-497C-F0946D4DBDE9}"/>
              </a:ext>
            </a:extLst>
          </p:cNvPr>
          <p:cNvSpPr>
            <a:spLocks noGrp="1"/>
          </p:cNvSpPr>
          <p:nvPr>
            <p:ph type="title"/>
          </p:nvPr>
        </p:nvSpPr>
        <p:spPr>
          <a:xfrm>
            <a:off x="838199" y="365125"/>
            <a:ext cx="10515601" cy="1325563"/>
          </a:xfrm>
        </p:spPr>
        <p:txBody>
          <a:bodyPr/>
          <a:lstStyle/>
          <a:p>
            <a:r>
              <a:rPr lang="en-US"/>
              <a:t>Transfers In Grouped– is it balanced?</a:t>
            </a:r>
          </a:p>
        </p:txBody>
      </p:sp>
      <p:pic>
        <p:nvPicPr>
          <p:cNvPr id="3" name="Picture 2" descr="Image of the report titled, &quot;Interagency Transfers Sorted by Transfers In, sorted by G38 Transfer Code&quot;. Snippet Includes an example from Agency 100.">
            <a:extLst>
              <a:ext uri="{FF2B5EF4-FFF2-40B4-BE49-F238E27FC236}">
                <a16:creationId xmlns:a16="http://schemas.microsoft.com/office/drawing/2014/main" id="{AC2F0EC1-F747-7271-C968-DBD214A1C915}"/>
              </a:ext>
            </a:extLst>
          </p:cNvPr>
          <p:cNvPicPr>
            <a:picLocks noChangeAspect="1"/>
          </p:cNvPicPr>
          <p:nvPr/>
        </p:nvPicPr>
        <p:blipFill>
          <a:blip r:embed="rId4"/>
          <a:srcRect l="1685" t="34795" r="20004" b="-1"/>
          <a:stretch>
            <a:fillRect/>
          </a:stretch>
        </p:blipFill>
        <p:spPr>
          <a:xfrm>
            <a:off x="745350" y="1746623"/>
            <a:ext cx="10298475" cy="2687680"/>
          </a:xfrm>
          <a:prstGeom prst="rect">
            <a:avLst/>
          </a:prstGeom>
        </p:spPr>
      </p:pic>
      <p:sp>
        <p:nvSpPr>
          <p:cNvPr id="9" name="Rectangle: Rounded Corners 8">
            <a:extLst>
              <a:ext uri="{FF2B5EF4-FFF2-40B4-BE49-F238E27FC236}">
                <a16:creationId xmlns:a16="http://schemas.microsoft.com/office/drawing/2014/main" id="{29A09758-42E0-84BF-9283-B5818F2C2DDB}"/>
              </a:ext>
            </a:extLst>
          </p:cNvPr>
          <p:cNvSpPr/>
          <p:nvPr/>
        </p:nvSpPr>
        <p:spPr>
          <a:xfrm>
            <a:off x="513565" y="4434303"/>
            <a:ext cx="5239640" cy="2304700"/>
          </a:xfrm>
          <a:prstGeom prst="round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a:t>1</a:t>
            </a:r>
          </a:p>
          <a:p>
            <a:pPr marL="342900" indent="-342900">
              <a:buFont typeface="Arial" panose="020B0604020202020204" pitchFamily="34" charset="0"/>
              <a:buChar char="•"/>
            </a:pPr>
            <a:r>
              <a:rPr lang="en-US" sz="2000"/>
              <a:t>Agency 851 entered in D23 Fund 0417</a:t>
            </a:r>
          </a:p>
          <a:p>
            <a:pPr marL="342900" indent="-342900">
              <a:buFont typeface="Arial" panose="020B0604020202020204" pitchFamily="34" charset="0"/>
              <a:buChar char="•"/>
            </a:pPr>
            <a:r>
              <a:rPr lang="en-US" sz="2000"/>
              <a:t>G38-Transfer says Agency 100, Fund 3400 is the other side</a:t>
            </a:r>
          </a:p>
          <a:p>
            <a:pPr marL="342900" indent="-342900">
              <a:buFont typeface="Arial" panose="020B0604020202020204" pitchFamily="34" charset="0"/>
              <a:buChar char="•"/>
            </a:pPr>
            <a:r>
              <a:rPr lang="en-US" sz="2000"/>
              <a:t>Total of $456,612.97 Transferred Out</a:t>
            </a:r>
          </a:p>
          <a:p>
            <a:pPr marL="342900" indent="-342900">
              <a:buFont typeface="Arial" panose="020B0604020202020204" pitchFamily="34" charset="0"/>
              <a:buChar char="•"/>
            </a:pPr>
            <a:r>
              <a:rPr lang="en-US" sz="2000"/>
              <a:t>Compt. Obj 1911 = X-fer Out to A100</a:t>
            </a:r>
          </a:p>
        </p:txBody>
      </p:sp>
      <p:sp>
        <p:nvSpPr>
          <p:cNvPr id="10" name="TextBox 9">
            <a:extLst>
              <a:ext uri="{FF2B5EF4-FFF2-40B4-BE49-F238E27FC236}">
                <a16:creationId xmlns:a16="http://schemas.microsoft.com/office/drawing/2014/main" id="{C96FD7A2-4457-CB64-3E37-F7D32C04F413}"/>
              </a:ext>
              <a:ext uri="{C183D7F6-B498-43B3-948B-1728B52AA6E4}">
                <adec:decorative xmlns:adec="http://schemas.microsoft.com/office/drawing/2017/decorative" val="1"/>
              </a:ext>
            </a:extLst>
          </p:cNvPr>
          <p:cNvSpPr txBox="1"/>
          <p:nvPr/>
        </p:nvSpPr>
        <p:spPr>
          <a:xfrm>
            <a:off x="306834" y="3037419"/>
            <a:ext cx="413463" cy="369332"/>
          </a:xfrm>
          <a:prstGeom prst="rect">
            <a:avLst/>
          </a:prstGeom>
          <a:noFill/>
        </p:spPr>
        <p:txBody>
          <a:bodyPr wrap="square" rtlCol="0">
            <a:spAutoFit/>
          </a:bodyPr>
          <a:lstStyle/>
          <a:p>
            <a:r>
              <a:rPr lang="en-US" b="1">
                <a:solidFill>
                  <a:schemeClr val="accent6"/>
                </a:solidFill>
              </a:rPr>
              <a:t>1</a:t>
            </a:r>
          </a:p>
        </p:txBody>
      </p:sp>
      <p:sp>
        <p:nvSpPr>
          <p:cNvPr id="11" name="Rectangle: Rounded Corners 10">
            <a:extLst>
              <a:ext uri="{FF2B5EF4-FFF2-40B4-BE49-F238E27FC236}">
                <a16:creationId xmlns:a16="http://schemas.microsoft.com/office/drawing/2014/main" id="{F5FD9690-2362-3D93-9B0F-9DCF47F5C615}"/>
              </a:ext>
            </a:extLst>
          </p:cNvPr>
          <p:cNvSpPr/>
          <p:nvPr/>
        </p:nvSpPr>
        <p:spPr>
          <a:xfrm>
            <a:off x="6096001" y="4490238"/>
            <a:ext cx="5582434" cy="2248765"/>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a:t>2</a:t>
            </a:r>
          </a:p>
          <a:p>
            <a:pPr marL="342900" indent="-342900">
              <a:buFont typeface="Arial" panose="020B0604020202020204" pitchFamily="34" charset="0"/>
              <a:buChar char="•"/>
            </a:pPr>
            <a:r>
              <a:rPr lang="en-US" sz="2000"/>
              <a:t>Agency 100 entered in D23 Fund 3400</a:t>
            </a:r>
          </a:p>
          <a:p>
            <a:pPr marL="342900" indent="-342900">
              <a:buFont typeface="Arial" panose="020B0604020202020204" pitchFamily="34" charset="0"/>
              <a:buChar char="•"/>
            </a:pPr>
            <a:r>
              <a:rPr lang="en-US" sz="2000"/>
              <a:t>G38 Transfer code says Agency 851, Fund 0417 is the other side</a:t>
            </a:r>
          </a:p>
          <a:p>
            <a:pPr marL="342900" indent="-342900">
              <a:buFont typeface="Arial" panose="020B0604020202020204" pitchFamily="34" charset="0"/>
              <a:buChar char="•"/>
            </a:pPr>
            <a:r>
              <a:rPr lang="en-US" sz="2000"/>
              <a:t>Total of $456,612.97 Transferred In</a:t>
            </a:r>
          </a:p>
          <a:p>
            <a:pPr marL="342900" indent="-342900">
              <a:buFont typeface="Arial" panose="020B0604020202020204" pitchFamily="34" charset="0"/>
              <a:buChar char="•"/>
            </a:pPr>
            <a:r>
              <a:rPr lang="en-US" sz="2000"/>
              <a:t>Compt. Obj 1390 = X-fer In from A851</a:t>
            </a:r>
          </a:p>
        </p:txBody>
      </p:sp>
      <p:sp>
        <p:nvSpPr>
          <p:cNvPr id="12" name="Rectangle: Rounded Corners 11">
            <a:extLst>
              <a:ext uri="{FF2B5EF4-FFF2-40B4-BE49-F238E27FC236}">
                <a16:creationId xmlns:a16="http://schemas.microsoft.com/office/drawing/2014/main" id="{201BD8E6-00F6-71D3-ACFF-5E8B30ACD183}"/>
              </a:ext>
              <a:ext uri="{C183D7F6-B498-43B3-948B-1728B52AA6E4}">
                <adec:decorative xmlns:adec="http://schemas.microsoft.com/office/drawing/2017/decorative" val="1"/>
              </a:ext>
            </a:extLst>
          </p:cNvPr>
          <p:cNvSpPr/>
          <p:nvPr/>
        </p:nvSpPr>
        <p:spPr>
          <a:xfrm>
            <a:off x="893212" y="3375857"/>
            <a:ext cx="7975216" cy="237809"/>
          </a:xfrm>
          <a:prstGeom prst="roundRect">
            <a:avLst/>
          </a:prstGeom>
          <a:solidFill>
            <a:schemeClr val="accent2">
              <a:lumMod val="60000"/>
              <a:lumOff val="40000"/>
              <a:alpha val="25000"/>
            </a:schemeClr>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911CB38-45CD-EB7D-983F-9F2278E37D50}"/>
              </a:ext>
              <a:ext uri="{C183D7F6-B498-43B3-948B-1728B52AA6E4}">
                <adec:decorative xmlns:adec="http://schemas.microsoft.com/office/drawing/2017/decorative" val="1"/>
              </a:ext>
            </a:extLst>
          </p:cNvPr>
          <p:cNvSpPr txBox="1"/>
          <p:nvPr/>
        </p:nvSpPr>
        <p:spPr>
          <a:xfrm>
            <a:off x="294307" y="3333649"/>
            <a:ext cx="413463" cy="369332"/>
          </a:xfrm>
          <a:prstGeom prst="rect">
            <a:avLst/>
          </a:prstGeom>
          <a:noFill/>
        </p:spPr>
        <p:txBody>
          <a:bodyPr wrap="square" rtlCol="0">
            <a:spAutoFit/>
          </a:bodyPr>
          <a:lstStyle/>
          <a:p>
            <a:r>
              <a:rPr lang="en-US" b="1">
                <a:solidFill>
                  <a:schemeClr val="accent2"/>
                </a:solidFill>
              </a:rPr>
              <a:t>2</a:t>
            </a:r>
          </a:p>
        </p:txBody>
      </p:sp>
      <p:sp>
        <p:nvSpPr>
          <p:cNvPr id="7" name="Rectangle: Rounded Corners 6">
            <a:extLst>
              <a:ext uri="{FF2B5EF4-FFF2-40B4-BE49-F238E27FC236}">
                <a16:creationId xmlns:a16="http://schemas.microsoft.com/office/drawing/2014/main" id="{4636A018-566F-7F01-A249-C19C270AE463}"/>
              </a:ext>
              <a:ext uri="{C183D7F6-B498-43B3-948B-1728B52AA6E4}">
                <adec:decorative xmlns:adec="http://schemas.microsoft.com/office/drawing/2017/decorative" val="1"/>
              </a:ext>
            </a:extLst>
          </p:cNvPr>
          <p:cNvSpPr/>
          <p:nvPr/>
        </p:nvSpPr>
        <p:spPr>
          <a:xfrm>
            <a:off x="893212" y="3103181"/>
            <a:ext cx="10004432" cy="216741"/>
          </a:xfrm>
          <a:prstGeom prst="roundRect">
            <a:avLst/>
          </a:prstGeom>
          <a:solidFill>
            <a:schemeClr val="accent6">
              <a:lumMod val="40000"/>
              <a:lumOff val="60000"/>
              <a:alpha val="34000"/>
            </a:schemeClr>
          </a:solidFill>
          <a:ln>
            <a:solidFill>
              <a:schemeClr val="accent6">
                <a:lumMod val="75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3284566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B8DBB0-FCCC-CCE2-A414-C216910DC6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7D477E-A2D3-BA2B-94F0-E09CCC552CFF}"/>
              </a:ext>
            </a:extLst>
          </p:cNvPr>
          <p:cNvSpPr>
            <a:spLocks noGrp="1"/>
          </p:cNvSpPr>
          <p:nvPr>
            <p:ph type="title"/>
          </p:nvPr>
        </p:nvSpPr>
        <p:spPr>
          <a:xfrm>
            <a:off x="838199" y="365125"/>
            <a:ext cx="10760902" cy="1325563"/>
          </a:xfrm>
        </p:spPr>
        <p:txBody>
          <a:bodyPr/>
          <a:lstStyle/>
          <a:p>
            <a:r>
              <a:rPr lang="en-US"/>
              <a:t>Exception Example – Compt. Obj.</a:t>
            </a:r>
          </a:p>
        </p:txBody>
      </p:sp>
      <p:pic>
        <p:nvPicPr>
          <p:cNvPr id="6" name="Picture 5" descr="Image of the report titled, &quot;Interagency Transfers Sorted by Transfers In, sorted by G38 Transfer Code&quot;. Snippet Includes an example from Agency 257.">
            <a:extLst>
              <a:ext uri="{FF2B5EF4-FFF2-40B4-BE49-F238E27FC236}">
                <a16:creationId xmlns:a16="http://schemas.microsoft.com/office/drawing/2014/main" id="{095EE65D-BB89-5769-FCA4-047B3950AAF4}"/>
              </a:ext>
            </a:extLst>
          </p:cNvPr>
          <p:cNvPicPr>
            <a:picLocks noChangeAspect="1"/>
          </p:cNvPicPr>
          <p:nvPr/>
        </p:nvPicPr>
        <p:blipFill>
          <a:blip r:embed="rId4"/>
          <a:stretch>
            <a:fillRect/>
          </a:stretch>
        </p:blipFill>
        <p:spPr>
          <a:xfrm>
            <a:off x="788617" y="1763618"/>
            <a:ext cx="10236917" cy="1176819"/>
          </a:xfrm>
          <a:prstGeom prst="rect">
            <a:avLst/>
          </a:prstGeom>
        </p:spPr>
      </p:pic>
      <p:pic>
        <p:nvPicPr>
          <p:cNvPr id="4" name="Picture 3" descr="Image of the report titled, &quot;Interagency Transfers Sorted by Transfers In, sorted by G38 Transfer Code&quot;. Snippet Includes an example from Agency 257.">
            <a:extLst>
              <a:ext uri="{FF2B5EF4-FFF2-40B4-BE49-F238E27FC236}">
                <a16:creationId xmlns:a16="http://schemas.microsoft.com/office/drawing/2014/main" id="{AD016629-3ED1-EAFB-D58D-E265C6CFDB7C}"/>
              </a:ext>
            </a:extLst>
          </p:cNvPr>
          <p:cNvPicPr>
            <a:picLocks noChangeAspect="1"/>
          </p:cNvPicPr>
          <p:nvPr/>
        </p:nvPicPr>
        <p:blipFill>
          <a:blip r:embed="rId5"/>
          <a:srcRect t="2458"/>
          <a:stretch>
            <a:fillRect/>
          </a:stretch>
        </p:blipFill>
        <p:spPr>
          <a:xfrm>
            <a:off x="788617" y="2932888"/>
            <a:ext cx="10187336" cy="1826851"/>
          </a:xfrm>
          <a:prstGeom prst="rect">
            <a:avLst/>
          </a:prstGeom>
        </p:spPr>
      </p:pic>
      <p:sp>
        <p:nvSpPr>
          <p:cNvPr id="9" name="Rectangle 8">
            <a:extLst>
              <a:ext uri="{FF2B5EF4-FFF2-40B4-BE49-F238E27FC236}">
                <a16:creationId xmlns:a16="http://schemas.microsoft.com/office/drawing/2014/main" id="{DA2AC107-19CF-3615-58F3-47E7D104BB1F}"/>
              </a:ext>
              <a:ext uri="{C183D7F6-B498-43B3-948B-1728B52AA6E4}">
                <adec:decorative xmlns:adec="http://schemas.microsoft.com/office/drawing/2017/decorative" val="1"/>
              </a:ext>
            </a:extLst>
          </p:cNvPr>
          <p:cNvSpPr/>
          <p:nvPr/>
        </p:nvSpPr>
        <p:spPr>
          <a:xfrm>
            <a:off x="788617" y="3331923"/>
            <a:ext cx="10083975" cy="466596"/>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7B72684-59A6-5EDF-8ED7-D00B760A7F4E}"/>
              </a:ext>
            </a:extLst>
          </p:cNvPr>
          <p:cNvSpPr txBox="1"/>
          <p:nvPr/>
        </p:nvSpPr>
        <p:spPr>
          <a:xfrm>
            <a:off x="838199" y="5022937"/>
            <a:ext cx="10034393" cy="1634490"/>
          </a:xfrm>
          <a:prstGeom prst="roundRect">
            <a:avLst/>
          </a:prstGeom>
          <a:solidFill>
            <a:schemeClr val="accent1"/>
          </a:solidFill>
        </p:spPr>
        <p:txBody>
          <a:bodyPr wrap="square" rtlCol="0">
            <a:spAutoFit/>
          </a:bodyPr>
          <a:lstStyle/>
          <a:p>
            <a:r>
              <a:rPr lang="en-US" u="sng">
                <a:solidFill>
                  <a:schemeClr val="bg1"/>
                </a:solidFill>
              </a:rPr>
              <a:t>What we know:</a:t>
            </a:r>
          </a:p>
          <a:p>
            <a:pPr marL="742950" lvl="1" indent="-285750">
              <a:buFont typeface="Arial" panose="020B0604020202020204" pitchFamily="34" charset="0"/>
              <a:buChar char="•"/>
            </a:pPr>
            <a:r>
              <a:rPr lang="en-US">
                <a:solidFill>
                  <a:schemeClr val="bg1"/>
                </a:solidFill>
              </a:rPr>
              <a:t>	Agency 257 Recorded Transfer In</a:t>
            </a:r>
          </a:p>
          <a:p>
            <a:pPr marL="742950" lvl="1" indent="-285750">
              <a:buFont typeface="Arial" panose="020B0604020202020204" pitchFamily="34" charset="0"/>
              <a:buChar char="•"/>
            </a:pPr>
            <a:r>
              <a:rPr lang="en-US">
                <a:solidFill>
                  <a:schemeClr val="bg1"/>
                </a:solidFill>
              </a:rPr>
              <a:t>	G38 Code indicates Agency 635 and D23 Fund 6800 should be the Transfer Out</a:t>
            </a:r>
          </a:p>
          <a:p>
            <a:pPr marL="742950" lvl="1" indent="-285750">
              <a:buFont typeface="Arial" panose="020B0604020202020204" pitchFamily="34" charset="0"/>
              <a:buChar char="•"/>
            </a:pPr>
            <a:r>
              <a:rPr lang="en-US">
                <a:solidFill>
                  <a:schemeClr val="bg1"/>
                </a:solidFill>
              </a:rPr>
              <a:t>	Compt Obj 1329 – Transfers In from State Police was used</a:t>
            </a:r>
          </a:p>
          <a:p>
            <a:pPr marL="742950" lvl="1" indent="-285750">
              <a:buFont typeface="Arial" panose="020B0604020202020204" pitchFamily="34" charset="0"/>
              <a:buChar char="•"/>
            </a:pPr>
            <a:r>
              <a:rPr lang="en-US">
                <a:solidFill>
                  <a:schemeClr val="bg1"/>
                </a:solidFill>
              </a:rPr>
              <a:t>	Total for Agency is Agency 257</a:t>
            </a:r>
          </a:p>
        </p:txBody>
      </p:sp>
    </p:spTree>
    <p:custDataLst>
      <p:tags r:id="rId1"/>
    </p:custDataLst>
    <p:extLst>
      <p:ext uri="{BB962C8B-B14F-4D97-AF65-F5344CB8AC3E}">
        <p14:creationId xmlns:p14="http://schemas.microsoft.com/office/powerpoint/2010/main" val="30007943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FD696A-6135-3EFF-01EB-677015E145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6FD97F-68C8-72A3-AD43-64911461C323}"/>
              </a:ext>
            </a:extLst>
          </p:cNvPr>
          <p:cNvSpPr>
            <a:spLocks noGrp="1"/>
          </p:cNvSpPr>
          <p:nvPr>
            <p:ph type="title"/>
          </p:nvPr>
        </p:nvSpPr>
        <p:spPr>
          <a:xfrm>
            <a:off x="838199" y="365125"/>
            <a:ext cx="10760902" cy="1325563"/>
          </a:xfrm>
        </p:spPr>
        <p:txBody>
          <a:bodyPr/>
          <a:lstStyle/>
          <a:p>
            <a:r>
              <a:rPr lang="en-US"/>
              <a:t>Exception Example – Zooming Out</a:t>
            </a:r>
          </a:p>
        </p:txBody>
      </p:sp>
      <p:pic>
        <p:nvPicPr>
          <p:cNvPr id="6" name="Picture 5" descr="Image of the Interagency Transfers Sorted by Transfers In, sorted by G38 Transfer Code. Snippet Includes an example from Agency 257.">
            <a:extLst>
              <a:ext uri="{FF2B5EF4-FFF2-40B4-BE49-F238E27FC236}">
                <a16:creationId xmlns:a16="http://schemas.microsoft.com/office/drawing/2014/main" id="{24AECAD5-03BE-CAED-579C-3CBC85BA231C}"/>
              </a:ext>
            </a:extLst>
          </p:cNvPr>
          <p:cNvPicPr>
            <a:picLocks noChangeAspect="1"/>
          </p:cNvPicPr>
          <p:nvPr/>
        </p:nvPicPr>
        <p:blipFill>
          <a:blip r:embed="rId4"/>
          <a:srcRect t="6071" b="-1"/>
          <a:stretch>
            <a:fillRect/>
          </a:stretch>
        </p:blipFill>
        <p:spPr>
          <a:xfrm>
            <a:off x="788617" y="1547252"/>
            <a:ext cx="10236917" cy="1105374"/>
          </a:xfrm>
          <a:prstGeom prst="rect">
            <a:avLst/>
          </a:prstGeom>
        </p:spPr>
      </p:pic>
      <p:pic>
        <p:nvPicPr>
          <p:cNvPr id="8" name="Picture 7" descr="Image of the report titled, &quot;Interagency Transfers Sorted by Transfers In, sorted by G38 Transfer Code&quot;. Snippet Includes an example from Agency 257.">
            <a:extLst>
              <a:ext uri="{FF2B5EF4-FFF2-40B4-BE49-F238E27FC236}">
                <a16:creationId xmlns:a16="http://schemas.microsoft.com/office/drawing/2014/main" id="{2367B40C-C779-A9F5-CC92-0396935FE85F}"/>
              </a:ext>
            </a:extLst>
          </p:cNvPr>
          <p:cNvPicPr>
            <a:picLocks noChangeAspect="1"/>
          </p:cNvPicPr>
          <p:nvPr/>
        </p:nvPicPr>
        <p:blipFill>
          <a:blip r:embed="rId5"/>
          <a:srcRect t="2321"/>
          <a:stretch>
            <a:fillRect/>
          </a:stretch>
        </p:blipFill>
        <p:spPr>
          <a:xfrm>
            <a:off x="763825" y="2652626"/>
            <a:ext cx="10261709" cy="2526810"/>
          </a:xfrm>
          <a:prstGeom prst="rect">
            <a:avLst/>
          </a:prstGeom>
        </p:spPr>
      </p:pic>
      <p:sp>
        <p:nvSpPr>
          <p:cNvPr id="11" name="TextBox 10">
            <a:extLst>
              <a:ext uri="{FF2B5EF4-FFF2-40B4-BE49-F238E27FC236}">
                <a16:creationId xmlns:a16="http://schemas.microsoft.com/office/drawing/2014/main" id="{A2B27DC6-FAAF-AEFF-8A95-AABD90E2D362}"/>
              </a:ext>
            </a:extLst>
          </p:cNvPr>
          <p:cNvSpPr txBox="1"/>
          <p:nvPr/>
        </p:nvSpPr>
        <p:spPr>
          <a:xfrm>
            <a:off x="838199" y="5227949"/>
            <a:ext cx="10034393" cy="1328023"/>
          </a:xfrm>
          <a:prstGeom prst="roundRect">
            <a:avLst/>
          </a:prstGeom>
          <a:solidFill>
            <a:schemeClr val="accent6"/>
          </a:solidFill>
        </p:spPr>
        <p:txBody>
          <a:bodyPr wrap="square" rtlCol="0">
            <a:spAutoFit/>
          </a:bodyPr>
          <a:lstStyle/>
          <a:p>
            <a:r>
              <a:rPr lang="en-US" u="sng">
                <a:solidFill>
                  <a:schemeClr val="bg1"/>
                </a:solidFill>
              </a:rPr>
              <a:t>Looking further – what we find:</a:t>
            </a:r>
          </a:p>
          <a:p>
            <a:pPr marL="742950" lvl="1" indent="-285750">
              <a:buFont typeface="Arial" panose="020B0604020202020204" pitchFamily="34" charset="0"/>
              <a:buChar char="•"/>
            </a:pPr>
            <a:r>
              <a:rPr lang="en-US">
                <a:solidFill>
                  <a:schemeClr val="bg1"/>
                </a:solidFill>
              </a:rPr>
              <a:t>	Total for Agency 635</a:t>
            </a:r>
          </a:p>
          <a:p>
            <a:pPr marL="742950" lvl="1" indent="-285750">
              <a:buFont typeface="Arial" panose="020B0604020202020204" pitchFamily="34" charset="0"/>
              <a:buChar char="•"/>
            </a:pPr>
            <a:r>
              <a:rPr lang="en-US">
                <a:solidFill>
                  <a:schemeClr val="bg1"/>
                </a:solidFill>
              </a:rPr>
              <a:t>	Agency 257 Recorded Transfer In</a:t>
            </a:r>
          </a:p>
          <a:p>
            <a:pPr marL="742950" lvl="1" indent="-285750">
              <a:buFont typeface="Arial" panose="020B0604020202020204" pitchFamily="34" charset="0"/>
              <a:buChar char="•"/>
            </a:pPr>
            <a:r>
              <a:rPr lang="en-US">
                <a:solidFill>
                  <a:schemeClr val="bg1"/>
                </a:solidFill>
              </a:rPr>
              <a:t>	Agency 635 and D23 Fund 6800 has a variance for the same amount</a:t>
            </a:r>
          </a:p>
        </p:txBody>
      </p:sp>
      <p:sp>
        <p:nvSpPr>
          <p:cNvPr id="13" name="Rectangle: Rounded Corners 12">
            <a:extLst>
              <a:ext uri="{FF2B5EF4-FFF2-40B4-BE49-F238E27FC236}">
                <a16:creationId xmlns:a16="http://schemas.microsoft.com/office/drawing/2014/main" id="{902D4C06-7AF6-01F3-4669-81EDB162CF5E}"/>
              </a:ext>
              <a:ext uri="{C183D7F6-B498-43B3-948B-1728B52AA6E4}">
                <adec:decorative xmlns:adec="http://schemas.microsoft.com/office/drawing/2017/decorative" val="1"/>
              </a:ext>
            </a:extLst>
          </p:cNvPr>
          <p:cNvSpPr/>
          <p:nvPr/>
        </p:nvSpPr>
        <p:spPr>
          <a:xfrm>
            <a:off x="814455" y="2630690"/>
            <a:ext cx="10160447" cy="700790"/>
          </a:xfrm>
          <a:prstGeom prst="round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705983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5DB276-7E02-E1BD-2C3C-15A3907F4D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907AB8-245B-43DE-15A2-0CCDCA43596B}"/>
              </a:ext>
            </a:extLst>
          </p:cNvPr>
          <p:cNvSpPr>
            <a:spLocks noGrp="1"/>
          </p:cNvSpPr>
          <p:nvPr>
            <p:ph type="title"/>
          </p:nvPr>
        </p:nvSpPr>
        <p:spPr>
          <a:xfrm>
            <a:off x="838199" y="365125"/>
            <a:ext cx="10515601" cy="1325563"/>
          </a:xfrm>
        </p:spPr>
        <p:txBody>
          <a:bodyPr/>
          <a:lstStyle/>
          <a:p>
            <a:r>
              <a:rPr lang="en-US"/>
              <a:t>Interagency Transfers Out</a:t>
            </a:r>
          </a:p>
        </p:txBody>
      </p:sp>
      <p:pic>
        <p:nvPicPr>
          <p:cNvPr id="10" name="Picture 9" descr="Image of the report titled, &quot;Interagency Transfers Sorted by Transfers Out, sorted by G38 Transfer Code&quot;. ">
            <a:extLst>
              <a:ext uri="{FF2B5EF4-FFF2-40B4-BE49-F238E27FC236}">
                <a16:creationId xmlns:a16="http://schemas.microsoft.com/office/drawing/2014/main" id="{8E925F94-A644-CC23-2DFF-9DB124E796F9}"/>
              </a:ext>
            </a:extLst>
          </p:cNvPr>
          <p:cNvPicPr>
            <a:picLocks noChangeAspect="1"/>
          </p:cNvPicPr>
          <p:nvPr/>
        </p:nvPicPr>
        <p:blipFill>
          <a:blip r:embed="rId4"/>
          <a:srcRect t="4289"/>
          <a:stretch>
            <a:fillRect/>
          </a:stretch>
        </p:blipFill>
        <p:spPr>
          <a:xfrm>
            <a:off x="1554791" y="1436964"/>
            <a:ext cx="9082415" cy="3460388"/>
          </a:xfrm>
          <a:prstGeom prst="rect">
            <a:avLst/>
          </a:prstGeom>
        </p:spPr>
      </p:pic>
      <p:sp>
        <p:nvSpPr>
          <p:cNvPr id="3" name="Rectangle: Rounded Corners 2">
            <a:extLst>
              <a:ext uri="{FF2B5EF4-FFF2-40B4-BE49-F238E27FC236}">
                <a16:creationId xmlns:a16="http://schemas.microsoft.com/office/drawing/2014/main" id="{8AB56629-8CD8-F765-B726-2E59F4292016}"/>
              </a:ext>
            </a:extLst>
          </p:cNvPr>
          <p:cNvSpPr/>
          <p:nvPr/>
        </p:nvSpPr>
        <p:spPr>
          <a:xfrm>
            <a:off x="1153958" y="4965662"/>
            <a:ext cx="9884080" cy="1748289"/>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US" b="1" u="sng">
                <a:solidFill>
                  <a:schemeClr val="tx1"/>
                </a:solidFill>
              </a:rPr>
              <a:t>Includes</a:t>
            </a:r>
            <a:r>
              <a:rPr lang="en-US">
                <a:solidFill>
                  <a:schemeClr val="tx1"/>
                </a:solidFill>
              </a:rPr>
              <a:t> all transactions in: </a:t>
            </a:r>
          </a:p>
          <a:p>
            <a:pPr marL="285750" indent="-285750">
              <a:buFont typeface="Arial" panose="020B0604020202020204" pitchFamily="34" charset="0"/>
              <a:buChar char="•"/>
            </a:pPr>
            <a:r>
              <a:rPr lang="en-US">
                <a:solidFill>
                  <a:schemeClr val="tx1"/>
                </a:solidFill>
              </a:rPr>
              <a:t>GL Accts 315# (Transfer In Control), 335# (Transfer In Offset), 355# (Transfer Out Control), and  375# (Transfer Out Offset). </a:t>
            </a:r>
          </a:p>
          <a:p>
            <a:pPr marL="285750" indent="-285750">
              <a:buFont typeface="Arial" panose="020B0604020202020204" pitchFamily="34" charset="0"/>
              <a:buChar char="•"/>
            </a:pPr>
            <a:r>
              <a:rPr lang="en-US">
                <a:solidFill>
                  <a:schemeClr val="tx1"/>
                </a:solidFill>
              </a:rPr>
              <a:t>All Special Payment Compt. </a:t>
            </a:r>
            <a:r>
              <a:rPr lang="en-US" err="1">
                <a:solidFill>
                  <a:schemeClr val="tx1"/>
                </a:solidFill>
              </a:rPr>
              <a:t>Objs</a:t>
            </a:r>
            <a:r>
              <a:rPr lang="en-US">
                <a:solidFill>
                  <a:schemeClr val="tx1"/>
                </a:solidFill>
              </a:rPr>
              <a:t>. (6000-6200) in GL Acct 3500 &amp; 3600.</a:t>
            </a:r>
          </a:p>
          <a:p>
            <a:pPr marL="285750" indent="-285750">
              <a:buFont typeface="Arial" panose="020B0604020202020204" pitchFamily="34" charset="0"/>
              <a:buChar char="•"/>
            </a:pPr>
            <a:r>
              <a:rPr lang="en-US">
                <a:solidFill>
                  <a:schemeClr val="tx1"/>
                </a:solidFill>
              </a:rPr>
              <a:t>Compt. </a:t>
            </a:r>
            <a:r>
              <a:rPr lang="en-US" err="1">
                <a:solidFill>
                  <a:schemeClr val="tx1"/>
                </a:solidFill>
              </a:rPr>
              <a:t>Objs</a:t>
            </a:r>
            <a:r>
              <a:rPr lang="en-US">
                <a:solidFill>
                  <a:schemeClr val="tx1"/>
                </a:solidFill>
              </a:rPr>
              <a:t>. 1407, 1430, and 1431 in GL Acct 3100, 3101, 3102, 3105.</a:t>
            </a:r>
          </a:p>
          <a:p>
            <a:r>
              <a:rPr lang="en-US" b="1" u="sng">
                <a:solidFill>
                  <a:schemeClr val="tx1"/>
                </a:solidFill>
              </a:rPr>
              <a:t>Excludes</a:t>
            </a:r>
            <a:r>
              <a:rPr lang="en-US">
                <a:solidFill>
                  <a:schemeClr val="tx1"/>
                </a:solidFill>
              </a:rPr>
              <a:t> Compt. </a:t>
            </a:r>
            <a:r>
              <a:rPr lang="en-US" err="1">
                <a:solidFill>
                  <a:schemeClr val="tx1"/>
                </a:solidFill>
              </a:rPr>
              <a:t>Objs</a:t>
            </a:r>
            <a:r>
              <a:rPr lang="en-US">
                <a:solidFill>
                  <a:schemeClr val="tx1"/>
                </a:solidFill>
              </a:rPr>
              <a:t>. 1301, 1302, 1303, 1356, 1401, 1402, 1403, 1456, 6093, 6200</a:t>
            </a:r>
          </a:p>
        </p:txBody>
      </p:sp>
    </p:spTree>
    <p:custDataLst>
      <p:tags r:id="rId1"/>
    </p:custDataLst>
    <p:extLst>
      <p:ext uri="{BB962C8B-B14F-4D97-AF65-F5344CB8AC3E}">
        <p14:creationId xmlns:p14="http://schemas.microsoft.com/office/powerpoint/2010/main" val="32651944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03601E-42A5-B01F-E2BF-FE82D65502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DAE86C-DF88-078D-01FA-A0F5CE68831E}"/>
              </a:ext>
            </a:extLst>
          </p:cNvPr>
          <p:cNvSpPr>
            <a:spLocks noGrp="1"/>
          </p:cNvSpPr>
          <p:nvPr>
            <p:ph type="title"/>
          </p:nvPr>
        </p:nvSpPr>
        <p:spPr>
          <a:xfrm>
            <a:off x="535578" y="365125"/>
            <a:ext cx="11103428" cy="1325563"/>
          </a:xfrm>
        </p:spPr>
        <p:txBody>
          <a:bodyPr/>
          <a:lstStyle/>
          <a:p>
            <a:r>
              <a:rPr lang="en-US" sz="4200"/>
              <a:t>Differences from Transfers In</a:t>
            </a:r>
          </a:p>
        </p:txBody>
      </p:sp>
      <p:sp>
        <p:nvSpPr>
          <p:cNvPr id="11" name="Rectangle: Rounded Corners 10">
            <a:extLst>
              <a:ext uri="{FF2B5EF4-FFF2-40B4-BE49-F238E27FC236}">
                <a16:creationId xmlns:a16="http://schemas.microsoft.com/office/drawing/2014/main" id="{81B0EE02-BB72-17E2-1185-49E10921DBCE}"/>
              </a:ext>
            </a:extLst>
          </p:cNvPr>
          <p:cNvSpPr/>
          <p:nvPr/>
        </p:nvSpPr>
        <p:spPr>
          <a:xfrm>
            <a:off x="617259" y="1842189"/>
            <a:ext cx="3217763" cy="861114"/>
          </a:xfrm>
          <a:prstGeom prst="round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t"/>
          <a:lstStyle/>
          <a:p>
            <a:r>
              <a:rPr lang="en-US" sz="2000" dirty="0"/>
              <a:t> Sorted by the Agency with </a:t>
            </a:r>
            <a:r>
              <a:rPr lang="en-US" sz="2000"/>
              <a:t>balance in Transfer Out</a:t>
            </a:r>
          </a:p>
          <a:p>
            <a:pPr algn="ctr"/>
            <a:endParaRPr lang="en-US"/>
          </a:p>
        </p:txBody>
      </p:sp>
      <p:sp>
        <p:nvSpPr>
          <p:cNvPr id="12" name="Arrow: Curved Up 11">
            <a:extLst>
              <a:ext uri="{FF2B5EF4-FFF2-40B4-BE49-F238E27FC236}">
                <a16:creationId xmlns:a16="http://schemas.microsoft.com/office/drawing/2014/main" id="{611DD331-5423-CE5F-3236-ECA79E26DF39}"/>
              </a:ext>
              <a:ext uri="{C183D7F6-B498-43B3-948B-1728B52AA6E4}">
                <adec:decorative xmlns:adec="http://schemas.microsoft.com/office/drawing/2017/decorative" val="1"/>
              </a:ext>
            </a:extLst>
          </p:cNvPr>
          <p:cNvSpPr/>
          <p:nvPr/>
        </p:nvSpPr>
        <p:spPr>
          <a:xfrm rot="10800000">
            <a:off x="8933500" y="2374142"/>
            <a:ext cx="1565754" cy="399549"/>
          </a:xfrm>
          <a:prstGeom prst="curvedUpArrow">
            <a:avLst>
              <a:gd name="adj1" fmla="val 50000"/>
              <a:gd name="adj2" fmla="val 134676"/>
              <a:gd name="adj3" fmla="val 46546"/>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sp>
        <p:nvSpPr>
          <p:cNvPr id="14" name="Rectangle: Rounded Corners 13">
            <a:extLst>
              <a:ext uri="{FF2B5EF4-FFF2-40B4-BE49-F238E27FC236}">
                <a16:creationId xmlns:a16="http://schemas.microsoft.com/office/drawing/2014/main" id="{D34E9820-2976-BDB1-3635-E6F5EAAA70D3}"/>
              </a:ext>
            </a:extLst>
          </p:cNvPr>
          <p:cNvSpPr/>
          <p:nvPr/>
        </p:nvSpPr>
        <p:spPr>
          <a:xfrm>
            <a:off x="4661196" y="1792550"/>
            <a:ext cx="4272304" cy="862442"/>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US" sz="2000" dirty="0"/>
              <a:t>Transfer In and Transfer Out balance columns switched places</a:t>
            </a:r>
          </a:p>
        </p:txBody>
      </p:sp>
      <p:sp>
        <p:nvSpPr>
          <p:cNvPr id="16" name="Rectangle: Rounded Corners 15">
            <a:extLst>
              <a:ext uri="{FF2B5EF4-FFF2-40B4-BE49-F238E27FC236}">
                <a16:creationId xmlns:a16="http://schemas.microsoft.com/office/drawing/2014/main" id="{D13F6A10-0FEE-2D66-E169-8EF5EA8D1420}"/>
              </a:ext>
            </a:extLst>
          </p:cNvPr>
          <p:cNvSpPr/>
          <p:nvPr/>
        </p:nvSpPr>
        <p:spPr>
          <a:xfrm>
            <a:off x="463667" y="4154698"/>
            <a:ext cx="2271870" cy="1325566"/>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US" sz="2000" dirty="0"/>
              <a:t>Other Agency based on Transfer Out Compt. Obj.</a:t>
            </a:r>
          </a:p>
        </p:txBody>
      </p:sp>
      <p:pic>
        <p:nvPicPr>
          <p:cNvPr id="10" name="Picture 9" descr="Image of the report titled, &quot;Interagency Transfers Sorted by Transfers Out, sorted by G38 Transfer Code&quot;. Snippet includes an example from Agency 108.">
            <a:extLst>
              <a:ext uri="{FF2B5EF4-FFF2-40B4-BE49-F238E27FC236}">
                <a16:creationId xmlns:a16="http://schemas.microsoft.com/office/drawing/2014/main" id="{43AC3B15-56F9-6DC5-9FCA-EC27C7FFB4D6}"/>
              </a:ext>
            </a:extLst>
          </p:cNvPr>
          <p:cNvPicPr>
            <a:picLocks noChangeAspect="1"/>
          </p:cNvPicPr>
          <p:nvPr/>
        </p:nvPicPr>
        <p:blipFill>
          <a:blip r:embed="rId4"/>
          <a:srcRect t="16563" r="17374"/>
          <a:stretch>
            <a:fillRect/>
          </a:stretch>
        </p:blipFill>
        <p:spPr>
          <a:xfrm>
            <a:off x="2731596" y="2803933"/>
            <a:ext cx="8624647" cy="3466945"/>
          </a:xfrm>
          <a:prstGeom prst="rect">
            <a:avLst/>
          </a:prstGeom>
        </p:spPr>
      </p:pic>
      <p:sp>
        <p:nvSpPr>
          <p:cNvPr id="15" name="Arrow: Bent-Up 14">
            <a:extLst>
              <a:ext uri="{FF2B5EF4-FFF2-40B4-BE49-F238E27FC236}">
                <a16:creationId xmlns:a16="http://schemas.microsoft.com/office/drawing/2014/main" id="{DC141CCF-137A-2E1E-E1B8-901734E6206A}"/>
              </a:ext>
              <a:ext uri="{C183D7F6-B498-43B3-948B-1728B52AA6E4}">
                <adec:decorative xmlns:adec="http://schemas.microsoft.com/office/drawing/2017/decorative" val="1"/>
              </a:ext>
            </a:extLst>
          </p:cNvPr>
          <p:cNvSpPr/>
          <p:nvPr/>
        </p:nvSpPr>
        <p:spPr>
          <a:xfrm rot="5400000">
            <a:off x="1913513" y="4960921"/>
            <a:ext cx="708745" cy="1336568"/>
          </a:xfrm>
          <a:prstGeom prst="bentUpArrow">
            <a:avLst>
              <a:gd name="adj1" fmla="val 23561"/>
              <a:gd name="adj2" fmla="val 21342"/>
              <a:gd name="adj3" fmla="val 47477"/>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sp>
        <p:nvSpPr>
          <p:cNvPr id="9" name="Arrow: Down 8">
            <a:extLst>
              <a:ext uri="{FF2B5EF4-FFF2-40B4-BE49-F238E27FC236}">
                <a16:creationId xmlns:a16="http://schemas.microsoft.com/office/drawing/2014/main" id="{CB653CCC-0E9E-7555-F5C0-B0373881A66A}"/>
              </a:ext>
              <a:ext uri="{C183D7F6-B498-43B3-948B-1728B52AA6E4}">
                <adec:decorative xmlns:adec="http://schemas.microsoft.com/office/drawing/2017/decorative" val="1"/>
              </a:ext>
            </a:extLst>
          </p:cNvPr>
          <p:cNvSpPr/>
          <p:nvPr/>
        </p:nvSpPr>
        <p:spPr>
          <a:xfrm rot="19946372">
            <a:off x="2492047" y="2563674"/>
            <a:ext cx="407509" cy="1228290"/>
          </a:xfrm>
          <a:prstGeom prst="downArrow">
            <a:avLst>
              <a:gd name="adj1" fmla="val 47418"/>
              <a:gd name="adj2" fmla="val 87252"/>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0386598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D2A76-CF5B-3B59-10DF-5391F72EEA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82E934-CD05-B0D4-CA1E-A5D72CCC8AEB}"/>
              </a:ext>
            </a:extLst>
          </p:cNvPr>
          <p:cNvSpPr>
            <a:spLocks noGrp="1"/>
          </p:cNvSpPr>
          <p:nvPr>
            <p:ph type="title"/>
          </p:nvPr>
        </p:nvSpPr>
        <p:spPr>
          <a:xfrm>
            <a:off x="838199" y="365125"/>
            <a:ext cx="10515601" cy="1325563"/>
          </a:xfrm>
        </p:spPr>
        <p:txBody>
          <a:bodyPr/>
          <a:lstStyle/>
          <a:p>
            <a:r>
              <a:rPr lang="en-US"/>
              <a:t>Operating Transfers - Summary</a:t>
            </a:r>
          </a:p>
        </p:txBody>
      </p:sp>
      <p:pic>
        <p:nvPicPr>
          <p:cNvPr id="7" name="Picture 6" descr="Image of the report titled, &quot;Operating Transfers, Summary with G38 Code&quot;.">
            <a:extLst>
              <a:ext uri="{FF2B5EF4-FFF2-40B4-BE49-F238E27FC236}">
                <a16:creationId xmlns:a16="http://schemas.microsoft.com/office/drawing/2014/main" id="{FC937A04-3F18-C1A1-919B-77AAF2D4B88D}"/>
              </a:ext>
            </a:extLst>
          </p:cNvPr>
          <p:cNvPicPr>
            <a:picLocks noChangeAspect="1"/>
          </p:cNvPicPr>
          <p:nvPr/>
        </p:nvPicPr>
        <p:blipFill>
          <a:blip r:embed="rId4"/>
          <a:srcRect l="1563" t="6109" r="1536" b="1422"/>
          <a:stretch>
            <a:fillRect/>
          </a:stretch>
        </p:blipFill>
        <p:spPr>
          <a:xfrm>
            <a:off x="838200" y="1711628"/>
            <a:ext cx="10515600" cy="3434744"/>
          </a:xfrm>
          <a:prstGeom prst="rect">
            <a:avLst/>
          </a:prstGeom>
        </p:spPr>
      </p:pic>
      <p:sp>
        <p:nvSpPr>
          <p:cNvPr id="3" name="Rectangle: Rounded Corners 2">
            <a:extLst>
              <a:ext uri="{FF2B5EF4-FFF2-40B4-BE49-F238E27FC236}">
                <a16:creationId xmlns:a16="http://schemas.microsoft.com/office/drawing/2014/main" id="{4A64DFDE-5FB5-0408-FB08-F4052A7EE639}"/>
              </a:ext>
            </a:extLst>
          </p:cNvPr>
          <p:cNvSpPr/>
          <p:nvPr/>
        </p:nvSpPr>
        <p:spPr>
          <a:xfrm>
            <a:off x="2254685" y="5511452"/>
            <a:ext cx="7891397" cy="726510"/>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solidFill>
                  <a:schemeClr val="tx1"/>
                </a:solidFill>
              </a:rPr>
              <a:t>All transactions that include Compt. </a:t>
            </a:r>
            <a:r>
              <a:rPr lang="en-US" err="1">
                <a:solidFill>
                  <a:schemeClr val="tx1"/>
                </a:solidFill>
              </a:rPr>
              <a:t>Objs</a:t>
            </a:r>
            <a:r>
              <a:rPr lang="en-US">
                <a:solidFill>
                  <a:schemeClr val="tx1"/>
                </a:solidFill>
              </a:rPr>
              <a:t>. 1301, 1302, 1303, 1401, 1402, 1403 and 6200</a:t>
            </a:r>
          </a:p>
        </p:txBody>
      </p:sp>
    </p:spTree>
    <p:custDataLst>
      <p:tags r:id="rId1"/>
    </p:custDataLst>
    <p:extLst>
      <p:ext uri="{BB962C8B-B14F-4D97-AF65-F5344CB8AC3E}">
        <p14:creationId xmlns:p14="http://schemas.microsoft.com/office/powerpoint/2010/main" val="10085458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C3725C-0889-9EB5-8BBF-9AB71606DA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3D5366-37D1-3984-A35C-1CFCABCFCD90}"/>
              </a:ext>
            </a:extLst>
          </p:cNvPr>
          <p:cNvSpPr>
            <a:spLocks noGrp="1"/>
          </p:cNvSpPr>
          <p:nvPr>
            <p:ph type="title"/>
          </p:nvPr>
        </p:nvSpPr>
        <p:spPr>
          <a:xfrm>
            <a:off x="838199" y="365125"/>
            <a:ext cx="10515601" cy="1325563"/>
          </a:xfrm>
        </p:spPr>
        <p:txBody>
          <a:bodyPr/>
          <a:lstStyle/>
          <a:p>
            <a:r>
              <a:rPr lang="en-US"/>
              <a:t>Operating Transfers</a:t>
            </a:r>
          </a:p>
        </p:txBody>
      </p:sp>
      <p:pic>
        <p:nvPicPr>
          <p:cNvPr id="7" name="Picture 6" descr="Image of the report titled, &quot;Operating Transfers, Summary with G38 Code&quot;. Snippet includes an example from Agency 845.">
            <a:extLst>
              <a:ext uri="{FF2B5EF4-FFF2-40B4-BE49-F238E27FC236}">
                <a16:creationId xmlns:a16="http://schemas.microsoft.com/office/drawing/2014/main" id="{D964EFE0-00E0-7385-AE57-19016F06B99E}"/>
              </a:ext>
            </a:extLst>
          </p:cNvPr>
          <p:cNvPicPr>
            <a:picLocks noChangeAspect="1"/>
          </p:cNvPicPr>
          <p:nvPr/>
        </p:nvPicPr>
        <p:blipFill>
          <a:blip r:embed="rId4"/>
          <a:srcRect l="1563" t="19550" r="16609" b="1422"/>
          <a:stretch>
            <a:fillRect/>
          </a:stretch>
        </p:blipFill>
        <p:spPr>
          <a:xfrm>
            <a:off x="1334070" y="3050699"/>
            <a:ext cx="10019730" cy="3312313"/>
          </a:xfrm>
          <a:prstGeom prst="rect">
            <a:avLst/>
          </a:prstGeom>
        </p:spPr>
      </p:pic>
      <p:sp>
        <p:nvSpPr>
          <p:cNvPr id="20" name="Rectangle: Rounded Corners 19">
            <a:extLst>
              <a:ext uri="{FF2B5EF4-FFF2-40B4-BE49-F238E27FC236}">
                <a16:creationId xmlns:a16="http://schemas.microsoft.com/office/drawing/2014/main" id="{AA281D95-E269-EE98-1DCE-4D1E359DC4EF}"/>
              </a:ext>
            </a:extLst>
          </p:cNvPr>
          <p:cNvSpPr/>
          <p:nvPr/>
        </p:nvSpPr>
        <p:spPr>
          <a:xfrm>
            <a:off x="258037" y="1723078"/>
            <a:ext cx="2528278" cy="1121589"/>
          </a:xfrm>
          <a:prstGeom prst="round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t"/>
          <a:lstStyle/>
          <a:p>
            <a:r>
              <a:rPr lang="en-US" sz="2000"/>
              <a:t>(1) Sorted by the Agency that posted transactions</a:t>
            </a:r>
            <a:endParaRPr lang="en-US"/>
          </a:p>
        </p:txBody>
      </p:sp>
      <p:sp>
        <p:nvSpPr>
          <p:cNvPr id="9" name="Arrow: Bent-Up 8">
            <a:extLst>
              <a:ext uri="{FF2B5EF4-FFF2-40B4-BE49-F238E27FC236}">
                <a16:creationId xmlns:a16="http://schemas.microsoft.com/office/drawing/2014/main" id="{5C0B4CC3-DFE3-A081-BE0A-FB8CF0355440}"/>
              </a:ext>
              <a:ext uri="{C183D7F6-B498-43B3-948B-1728B52AA6E4}">
                <adec:decorative xmlns:adec="http://schemas.microsoft.com/office/drawing/2017/decorative" val="1"/>
              </a:ext>
            </a:extLst>
          </p:cNvPr>
          <p:cNvSpPr/>
          <p:nvPr/>
        </p:nvSpPr>
        <p:spPr>
          <a:xfrm rot="5400000">
            <a:off x="243513" y="2926017"/>
            <a:ext cx="1282563" cy="916933"/>
          </a:xfrm>
          <a:prstGeom prst="bentUpArrow">
            <a:avLst>
              <a:gd name="adj1" fmla="val 24908"/>
              <a:gd name="adj2" fmla="val 28384"/>
              <a:gd name="adj3" fmla="val 50000"/>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sp>
        <p:nvSpPr>
          <p:cNvPr id="21" name="Rectangle: Rounded Corners 20">
            <a:extLst>
              <a:ext uri="{FF2B5EF4-FFF2-40B4-BE49-F238E27FC236}">
                <a16:creationId xmlns:a16="http://schemas.microsoft.com/office/drawing/2014/main" id="{8EA3C4EE-FB1B-A184-1482-812A7F90BABB}"/>
              </a:ext>
            </a:extLst>
          </p:cNvPr>
          <p:cNvSpPr/>
          <p:nvPr/>
        </p:nvSpPr>
        <p:spPr>
          <a:xfrm>
            <a:off x="3202180" y="1699558"/>
            <a:ext cx="2168876" cy="1140022"/>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US" sz="2000"/>
              <a:t>(2) Where it was posted and Compt. Obj used</a:t>
            </a:r>
          </a:p>
        </p:txBody>
      </p:sp>
      <p:sp>
        <p:nvSpPr>
          <p:cNvPr id="6" name="Arrow: Down 5">
            <a:extLst>
              <a:ext uri="{FF2B5EF4-FFF2-40B4-BE49-F238E27FC236}">
                <a16:creationId xmlns:a16="http://schemas.microsoft.com/office/drawing/2014/main" id="{1D739D92-C490-EDCB-A438-AB98D301CC39}"/>
              </a:ext>
              <a:ext uri="{C183D7F6-B498-43B3-948B-1728B52AA6E4}">
                <adec:decorative xmlns:adec="http://schemas.microsoft.com/office/drawing/2017/decorative" val="1"/>
              </a:ext>
            </a:extLst>
          </p:cNvPr>
          <p:cNvSpPr/>
          <p:nvPr/>
        </p:nvSpPr>
        <p:spPr>
          <a:xfrm rot="21200239">
            <a:off x="3713844" y="2741940"/>
            <a:ext cx="362244" cy="898881"/>
          </a:xfrm>
          <a:prstGeom prst="downArrow">
            <a:avLst>
              <a:gd name="adj1" fmla="val 47418"/>
              <a:gd name="adj2" fmla="val 87252"/>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Arrow: Down 7">
            <a:extLst>
              <a:ext uri="{FF2B5EF4-FFF2-40B4-BE49-F238E27FC236}">
                <a16:creationId xmlns:a16="http://schemas.microsoft.com/office/drawing/2014/main" id="{36FBBB0E-8758-4BA5-6FF1-0FA3C96308F0}"/>
              </a:ext>
              <a:ext uri="{C183D7F6-B498-43B3-948B-1728B52AA6E4}">
                <adec:decorative xmlns:adec="http://schemas.microsoft.com/office/drawing/2017/decorative" val="1"/>
              </a:ext>
            </a:extLst>
          </p:cNvPr>
          <p:cNvSpPr/>
          <p:nvPr/>
        </p:nvSpPr>
        <p:spPr>
          <a:xfrm rot="20466749">
            <a:off x="5039952" y="2646661"/>
            <a:ext cx="379283" cy="1019787"/>
          </a:xfrm>
          <a:prstGeom prst="downArrow">
            <a:avLst>
              <a:gd name="adj1" fmla="val 47418"/>
              <a:gd name="adj2" fmla="val 87252"/>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DA41A6E8-26B5-E173-0C67-41A4663EC795}"/>
              </a:ext>
            </a:extLst>
          </p:cNvPr>
          <p:cNvSpPr/>
          <p:nvPr/>
        </p:nvSpPr>
        <p:spPr>
          <a:xfrm>
            <a:off x="6258426" y="1697701"/>
            <a:ext cx="2168876" cy="873920"/>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US" sz="2000"/>
              <a:t>(3) All Transfer In Balances</a:t>
            </a:r>
          </a:p>
        </p:txBody>
      </p:sp>
      <p:sp>
        <p:nvSpPr>
          <p:cNvPr id="18" name="Arrow: Down 17">
            <a:extLst>
              <a:ext uri="{FF2B5EF4-FFF2-40B4-BE49-F238E27FC236}">
                <a16:creationId xmlns:a16="http://schemas.microsoft.com/office/drawing/2014/main" id="{6E74FBC8-33A7-D710-A1D2-48407FD927BC}"/>
              </a:ext>
              <a:ext uri="{C183D7F6-B498-43B3-948B-1728B52AA6E4}">
                <adec:decorative xmlns:adec="http://schemas.microsoft.com/office/drawing/2017/decorative" val="1"/>
              </a:ext>
            </a:extLst>
          </p:cNvPr>
          <p:cNvSpPr/>
          <p:nvPr/>
        </p:nvSpPr>
        <p:spPr>
          <a:xfrm>
            <a:off x="7735037" y="2464537"/>
            <a:ext cx="385705" cy="701555"/>
          </a:xfrm>
          <a:prstGeom prst="downArrow">
            <a:avLst>
              <a:gd name="adj1" fmla="val 47418"/>
              <a:gd name="adj2" fmla="val 87252"/>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78044C25-D6A8-79EA-04CC-9482B2C34AA1}"/>
              </a:ext>
            </a:extLst>
          </p:cNvPr>
          <p:cNvSpPr/>
          <p:nvPr/>
        </p:nvSpPr>
        <p:spPr>
          <a:xfrm>
            <a:off x="8923293" y="1690688"/>
            <a:ext cx="2274976" cy="873921"/>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US" sz="2000"/>
              <a:t>(4) All Transfer Out Balances</a:t>
            </a:r>
          </a:p>
        </p:txBody>
      </p:sp>
      <p:sp>
        <p:nvSpPr>
          <p:cNvPr id="19" name="Arrow: Down 18">
            <a:extLst>
              <a:ext uri="{FF2B5EF4-FFF2-40B4-BE49-F238E27FC236}">
                <a16:creationId xmlns:a16="http://schemas.microsoft.com/office/drawing/2014/main" id="{05565F98-DF0F-A0F4-4923-06ED532582DD}"/>
              </a:ext>
              <a:ext uri="{C183D7F6-B498-43B3-948B-1728B52AA6E4}">
                <adec:decorative xmlns:adec="http://schemas.microsoft.com/office/drawing/2017/decorative" val="1"/>
              </a:ext>
            </a:extLst>
          </p:cNvPr>
          <p:cNvSpPr/>
          <p:nvPr/>
        </p:nvSpPr>
        <p:spPr>
          <a:xfrm>
            <a:off x="10060781" y="2419863"/>
            <a:ext cx="388128" cy="701556"/>
          </a:xfrm>
          <a:prstGeom prst="downArrow">
            <a:avLst>
              <a:gd name="adj1" fmla="val 47418"/>
              <a:gd name="adj2" fmla="val 87252"/>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4739868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5F8C19-A5B4-0434-3A81-0ABD621E8D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88D89D-95BE-EB27-554C-F89044D1417F}"/>
              </a:ext>
            </a:extLst>
          </p:cNvPr>
          <p:cNvSpPr>
            <a:spLocks noGrp="1"/>
          </p:cNvSpPr>
          <p:nvPr>
            <p:ph type="title"/>
          </p:nvPr>
        </p:nvSpPr>
        <p:spPr>
          <a:xfrm>
            <a:off x="838199" y="365125"/>
            <a:ext cx="10515601" cy="1325563"/>
          </a:xfrm>
        </p:spPr>
        <p:txBody>
          <a:bodyPr/>
          <a:lstStyle/>
          <a:p>
            <a:r>
              <a:rPr lang="en-US"/>
              <a:t>Operating Transfers – pt. 2</a:t>
            </a:r>
          </a:p>
        </p:txBody>
      </p:sp>
      <p:pic>
        <p:nvPicPr>
          <p:cNvPr id="7" name="Picture 6" descr="Image of the report titled, &quot;Operating Transfers, Summary with G38 Code&quot;. Snippet includes an example from Agency 845.">
            <a:extLst>
              <a:ext uri="{FF2B5EF4-FFF2-40B4-BE49-F238E27FC236}">
                <a16:creationId xmlns:a16="http://schemas.microsoft.com/office/drawing/2014/main" id="{0823077D-0164-531E-D430-9FF68A496500}"/>
              </a:ext>
            </a:extLst>
          </p:cNvPr>
          <p:cNvPicPr>
            <a:picLocks noChangeAspect="1"/>
          </p:cNvPicPr>
          <p:nvPr/>
        </p:nvPicPr>
        <p:blipFill>
          <a:blip r:embed="rId4"/>
          <a:srcRect l="1563" t="20109" r="16841" b="1422"/>
          <a:stretch>
            <a:fillRect/>
          </a:stretch>
        </p:blipFill>
        <p:spPr>
          <a:xfrm>
            <a:off x="1076294" y="1690688"/>
            <a:ext cx="9819659" cy="3232319"/>
          </a:xfrm>
          <a:prstGeom prst="rect">
            <a:avLst/>
          </a:prstGeom>
        </p:spPr>
      </p:pic>
      <p:sp>
        <p:nvSpPr>
          <p:cNvPr id="8" name="Rectangle: Rounded Corners 7">
            <a:extLst>
              <a:ext uri="{FF2B5EF4-FFF2-40B4-BE49-F238E27FC236}">
                <a16:creationId xmlns:a16="http://schemas.microsoft.com/office/drawing/2014/main" id="{D05D5F7E-F65B-8E5C-A681-B5E19412A3E4}"/>
              </a:ext>
            </a:extLst>
          </p:cNvPr>
          <p:cNvSpPr/>
          <p:nvPr/>
        </p:nvSpPr>
        <p:spPr>
          <a:xfrm>
            <a:off x="335935" y="2858664"/>
            <a:ext cx="2177557" cy="1538460"/>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r>
              <a:rPr lang="en-US" sz="2000"/>
              <a:t>(5) G38-</a:t>
            </a:r>
            <a:r>
              <a:rPr lang="en-US" sz="2000" dirty="0"/>
              <a:t>Transfer Code used in transaction</a:t>
            </a:r>
          </a:p>
        </p:txBody>
      </p:sp>
      <p:sp>
        <p:nvSpPr>
          <p:cNvPr id="15" name="Arrow: Down 14">
            <a:extLst>
              <a:ext uri="{FF2B5EF4-FFF2-40B4-BE49-F238E27FC236}">
                <a16:creationId xmlns:a16="http://schemas.microsoft.com/office/drawing/2014/main" id="{79EF0F20-2FE1-7D45-F450-1A8745A1C968}"/>
              </a:ext>
              <a:ext uri="{C183D7F6-B498-43B3-948B-1728B52AA6E4}">
                <adec:decorative xmlns:adec="http://schemas.microsoft.com/office/drawing/2017/decorative" val="1"/>
              </a:ext>
            </a:extLst>
          </p:cNvPr>
          <p:cNvSpPr/>
          <p:nvPr/>
        </p:nvSpPr>
        <p:spPr>
          <a:xfrm rot="16200000">
            <a:off x="2509543" y="3100417"/>
            <a:ext cx="451783" cy="911390"/>
          </a:xfrm>
          <a:prstGeom prst="downArrow">
            <a:avLst>
              <a:gd name="adj1" fmla="val 47418"/>
              <a:gd name="adj2" fmla="val 87252"/>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10A4B599-C878-9DF2-E443-C4BA385FC551}"/>
              </a:ext>
            </a:extLst>
          </p:cNvPr>
          <p:cNvSpPr/>
          <p:nvPr/>
        </p:nvSpPr>
        <p:spPr>
          <a:xfrm>
            <a:off x="4089817" y="5292859"/>
            <a:ext cx="7064679" cy="919179"/>
          </a:xfrm>
          <a:prstGeom prst="round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US" sz="2000"/>
              <a:t>(7) </a:t>
            </a:r>
            <a:r>
              <a:rPr lang="en-US" sz="2000" u="sng"/>
              <a:t>G38 Sort Code:</a:t>
            </a:r>
            <a:r>
              <a:rPr lang="en-US" sz="2000"/>
              <a:t> Custom Code with both D23 Funds to combine transactions to be balanced</a:t>
            </a:r>
          </a:p>
        </p:txBody>
      </p:sp>
      <p:sp>
        <p:nvSpPr>
          <p:cNvPr id="3" name="Arrow: Down 2">
            <a:extLst>
              <a:ext uri="{FF2B5EF4-FFF2-40B4-BE49-F238E27FC236}">
                <a16:creationId xmlns:a16="http://schemas.microsoft.com/office/drawing/2014/main" id="{06616756-300D-0F81-736F-8E6574B755FF}"/>
              </a:ext>
              <a:ext uri="{C183D7F6-B498-43B3-948B-1728B52AA6E4}">
                <adec:decorative xmlns:adec="http://schemas.microsoft.com/office/drawing/2017/decorative" val="1"/>
              </a:ext>
            </a:extLst>
          </p:cNvPr>
          <p:cNvSpPr/>
          <p:nvPr/>
        </p:nvSpPr>
        <p:spPr>
          <a:xfrm rot="8378595">
            <a:off x="5579484" y="3843577"/>
            <a:ext cx="451783" cy="1745920"/>
          </a:xfrm>
          <a:prstGeom prst="downArrow">
            <a:avLst>
              <a:gd name="adj1" fmla="val 47418"/>
              <a:gd name="adj2" fmla="val 87252"/>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8780196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100164-D3B5-75BE-AD72-25F19E16FD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870B32-7E42-2F5E-9294-81B02DAFC4A3}"/>
              </a:ext>
            </a:extLst>
          </p:cNvPr>
          <p:cNvSpPr>
            <a:spLocks noGrp="1"/>
          </p:cNvSpPr>
          <p:nvPr>
            <p:ph type="title"/>
          </p:nvPr>
        </p:nvSpPr>
        <p:spPr>
          <a:xfrm>
            <a:off x="838199" y="365125"/>
            <a:ext cx="10515601" cy="1325563"/>
          </a:xfrm>
        </p:spPr>
        <p:txBody>
          <a:bodyPr/>
          <a:lstStyle/>
          <a:p>
            <a:r>
              <a:rPr lang="en-US"/>
              <a:t>Indirect Transfers</a:t>
            </a:r>
          </a:p>
        </p:txBody>
      </p:sp>
      <p:pic>
        <p:nvPicPr>
          <p:cNvPr id="8" name="Picture Placeholder 7" descr="Image of the report titled, &quot;Indirect Transfers Summary, with G38 Code&quot;. ">
            <a:extLst>
              <a:ext uri="{FF2B5EF4-FFF2-40B4-BE49-F238E27FC236}">
                <a16:creationId xmlns:a16="http://schemas.microsoft.com/office/drawing/2014/main" id="{8D05442D-5872-698B-E3BB-3CD456E99AF5}"/>
              </a:ext>
            </a:extLst>
          </p:cNvPr>
          <p:cNvPicPr>
            <a:picLocks noGrp="1" noChangeAspect="1"/>
          </p:cNvPicPr>
          <p:nvPr>
            <p:ph type="pic" sz="quarter" idx="13"/>
          </p:nvPr>
        </p:nvPicPr>
        <p:blipFill>
          <a:blip r:embed="rId4"/>
          <a:srcRect l="363" t="3728" b="1443"/>
          <a:stretch>
            <a:fillRect/>
          </a:stretch>
        </p:blipFill>
        <p:spPr>
          <a:xfrm>
            <a:off x="1398216" y="1523906"/>
            <a:ext cx="9395565" cy="3810187"/>
          </a:xfrm>
          <a:prstGeom prst="rect">
            <a:avLst/>
          </a:prstGeom>
        </p:spPr>
      </p:pic>
      <p:sp>
        <p:nvSpPr>
          <p:cNvPr id="3" name="Rectangle: Rounded Corners 2">
            <a:extLst>
              <a:ext uri="{FF2B5EF4-FFF2-40B4-BE49-F238E27FC236}">
                <a16:creationId xmlns:a16="http://schemas.microsoft.com/office/drawing/2014/main" id="{46667B59-232C-5B98-C7DB-F30097B1A75B}"/>
              </a:ext>
            </a:extLst>
          </p:cNvPr>
          <p:cNvSpPr/>
          <p:nvPr/>
        </p:nvSpPr>
        <p:spPr>
          <a:xfrm>
            <a:off x="2254685" y="5511452"/>
            <a:ext cx="7891397" cy="726510"/>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pPr algn="ctr"/>
            <a:r>
              <a:rPr lang="en-US">
                <a:solidFill>
                  <a:schemeClr val="tx1"/>
                </a:solidFill>
              </a:rPr>
              <a:t>All transactions that include Compt. Objs. 1356 &amp; 1456</a:t>
            </a:r>
          </a:p>
        </p:txBody>
      </p:sp>
    </p:spTree>
    <p:custDataLst>
      <p:tags r:id="rId1"/>
    </p:custDataLst>
    <p:extLst>
      <p:ext uri="{BB962C8B-B14F-4D97-AF65-F5344CB8AC3E}">
        <p14:creationId xmlns:p14="http://schemas.microsoft.com/office/powerpoint/2010/main" val="3499542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324D01-8ECE-6DF9-1240-95EA273AF0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F49993-033F-1540-483E-B32515AD9D9E}"/>
              </a:ext>
            </a:extLst>
          </p:cNvPr>
          <p:cNvSpPr>
            <a:spLocks noGrp="1"/>
          </p:cNvSpPr>
          <p:nvPr>
            <p:ph type="title"/>
          </p:nvPr>
        </p:nvSpPr>
        <p:spPr/>
        <p:txBody>
          <a:bodyPr/>
          <a:lstStyle/>
          <a:p>
            <a:r>
              <a:rPr lang="en-US"/>
              <a:t>Purpose of Reports</a:t>
            </a:r>
          </a:p>
        </p:txBody>
      </p:sp>
      <p:sp>
        <p:nvSpPr>
          <p:cNvPr id="3" name="Slide Number Placeholder 2">
            <a:extLst>
              <a:ext uri="{FF2B5EF4-FFF2-40B4-BE49-F238E27FC236}">
                <a16:creationId xmlns:a16="http://schemas.microsoft.com/office/drawing/2014/main" id="{28CE1D6C-50AE-CB38-C89B-CAF4479FE7C8}"/>
              </a:ext>
            </a:extLst>
          </p:cNvPr>
          <p:cNvSpPr>
            <a:spLocks noGrp="1"/>
          </p:cNvSpPr>
          <p:nvPr>
            <p:ph type="sldNum" sz="quarter" idx="4294967295"/>
          </p:nvPr>
        </p:nvSpPr>
        <p:spPr>
          <a:xfrm>
            <a:off x="8610600" y="6356350"/>
            <a:ext cx="2743200" cy="365125"/>
          </a:xfrm>
        </p:spPr>
        <p:txBody>
          <a:bodyPr/>
          <a:lstStyle/>
          <a:p>
            <a:fld id="{9E479467-D475-44BA-A6A1-CAD0337F3F46}" type="slidenum">
              <a:rPr lang="en-US" smtClean="0"/>
              <a:pPr/>
              <a:t>4</a:t>
            </a:fld>
            <a:endParaRPr lang="en-US"/>
          </a:p>
        </p:txBody>
      </p:sp>
      <p:graphicFrame>
        <p:nvGraphicFramePr>
          <p:cNvPr id="4" name="Content Placeholder 2">
            <a:extLst>
              <a:ext uri="{FF2B5EF4-FFF2-40B4-BE49-F238E27FC236}">
                <a16:creationId xmlns:a16="http://schemas.microsoft.com/office/drawing/2014/main" id="{BDDDD3D0-C5E2-5642-0E61-41D0B39C076B}"/>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2445116767"/>
              </p:ext>
            </p:extLst>
          </p:nvPr>
        </p:nvGraphicFramePr>
        <p:xfrm>
          <a:off x="838200" y="1847850"/>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8376981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7C2E7E5-A870-149C-8FB1-6B82E33C790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1714F53-39A7-827F-2875-07DCBE6918F7}"/>
              </a:ext>
            </a:extLst>
          </p:cNvPr>
          <p:cNvSpPr>
            <a:spLocks noGrp="1"/>
          </p:cNvSpPr>
          <p:nvPr>
            <p:ph type="title"/>
          </p:nvPr>
        </p:nvSpPr>
        <p:spPr/>
        <p:txBody>
          <a:bodyPr/>
          <a:lstStyle/>
          <a:p>
            <a:r>
              <a:rPr lang="en-US"/>
              <a:t>Links to Resources</a:t>
            </a:r>
          </a:p>
        </p:txBody>
      </p:sp>
      <p:graphicFrame>
        <p:nvGraphicFramePr>
          <p:cNvPr id="8" name="Content Placeholder 2">
            <a:extLst>
              <a:ext uri="{FF2B5EF4-FFF2-40B4-BE49-F238E27FC236}">
                <a16:creationId xmlns:a16="http://schemas.microsoft.com/office/drawing/2014/main" id="{88473A28-A993-E57F-0482-A4814F54571D}"/>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246674683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40251637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1B122-598F-1A8B-E7E0-94BD2893293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38940ED-97EF-B1E5-DF7A-C6E449025BBF}"/>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a:t>Outro Page with Contact Info</a:t>
            </a:r>
          </a:p>
        </p:txBody>
      </p:sp>
      <p:sp>
        <p:nvSpPr>
          <p:cNvPr id="3" name="Text Placeholder 2">
            <a:extLst>
              <a:ext uri="{FF2B5EF4-FFF2-40B4-BE49-F238E27FC236}">
                <a16:creationId xmlns:a16="http://schemas.microsoft.com/office/drawing/2014/main" id="{830209F0-ED63-F944-06BC-A23B9964A399}"/>
              </a:ext>
            </a:extLst>
          </p:cNvPr>
          <p:cNvSpPr>
            <a:spLocks noGrp="1"/>
          </p:cNvSpPr>
          <p:nvPr>
            <p:ph type="body" sz="quarter" idx="11"/>
          </p:nvPr>
        </p:nvSpPr>
        <p:spPr/>
        <p:txBody>
          <a:bodyPr/>
          <a:lstStyle/>
          <a:p>
            <a:r>
              <a:rPr lang="en-US">
                <a:latin typeface="Aptos"/>
              </a:rPr>
              <a:t>SARS Analysts</a:t>
            </a:r>
            <a:endParaRPr lang="en-US"/>
          </a:p>
        </p:txBody>
      </p:sp>
      <p:sp>
        <p:nvSpPr>
          <p:cNvPr id="2" name="Text Placeholder 1">
            <a:extLst>
              <a:ext uri="{FF2B5EF4-FFF2-40B4-BE49-F238E27FC236}">
                <a16:creationId xmlns:a16="http://schemas.microsoft.com/office/drawing/2014/main" id="{49986572-81C9-55BA-AD48-3E882F674552}"/>
              </a:ext>
            </a:extLst>
          </p:cNvPr>
          <p:cNvSpPr>
            <a:spLocks noGrp="1"/>
          </p:cNvSpPr>
          <p:nvPr>
            <p:ph type="body" sz="quarter" idx="10"/>
          </p:nvPr>
        </p:nvSpPr>
        <p:spPr/>
        <p:txBody>
          <a:bodyPr/>
          <a:lstStyle/>
          <a:p>
            <a:r>
              <a:rPr lang="en-US">
                <a:latin typeface="Aptos"/>
              </a:rPr>
              <a:t>ACFR Contacts List</a:t>
            </a:r>
            <a:endParaRPr lang="en-US" dirty="0"/>
          </a:p>
          <a:p>
            <a:r>
              <a:rPr lang="en-US" dirty="0">
                <a:latin typeface="Aptos"/>
              </a:rPr>
              <a:t>https://www.oregon.gov/das/Financial/Acctng/Documents/ACFR_Contacts.pdf</a:t>
            </a:r>
            <a:endParaRPr lang="en-US" dirty="0"/>
          </a:p>
        </p:txBody>
      </p:sp>
    </p:spTree>
    <p:custDataLst>
      <p:tags r:id="rId1"/>
    </p:custDataLst>
    <p:extLst>
      <p:ext uri="{BB962C8B-B14F-4D97-AF65-F5344CB8AC3E}">
        <p14:creationId xmlns:p14="http://schemas.microsoft.com/office/powerpoint/2010/main" val="25850215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0045B-EC0B-63CA-EC01-6E4543F44B2A}"/>
              </a:ext>
            </a:extLst>
          </p:cNvPr>
          <p:cNvSpPr>
            <a:spLocks noGrp="1"/>
          </p:cNvSpPr>
          <p:nvPr>
            <p:ph type="title"/>
          </p:nvPr>
        </p:nvSpPr>
        <p:spPr/>
        <p:txBody>
          <a:bodyPr/>
          <a:lstStyle/>
          <a:p>
            <a:r>
              <a:rPr lang="en-US"/>
              <a:t>Researching SWB Exceptions</a:t>
            </a:r>
          </a:p>
        </p:txBody>
      </p:sp>
      <p:sp>
        <p:nvSpPr>
          <p:cNvPr id="5" name="Text Placeholder 4">
            <a:extLst>
              <a:ext uri="{FF2B5EF4-FFF2-40B4-BE49-F238E27FC236}">
                <a16:creationId xmlns:a16="http://schemas.microsoft.com/office/drawing/2014/main" id="{254F2099-EB56-3D65-34E1-50768A9F49EC}"/>
              </a:ext>
            </a:extLst>
          </p:cNvPr>
          <p:cNvSpPr>
            <a:spLocks noGrp="1"/>
          </p:cNvSpPr>
          <p:nvPr>
            <p:ph type="body" idx="1"/>
          </p:nvPr>
        </p:nvSpPr>
        <p:spPr/>
        <p:txBody>
          <a:bodyPr/>
          <a:lstStyle/>
          <a:p>
            <a:r>
              <a:rPr lang="en-US"/>
              <a:t>Steps to follow</a:t>
            </a:r>
          </a:p>
        </p:txBody>
      </p:sp>
    </p:spTree>
    <p:custDataLst>
      <p:tags r:id="rId1"/>
    </p:custDataLst>
    <p:extLst>
      <p:ext uri="{BB962C8B-B14F-4D97-AF65-F5344CB8AC3E}">
        <p14:creationId xmlns:p14="http://schemas.microsoft.com/office/powerpoint/2010/main" val="17359963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48AAF9A-A56E-52D2-F2A3-BBAF1187E500}"/>
              </a:ext>
            </a:extLst>
          </p:cNvPr>
          <p:cNvSpPr>
            <a:spLocks noGrp="1"/>
          </p:cNvSpPr>
          <p:nvPr>
            <p:ph type="title"/>
          </p:nvPr>
        </p:nvSpPr>
        <p:spPr/>
        <p:txBody>
          <a:bodyPr/>
          <a:lstStyle/>
          <a:p>
            <a:r>
              <a:rPr lang="en-US"/>
              <a:t>SWB Exception – Now what?</a:t>
            </a:r>
          </a:p>
        </p:txBody>
      </p:sp>
      <p:graphicFrame>
        <p:nvGraphicFramePr>
          <p:cNvPr id="8" name="Content Placeholder 2" descr="SmartArt Table">
            <a:extLst>
              <a:ext uri="{FF2B5EF4-FFF2-40B4-BE49-F238E27FC236}">
                <a16:creationId xmlns:a16="http://schemas.microsoft.com/office/drawing/2014/main" id="{ABD8E710-F9A2-8888-B751-7C2FBA75AE34}"/>
              </a:ext>
              <a:ext uri="{C183D7F6-B498-43B3-948B-1728B52AA6E4}">
                <adec:decorative xmlns:adec="http://schemas.microsoft.com/office/drawing/2017/decorative" val="0"/>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4896033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1094F7-3AA5-EA20-D433-BEB126AAC0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090D07-369F-8B30-BD45-19D7606A53F3}"/>
              </a:ext>
            </a:extLst>
          </p:cNvPr>
          <p:cNvSpPr>
            <a:spLocks noGrp="1"/>
          </p:cNvSpPr>
          <p:nvPr>
            <p:ph type="title"/>
          </p:nvPr>
        </p:nvSpPr>
        <p:spPr/>
        <p:txBody>
          <a:bodyPr>
            <a:normAutofit/>
          </a:bodyPr>
          <a:lstStyle/>
          <a:p>
            <a:r>
              <a:rPr lang="en-US"/>
              <a:t>Step 1: SWB Exception Report</a:t>
            </a:r>
          </a:p>
        </p:txBody>
      </p:sp>
      <p:pic>
        <p:nvPicPr>
          <p:cNvPr id="7" name="Picture 6" descr="Image of Statewide Balancing Exception Report example.">
            <a:extLst>
              <a:ext uri="{FF2B5EF4-FFF2-40B4-BE49-F238E27FC236}">
                <a16:creationId xmlns:a16="http://schemas.microsoft.com/office/drawing/2014/main" id="{303E3E13-9673-49FB-72C6-89D35D3196A3}"/>
              </a:ext>
            </a:extLst>
          </p:cNvPr>
          <p:cNvPicPr>
            <a:picLocks noChangeAspect="1"/>
          </p:cNvPicPr>
          <p:nvPr/>
        </p:nvPicPr>
        <p:blipFill>
          <a:blip r:embed="rId4">
            <a:duotone>
              <a:schemeClr val="accent6">
                <a:shade val="45000"/>
                <a:satMod val="135000"/>
              </a:schemeClr>
              <a:prstClr val="white"/>
            </a:duotone>
          </a:blip>
          <a:stretch>
            <a:fillRect/>
          </a:stretch>
        </p:blipFill>
        <p:spPr>
          <a:xfrm>
            <a:off x="180856" y="1690688"/>
            <a:ext cx="11830287" cy="4388137"/>
          </a:xfrm>
          <a:prstGeom prst="rect">
            <a:avLst/>
          </a:prstGeom>
        </p:spPr>
      </p:pic>
    </p:spTree>
    <p:custDataLst>
      <p:tags r:id="rId1"/>
    </p:custDataLst>
    <p:extLst>
      <p:ext uri="{BB962C8B-B14F-4D97-AF65-F5344CB8AC3E}">
        <p14:creationId xmlns:p14="http://schemas.microsoft.com/office/powerpoint/2010/main" val="18437340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C2E4F5-18E6-2C69-E536-5412708EE5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4F4BA5-E0A2-71EB-54C3-F08495ED6355}"/>
              </a:ext>
            </a:extLst>
          </p:cNvPr>
          <p:cNvSpPr>
            <a:spLocks noGrp="1"/>
          </p:cNvSpPr>
          <p:nvPr>
            <p:ph type="title"/>
          </p:nvPr>
        </p:nvSpPr>
        <p:spPr/>
        <p:txBody>
          <a:bodyPr>
            <a:normAutofit/>
          </a:bodyPr>
          <a:lstStyle/>
          <a:p>
            <a:r>
              <a:rPr lang="en-US"/>
              <a:t>Step 1: Datamart Repository Query</a:t>
            </a:r>
          </a:p>
        </p:txBody>
      </p:sp>
      <p:pic>
        <p:nvPicPr>
          <p:cNvPr id="9" name="Picture 8" descr="Image of Datamart Repository Query titled Transfers-SWB-Query 1.">
            <a:extLst>
              <a:ext uri="{FF2B5EF4-FFF2-40B4-BE49-F238E27FC236}">
                <a16:creationId xmlns:a16="http://schemas.microsoft.com/office/drawing/2014/main" id="{4B3FEE37-C5AA-BC22-5622-AADAB26747EA}"/>
              </a:ext>
            </a:extLst>
          </p:cNvPr>
          <p:cNvPicPr>
            <a:picLocks noChangeAspect="1"/>
          </p:cNvPicPr>
          <p:nvPr/>
        </p:nvPicPr>
        <p:blipFill>
          <a:blip r:embed="rId4"/>
          <a:stretch>
            <a:fillRect/>
          </a:stretch>
        </p:blipFill>
        <p:spPr>
          <a:xfrm>
            <a:off x="803003" y="1434237"/>
            <a:ext cx="10585993" cy="5267008"/>
          </a:xfrm>
          <a:prstGeom prst="rect">
            <a:avLst/>
          </a:prstGeom>
        </p:spPr>
      </p:pic>
    </p:spTree>
    <p:custDataLst>
      <p:tags r:id="rId1"/>
    </p:custDataLst>
    <p:extLst>
      <p:ext uri="{BB962C8B-B14F-4D97-AF65-F5344CB8AC3E}">
        <p14:creationId xmlns:p14="http://schemas.microsoft.com/office/powerpoint/2010/main" val="24947829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6E242E-45AD-FF16-B456-0E620551E3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225027-24E0-1444-799C-762CEFE1074C}"/>
              </a:ext>
            </a:extLst>
          </p:cNvPr>
          <p:cNvSpPr>
            <a:spLocks noGrp="1"/>
          </p:cNvSpPr>
          <p:nvPr>
            <p:ph type="title"/>
          </p:nvPr>
        </p:nvSpPr>
        <p:spPr/>
        <p:txBody>
          <a:bodyPr>
            <a:normAutofit/>
          </a:bodyPr>
          <a:lstStyle/>
          <a:p>
            <a:r>
              <a:rPr lang="en-US"/>
              <a:t>Step 1: Update Query Filters</a:t>
            </a:r>
          </a:p>
        </p:txBody>
      </p:sp>
      <p:sp>
        <p:nvSpPr>
          <p:cNvPr id="3" name="Content Placeholder 2">
            <a:extLst>
              <a:ext uri="{FF2B5EF4-FFF2-40B4-BE49-F238E27FC236}">
                <a16:creationId xmlns:a16="http://schemas.microsoft.com/office/drawing/2014/main" id="{12433358-377E-3C16-69C9-5F8553698CA6}"/>
              </a:ext>
            </a:extLst>
          </p:cNvPr>
          <p:cNvSpPr>
            <a:spLocks noGrp="1"/>
          </p:cNvSpPr>
          <p:nvPr>
            <p:ph idx="1"/>
          </p:nvPr>
        </p:nvSpPr>
        <p:spPr>
          <a:xfrm>
            <a:off x="731520" y="1888728"/>
            <a:ext cx="2736509" cy="4278344"/>
          </a:xfrm>
        </p:spPr>
        <p:txBody>
          <a:bodyPr>
            <a:normAutofit/>
          </a:bodyPr>
          <a:lstStyle/>
          <a:p>
            <a:pPr marL="0" lvl="0" indent="0">
              <a:buNone/>
            </a:pPr>
            <a:r>
              <a:rPr lang="en-US" b="1" u="sng"/>
              <a:t>From SWB Report</a:t>
            </a:r>
            <a:r>
              <a:rPr lang="en-US"/>
              <a:t>:</a:t>
            </a:r>
          </a:p>
          <a:p>
            <a:pPr lvl="0"/>
            <a:r>
              <a:rPr lang="en-US"/>
              <a:t>Agency</a:t>
            </a:r>
          </a:p>
          <a:p>
            <a:pPr lvl="0"/>
            <a:r>
              <a:rPr lang="en-US"/>
              <a:t>Fiscal Year</a:t>
            </a:r>
          </a:p>
          <a:p>
            <a:pPr lvl="0"/>
            <a:r>
              <a:rPr lang="en-US"/>
              <a:t>Compt Obj</a:t>
            </a:r>
          </a:p>
          <a:p>
            <a:pPr lvl="0"/>
            <a:r>
              <a:rPr lang="en-US"/>
              <a:t>D23 Fund</a:t>
            </a:r>
          </a:p>
          <a:p>
            <a:pPr lvl="0"/>
            <a:endParaRPr lang="en-US"/>
          </a:p>
          <a:p>
            <a:pPr marL="0" lvl="0" indent="0">
              <a:buNone/>
            </a:pPr>
            <a:r>
              <a:rPr lang="en-US" b="1" u="sng"/>
              <a:t>GL Accounts</a:t>
            </a:r>
            <a:r>
              <a:rPr lang="en-US"/>
              <a:t>:</a:t>
            </a:r>
          </a:p>
          <a:p>
            <a:pPr lvl="0"/>
            <a:r>
              <a:rPr lang="en-US"/>
              <a:t>No changes</a:t>
            </a:r>
          </a:p>
          <a:p>
            <a:pPr lvl="0"/>
            <a:endParaRPr lang="en-US"/>
          </a:p>
          <a:p>
            <a:pPr lvl="0"/>
            <a:endParaRPr lang="en-US"/>
          </a:p>
          <a:p>
            <a:pPr lvl="0"/>
            <a:endParaRPr lang="en-US"/>
          </a:p>
          <a:p>
            <a:pPr marL="0" indent="0">
              <a:buNone/>
            </a:pPr>
            <a:endParaRPr lang="en-US"/>
          </a:p>
        </p:txBody>
      </p:sp>
      <p:pic>
        <p:nvPicPr>
          <p:cNvPr id="7" name="Picture 6" descr="Image showing how to update Datamart query filters to match the Statewide Balancing Exception Report example.">
            <a:extLst>
              <a:ext uri="{FF2B5EF4-FFF2-40B4-BE49-F238E27FC236}">
                <a16:creationId xmlns:a16="http://schemas.microsoft.com/office/drawing/2014/main" id="{19C925FB-0BE4-ECAE-ECF2-B5CDC722A095}"/>
              </a:ext>
            </a:extLst>
          </p:cNvPr>
          <p:cNvPicPr>
            <a:picLocks noChangeAspect="1"/>
          </p:cNvPicPr>
          <p:nvPr/>
        </p:nvPicPr>
        <p:blipFill>
          <a:blip r:embed="rId4"/>
          <a:stretch>
            <a:fillRect/>
          </a:stretch>
        </p:blipFill>
        <p:spPr>
          <a:xfrm>
            <a:off x="3468029" y="1668716"/>
            <a:ext cx="8223567" cy="4730071"/>
          </a:xfrm>
          <a:prstGeom prst="rect">
            <a:avLst/>
          </a:prstGeom>
        </p:spPr>
      </p:pic>
    </p:spTree>
    <p:custDataLst>
      <p:tags r:id="rId1"/>
    </p:custDataLst>
    <p:extLst>
      <p:ext uri="{BB962C8B-B14F-4D97-AF65-F5344CB8AC3E}">
        <p14:creationId xmlns:p14="http://schemas.microsoft.com/office/powerpoint/2010/main" val="24488899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C1A695-89F2-F67F-CC84-4A471CBC4C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04E8A4-3133-8549-351C-CF795FBEE7F3}"/>
              </a:ext>
            </a:extLst>
          </p:cNvPr>
          <p:cNvSpPr>
            <a:spLocks noGrp="1"/>
          </p:cNvSpPr>
          <p:nvPr>
            <p:ph type="title"/>
          </p:nvPr>
        </p:nvSpPr>
        <p:spPr/>
        <p:txBody>
          <a:bodyPr>
            <a:normAutofit/>
          </a:bodyPr>
          <a:lstStyle/>
          <a:p>
            <a:r>
              <a:rPr lang="en-US"/>
              <a:t>Step 1: Locate the transaction(s)</a:t>
            </a:r>
          </a:p>
        </p:txBody>
      </p:sp>
      <p:sp>
        <p:nvSpPr>
          <p:cNvPr id="3" name="Content Placeholder 2">
            <a:extLst>
              <a:ext uri="{FF2B5EF4-FFF2-40B4-BE49-F238E27FC236}">
                <a16:creationId xmlns:a16="http://schemas.microsoft.com/office/drawing/2014/main" id="{DD504C97-DC57-934E-699C-EBC5B6FC9BA5}"/>
              </a:ext>
            </a:extLst>
          </p:cNvPr>
          <p:cNvSpPr>
            <a:spLocks noGrp="1"/>
          </p:cNvSpPr>
          <p:nvPr>
            <p:ph idx="1"/>
          </p:nvPr>
        </p:nvSpPr>
        <p:spPr>
          <a:xfrm>
            <a:off x="459294" y="3091226"/>
            <a:ext cx="2988826" cy="3112805"/>
          </a:xfrm>
        </p:spPr>
        <p:txBody>
          <a:bodyPr>
            <a:normAutofit/>
          </a:bodyPr>
          <a:lstStyle/>
          <a:p>
            <a:pPr lvl="0"/>
            <a:r>
              <a:rPr lang="en-US"/>
              <a:t>Confirm Sort Code subtotals results match SWB report.</a:t>
            </a:r>
          </a:p>
          <a:p>
            <a:pPr marL="0" lvl="0" indent="0">
              <a:buNone/>
            </a:pPr>
            <a:endParaRPr lang="en-US"/>
          </a:p>
          <a:p>
            <a:pPr lvl="0"/>
            <a:r>
              <a:rPr lang="en-US"/>
              <a:t>Review entries that make up variance balances.</a:t>
            </a:r>
          </a:p>
        </p:txBody>
      </p:sp>
      <p:pic>
        <p:nvPicPr>
          <p:cNvPr id="20" name="Picture 19" descr="Image of Datamart Query results showing individual transactions that make up the Statewide Balancing Exception Report balances.">
            <a:extLst>
              <a:ext uri="{FF2B5EF4-FFF2-40B4-BE49-F238E27FC236}">
                <a16:creationId xmlns:a16="http://schemas.microsoft.com/office/drawing/2014/main" id="{3B927EF0-6058-0313-C5C2-6590282A00EB}"/>
              </a:ext>
            </a:extLst>
          </p:cNvPr>
          <p:cNvPicPr>
            <a:picLocks noChangeAspect="1"/>
          </p:cNvPicPr>
          <p:nvPr/>
        </p:nvPicPr>
        <p:blipFill>
          <a:blip r:embed="rId4"/>
          <a:stretch>
            <a:fillRect/>
          </a:stretch>
        </p:blipFill>
        <p:spPr>
          <a:xfrm>
            <a:off x="3467370" y="1520792"/>
            <a:ext cx="8354239" cy="4820676"/>
          </a:xfrm>
          <a:prstGeom prst="rect">
            <a:avLst/>
          </a:prstGeom>
          <a:ln>
            <a:solidFill>
              <a:schemeClr val="bg1"/>
            </a:solidFill>
          </a:ln>
        </p:spPr>
      </p:pic>
    </p:spTree>
    <p:custDataLst>
      <p:tags r:id="rId1"/>
    </p:custDataLst>
    <p:extLst>
      <p:ext uri="{BB962C8B-B14F-4D97-AF65-F5344CB8AC3E}">
        <p14:creationId xmlns:p14="http://schemas.microsoft.com/office/powerpoint/2010/main" val="5196048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02058F-D126-EED2-EFAF-E0EBAD61D2CB}"/>
              </a:ext>
            </a:extLst>
          </p:cNvPr>
          <p:cNvSpPr>
            <a:spLocks noGrp="1"/>
          </p:cNvSpPr>
          <p:nvPr>
            <p:ph type="title"/>
          </p:nvPr>
        </p:nvSpPr>
        <p:spPr/>
        <p:txBody>
          <a:bodyPr/>
          <a:lstStyle/>
          <a:p>
            <a:r>
              <a:rPr lang="en-US"/>
              <a:t>What to look for in your review?</a:t>
            </a:r>
          </a:p>
        </p:txBody>
      </p:sp>
      <p:sp>
        <p:nvSpPr>
          <p:cNvPr id="17" name="Text Placeholder 16">
            <a:extLst>
              <a:ext uri="{FF2B5EF4-FFF2-40B4-BE49-F238E27FC236}">
                <a16:creationId xmlns:a16="http://schemas.microsoft.com/office/drawing/2014/main" id="{5651FB00-481E-9B47-F5DD-897FD02A4356}"/>
              </a:ext>
              <a:ext uri="{C183D7F6-B498-43B3-948B-1728B52AA6E4}">
                <adec:decorative xmlns:adec="http://schemas.microsoft.com/office/drawing/2017/decorative" val="1"/>
              </a:ext>
            </a:extLst>
          </p:cNvPr>
          <p:cNvSpPr>
            <a:spLocks noGrp="1"/>
          </p:cNvSpPr>
          <p:nvPr>
            <p:ph type="body" sz="quarter" idx="25"/>
          </p:nvPr>
        </p:nvSpPr>
        <p:spPr/>
        <p:txBody>
          <a:bodyPr/>
          <a:lstStyle/>
          <a:p>
            <a:endParaRPr lang="en-US"/>
          </a:p>
        </p:txBody>
      </p:sp>
      <p:sp>
        <p:nvSpPr>
          <p:cNvPr id="15" name="Text Placeholder 14">
            <a:extLst>
              <a:ext uri="{FF2B5EF4-FFF2-40B4-BE49-F238E27FC236}">
                <a16:creationId xmlns:a16="http://schemas.microsoft.com/office/drawing/2014/main" id="{6A07EC63-0AB9-558C-AA30-B76171EAF31E}"/>
              </a:ext>
              <a:ext uri="{C183D7F6-B498-43B3-948B-1728B52AA6E4}">
                <adec:decorative xmlns:adec="http://schemas.microsoft.com/office/drawing/2017/decorative" val="1"/>
              </a:ext>
            </a:extLst>
          </p:cNvPr>
          <p:cNvSpPr>
            <a:spLocks noGrp="1"/>
          </p:cNvSpPr>
          <p:nvPr>
            <p:ph type="body" sz="quarter" idx="23"/>
          </p:nvPr>
        </p:nvSpPr>
        <p:spPr>
          <a:xfrm>
            <a:off x="8077964" y="2318272"/>
            <a:ext cx="3200400" cy="3826933"/>
          </a:xfrm>
        </p:spPr>
        <p:txBody>
          <a:bodyPr/>
          <a:lstStyle/>
          <a:p>
            <a:endParaRPr lang="en-US"/>
          </a:p>
        </p:txBody>
      </p:sp>
      <p:sp>
        <p:nvSpPr>
          <p:cNvPr id="14" name="Text Placeholder 13">
            <a:extLst>
              <a:ext uri="{FF2B5EF4-FFF2-40B4-BE49-F238E27FC236}">
                <a16:creationId xmlns:a16="http://schemas.microsoft.com/office/drawing/2014/main" id="{1F454D3C-737C-5018-976C-7B154C23253E}"/>
              </a:ext>
              <a:ext uri="{C183D7F6-B498-43B3-948B-1728B52AA6E4}">
                <adec:decorative xmlns:adec="http://schemas.microsoft.com/office/drawing/2017/decorative" val="1"/>
              </a:ext>
            </a:extLst>
          </p:cNvPr>
          <p:cNvSpPr>
            <a:spLocks noGrp="1"/>
          </p:cNvSpPr>
          <p:nvPr>
            <p:ph type="body" sz="quarter" idx="22"/>
          </p:nvPr>
        </p:nvSpPr>
        <p:spPr>
          <a:xfrm>
            <a:off x="4462218" y="2318273"/>
            <a:ext cx="3200400" cy="3826933"/>
          </a:xfrm>
        </p:spPr>
        <p:txBody>
          <a:bodyPr/>
          <a:lstStyle/>
          <a:p>
            <a:endParaRPr lang="en-US"/>
          </a:p>
        </p:txBody>
      </p:sp>
      <p:sp>
        <p:nvSpPr>
          <p:cNvPr id="13" name="Text Placeholder 12">
            <a:extLst>
              <a:ext uri="{FF2B5EF4-FFF2-40B4-BE49-F238E27FC236}">
                <a16:creationId xmlns:a16="http://schemas.microsoft.com/office/drawing/2014/main" id="{6315712C-E48F-5805-8E34-9A069772BE5E}"/>
              </a:ext>
              <a:ext uri="{C183D7F6-B498-43B3-948B-1728B52AA6E4}">
                <adec:decorative xmlns:adec="http://schemas.microsoft.com/office/drawing/2017/decorative" val="1"/>
              </a:ext>
            </a:extLst>
          </p:cNvPr>
          <p:cNvSpPr>
            <a:spLocks noGrp="1"/>
          </p:cNvSpPr>
          <p:nvPr>
            <p:ph type="body" sz="quarter" idx="21"/>
          </p:nvPr>
        </p:nvSpPr>
        <p:spPr>
          <a:xfrm>
            <a:off x="851136" y="2318273"/>
            <a:ext cx="3200400" cy="3826933"/>
          </a:xfrm>
        </p:spPr>
        <p:txBody>
          <a:bodyPr/>
          <a:lstStyle/>
          <a:p>
            <a:endParaRPr lang="en-US"/>
          </a:p>
        </p:txBody>
      </p:sp>
      <p:sp>
        <p:nvSpPr>
          <p:cNvPr id="11" name="Text Placeholder 10">
            <a:extLst>
              <a:ext uri="{FF2B5EF4-FFF2-40B4-BE49-F238E27FC236}">
                <a16:creationId xmlns:a16="http://schemas.microsoft.com/office/drawing/2014/main" id="{5F6CED6E-9F29-4889-E78D-D498F55EA157}"/>
              </a:ext>
            </a:extLst>
          </p:cNvPr>
          <p:cNvSpPr>
            <a:spLocks noGrp="1"/>
          </p:cNvSpPr>
          <p:nvPr>
            <p:ph type="body" sz="quarter" idx="19"/>
          </p:nvPr>
        </p:nvSpPr>
        <p:spPr>
          <a:xfrm>
            <a:off x="851135" y="2663022"/>
            <a:ext cx="3200399" cy="712788"/>
          </a:xfrm>
        </p:spPr>
        <p:txBody>
          <a:bodyPr>
            <a:noAutofit/>
          </a:bodyPr>
          <a:lstStyle/>
          <a:p>
            <a:r>
              <a:rPr lang="en-US"/>
              <a:t>Offsetting Activity in Both Columns?</a:t>
            </a:r>
          </a:p>
        </p:txBody>
      </p:sp>
      <p:sp>
        <p:nvSpPr>
          <p:cNvPr id="12" name="Text Placeholder 11">
            <a:extLst>
              <a:ext uri="{FF2B5EF4-FFF2-40B4-BE49-F238E27FC236}">
                <a16:creationId xmlns:a16="http://schemas.microsoft.com/office/drawing/2014/main" id="{9DC9A58F-6E75-4B76-3358-7E9839035715}"/>
              </a:ext>
            </a:extLst>
          </p:cNvPr>
          <p:cNvSpPr>
            <a:spLocks noGrp="1"/>
          </p:cNvSpPr>
          <p:nvPr>
            <p:ph type="body" sz="quarter" idx="20"/>
          </p:nvPr>
        </p:nvSpPr>
        <p:spPr>
          <a:xfrm>
            <a:off x="1084081" y="3860024"/>
            <a:ext cx="2696829" cy="2220232"/>
          </a:xfrm>
        </p:spPr>
        <p:txBody>
          <a:bodyPr>
            <a:normAutofit/>
          </a:bodyPr>
          <a:lstStyle/>
          <a:p>
            <a:r>
              <a:rPr lang="en-US"/>
              <a:t>Transfer In should have a matching Transfer Out.</a:t>
            </a:r>
          </a:p>
          <a:p>
            <a:endParaRPr lang="en-US"/>
          </a:p>
          <a:p>
            <a:r>
              <a:rPr lang="en-US"/>
              <a:t>Due To should have a matching Due From.</a:t>
            </a:r>
          </a:p>
        </p:txBody>
      </p:sp>
      <p:sp>
        <p:nvSpPr>
          <p:cNvPr id="10" name="Text Placeholder 9">
            <a:extLst>
              <a:ext uri="{FF2B5EF4-FFF2-40B4-BE49-F238E27FC236}">
                <a16:creationId xmlns:a16="http://schemas.microsoft.com/office/drawing/2014/main" id="{77158B88-6350-C342-2656-70C8226D6DCC}"/>
              </a:ext>
            </a:extLst>
          </p:cNvPr>
          <p:cNvSpPr>
            <a:spLocks noGrp="1"/>
          </p:cNvSpPr>
          <p:nvPr>
            <p:ph type="body" sz="quarter" idx="18"/>
          </p:nvPr>
        </p:nvSpPr>
        <p:spPr>
          <a:xfrm>
            <a:off x="4481069" y="2658258"/>
            <a:ext cx="3200399" cy="712788"/>
          </a:xfrm>
        </p:spPr>
        <p:txBody>
          <a:bodyPr>
            <a:noAutofit/>
          </a:bodyPr>
          <a:lstStyle/>
          <a:p>
            <a:r>
              <a:rPr lang="en-US"/>
              <a:t>G38s Entered Correctly?</a:t>
            </a:r>
          </a:p>
        </p:txBody>
      </p:sp>
      <p:sp>
        <p:nvSpPr>
          <p:cNvPr id="9" name="Text Placeholder 8">
            <a:extLst>
              <a:ext uri="{FF2B5EF4-FFF2-40B4-BE49-F238E27FC236}">
                <a16:creationId xmlns:a16="http://schemas.microsoft.com/office/drawing/2014/main" id="{DC1DB317-E6D0-EE04-7CD2-67F210214462}"/>
              </a:ext>
            </a:extLst>
          </p:cNvPr>
          <p:cNvSpPr>
            <a:spLocks noGrp="1"/>
          </p:cNvSpPr>
          <p:nvPr>
            <p:ph type="body" sz="quarter" idx="17"/>
          </p:nvPr>
        </p:nvSpPr>
        <p:spPr>
          <a:xfrm>
            <a:off x="4693149" y="3691931"/>
            <a:ext cx="2743202" cy="2220232"/>
          </a:xfrm>
        </p:spPr>
        <p:txBody>
          <a:bodyPr>
            <a:normAutofit lnSpcReduction="10000"/>
          </a:bodyPr>
          <a:lstStyle/>
          <a:p>
            <a:r>
              <a:rPr lang="en-US"/>
              <a:t>G38 should identify Agency &amp; D23 Fund on opposite side of the transfer. </a:t>
            </a:r>
          </a:p>
          <a:p>
            <a:endParaRPr lang="en-US"/>
          </a:p>
          <a:p>
            <a:r>
              <a:rPr lang="en-US"/>
              <a:t>If incorrect, activity will be under different sort codes.</a:t>
            </a:r>
          </a:p>
          <a:p>
            <a:endParaRPr lang="en-US"/>
          </a:p>
          <a:p>
            <a:endParaRPr lang="en-US"/>
          </a:p>
        </p:txBody>
      </p:sp>
      <p:sp>
        <p:nvSpPr>
          <p:cNvPr id="5" name="Text Placeholder 4">
            <a:extLst>
              <a:ext uri="{FF2B5EF4-FFF2-40B4-BE49-F238E27FC236}">
                <a16:creationId xmlns:a16="http://schemas.microsoft.com/office/drawing/2014/main" id="{3417CA72-5685-2EBF-8AC3-247E295C6A41}"/>
              </a:ext>
            </a:extLst>
          </p:cNvPr>
          <p:cNvSpPr>
            <a:spLocks noGrp="1"/>
          </p:cNvSpPr>
          <p:nvPr>
            <p:ph type="body" sz="quarter" idx="13"/>
          </p:nvPr>
        </p:nvSpPr>
        <p:spPr>
          <a:xfrm>
            <a:off x="8068536" y="2658258"/>
            <a:ext cx="3200399" cy="712788"/>
          </a:xfrm>
        </p:spPr>
        <p:txBody>
          <a:bodyPr>
            <a:noAutofit/>
          </a:bodyPr>
          <a:lstStyle/>
          <a:p>
            <a:r>
              <a:rPr lang="en-US"/>
              <a:t>Correct Compt Objects?</a:t>
            </a:r>
          </a:p>
        </p:txBody>
      </p:sp>
      <p:sp>
        <p:nvSpPr>
          <p:cNvPr id="6" name="Text Placeholder 5">
            <a:extLst>
              <a:ext uri="{FF2B5EF4-FFF2-40B4-BE49-F238E27FC236}">
                <a16:creationId xmlns:a16="http://schemas.microsoft.com/office/drawing/2014/main" id="{8FB72DC2-BEBD-1975-2C28-57F8D466534B}"/>
              </a:ext>
            </a:extLst>
          </p:cNvPr>
          <p:cNvSpPr>
            <a:spLocks noGrp="1"/>
          </p:cNvSpPr>
          <p:nvPr>
            <p:ph type="body" sz="quarter" idx="14"/>
          </p:nvPr>
        </p:nvSpPr>
        <p:spPr>
          <a:xfrm>
            <a:off x="8393280" y="3711032"/>
            <a:ext cx="2667786" cy="2220232"/>
          </a:xfrm>
        </p:spPr>
        <p:txBody>
          <a:bodyPr>
            <a:normAutofit/>
          </a:bodyPr>
          <a:lstStyle/>
          <a:p>
            <a:r>
              <a:rPr lang="en-US"/>
              <a:t>Intra-agency transfers (within one agency) </a:t>
            </a:r>
          </a:p>
          <a:p>
            <a:r>
              <a:rPr lang="en-US"/>
              <a:t>will use different </a:t>
            </a:r>
          </a:p>
          <a:p>
            <a:r>
              <a:rPr lang="en-US" err="1"/>
              <a:t>compt</a:t>
            </a:r>
            <a:r>
              <a:rPr lang="en-US"/>
              <a:t> objects than </a:t>
            </a:r>
          </a:p>
          <a:p>
            <a:r>
              <a:rPr lang="en-US"/>
              <a:t>interagency transfers (between agencies).</a:t>
            </a:r>
          </a:p>
        </p:txBody>
      </p:sp>
    </p:spTree>
    <p:custDataLst>
      <p:tags r:id="rId1"/>
    </p:custDataLst>
    <p:extLst>
      <p:ext uri="{BB962C8B-B14F-4D97-AF65-F5344CB8AC3E}">
        <p14:creationId xmlns:p14="http://schemas.microsoft.com/office/powerpoint/2010/main" val="18358507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932D2-4E68-296E-8C22-96E14E04A726}"/>
              </a:ext>
            </a:extLst>
          </p:cNvPr>
          <p:cNvSpPr>
            <a:spLocks noGrp="1"/>
          </p:cNvSpPr>
          <p:nvPr>
            <p:ph type="title"/>
          </p:nvPr>
        </p:nvSpPr>
        <p:spPr>
          <a:xfrm>
            <a:off x="839788" y="365125"/>
            <a:ext cx="10515600" cy="1325563"/>
          </a:xfrm>
        </p:spPr>
        <p:txBody>
          <a:bodyPr anchor="ctr">
            <a:normAutofit/>
          </a:bodyPr>
          <a:lstStyle/>
          <a:p>
            <a:r>
              <a:rPr lang="en-US"/>
              <a:t>Correct G38 Format</a:t>
            </a:r>
          </a:p>
        </p:txBody>
      </p:sp>
      <p:sp>
        <p:nvSpPr>
          <p:cNvPr id="63" name="Text Placeholder 13">
            <a:extLst>
              <a:ext uri="{FF2B5EF4-FFF2-40B4-BE49-F238E27FC236}">
                <a16:creationId xmlns:a16="http://schemas.microsoft.com/office/drawing/2014/main" id="{B6F545AD-CDA1-F13D-D6C7-40528A25B2D5}"/>
              </a:ext>
            </a:extLst>
          </p:cNvPr>
          <p:cNvSpPr>
            <a:spLocks noGrp="1"/>
          </p:cNvSpPr>
          <p:nvPr>
            <p:ph type="body" idx="1"/>
          </p:nvPr>
        </p:nvSpPr>
        <p:spPr>
          <a:xfrm>
            <a:off x="839788" y="1681163"/>
            <a:ext cx="10742612" cy="432772"/>
          </a:xfrm>
        </p:spPr>
        <p:txBody>
          <a:bodyPr anchor="b">
            <a:normAutofit/>
          </a:bodyPr>
          <a:lstStyle/>
          <a:p>
            <a:r>
              <a:rPr lang="en-US" b="0"/>
              <a:t>G38 identifies the Agency &amp; D23 Fund on </a:t>
            </a:r>
            <a:r>
              <a:rPr lang="en-US" b="0" u="sng"/>
              <a:t>opposite</a:t>
            </a:r>
            <a:r>
              <a:rPr lang="en-US" b="0"/>
              <a:t> side of the transfer. </a:t>
            </a:r>
          </a:p>
        </p:txBody>
      </p:sp>
      <p:graphicFrame>
        <p:nvGraphicFramePr>
          <p:cNvPr id="40" name="Content Placeholder 39" descr="G38 (8-digit number) Format&#10;First 3 digits is Agency Number - Example 914. Next 4 digits is D23 Fund - Example 1000. Last digit will always be zero.&#10;">
            <a:extLst>
              <a:ext uri="{FF2B5EF4-FFF2-40B4-BE49-F238E27FC236}">
                <a16:creationId xmlns:a16="http://schemas.microsoft.com/office/drawing/2014/main" id="{064DEEA9-67DA-D5B8-E069-FC618EF8A36F}"/>
              </a:ext>
              <a:ext uri="{C183D7F6-B498-43B3-948B-1728B52AA6E4}">
                <adec:decorative xmlns:adec="http://schemas.microsoft.com/office/drawing/2017/decorative" val="0"/>
              </a:ext>
            </a:extLst>
          </p:cNvPr>
          <p:cNvGraphicFramePr>
            <a:graphicFrameLocks noGrp="1"/>
          </p:cNvGraphicFramePr>
          <p:nvPr>
            <p:ph sz="half" idx="2"/>
          </p:nvPr>
        </p:nvGraphicFramePr>
        <p:xfrm>
          <a:off x="839788" y="2278933"/>
          <a:ext cx="10742612" cy="23127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0" name="Text Placeholder 13">
            <a:extLst>
              <a:ext uri="{FF2B5EF4-FFF2-40B4-BE49-F238E27FC236}">
                <a16:creationId xmlns:a16="http://schemas.microsoft.com/office/drawing/2014/main" id="{01BDB13C-B806-3408-CB7A-F39D37F14919}"/>
              </a:ext>
            </a:extLst>
          </p:cNvPr>
          <p:cNvSpPr txBox="1">
            <a:spLocks/>
          </p:cNvSpPr>
          <p:nvPr/>
        </p:nvSpPr>
        <p:spPr>
          <a:xfrm>
            <a:off x="844706" y="4733930"/>
            <a:ext cx="10742612" cy="555825"/>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Aptos" panose="020B0004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Aptos" panose="020B0004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Aptos" panose="020B0004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Aptos" panose="020B0004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Aptos" panose="020B0004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sz="3200" b="0" dirty="0"/>
              <a:t>914 1000 0 </a:t>
            </a:r>
          </a:p>
        </p:txBody>
      </p:sp>
      <p:sp>
        <p:nvSpPr>
          <p:cNvPr id="52" name="Text Placeholder 13">
            <a:extLst>
              <a:ext uri="{FF2B5EF4-FFF2-40B4-BE49-F238E27FC236}">
                <a16:creationId xmlns:a16="http://schemas.microsoft.com/office/drawing/2014/main" id="{0F506830-D330-6D62-1269-E6FA89D0F53C}"/>
              </a:ext>
            </a:extLst>
          </p:cNvPr>
          <p:cNvSpPr txBox="1">
            <a:spLocks/>
          </p:cNvSpPr>
          <p:nvPr/>
        </p:nvSpPr>
        <p:spPr>
          <a:xfrm>
            <a:off x="918447" y="5332730"/>
            <a:ext cx="10742612" cy="868379"/>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Aptos" panose="020B0004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Aptos" panose="020B0004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Aptos" panose="020B0004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Aptos" panose="020B0004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Aptos" panose="020B0004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b="0"/>
              <a:t>If I see this G38 on a Transfer In entry, this indicates that these funds were transferred from Agency 914 D23 Fund 1000. </a:t>
            </a:r>
          </a:p>
        </p:txBody>
      </p:sp>
      <p:sp>
        <p:nvSpPr>
          <p:cNvPr id="54" name="Rectangle 53">
            <a:extLst>
              <a:ext uri="{FF2B5EF4-FFF2-40B4-BE49-F238E27FC236}">
                <a16:creationId xmlns:a16="http://schemas.microsoft.com/office/drawing/2014/main" id="{19A05B0F-9424-3B96-1D7E-9268C8028C26}"/>
              </a:ext>
              <a:ext uri="{C183D7F6-B498-43B3-948B-1728B52AA6E4}">
                <adec:decorative xmlns:adec="http://schemas.microsoft.com/office/drawing/2017/decorative" val="1"/>
              </a:ext>
            </a:extLst>
          </p:cNvPr>
          <p:cNvSpPr/>
          <p:nvPr/>
        </p:nvSpPr>
        <p:spPr>
          <a:xfrm>
            <a:off x="2344687" y="3990883"/>
            <a:ext cx="561975" cy="297986"/>
          </a:xfrm>
          <a:prstGeom prst="rect">
            <a:avLst/>
          </a:prstGeom>
          <a:noFill/>
          <a:ln w="38100">
            <a:solidFill>
              <a:srgbClr val="CC0066"/>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506C9B92-000F-B20B-469A-5E947F5EC124}"/>
              </a:ext>
              <a:ext uri="{C183D7F6-B498-43B3-948B-1728B52AA6E4}">
                <adec:decorative xmlns:adec="http://schemas.microsoft.com/office/drawing/2017/decorative" val="1"/>
              </a:ext>
            </a:extLst>
          </p:cNvPr>
          <p:cNvSpPr/>
          <p:nvPr/>
        </p:nvSpPr>
        <p:spPr>
          <a:xfrm>
            <a:off x="5224323" y="4796517"/>
            <a:ext cx="737422" cy="380320"/>
          </a:xfrm>
          <a:prstGeom prst="rect">
            <a:avLst/>
          </a:prstGeom>
          <a:noFill/>
          <a:ln w="38100">
            <a:solidFill>
              <a:srgbClr val="CC0066"/>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980D91D2-9DC9-D541-E969-F7FD93311767}"/>
              </a:ext>
              <a:ext uri="{C183D7F6-B498-43B3-948B-1728B52AA6E4}">
                <adec:decorative xmlns:adec="http://schemas.microsoft.com/office/drawing/2017/decorative" val="1"/>
              </a:ext>
            </a:extLst>
          </p:cNvPr>
          <p:cNvSpPr/>
          <p:nvPr/>
        </p:nvSpPr>
        <p:spPr>
          <a:xfrm>
            <a:off x="5864943" y="4000715"/>
            <a:ext cx="737422" cy="297986"/>
          </a:xfrm>
          <a:prstGeom prst="rect">
            <a:avLst/>
          </a:prstGeom>
          <a:noFill/>
          <a:ln w="38100">
            <a:solidFill>
              <a:srgbClr val="E1B924"/>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5225AB61-C92C-3872-04C3-95ED670644AF}"/>
              </a:ext>
              <a:ext uri="{C183D7F6-B498-43B3-948B-1728B52AA6E4}">
                <adec:decorative xmlns:adec="http://schemas.microsoft.com/office/drawing/2017/decorative" val="1"/>
              </a:ext>
            </a:extLst>
          </p:cNvPr>
          <p:cNvSpPr/>
          <p:nvPr/>
        </p:nvSpPr>
        <p:spPr>
          <a:xfrm>
            <a:off x="5987085" y="4799493"/>
            <a:ext cx="915159" cy="369561"/>
          </a:xfrm>
          <a:prstGeom prst="rect">
            <a:avLst/>
          </a:prstGeom>
          <a:noFill/>
          <a:ln w="38100">
            <a:solidFill>
              <a:srgbClr val="E1B924"/>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299EEADC-0083-F314-9D0F-EBD7769A34B7}"/>
              </a:ext>
              <a:ext uri="{C183D7F6-B498-43B3-948B-1728B52AA6E4}">
                <adec:decorative xmlns:adec="http://schemas.microsoft.com/office/drawing/2017/decorative" val="1"/>
              </a:ext>
            </a:extLst>
          </p:cNvPr>
          <p:cNvSpPr/>
          <p:nvPr/>
        </p:nvSpPr>
        <p:spPr>
          <a:xfrm>
            <a:off x="9665122" y="3985966"/>
            <a:ext cx="235961" cy="297986"/>
          </a:xfrm>
          <a:prstGeom prst="rect">
            <a:avLst/>
          </a:prstGeom>
          <a:noFill/>
          <a:ln w="38100">
            <a:solidFill>
              <a:srgbClr val="263B80"/>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C9A2966B-73D3-85A7-9C70-A57CA99BC998}"/>
              </a:ext>
              <a:ext uri="{C183D7F6-B498-43B3-948B-1728B52AA6E4}">
                <adec:decorative xmlns:adec="http://schemas.microsoft.com/office/drawing/2017/decorative" val="1"/>
              </a:ext>
            </a:extLst>
          </p:cNvPr>
          <p:cNvSpPr/>
          <p:nvPr/>
        </p:nvSpPr>
        <p:spPr>
          <a:xfrm>
            <a:off x="6927584" y="4799492"/>
            <a:ext cx="299126" cy="369561"/>
          </a:xfrm>
          <a:prstGeom prst="rect">
            <a:avLst/>
          </a:prstGeom>
          <a:noFill/>
          <a:ln w="38100">
            <a:solidFill>
              <a:srgbClr val="263B80"/>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128687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0" grpId="0" animBg="1"/>
      <p:bldP spid="62" grpId="0" animBg="1"/>
      <p:bldP spid="64" grpId="0" animBg="1"/>
      <p:bldP spid="6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DE19F77-98F2-3FC9-613A-29937CC865C2}"/>
              </a:ext>
            </a:extLst>
          </p:cNvPr>
          <p:cNvSpPr>
            <a:spLocks noGrp="1"/>
          </p:cNvSpPr>
          <p:nvPr>
            <p:ph type="title"/>
          </p:nvPr>
        </p:nvSpPr>
        <p:spPr/>
        <p:txBody>
          <a:bodyPr/>
          <a:lstStyle/>
          <a:p>
            <a:r>
              <a:rPr lang="en-US"/>
              <a:t>Why Do They Exist?</a:t>
            </a:r>
          </a:p>
        </p:txBody>
      </p:sp>
      <p:graphicFrame>
        <p:nvGraphicFramePr>
          <p:cNvPr id="5" name="Content Placeholder 2" descr="Describe 1 to 2 sentences">
            <a:extLst>
              <a:ext uri="{FF2B5EF4-FFF2-40B4-BE49-F238E27FC236}">
                <a16:creationId xmlns:a16="http://schemas.microsoft.com/office/drawing/2014/main" id="{990DF7E9-B4E2-4C32-B103-A61712F74BC4}"/>
              </a:ext>
            </a:extLst>
          </p:cNvPr>
          <p:cNvGraphicFramePr>
            <a:graphicFrameLocks noGrp="1"/>
          </p:cNvGraphicFramePr>
          <p:nvPr>
            <p:ph idx="1"/>
            <p:extLst>
              <p:ext uri="{D42A27DB-BD31-4B8C-83A1-F6EECF244321}">
                <p14:modId xmlns:p14="http://schemas.microsoft.com/office/powerpoint/2010/main" val="1294003436"/>
              </p:ext>
            </p:extLst>
          </p:nvPr>
        </p:nvGraphicFramePr>
        <p:xfrm>
          <a:off x="838200" y="1995393"/>
          <a:ext cx="10515600" cy="401113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7738358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FA937C-73B5-399A-ED5D-E507D031AC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1D7FFC-0C8C-1B0E-864E-6D0483E2DAED}"/>
              </a:ext>
            </a:extLst>
          </p:cNvPr>
          <p:cNvSpPr>
            <a:spLocks noGrp="1"/>
          </p:cNvSpPr>
          <p:nvPr>
            <p:ph type="title"/>
          </p:nvPr>
        </p:nvSpPr>
        <p:spPr/>
        <p:txBody>
          <a:bodyPr>
            <a:normAutofit/>
          </a:bodyPr>
          <a:lstStyle/>
          <a:p>
            <a:r>
              <a:rPr lang="en-US"/>
              <a:t>Step 1: Find the issue(s)</a:t>
            </a:r>
          </a:p>
        </p:txBody>
      </p:sp>
      <p:sp>
        <p:nvSpPr>
          <p:cNvPr id="3" name="Content Placeholder 2">
            <a:extLst>
              <a:ext uri="{FF2B5EF4-FFF2-40B4-BE49-F238E27FC236}">
                <a16:creationId xmlns:a16="http://schemas.microsoft.com/office/drawing/2014/main" id="{CF7F495F-1045-1AB2-1A71-E09D46F50880}"/>
              </a:ext>
            </a:extLst>
          </p:cNvPr>
          <p:cNvSpPr>
            <a:spLocks noGrp="1"/>
          </p:cNvSpPr>
          <p:nvPr>
            <p:ph idx="1"/>
          </p:nvPr>
        </p:nvSpPr>
        <p:spPr>
          <a:xfrm>
            <a:off x="478544" y="2846355"/>
            <a:ext cx="2988826" cy="3876997"/>
          </a:xfrm>
        </p:spPr>
        <p:txBody>
          <a:bodyPr vert="horz" lIns="91440" tIns="45720" rIns="91440" bIns="45720" rtlCol="0" anchor="t">
            <a:normAutofit/>
          </a:bodyPr>
          <a:lstStyle/>
          <a:p>
            <a:pPr lvl="0"/>
            <a:r>
              <a:rPr lang="en-US"/>
              <a:t>3 documents: </a:t>
            </a:r>
          </a:p>
          <a:p>
            <a:pPr lvl="1"/>
            <a:r>
              <a:rPr lang="en-US"/>
              <a:t>BT221518</a:t>
            </a:r>
          </a:p>
          <a:p>
            <a:pPr lvl="1"/>
            <a:r>
              <a:rPr lang="en-US"/>
              <a:t>BT221602</a:t>
            </a:r>
          </a:p>
          <a:p>
            <a:pPr lvl="1"/>
            <a:r>
              <a:rPr lang="en-US"/>
              <a:t>BT221689</a:t>
            </a:r>
          </a:p>
          <a:p>
            <a:pPr lvl="1"/>
            <a:endParaRPr lang="en-US">
              <a:latin typeface="Aptos"/>
            </a:endParaRPr>
          </a:p>
          <a:p>
            <a:r>
              <a:rPr lang="en-US"/>
              <a:t>Narrow down which is causing the problem.</a:t>
            </a:r>
          </a:p>
          <a:p>
            <a:pPr lvl="0"/>
            <a:endParaRPr lang="en-US"/>
          </a:p>
        </p:txBody>
      </p:sp>
      <p:pic>
        <p:nvPicPr>
          <p:cNvPr id="20" name="Picture 19" descr="Image of Datamart Query results showing individual transactions that make up the Statewide Balancing Exception Report balances.">
            <a:extLst>
              <a:ext uri="{FF2B5EF4-FFF2-40B4-BE49-F238E27FC236}">
                <a16:creationId xmlns:a16="http://schemas.microsoft.com/office/drawing/2014/main" id="{F8EF2916-711B-882F-B372-56E240A1E690}"/>
              </a:ext>
            </a:extLst>
          </p:cNvPr>
          <p:cNvPicPr>
            <a:picLocks noChangeAspect="1"/>
          </p:cNvPicPr>
          <p:nvPr/>
        </p:nvPicPr>
        <p:blipFill>
          <a:blip r:embed="rId4"/>
          <a:stretch>
            <a:fillRect/>
          </a:stretch>
        </p:blipFill>
        <p:spPr>
          <a:xfrm>
            <a:off x="3467370" y="1520792"/>
            <a:ext cx="8354239" cy="4820676"/>
          </a:xfrm>
          <a:prstGeom prst="rect">
            <a:avLst/>
          </a:prstGeom>
          <a:ln>
            <a:solidFill>
              <a:schemeClr val="bg1"/>
            </a:solidFill>
          </a:ln>
        </p:spPr>
      </p:pic>
    </p:spTree>
    <p:custDataLst>
      <p:tags r:id="rId1"/>
    </p:custDataLst>
    <p:extLst>
      <p:ext uri="{BB962C8B-B14F-4D97-AF65-F5344CB8AC3E}">
        <p14:creationId xmlns:p14="http://schemas.microsoft.com/office/powerpoint/2010/main" val="30430599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22086E-17BA-F8C1-1FE8-F747FEA88F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D06A8B-4249-46A8-84C2-FB520ECD300E}"/>
              </a:ext>
            </a:extLst>
          </p:cNvPr>
          <p:cNvSpPr>
            <a:spLocks noGrp="1"/>
          </p:cNvSpPr>
          <p:nvPr>
            <p:ph type="title"/>
          </p:nvPr>
        </p:nvSpPr>
        <p:spPr/>
        <p:txBody>
          <a:bodyPr>
            <a:normAutofit/>
          </a:bodyPr>
          <a:lstStyle/>
          <a:p>
            <a:r>
              <a:rPr lang="en-US"/>
              <a:t>Step 2: What should this entry be?</a:t>
            </a:r>
          </a:p>
        </p:txBody>
      </p:sp>
      <p:sp>
        <p:nvSpPr>
          <p:cNvPr id="3" name="Content Placeholder 2">
            <a:extLst>
              <a:ext uri="{FF2B5EF4-FFF2-40B4-BE49-F238E27FC236}">
                <a16:creationId xmlns:a16="http://schemas.microsoft.com/office/drawing/2014/main" id="{CBBD2DE0-A36A-7E65-F929-DFA2B34E7779}"/>
              </a:ext>
            </a:extLst>
          </p:cNvPr>
          <p:cNvSpPr>
            <a:spLocks noGrp="1"/>
          </p:cNvSpPr>
          <p:nvPr>
            <p:ph idx="1"/>
          </p:nvPr>
        </p:nvSpPr>
        <p:spPr>
          <a:xfrm>
            <a:off x="674571" y="2815214"/>
            <a:ext cx="3069658" cy="3508581"/>
          </a:xfrm>
        </p:spPr>
        <p:txBody>
          <a:bodyPr>
            <a:normAutofit/>
          </a:bodyPr>
          <a:lstStyle/>
          <a:p>
            <a:r>
              <a:rPr lang="en-US"/>
              <a:t>Look at BT221518 for sort code 40001000. </a:t>
            </a:r>
          </a:p>
          <a:p>
            <a:r>
              <a:rPr lang="en-US"/>
              <a:t>G38 entered as 914</a:t>
            </a:r>
            <a:r>
              <a:rPr lang="en-US" b="1">
                <a:solidFill>
                  <a:srgbClr val="FF0000"/>
                </a:solidFill>
              </a:rPr>
              <a:t>1000</a:t>
            </a:r>
            <a:r>
              <a:rPr lang="en-US"/>
              <a:t>0.</a:t>
            </a:r>
          </a:p>
          <a:p>
            <a:r>
              <a:rPr lang="en-US"/>
              <a:t>Transfer was from Fund 4100.</a:t>
            </a:r>
          </a:p>
          <a:p>
            <a:r>
              <a:rPr lang="en-US"/>
              <a:t>G38 should be 914</a:t>
            </a:r>
            <a:r>
              <a:rPr lang="en-US" b="1">
                <a:solidFill>
                  <a:srgbClr val="FF0000"/>
                </a:solidFill>
              </a:rPr>
              <a:t>4100</a:t>
            </a:r>
            <a:r>
              <a:rPr lang="en-US"/>
              <a:t>0.</a:t>
            </a:r>
          </a:p>
          <a:p>
            <a:pPr lvl="0"/>
            <a:endParaRPr lang="en-US"/>
          </a:p>
          <a:p>
            <a:pPr lvl="0"/>
            <a:endParaRPr lang="en-US"/>
          </a:p>
          <a:p>
            <a:pPr marL="0" indent="0">
              <a:buNone/>
            </a:pPr>
            <a:endParaRPr lang="en-US"/>
          </a:p>
        </p:txBody>
      </p:sp>
      <p:pic>
        <p:nvPicPr>
          <p:cNvPr id="8" name="Picture 7" descr="Image of Datamart Query results showing individual transactions that make up the Statewide Balancing Exception Report balances.">
            <a:extLst>
              <a:ext uri="{FF2B5EF4-FFF2-40B4-BE49-F238E27FC236}">
                <a16:creationId xmlns:a16="http://schemas.microsoft.com/office/drawing/2014/main" id="{CF963F7A-819E-7CFC-8E1D-8BD330F0F8E0}"/>
              </a:ext>
            </a:extLst>
          </p:cNvPr>
          <p:cNvPicPr>
            <a:picLocks noChangeAspect="1"/>
          </p:cNvPicPr>
          <p:nvPr/>
        </p:nvPicPr>
        <p:blipFill>
          <a:blip r:embed="rId4"/>
          <a:srcRect l="2490" t="10850"/>
          <a:stretch>
            <a:fillRect/>
          </a:stretch>
        </p:blipFill>
        <p:spPr>
          <a:xfrm>
            <a:off x="3488331" y="1584810"/>
            <a:ext cx="8514371" cy="4802187"/>
          </a:xfrm>
          <a:prstGeom prst="rect">
            <a:avLst/>
          </a:prstGeom>
        </p:spPr>
      </p:pic>
    </p:spTree>
    <p:custDataLst>
      <p:tags r:id="rId1"/>
    </p:custDataLst>
    <p:extLst>
      <p:ext uri="{BB962C8B-B14F-4D97-AF65-F5344CB8AC3E}">
        <p14:creationId xmlns:p14="http://schemas.microsoft.com/office/powerpoint/2010/main" val="33961284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89103-4F43-0131-4C44-A994220E0729}"/>
              </a:ext>
            </a:extLst>
          </p:cNvPr>
          <p:cNvSpPr>
            <a:spLocks noGrp="1"/>
          </p:cNvSpPr>
          <p:nvPr>
            <p:ph type="title"/>
          </p:nvPr>
        </p:nvSpPr>
        <p:spPr/>
        <p:txBody>
          <a:bodyPr/>
          <a:lstStyle/>
          <a:p>
            <a:r>
              <a:rPr lang="en-US"/>
              <a:t>Step 3: Make the correction</a:t>
            </a:r>
          </a:p>
        </p:txBody>
      </p:sp>
      <p:graphicFrame>
        <p:nvGraphicFramePr>
          <p:cNvPr id="10" name="Diagram 9" descr="SmartArt Table">
            <a:extLst>
              <a:ext uri="{FF2B5EF4-FFF2-40B4-BE49-F238E27FC236}">
                <a16:creationId xmlns:a16="http://schemas.microsoft.com/office/drawing/2014/main" id="{AD2831CB-EE7A-FAFE-256F-AB38080B08B1}"/>
              </a:ext>
              <a:ext uri="{C183D7F6-B498-43B3-948B-1728B52AA6E4}">
                <adec:decorative xmlns:adec="http://schemas.microsoft.com/office/drawing/2017/decorative" val="0"/>
              </a:ext>
            </a:extLst>
          </p:cNvPr>
          <p:cNvGraphicFramePr/>
          <p:nvPr/>
        </p:nvGraphicFramePr>
        <p:xfrm>
          <a:off x="299452" y="1497087"/>
          <a:ext cx="11632666" cy="536091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8182588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99E55-51F3-828C-160B-D96780D4CE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CAC7D0-4221-79A0-D92A-79CEE584B5EF}"/>
              </a:ext>
            </a:extLst>
          </p:cNvPr>
          <p:cNvSpPr>
            <a:spLocks noGrp="1"/>
          </p:cNvSpPr>
          <p:nvPr>
            <p:ph type="title"/>
          </p:nvPr>
        </p:nvSpPr>
        <p:spPr/>
        <p:txBody>
          <a:bodyPr>
            <a:normAutofit/>
          </a:bodyPr>
          <a:lstStyle/>
          <a:p>
            <a:pPr lvl="0"/>
            <a:r>
              <a:rPr lang="en-US"/>
              <a:t>One-sided BT corrections</a:t>
            </a:r>
          </a:p>
        </p:txBody>
      </p:sp>
      <p:sp>
        <p:nvSpPr>
          <p:cNvPr id="3" name="Content Placeholder 2">
            <a:extLst>
              <a:ext uri="{FF2B5EF4-FFF2-40B4-BE49-F238E27FC236}">
                <a16:creationId xmlns:a16="http://schemas.microsoft.com/office/drawing/2014/main" id="{D6E706A6-904F-CF09-6825-E2FB0E4A7F33}"/>
              </a:ext>
            </a:extLst>
          </p:cNvPr>
          <p:cNvSpPr>
            <a:spLocks noGrp="1"/>
          </p:cNvSpPr>
          <p:nvPr>
            <p:ph idx="1"/>
          </p:nvPr>
        </p:nvSpPr>
        <p:spPr>
          <a:xfrm>
            <a:off x="838200" y="1825625"/>
            <a:ext cx="10515600" cy="4584800"/>
          </a:xfrm>
        </p:spPr>
        <p:txBody>
          <a:bodyPr vert="horz" lIns="91440" tIns="45720" rIns="91440" bIns="45720" rtlCol="0" anchor="t">
            <a:normAutofit/>
          </a:bodyPr>
          <a:lstStyle/>
          <a:p>
            <a:pPr lvl="0"/>
            <a:r>
              <a:rPr lang="en-US"/>
              <a:t>Option 2 and 3 on the prior slide are examples of one-sided BT corrections.</a:t>
            </a:r>
          </a:p>
          <a:p>
            <a:pPr marL="0" lvl="0" indent="0">
              <a:buNone/>
            </a:pPr>
            <a:endParaRPr lang="en-US"/>
          </a:p>
          <a:p>
            <a:r>
              <a:rPr lang="en-US" b="1">
                <a:latin typeface="Aptos"/>
              </a:rPr>
              <a:t>            Use caution when recording a one-side BT correction.</a:t>
            </a:r>
          </a:p>
          <a:p>
            <a:pPr marL="231775" indent="0">
              <a:spcBef>
                <a:spcPts val="0"/>
              </a:spcBef>
              <a:buNone/>
            </a:pPr>
            <a:r>
              <a:rPr lang="en-US"/>
              <a:t>These could cause more SWB errors if not done properly or done for prior BT already in balance on SWB report. The more corrections attempted, the more difficult to research &amp; identify what corrections are still needed.</a:t>
            </a:r>
          </a:p>
          <a:p>
            <a:pPr marL="231775" lvl="0" indent="0">
              <a:spcBef>
                <a:spcPts val="0"/>
              </a:spcBef>
              <a:buNone/>
            </a:pPr>
            <a:endParaRPr lang="en-US"/>
          </a:p>
          <a:p>
            <a:pPr lvl="0"/>
            <a:r>
              <a:rPr lang="en-US"/>
              <a:t>If prior BT involved another agency, a one-sided BT correction could cause new SWB errors for your agency and the other agency. </a:t>
            </a:r>
          </a:p>
          <a:p>
            <a:pPr lvl="0"/>
            <a:endParaRPr lang="en-US"/>
          </a:p>
          <a:p>
            <a:pPr lvl="0"/>
            <a:r>
              <a:rPr lang="en-US"/>
              <a:t>If in doubt, Option 1 is the safest method.</a:t>
            </a:r>
          </a:p>
          <a:p>
            <a:pPr marL="0" indent="0">
              <a:buNone/>
            </a:pPr>
            <a:endParaRPr lang="en-US"/>
          </a:p>
        </p:txBody>
      </p:sp>
      <p:pic>
        <p:nvPicPr>
          <p:cNvPr id="8" name="Picture 7" descr="Exclamation point icon.">
            <a:extLst>
              <a:ext uri="{FF2B5EF4-FFF2-40B4-BE49-F238E27FC236}">
                <a16:creationId xmlns:a16="http://schemas.microsoft.com/office/drawing/2014/main" id="{36BB0BB7-30A2-0D7E-F61B-CE1A34072614}"/>
              </a:ext>
            </a:extLst>
          </p:cNvPr>
          <p:cNvPicPr>
            <a:picLocks noChangeAspect="1"/>
          </p:cNvPicPr>
          <p:nvPr/>
        </p:nvPicPr>
        <p:blipFill>
          <a:blip r:embed="rId4"/>
          <a:stretch>
            <a:fillRect/>
          </a:stretch>
        </p:blipFill>
        <p:spPr>
          <a:xfrm>
            <a:off x="1224217" y="2623149"/>
            <a:ext cx="657317" cy="514422"/>
          </a:xfrm>
          <a:prstGeom prst="rect">
            <a:avLst/>
          </a:prstGeom>
        </p:spPr>
      </p:pic>
      <p:pic>
        <p:nvPicPr>
          <p:cNvPr id="10" name="Picture 9" descr="Exclamation point icon.">
            <a:extLst>
              <a:ext uri="{FF2B5EF4-FFF2-40B4-BE49-F238E27FC236}">
                <a16:creationId xmlns:a16="http://schemas.microsoft.com/office/drawing/2014/main" id="{5309CFE2-B69B-08E8-889C-BFC33A5CBD42}"/>
              </a:ext>
            </a:extLst>
          </p:cNvPr>
          <p:cNvPicPr>
            <a:picLocks noChangeAspect="1"/>
          </p:cNvPicPr>
          <p:nvPr/>
        </p:nvPicPr>
        <p:blipFill>
          <a:blip r:embed="rId4"/>
          <a:stretch>
            <a:fillRect/>
          </a:stretch>
        </p:blipFill>
        <p:spPr>
          <a:xfrm>
            <a:off x="9261313" y="2613522"/>
            <a:ext cx="657317" cy="514422"/>
          </a:xfrm>
          <a:prstGeom prst="rect">
            <a:avLst/>
          </a:prstGeom>
        </p:spPr>
      </p:pic>
    </p:spTree>
    <p:custDataLst>
      <p:tags r:id="rId1"/>
    </p:custDataLst>
    <p:extLst>
      <p:ext uri="{BB962C8B-B14F-4D97-AF65-F5344CB8AC3E}">
        <p14:creationId xmlns:p14="http://schemas.microsoft.com/office/powerpoint/2010/main" val="1824918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CB41E-95EB-B102-284E-4537E8B87D4E}"/>
              </a:ext>
            </a:extLst>
          </p:cNvPr>
          <p:cNvSpPr>
            <a:spLocks noGrp="1"/>
          </p:cNvSpPr>
          <p:nvPr>
            <p:ph type="title"/>
          </p:nvPr>
        </p:nvSpPr>
        <p:spPr/>
        <p:txBody>
          <a:bodyPr/>
          <a:lstStyle/>
          <a:p>
            <a:r>
              <a:rPr lang="en-US"/>
              <a:t>One-sided correction error example</a:t>
            </a:r>
          </a:p>
        </p:txBody>
      </p:sp>
      <p:sp>
        <p:nvSpPr>
          <p:cNvPr id="7" name="Content Placeholder 2">
            <a:extLst>
              <a:ext uri="{FF2B5EF4-FFF2-40B4-BE49-F238E27FC236}">
                <a16:creationId xmlns:a16="http://schemas.microsoft.com/office/drawing/2014/main" id="{6CBEE20F-DABC-D8A9-A8E6-9E1EDEA25816}"/>
              </a:ext>
            </a:extLst>
          </p:cNvPr>
          <p:cNvSpPr txBox="1">
            <a:spLocks/>
          </p:cNvSpPr>
          <p:nvPr/>
        </p:nvSpPr>
        <p:spPr>
          <a:xfrm>
            <a:off x="838200" y="1690688"/>
            <a:ext cx="6371922" cy="4584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ptos" panose="020B00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ptos" panose="020B00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ptos" panose="020B00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ptos" panose="020B00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Assume Option #2 used to correct G38 error.</a:t>
            </a:r>
          </a:p>
          <a:p>
            <a:endParaRPr lang="en-US"/>
          </a:p>
          <a:p>
            <a:r>
              <a:rPr lang="en-US"/>
              <a:t>Use TC 423 to reverse TC 401 entry with incorrect G38.</a:t>
            </a:r>
          </a:p>
          <a:p>
            <a:endParaRPr lang="en-US"/>
          </a:p>
          <a:p>
            <a:r>
              <a:rPr lang="en-US"/>
              <a:t>Use TC 424 to re-enter with correct G38 but also decide D23 Fund needs to be corrected from 4000 to 2000. </a:t>
            </a:r>
          </a:p>
          <a:p>
            <a:endParaRPr lang="en-US"/>
          </a:p>
          <a:p>
            <a:r>
              <a:rPr lang="en-US"/>
              <a:t>New SWB error because G38 entered on TC 400 side of original BT entry was 914</a:t>
            </a:r>
            <a:r>
              <a:rPr lang="en-US" b="1">
                <a:solidFill>
                  <a:srgbClr val="FF0000"/>
                </a:solidFill>
              </a:rPr>
              <a:t>4000</a:t>
            </a:r>
            <a:r>
              <a:rPr lang="en-US"/>
              <a:t>0.</a:t>
            </a:r>
          </a:p>
          <a:p>
            <a:endParaRPr lang="en-US"/>
          </a:p>
          <a:p>
            <a:endParaRPr lang="en-US"/>
          </a:p>
          <a:p>
            <a:endParaRPr lang="en-US"/>
          </a:p>
        </p:txBody>
      </p:sp>
      <p:graphicFrame>
        <p:nvGraphicFramePr>
          <p:cNvPr id="4" name="Content Placeholder 3" descr="SmartArt Table">
            <a:extLst>
              <a:ext uri="{FF2B5EF4-FFF2-40B4-BE49-F238E27FC236}">
                <a16:creationId xmlns:a16="http://schemas.microsoft.com/office/drawing/2014/main" id="{5756EBF8-5C72-1211-195C-D347BF1FC0EA}"/>
              </a:ext>
              <a:ext uri="{C183D7F6-B498-43B3-948B-1728B52AA6E4}">
                <adec:decorative xmlns:adec="http://schemas.microsoft.com/office/drawing/2017/decorative" val="0"/>
              </a:ext>
            </a:extLst>
          </p:cNvPr>
          <p:cNvGraphicFramePr>
            <a:graphicFrameLocks noGrp="1"/>
          </p:cNvGraphicFramePr>
          <p:nvPr>
            <p:ph idx="1"/>
          </p:nvPr>
        </p:nvGraphicFramePr>
        <p:xfrm>
          <a:off x="7344875" y="1767690"/>
          <a:ext cx="4369069" cy="450779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40790956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6F7E251-CF3B-4395-674E-C1BB1EBC9230}"/>
              </a:ext>
            </a:extLst>
          </p:cNvPr>
          <p:cNvSpPr>
            <a:spLocks noGrp="1"/>
          </p:cNvSpPr>
          <p:nvPr>
            <p:ph type="title"/>
          </p:nvPr>
        </p:nvSpPr>
        <p:spPr>
          <a:xfrm>
            <a:off x="838199" y="361763"/>
            <a:ext cx="10515600" cy="1325563"/>
          </a:xfrm>
        </p:spPr>
        <p:txBody>
          <a:bodyPr/>
          <a:lstStyle/>
          <a:p>
            <a:r>
              <a:rPr lang="en-US"/>
              <a:t>One-sided correction error entries</a:t>
            </a:r>
          </a:p>
        </p:txBody>
      </p:sp>
      <p:sp>
        <p:nvSpPr>
          <p:cNvPr id="3" name="Content Placeholder 2">
            <a:extLst>
              <a:ext uri="{FF2B5EF4-FFF2-40B4-BE49-F238E27FC236}">
                <a16:creationId xmlns:a16="http://schemas.microsoft.com/office/drawing/2014/main" id="{11DDD5A1-D26E-665C-FAC0-EEFD263E1DFB}"/>
              </a:ext>
            </a:extLst>
          </p:cNvPr>
          <p:cNvSpPr txBox="1">
            <a:spLocks/>
          </p:cNvSpPr>
          <p:nvPr/>
        </p:nvSpPr>
        <p:spPr>
          <a:xfrm>
            <a:off x="788067" y="1459078"/>
            <a:ext cx="10525125" cy="4238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ptos" panose="020B00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ptos" panose="020B00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ptos" panose="020B00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ptos" panose="020B00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u="sng"/>
              <a:t>Entry 1 </a:t>
            </a:r>
            <a:r>
              <a:rPr lang="en-US"/>
              <a:t>- Original BT document with G38 error.</a:t>
            </a:r>
          </a:p>
        </p:txBody>
      </p:sp>
      <p:graphicFrame>
        <p:nvGraphicFramePr>
          <p:cNvPr id="4" name="Table 6">
            <a:extLst>
              <a:ext uri="{FF2B5EF4-FFF2-40B4-BE49-F238E27FC236}">
                <a16:creationId xmlns:a16="http://schemas.microsoft.com/office/drawing/2014/main" id="{2127DA6F-BDC6-48E8-A351-336AC0AEE522}"/>
              </a:ext>
            </a:extLst>
          </p:cNvPr>
          <p:cNvGraphicFramePr>
            <a:graphicFrameLocks noGrp="1"/>
          </p:cNvGraphicFramePr>
          <p:nvPr/>
        </p:nvGraphicFramePr>
        <p:xfrm>
          <a:off x="838200" y="1882940"/>
          <a:ext cx="10515599" cy="1111005"/>
        </p:xfrm>
        <a:graphic>
          <a:graphicData uri="http://schemas.openxmlformats.org/drawingml/2006/table">
            <a:tbl>
              <a:tblPr firstRow="1" bandRow="1">
                <a:tableStyleId>{68D230F3-CF80-4859-8CE7-A43EE81993B5}</a:tableStyleId>
              </a:tblPr>
              <a:tblGrid>
                <a:gridCol w="942975">
                  <a:extLst>
                    <a:ext uri="{9D8B030D-6E8A-4147-A177-3AD203B41FA5}">
                      <a16:colId xmlns:a16="http://schemas.microsoft.com/office/drawing/2014/main" val="3036024432"/>
                    </a:ext>
                  </a:extLst>
                </a:gridCol>
                <a:gridCol w="1495425">
                  <a:extLst>
                    <a:ext uri="{9D8B030D-6E8A-4147-A177-3AD203B41FA5}">
                      <a16:colId xmlns:a16="http://schemas.microsoft.com/office/drawing/2014/main" val="3669668022"/>
                    </a:ext>
                  </a:extLst>
                </a:gridCol>
                <a:gridCol w="1066800">
                  <a:extLst>
                    <a:ext uri="{9D8B030D-6E8A-4147-A177-3AD203B41FA5}">
                      <a16:colId xmlns:a16="http://schemas.microsoft.com/office/drawing/2014/main" val="2656615394"/>
                    </a:ext>
                  </a:extLst>
                </a:gridCol>
                <a:gridCol w="1304925">
                  <a:extLst>
                    <a:ext uri="{9D8B030D-6E8A-4147-A177-3AD203B41FA5}">
                      <a16:colId xmlns:a16="http://schemas.microsoft.com/office/drawing/2014/main" val="2016867638"/>
                    </a:ext>
                  </a:extLst>
                </a:gridCol>
                <a:gridCol w="1343025">
                  <a:extLst>
                    <a:ext uri="{9D8B030D-6E8A-4147-A177-3AD203B41FA5}">
                      <a16:colId xmlns:a16="http://schemas.microsoft.com/office/drawing/2014/main" val="1999201941"/>
                    </a:ext>
                  </a:extLst>
                </a:gridCol>
                <a:gridCol w="1347918">
                  <a:extLst>
                    <a:ext uri="{9D8B030D-6E8A-4147-A177-3AD203B41FA5}">
                      <a16:colId xmlns:a16="http://schemas.microsoft.com/office/drawing/2014/main" val="1976709224"/>
                    </a:ext>
                  </a:extLst>
                </a:gridCol>
                <a:gridCol w="1528632">
                  <a:extLst>
                    <a:ext uri="{9D8B030D-6E8A-4147-A177-3AD203B41FA5}">
                      <a16:colId xmlns:a16="http://schemas.microsoft.com/office/drawing/2014/main" val="3330714433"/>
                    </a:ext>
                  </a:extLst>
                </a:gridCol>
                <a:gridCol w="1485899">
                  <a:extLst>
                    <a:ext uri="{9D8B030D-6E8A-4147-A177-3AD203B41FA5}">
                      <a16:colId xmlns:a16="http://schemas.microsoft.com/office/drawing/2014/main" val="3377879205"/>
                    </a:ext>
                  </a:extLst>
                </a:gridCol>
              </a:tblGrid>
              <a:tr h="370335">
                <a:tc>
                  <a:txBody>
                    <a:bodyPr/>
                    <a:lstStyle/>
                    <a:p>
                      <a:pPr algn="ctr"/>
                      <a:r>
                        <a:rPr lang="en-US">
                          <a:solidFill>
                            <a:schemeClr val="tx1"/>
                          </a:solidFill>
                          <a:latin typeface="+mn-lt"/>
                        </a:rPr>
                        <a:t>Agency</a:t>
                      </a:r>
                    </a:p>
                  </a:txBody>
                  <a:tcPr/>
                </a:tc>
                <a:tc>
                  <a:txBody>
                    <a:bodyPr/>
                    <a:lstStyle/>
                    <a:p>
                      <a:pPr algn="ctr"/>
                      <a:r>
                        <a:rPr lang="en-US">
                          <a:solidFill>
                            <a:schemeClr val="tx1"/>
                          </a:solidFill>
                        </a:rPr>
                        <a:t>Document #</a:t>
                      </a:r>
                      <a:endParaRPr lang="en-US">
                        <a:solidFill>
                          <a:schemeClr val="tx1"/>
                        </a:solidFill>
                        <a:latin typeface="+mn-lt"/>
                      </a:endParaRPr>
                    </a:p>
                  </a:txBody>
                  <a:tcPr/>
                </a:tc>
                <a:tc>
                  <a:txBody>
                    <a:bodyPr/>
                    <a:lstStyle/>
                    <a:p>
                      <a:pPr algn="ctr"/>
                      <a:r>
                        <a:rPr lang="en-US">
                          <a:solidFill>
                            <a:schemeClr val="tx1"/>
                          </a:solidFill>
                          <a:latin typeface="+mn-lt"/>
                        </a:rPr>
                        <a:t>T-Code</a:t>
                      </a:r>
                    </a:p>
                  </a:txBody>
                  <a:tcPr/>
                </a:tc>
                <a:tc>
                  <a:txBody>
                    <a:bodyPr/>
                    <a:lstStyle/>
                    <a:p>
                      <a:pPr algn="ctr"/>
                      <a:r>
                        <a:rPr lang="en-US">
                          <a:solidFill>
                            <a:schemeClr val="tx1"/>
                          </a:solidFill>
                        </a:rPr>
                        <a:t>D23 Fund</a:t>
                      </a:r>
                      <a:endParaRPr lang="en-US">
                        <a:solidFill>
                          <a:schemeClr val="tx1"/>
                        </a:solidFill>
                        <a:latin typeface="+mn-lt"/>
                      </a:endParaRPr>
                    </a:p>
                  </a:txBody>
                  <a:tcPr/>
                </a:tc>
                <a:tc>
                  <a:txBody>
                    <a:bodyPr/>
                    <a:lstStyle/>
                    <a:p>
                      <a:pPr algn="ctr"/>
                      <a:r>
                        <a:rPr lang="en-US">
                          <a:solidFill>
                            <a:schemeClr val="tx1"/>
                          </a:solidFill>
                        </a:rPr>
                        <a:t>G38</a:t>
                      </a:r>
                      <a:endParaRPr lang="en-US">
                        <a:solidFill>
                          <a:schemeClr val="tx1"/>
                        </a:solidFill>
                        <a:latin typeface="+mn-lt"/>
                      </a:endParaRPr>
                    </a:p>
                  </a:txBody>
                  <a:tcPr/>
                </a:tc>
                <a:tc>
                  <a:txBody>
                    <a:bodyPr/>
                    <a:lstStyle/>
                    <a:p>
                      <a:pPr algn="ctr"/>
                      <a:r>
                        <a:rPr lang="en-US">
                          <a:solidFill>
                            <a:schemeClr val="tx1"/>
                          </a:solidFill>
                        </a:rPr>
                        <a:t>Compt Obj</a:t>
                      </a:r>
                      <a:endParaRPr lang="en-US">
                        <a:solidFill>
                          <a:schemeClr val="tx1"/>
                        </a:solidFill>
                        <a:latin typeface="+mn-lt"/>
                      </a:endParaRPr>
                    </a:p>
                  </a:txBody>
                  <a:tcPr/>
                </a:tc>
                <a:tc>
                  <a:txBody>
                    <a:bodyPr/>
                    <a:lstStyle/>
                    <a:p>
                      <a:pPr algn="ctr"/>
                      <a:r>
                        <a:rPr lang="en-US">
                          <a:solidFill>
                            <a:schemeClr val="tx1"/>
                          </a:solidFill>
                          <a:latin typeface="+mn-lt"/>
                        </a:rPr>
                        <a:t>Transfer In</a:t>
                      </a:r>
                    </a:p>
                  </a:txBody>
                  <a:tcPr/>
                </a:tc>
                <a:tc>
                  <a:txBody>
                    <a:bodyPr/>
                    <a:lstStyle/>
                    <a:p>
                      <a:pPr algn="ctr"/>
                      <a:r>
                        <a:rPr lang="en-US">
                          <a:solidFill>
                            <a:schemeClr val="tx1"/>
                          </a:solidFill>
                        </a:rPr>
                        <a:t>Transfer Out</a:t>
                      </a:r>
                      <a:endParaRPr lang="en-US">
                        <a:solidFill>
                          <a:schemeClr val="tx1"/>
                        </a:solidFill>
                        <a:latin typeface="+mn-lt"/>
                      </a:endParaRPr>
                    </a:p>
                  </a:txBody>
                  <a:tcPr/>
                </a:tc>
                <a:extLst>
                  <a:ext uri="{0D108BD9-81ED-4DB2-BD59-A6C34878D82A}">
                    <a16:rowId xmlns:a16="http://schemas.microsoft.com/office/drawing/2014/main" val="2933639601"/>
                  </a:ext>
                </a:extLst>
              </a:tr>
              <a:tr h="370335">
                <a:tc>
                  <a:txBody>
                    <a:bodyPr/>
                    <a:lstStyle/>
                    <a:p>
                      <a:pPr algn="ctr"/>
                      <a:r>
                        <a:rPr lang="en-US" sz="1800" b="0">
                          <a:solidFill>
                            <a:schemeClr val="tx1"/>
                          </a:solidFill>
                          <a:latin typeface="+mn-lt"/>
                        </a:rPr>
                        <a:t>914</a:t>
                      </a:r>
                    </a:p>
                  </a:txBody>
                  <a:tcPr anchor="ctr"/>
                </a:tc>
                <a:tc>
                  <a:txBody>
                    <a:bodyPr/>
                    <a:lstStyle/>
                    <a:p>
                      <a:pPr algn="ctr"/>
                      <a:r>
                        <a:rPr lang="en-US" sz="1800" b="0">
                          <a:solidFill>
                            <a:schemeClr val="tx1"/>
                          </a:solidFill>
                        </a:rPr>
                        <a:t>BT221518</a:t>
                      </a:r>
                      <a:endParaRPr lang="en-US" sz="1800" b="0">
                        <a:solidFill>
                          <a:schemeClr val="tx1"/>
                        </a:solidFill>
                        <a:latin typeface="+mn-lt"/>
                      </a:endParaRPr>
                    </a:p>
                  </a:txBody>
                  <a:tcPr anchor="ctr"/>
                </a:tc>
                <a:tc>
                  <a:txBody>
                    <a:bodyPr/>
                    <a:lstStyle/>
                    <a:p>
                      <a:pPr algn="ctr"/>
                      <a:r>
                        <a:rPr lang="en-US" sz="1800">
                          <a:solidFill>
                            <a:schemeClr val="tx1"/>
                          </a:solidFill>
                          <a:latin typeface="+mn-lt"/>
                        </a:rPr>
                        <a:t>401</a:t>
                      </a:r>
                    </a:p>
                  </a:txBody>
                  <a:tcPr anchor="ctr"/>
                </a:tc>
                <a:tc>
                  <a:txBody>
                    <a:bodyPr/>
                    <a:lstStyle/>
                    <a:p>
                      <a:pPr algn="ctr"/>
                      <a:r>
                        <a:rPr lang="en-US" sz="1800">
                          <a:solidFill>
                            <a:schemeClr val="tx1"/>
                          </a:solidFill>
                          <a:latin typeface="+mn-lt"/>
                        </a:rPr>
                        <a:t>4000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a:solidFill>
                            <a:schemeClr val="tx1"/>
                          </a:solidFill>
                          <a:latin typeface="+mn-lt"/>
                        </a:rPr>
                        <a:t>914 </a:t>
                      </a:r>
                      <a:r>
                        <a:rPr lang="en-US" sz="1800">
                          <a:solidFill>
                            <a:schemeClr val="tx1"/>
                          </a:solidFill>
                          <a:highlight>
                            <a:srgbClr val="FFFF00"/>
                          </a:highlight>
                          <a:latin typeface="+mn-lt"/>
                        </a:rPr>
                        <a:t>1000 </a:t>
                      </a:r>
                      <a:r>
                        <a:rPr lang="en-US" sz="1800">
                          <a:solidFill>
                            <a:schemeClr val="tx1"/>
                          </a:solidFill>
                          <a:latin typeface="+mn-lt"/>
                        </a:rPr>
                        <a:t>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a:solidFill>
                            <a:schemeClr val="tx1"/>
                          </a:solidFill>
                          <a:latin typeface="+mn-lt"/>
                        </a:rPr>
                        <a:t>1301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a:solidFill>
                            <a:schemeClr val="tx1"/>
                          </a:solidFill>
                          <a:latin typeface="+mn-lt"/>
                        </a:rPr>
                        <a:t>(2,276.65)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a:solidFill>
                          <a:schemeClr val="tx1"/>
                        </a:solidFill>
                        <a:latin typeface="+mn-lt"/>
                      </a:endParaRPr>
                    </a:p>
                  </a:txBody>
                  <a:tcPr anchor="ctr"/>
                </a:tc>
                <a:extLst>
                  <a:ext uri="{0D108BD9-81ED-4DB2-BD59-A6C34878D82A}">
                    <a16:rowId xmlns:a16="http://schemas.microsoft.com/office/drawing/2014/main" val="4187617444"/>
                  </a:ext>
                </a:extLst>
              </a:tr>
              <a:tr h="3703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tx1"/>
                          </a:solidFill>
                          <a:effectLst/>
                          <a:uLnTx/>
                          <a:uFillTx/>
                          <a:latin typeface="+mn-lt"/>
                          <a:ea typeface="+mn-ea"/>
                          <a:cs typeface="+mn-cs"/>
                        </a:rPr>
                        <a:t>914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u="none" strike="noStrike" kern="1200" cap="none" spc="0" normalizeH="0" baseline="0" noProof="0">
                          <a:ln>
                            <a:noFill/>
                          </a:ln>
                          <a:solidFill>
                            <a:schemeClr val="tx1"/>
                          </a:solidFill>
                          <a:effectLst/>
                          <a:uLnTx/>
                          <a:uFillTx/>
                        </a:rPr>
                        <a:t>BT221518</a:t>
                      </a:r>
                      <a:endParaRPr kumimoji="0" lang="en-US" sz="1800" b="0" i="0" u="none" strike="noStrike" kern="1200" cap="none" spc="0" normalizeH="0" baseline="0" noProof="0">
                        <a:ln>
                          <a:noFill/>
                        </a:ln>
                        <a:solidFill>
                          <a:schemeClr val="tx1"/>
                        </a:solidFill>
                        <a:effectLst/>
                        <a:uLnTx/>
                        <a:uFillTx/>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tx1"/>
                          </a:solidFill>
                          <a:effectLst/>
                          <a:uLnTx/>
                          <a:uFillTx/>
                          <a:latin typeface="+mn-lt"/>
                          <a:ea typeface="+mn-ea"/>
                          <a:cs typeface="+mn-cs"/>
                        </a:rPr>
                        <a:t>400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tx1"/>
                          </a:solidFill>
                          <a:effectLst/>
                          <a:highlight>
                            <a:srgbClr val="FFFF00"/>
                          </a:highlight>
                          <a:uLnTx/>
                          <a:uFillTx/>
                          <a:latin typeface="+mn-lt"/>
                          <a:ea typeface="+mn-ea"/>
                          <a:cs typeface="+mn-cs"/>
                        </a:rPr>
                        <a:t>4100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tx1"/>
                          </a:solidFill>
                          <a:effectLst/>
                          <a:uLnTx/>
                          <a:uFillTx/>
                          <a:latin typeface="+mn-lt"/>
                          <a:ea typeface="+mn-ea"/>
                          <a:cs typeface="+mn-cs"/>
                        </a:rPr>
                        <a:t>91440000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tx1"/>
                          </a:solidFill>
                          <a:effectLst/>
                          <a:uLnTx/>
                          <a:uFillTx/>
                          <a:latin typeface="+mn-lt"/>
                          <a:ea typeface="+mn-ea"/>
                          <a:cs typeface="+mn-cs"/>
                        </a:rPr>
                        <a:t>1401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2,276.65</a:t>
                      </a:r>
                    </a:p>
                  </a:txBody>
                  <a:tcPr anchor="ctr"/>
                </a:tc>
                <a:extLst>
                  <a:ext uri="{0D108BD9-81ED-4DB2-BD59-A6C34878D82A}">
                    <a16:rowId xmlns:a16="http://schemas.microsoft.com/office/drawing/2014/main" val="1672484533"/>
                  </a:ext>
                </a:extLst>
              </a:tr>
            </a:tbl>
          </a:graphicData>
        </a:graphic>
      </p:graphicFrame>
      <p:sp>
        <p:nvSpPr>
          <p:cNvPr id="8" name="Rectangle 7">
            <a:extLst>
              <a:ext uri="{FF2B5EF4-FFF2-40B4-BE49-F238E27FC236}">
                <a16:creationId xmlns:a16="http://schemas.microsoft.com/office/drawing/2014/main" id="{714605A5-EEE2-4F9A-A569-18823336E167}"/>
              </a:ext>
              <a:ext uri="{C183D7F6-B498-43B3-948B-1728B52AA6E4}">
                <adec:decorative xmlns:adec="http://schemas.microsoft.com/office/drawing/2017/decorative" val="1"/>
              </a:ext>
            </a:extLst>
          </p:cNvPr>
          <p:cNvSpPr/>
          <p:nvPr/>
        </p:nvSpPr>
        <p:spPr>
          <a:xfrm>
            <a:off x="4714875" y="2661093"/>
            <a:ext cx="561975" cy="297986"/>
          </a:xfrm>
          <a:prstGeom prst="rect">
            <a:avLst/>
          </a:prstGeom>
          <a:noFill/>
          <a:ln w="38100">
            <a:solidFill>
              <a:srgbClr val="E1B924"/>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3E71341-2FDF-445F-0333-02CAA742A06C}"/>
              </a:ext>
              <a:ext uri="{C183D7F6-B498-43B3-948B-1728B52AA6E4}">
                <adec:decorative xmlns:adec="http://schemas.microsoft.com/office/drawing/2017/decorative" val="1"/>
              </a:ext>
            </a:extLst>
          </p:cNvPr>
          <p:cNvSpPr/>
          <p:nvPr/>
        </p:nvSpPr>
        <p:spPr>
          <a:xfrm>
            <a:off x="6162675" y="2280466"/>
            <a:ext cx="561975" cy="297986"/>
          </a:xfrm>
          <a:prstGeom prst="rect">
            <a:avLst/>
          </a:prstGeom>
          <a:noFill/>
          <a:ln w="38100">
            <a:solidFill>
              <a:srgbClr val="E1B924"/>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highlight>
                <a:srgbClr val="E1B924"/>
              </a:highlight>
            </a:endParaRPr>
          </a:p>
        </p:txBody>
      </p:sp>
      <p:sp>
        <p:nvSpPr>
          <p:cNvPr id="14" name="Content Placeholder 2">
            <a:extLst>
              <a:ext uri="{FF2B5EF4-FFF2-40B4-BE49-F238E27FC236}">
                <a16:creationId xmlns:a16="http://schemas.microsoft.com/office/drawing/2014/main" id="{2DFA2DE1-04C8-190D-3644-7CFC77BA4174}"/>
              </a:ext>
            </a:extLst>
          </p:cNvPr>
          <p:cNvSpPr txBox="1">
            <a:spLocks/>
          </p:cNvSpPr>
          <p:nvPr/>
        </p:nvSpPr>
        <p:spPr>
          <a:xfrm>
            <a:off x="800099" y="3183103"/>
            <a:ext cx="10525125" cy="4238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ptos" panose="020B00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ptos" panose="020B00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ptos" panose="020B00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ptos" panose="020B00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u="sng"/>
              <a:t>Entry 2 </a:t>
            </a:r>
            <a:r>
              <a:rPr lang="en-US"/>
              <a:t>- One-sided correction to correct D23 Fund &amp; G38 on TC 401 entry. </a:t>
            </a:r>
          </a:p>
        </p:txBody>
      </p:sp>
      <p:graphicFrame>
        <p:nvGraphicFramePr>
          <p:cNvPr id="13" name="Table 6">
            <a:extLst>
              <a:ext uri="{FF2B5EF4-FFF2-40B4-BE49-F238E27FC236}">
                <a16:creationId xmlns:a16="http://schemas.microsoft.com/office/drawing/2014/main" id="{7E857438-6D44-77DE-4235-B4D24279692F}"/>
              </a:ext>
            </a:extLst>
          </p:cNvPr>
          <p:cNvGraphicFramePr>
            <a:graphicFrameLocks noGrp="1"/>
          </p:cNvGraphicFramePr>
          <p:nvPr/>
        </p:nvGraphicFramePr>
        <p:xfrm>
          <a:off x="838200" y="3610185"/>
          <a:ext cx="10515599" cy="1111005"/>
        </p:xfrm>
        <a:graphic>
          <a:graphicData uri="http://schemas.openxmlformats.org/drawingml/2006/table">
            <a:tbl>
              <a:tblPr firstRow="1" bandRow="1">
                <a:tableStyleId>{68D230F3-CF80-4859-8CE7-A43EE81993B5}</a:tableStyleId>
              </a:tblPr>
              <a:tblGrid>
                <a:gridCol w="942975">
                  <a:extLst>
                    <a:ext uri="{9D8B030D-6E8A-4147-A177-3AD203B41FA5}">
                      <a16:colId xmlns:a16="http://schemas.microsoft.com/office/drawing/2014/main" val="3036024432"/>
                    </a:ext>
                  </a:extLst>
                </a:gridCol>
                <a:gridCol w="1495425">
                  <a:extLst>
                    <a:ext uri="{9D8B030D-6E8A-4147-A177-3AD203B41FA5}">
                      <a16:colId xmlns:a16="http://schemas.microsoft.com/office/drawing/2014/main" val="3669668022"/>
                    </a:ext>
                  </a:extLst>
                </a:gridCol>
                <a:gridCol w="1066800">
                  <a:extLst>
                    <a:ext uri="{9D8B030D-6E8A-4147-A177-3AD203B41FA5}">
                      <a16:colId xmlns:a16="http://schemas.microsoft.com/office/drawing/2014/main" val="2656615394"/>
                    </a:ext>
                  </a:extLst>
                </a:gridCol>
                <a:gridCol w="1304925">
                  <a:extLst>
                    <a:ext uri="{9D8B030D-6E8A-4147-A177-3AD203B41FA5}">
                      <a16:colId xmlns:a16="http://schemas.microsoft.com/office/drawing/2014/main" val="2016867638"/>
                    </a:ext>
                  </a:extLst>
                </a:gridCol>
                <a:gridCol w="1343025">
                  <a:extLst>
                    <a:ext uri="{9D8B030D-6E8A-4147-A177-3AD203B41FA5}">
                      <a16:colId xmlns:a16="http://schemas.microsoft.com/office/drawing/2014/main" val="1999201941"/>
                    </a:ext>
                  </a:extLst>
                </a:gridCol>
                <a:gridCol w="1347918">
                  <a:extLst>
                    <a:ext uri="{9D8B030D-6E8A-4147-A177-3AD203B41FA5}">
                      <a16:colId xmlns:a16="http://schemas.microsoft.com/office/drawing/2014/main" val="1976709224"/>
                    </a:ext>
                  </a:extLst>
                </a:gridCol>
                <a:gridCol w="1528632">
                  <a:extLst>
                    <a:ext uri="{9D8B030D-6E8A-4147-A177-3AD203B41FA5}">
                      <a16:colId xmlns:a16="http://schemas.microsoft.com/office/drawing/2014/main" val="3330714433"/>
                    </a:ext>
                  </a:extLst>
                </a:gridCol>
                <a:gridCol w="1485899">
                  <a:extLst>
                    <a:ext uri="{9D8B030D-6E8A-4147-A177-3AD203B41FA5}">
                      <a16:colId xmlns:a16="http://schemas.microsoft.com/office/drawing/2014/main" val="3377879205"/>
                    </a:ext>
                  </a:extLst>
                </a:gridCol>
              </a:tblGrid>
              <a:tr h="370335">
                <a:tc>
                  <a:txBody>
                    <a:bodyPr/>
                    <a:lstStyle/>
                    <a:p>
                      <a:pPr algn="ctr"/>
                      <a:r>
                        <a:rPr lang="en-US">
                          <a:solidFill>
                            <a:schemeClr val="tx1"/>
                          </a:solidFill>
                          <a:latin typeface="+mn-lt"/>
                        </a:rPr>
                        <a:t>Agency</a:t>
                      </a:r>
                    </a:p>
                  </a:txBody>
                  <a:tcPr/>
                </a:tc>
                <a:tc>
                  <a:txBody>
                    <a:bodyPr/>
                    <a:lstStyle/>
                    <a:p>
                      <a:pPr algn="ctr"/>
                      <a:r>
                        <a:rPr lang="en-US">
                          <a:solidFill>
                            <a:schemeClr val="tx1"/>
                          </a:solidFill>
                        </a:rPr>
                        <a:t>Document #</a:t>
                      </a:r>
                      <a:endParaRPr lang="en-US">
                        <a:solidFill>
                          <a:schemeClr val="tx1"/>
                        </a:solidFill>
                        <a:latin typeface="+mn-lt"/>
                      </a:endParaRPr>
                    </a:p>
                  </a:txBody>
                  <a:tcPr/>
                </a:tc>
                <a:tc>
                  <a:txBody>
                    <a:bodyPr/>
                    <a:lstStyle/>
                    <a:p>
                      <a:pPr algn="ctr"/>
                      <a:r>
                        <a:rPr lang="en-US">
                          <a:solidFill>
                            <a:schemeClr val="tx1"/>
                          </a:solidFill>
                          <a:latin typeface="+mn-lt"/>
                        </a:rPr>
                        <a:t>T-Code</a:t>
                      </a:r>
                    </a:p>
                  </a:txBody>
                  <a:tcPr/>
                </a:tc>
                <a:tc>
                  <a:txBody>
                    <a:bodyPr/>
                    <a:lstStyle/>
                    <a:p>
                      <a:pPr algn="ctr"/>
                      <a:r>
                        <a:rPr lang="en-US">
                          <a:solidFill>
                            <a:schemeClr val="tx1"/>
                          </a:solidFill>
                        </a:rPr>
                        <a:t>D23 Fund</a:t>
                      </a:r>
                      <a:endParaRPr lang="en-US">
                        <a:solidFill>
                          <a:schemeClr val="tx1"/>
                        </a:solidFill>
                        <a:latin typeface="+mn-lt"/>
                      </a:endParaRPr>
                    </a:p>
                  </a:txBody>
                  <a:tcPr/>
                </a:tc>
                <a:tc>
                  <a:txBody>
                    <a:bodyPr/>
                    <a:lstStyle/>
                    <a:p>
                      <a:pPr algn="ctr"/>
                      <a:r>
                        <a:rPr lang="en-US">
                          <a:solidFill>
                            <a:schemeClr val="tx1"/>
                          </a:solidFill>
                        </a:rPr>
                        <a:t>G38</a:t>
                      </a:r>
                      <a:endParaRPr lang="en-US">
                        <a:solidFill>
                          <a:schemeClr val="tx1"/>
                        </a:solidFill>
                        <a:latin typeface="+mn-lt"/>
                      </a:endParaRPr>
                    </a:p>
                  </a:txBody>
                  <a:tcPr/>
                </a:tc>
                <a:tc>
                  <a:txBody>
                    <a:bodyPr/>
                    <a:lstStyle/>
                    <a:p>
                      <a:pPr algn="ctr"/>
                      <a:r>
                        <a:rPr lang="en-US">
                          <a:solidFill>
                            <a:schemeClr val="tx1"/>
                          </a:solidFill>
                        </a:rPr>
                        <a:t>Compt Obj</a:t>
                      </a:r>
                      <a:endParaRPr lang="en-US">
                        <a:solidFill>
                          <a:schemeClr val="tx1"/>
                        </a:solidFill>
                        <a:latin typeface="+mn-lt"/>
                      </a:endParaRPr>
                    </a:p>
                  </a:txBody>
                  <a:tcPr/>
                </a:tc>
                <a:tc>
                  <a:txBody>
                    <a:bodyPr/>
                    <a:lstStyle/>
                    <a:p>
                      <a:pPr algn="ctr"/>
                      <a:r>
                        <a:rPr lang="en-US">
                          <a:solidFill>
                            <a:schemeClr val="tx1"/>
                          </a:solidFill>
                          <a:latin typeface="+mn-lt"/>
                        </a:rPr>
                        <a:t>Transfer In</a:t>
                      </a:r>
                    </a:p>
                  </a:txBody>
                  <a:tcPr/>
                </a:tc>
                <a:tc>
                  <a:txBody>
                    <a:bodyPr/>
                    <a:lstStyle/>
                    <a:p>
                      <a:pPr algn="ctr"/>
                      <a:r>
                        <a:rPr lang="en-US">
                          <a:solidFill>
                            <a:schemeClr val="tx1"/>
                          </a:solidFill>
                        </a:rPr>
                        <a:t>Transfer Out</a:t>
                      </a:r>
                      <a:endParaRPr lang="en-US">
                        <a:solidFill>
                          <a:schemeClr val="tx1"/>
                        </a:solidFill>
                        <a:latin typeface="+mn-lt"/>
                      </a:endParaRPr>
                    </a:p>
                  </a:txBody>
                  <a:tcPr/>
                </a:tc>
                <a:extLst>
                  <a:ext uri="{0D108BD9-81ED-4DB2-BD59-A6C34878D82A}">
                    <a16:rowId xmlns:a16="http://schemas.microsoft.com/office/drawing/2014/main" val="2933639601"/>
                  </a:ext>
                </a:extLst>
              </a:tr>
              <a:tr h="370335">
                <a:tc>
                  <a:txBody>
                    <a:bodyPr/>
                    <a:lstStyle/>
                    <a:p>
                      <a:pPr algn="ctr"/>
                      <a:r>
                        <a:rPr lang="en-US" sz="1800" b="0">
                          <a:solidFill>
                            <a:schemeClr val="tx1"/>
                          </a:solidFill>
                          <a:latin typeface="+mn-lt"/>
                        </a:rPr>
                        <a:t>914</a:t>
                      </a:r>
                    </a:p>
                  </a:txBody>
                  <a:tcPr anchor="ctr"/>
                </a:tc>
                <a:tc>
                  <a:txBody>
                    <a:bodyPr/>
                    <a:lstStyle/>
                    <a:p>
                      <a:pPr algn="ctr"/>
                      <a:r>
                        <a:rPr lang="en-US" sz="1800" b="0">
                          <a:solidFill>
                            <a:schemeClr val="tx1"/>
                          </a:solidFill>
                        </a:rPr>
                        <a:t>BTADJUST</a:t>
                      </a:r>
                      <a:endParaRPr lang="en-US" sz="1800" b="0">
                        <a:solidFill>
                          <a:schemeClr val="tx1"/>
                        </a:solidFill>
                        <a:latin typeface="+mn-lt"/>
                      </a:endParaRPr>
                    </a:p>
                  </a:txBody>
                  <a:tcPr anchor="ctr"/>
                </a:tc>
                <a:tc>
                  <a:txBody>
                    <a:bodyPr/>
                    <a:lstStyle/>
                    <a:p>
                      <a:pPr algn="ctr"/>
                      <a:r>
                        <a:rPr lang="en-US" sz="1800">
                          <a:solidFill>
                            <a:schemeClr val="tx1"/>
                          </a:solidFill>
                          <a:latin typeface="+mn-lt"/>
                        </a:rPr>
                        <a:t>423</a:t>
                      </a:r>
                    </a:p>
                  </a:txBody>
                  <a:tcPr anchor="ctr"/>
                </a:tc>
                <a:tc>
                  <a:txBody>
                    <a:bodyPr/>
                    <a:lstStyle/>
                    <a:p>
                      <a:pPr algn="ctr"/>
                      <a:r>
                        <a:rPr lang="en-US" sz="1800">
                          <a:solidFill>
                            <a:schemeClr val="tx1"/>
                          </a:solidFill>
                          <a:latin typeface="+mn-lt"/>
                        </a:rPr>
                        <a:t>4000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a:solidFill>
                            <a:schemeClr val="tx1"/>
                          </a:solidFill>
                          <a:latin typeface="+mn-lt"/>
                        </a:rPr>
                        <a:t>91410000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a:solidFill>
                            <a:schemeClr val="tx1"/>
                          </a:solidFill>
                          <a:latin typeface="+mn-lt"/>
                        </a:rPr>
                        <a:t>1301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a:solidFill>
                            <a:schemeClr val="tx1"/>
                          </a:solidFill>
                          <a:latin typeface="+mn-lt"/>
                        </a:rPr>
                        <a:t>2,276.65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a:solidFill>
                          <a:schemeClr val="tx1"/>
                        </a:solidFill>
                        <a:latin typeface="+mn-lt"/>
                      </a:endParaRPr>
                    </a:p>
                  </a:txBody>
                  <a:tcPr anchor="ctr"/>
                </a:tc>
                <a:extLst>
                  <a:ext uri="{0D108BD9-81ED-4DB2-BD59-A6C34878D82A}">
                    <a16:rowId xmlns:a16="http://schemas.microsoft.com/office/drawing/2014/main" val="4187617444"/>
                  </a:ext>
                </a:extLst>
              </a:tr>
              <a:tr h="3703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tx1"/>
                          </a:solidFill>
                          <a:effectLst/>
                          <a:uLnTx/>
                          <a:uFillTx/>
                          <a:latin typeface="+mn-lt"/>
                          <a:ea typeface="+mn-ea"/>
                          <a:cs typeface="+mn-cs"/>
                        </a:rPr>
                        <a:t>914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u="none" strike="noStrike" kern="1200" cap="none" spc="0" normalizeH="0" baseline="0" noProof="0">
                          <a:ln>
                            <a:noFill/>
                          </a:ln>
                          <a:solidFill>
                            <a:schemeClr val="tx1"/>
                          </a:solidFill>
                          <a:effectLst/>
                          <a:uLnTx/>
                          <a:uFillTx/>
                        </a:rPr>
                        <a:t>BTADJUST</a:t>
                      </a:r>
                      <a:endParaRPr kumimoji="0" lang="en-US" sz="1800" b="0" i="0" u="none" strike="noStrike" kern="1200" cap="none" spc="0" normalizeH="0" baseline="0" noProof="0">
                        <a:ln>
                          <a:noFill/>
                        </a:ln>
                        <a:solidFill>
                          <a:schemeClr val="tx1"/>
                        </a:solidFill>
                        <a:effectLst/>
                        <a:uLnTx/>
                        <a:uFillTx/>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tx1"/>
                          </a:solidFill>
                          <a:effectLst/>
                          <a:uLnTx/>
                          <a:uFillTx/>
                          <a:latin typeface="+mn-lt"/>
                          <a:ea typeface="+mn-ea"/>
                          <a:cs typeface="+mn-cs"/>
                        </a:rPr>
                        <a:t>424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tx1"/>
                          </a:solidFill>
                          <a:effectLst/>
                          <a:highlight>
                            <a:srgbClr val="FFFF00"/>
                          </a:highlight>
                          <a:uLnTx/>
                          <a:uFillTx/>
                          <a:latin typeface="+mn-lt"/>
                          <a:ea typeface="+mn-ea"/>
                          <a:cs typeface="+mn-cs"/>
                        </a:rPr>
                        <a:t>2000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tx1"/>
                          </a:solidFill>
                          <a:effectLst/>
                          <a:uLnTx/>
                          <a:uFillTx/>
                          <a:latin typeface="+mn-lt"/>
                          <a:ea typeface="+mn-ea"/>
                          <a:cs typeface="+mn-cs"/>
                        </a:rPr>
                        <a:t>914 </a:t>
                      </a:r>
                      <a:r>
                        <a:rPr kumimoji="0" lang="en-US" sz="1800" b="0" i="0" u="none" strike="noStrike" kern="1200" cap="none" spc="0" normalizeH="0" baseline="0" noProof="0">
                          <a:ln>
                            <a:noFill/>
                          </a:ln>
                          <a:solidFill>
                            <a:schemeClr val="tx1"/>
                          </a:solidFill>
                          <a:effectLst/>
                          <a:highlight>
                            <a:srgbClr val="FFFF00"/>
                          </a:highlight>
                          <a:uLnTx/>
                          <a:uFillTx/>
                          <a:latin typeface="+mn-lt"/>
                          <a:ea typeface="+mn-ea"/>
                          <a:cs typeface="+mn-cs"/>
                        </a:rPr>
                        <a:t>4100</a:t>
                      </a:r>
                      <a:r>
                        <a:rPr kumimoji="0" lang="en-US" sz="1800" b="0" i="0" u="none" strike="noStrike" kern="1200" cap="none" spc="0" normalizeH="0" baseline="0" noProof="0">
                          <a:ln>
                            <a:noFill/>
                          </a:ln>
                          <a:solidFill>
                            <a:schemeClr val="tx1"/>
                          </a:solidFill>
                          <a:effectLst/>
                          <a:uLnTx/>
                          <a:uFillTx/>
                          <a:latin typeface="+mn-lt"/>
                          <a:ea typeface="+mn-ea"/>
                          <a:cs typeface="+mn-cs"/>
                        </a:rPr>
                        <a:t> 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tx1"/>
                          </a:solidFill>
                          <a:effectLst/>
                          <a:uLnTx/>
                          <a:uFillTx/>
                          <a:latin typeface="+mn-lt"/>
                          <a:ea typeface="+mn-ea"/>
                          <a:cs typeface="+mn-cs"/>
                        </a:rPr>
                        <a:t>1301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tx1"/>
                          </a:solidFill>
                          <a:effectLst/>
                          <a:uLnTx/>
                          <a:uFillTx/>
                          <a:latin typeface="+mn-lt"/>
                          <a:ea typeface="+mn-ea"/>
                          <a:cs typeface="+mn-cs"/>
                        </a:rPr>
                        <a:t>(2,276.65)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a:txBody>
                  <a:tcPr anchor="ctr"/>
                </a:tc>
                <a:extLst>
                  <a:ext uri="{0D108BD9-81ED-4DB2-BD59-A6C34878D82A}">
                    <a16:rowId xmlns:a16="http://schemas.microsoft.com/office/drawing/2014/main" val="1672484533"/>
                  </a:ext>
                </a:extLst>
              </a:tr>
            </a:tbl>
          </a:graphicData>
        </a:graphic>
      </p:graphicFrame>
      <p:sp>
        <p:nvSpPr>
          <p:cNvPr id="20" name="Content Placeholder 2">
            <a:extLst>
              <a:ext uri="{FF2B5EF4-FFF2-40B4-BE49-F238E27FC236}">
                <a16:creationId xmlns:a16="http://schemas.microsoft.com/office/drawing/2014/main" id="{774EABAA-4953-5EC0-4A4D-CCA394BC8F89}"/>
              </a:ext>
            </a:extLst>
          </p:cNvPr>
          <p:cNvSpPr txBox="1">
            <a:spLocks/>
          </p:cNvSpPr>
          <p:nvPr/>
        </p:nvSpPr>
        <p:spPr>
          <a:xfrm>
            <a:off x="809624" y="4907128"/>
            <a:ext cx="10873039" cy="4238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ptos" panose="020B00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ptos" panose="020B00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ptos" panose="020B00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ptos" panose="020B00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u="sng"/>
              <a:t>End Result </a:t>
            </a:r>
            <a:r>
              <a:rPr lang="en-US"/>
              <a:t>- New SWB error from updating D23 Fund with one-sided correction.</a:t>
            </a:r>
          </a:p>
        </p:txBody>
      </p:sp>
      <p:graphicFrame>
        <p:nvGraphicFramePr>
          <p:cNvPr id="19" name="Table 6">
            <a:extLst>
              <a:ext uri="{FF2B5EF4-FFF2-40B4-BE49-F238E27FC236}">
                <a16:creationId xmlns:a16="http://schemas.microsoft.com/office/drawing/2014/main" id="{6C95C0BB-F114-AC45-8057-4930E46050DF}"/>
              </a:ext>
            </a:extLst>
          </p:cNvPr>
          <p:cNvGraphicFramePr>
            <a:graphicFrameLocks noGrp="1"/>
          </p:cNvGraphicFramePr>
          <p:nvPr/>
        </p:nvGraphicFramePr>
        <p:xfrm>
          <a:off x="847725" y="5343735"/>
          <a:ext cx="10515599" cy="1111005"/>
        </p:xfrm>
        <a:graphic>
          <a:graphicData uri="http://schemas.openxmlformats.org/drawingml/2006/table">
            <a:tbl>
              <a:tblPr firstRow="1" bandRow="1">
                <a:tableStyleId>{68D230F3-CF80-4859-8CE7-A43EE81993B5}</a:tableStyleId>
              </a:tblPr>
              <a:tblGrid>
                <a:gridCol w="942975">
                  <a:extLst>
                    <a:ext uri="{9D8B030D-6E8A-4147-A177-3AD203B41FA5}">
                      <a16:colId xmlns:a16="http://schemas.microsoft.com/office/drawing/2014/main" val="3036024432"/>
                    </a:ext>
                  </a:extLst>
                </a:gridCol>
                <a:gridCol w="1495425">
                  <a:extLst>
                    <a:ext uri="{9D8B030D-6E8A-4147-A177-3AD203B41FA5}">
                      <a16:colId xmlns:a16="http://schemas.microsoft.com/office/drawing/2014/main" val="3669668022"/>
                    </a:ext>
                  </a:extLst>
                </a:gridCol>
                <a:gridCol w="1066800">
                  <a:extLst>
                    <a:ext uri="{9D8B030D-6E8A-4147-A177-3AD203B41FA5}">
                      <a16:colId xmlns:a16="http://schemas.microsoft.com/office/drawing/2014/main" val="2656615394"/>
                    </a:ext>
                  </a:extLst>
                </a:gridCol>
                <a:gridCol w="1304925">
                  <a:extLst>
                    <a:ext uri="{9D8B030D-6E8A-4147-A177-3AD203B41FA5}">
                      <a16:colId xmlns:a16="http://schemas.microsoft.com/office/drawing/2014/main" val="2016867638"/>
                    </a:ext>
                  </a:extLst>
                </a:gridCol>
                <a:gridCol w="1343025">
                  <a:extLst>
                    <a:ext uri="{9D8B030D-6E8A-4147-A177-3AD203B41FA5}">
                      <a16:colId xmlns:a16="http://schemas.microsoft.com/office/drawing/2014/main" val="1999201941"/>
                    </a:ext>
                  </a:extLst>
                </a:gridCol>
                <a:gridCol w="1347918">
                  <a:extLst>
                    <a:ext uri="{9D8B030D-6E8A-4147-A177-3AD203B41FA5}">
                      <a16:colId xmlns:a16="http://schemas.microsoft.com/office/drawing/2014/main" val="1976709224"/>
                    </a:ext>
                  </a:extLst>
                </a:gridCol>
                <a:gridCol w="1528632">
                  <a:extLst>
                    <a:ext uri="{9D8B030D-6E8A-4147-A177-3AD203B41FA5}">
                      <a16:colId xmlns:a16="http://schemas.microsoft.com/office/drawing/2014/main" val="3330714433"/>
                    </a:ext>
                  </a:extLst>
                </a:gridCol>
                <a:gridCol w="1485899">
                  <a:extLst>
                    <a:ext uri="{9D8B030D-6E8A-4147-A177-3AD203B41FA5}">
                      <a16:colId xmlns:a16="http://schemas.microsoft.com/office/drawing/2014/main" val="3377879205"/>
                    </a:ext>
                  </a:extLst>
                </a:gridCol>
              </a:tblGrid>
              <a:tr h="370335">
                <a:tc>
                  <a:txBody>
                    <a:bodyPr/>
                    <a:lstStyle/>
                    <a:p>
                      <a:pPr algn="ctr"/>
                      <a:r>
                        <a:rPr lang="en-US">
                          <a:solidFill>
                            <a:schemeClr val="tx1"/>
                          </a:solidFill>
                          <a:latin typeface="+mn-lt"/>
                        </a:rPr>
                        <a:t>Agency</a:t>
                      </a:r>
                    </a:p>
                  </a:txBody>
                  <a:tcPr/>
                </a:tc>
                <a:tc>
                  <a:txBody>
                    <a:bodyPr/>
                    <a:lstStyle/>
                    <a:p>
                      <a:pPr algn="ctr"/>
                      <a:r>
                        <a:rPr lang="en-US">
                          <a:solidFill>
                            <a:schemeClr val="tx1"/>
                          </a:solidFill>
                        </a:rPr>
                        <a:t>Document #</a:t>
                      </a:r>
                      <a:endParaRPr lang="en-US">
                        <a:solidFill>
                          <a:schemeClr val="tx1"/>
                        </a:solidFill>
                        <a:latin typeface="+mn-lt"/>
                      </a:endParaRPr>
                    </a:p>
                  </a:txBody>
                  <a:tcPr/>
                </a:tc>
                <a:tc>
                  <a:txBody>
                    <a:bodyPr/>
                    <a:lstStyle/>
                    <a:p>
                      <a:pPr algn="ctr"/>
                      <a:r>
                        <a:rPr lang="en-US">
                          <a:solidFill>
                            <a:schemeClr val="tx1"/>
                          </a:solidFill>
                          <a:latin typeface="+mn-lt"/>
                        </a:rPr>
                        <a:t>T-Code</a:t>
                      </a:r>
                    </a:p>
                  </a:txBody>
                  <a:tcPr/>
                </a:tc>
                <a:tc>
                  <a:txBody>
                    <a:bodyPr/>
                    <a:lstStyle/>
                    <a:p>
                      <a:pPr algn="ctr"/>
                      <a:r>
                        <a:rPr lang="en-US">
                          <a:solidFill>
                            <a:schemeClr val="tx1"/>
                          </a:solidFill>
                        </a:rPr>
                        <a:t>D23 Fund</a:t>
                      </a:r>
                      <a:endParaRPr lang="en-US">
                        <a:solidFill>
                          <a:schemeClr val="tx1"/>
                        </a:solidFill>
                        <a:latin typeface="+mn-lt"/>
                      </a:endParaRPr>
                    </a:p>
                  </a:txBody>
                  <a:tcPr/>
                </a:tc>
                <a:tc>
                  <a:txBody>
                    <a:bodyPr/>
                    <a:lstStyle/>
                    <a:p>
                      <a:pPr algn="ctr"/>
                      <a:r>
                        <a:rPr lang="en-US">
                          <a:solidFill>
                            <a:schemeClr val="tx1"/>
                          </a:solidFill>
                        </a:rPr>
                        <a:t>G38</a:t>
                      </a:r>
                      <a:endParaRPr lang="en-US">
                        <a:solidFill>
                          <a:schemeClr val="tx1"/>
                        </a:solidFill>
                        <a:latin typeface="+mn-lt"/>
                      </a:endParaRPr>
                    </a:p>
                  </a:txBody>
                  <a:tcPr/>
                </a:tc>
                <a:tc>
                  <a:txBody>
                    <a:bodyPr/>
                    <a:lstStyle/>
                    <a:p>
                      <a:pPr algn="ctr"/>
                      <a:r>
                        <a:rPr lang="en-US">
                          <a:solidFill>
                            <a:schemeClr val="tx1"/>
                          </a:solidFill>
                        </a:rPr>
                        <a:t>Compt Obj</a:t>
                      </a:r>
                      <a:endParaRPr lang="en-US">
                        <a:solidFill>
                          <a:schemeClr val="tx1"/>
                        </a:solidFill>
                        <a:latin typeface="+mn-lt"/>
                      </a:endParaRPr>
                    </a:p>
                  </a:txBody>
                  <a:tcPr/>
                </a:tc>
                <a:tc>
                  <a:txBody>
                    <a:bodyPr/>
                    <a:lstStyle/>
                    <a:p>
                      <a:pPr algn="ctr"/>
                      <a:r>
                        <a:rPr lang="en-US">
                          <a:solidFill>
                            <a:schemeClr val="tx1"/>
                          </a:solidFill>
                          <a:latin typeface="+mn-lt"/>
                        </a:rPr>
                        <a:t>Transfer In</a:t>
                      </a:r>
                    </a:p>
                  </a:txBody>
                  <a:tcPr/>
                </a:tc>
                <a:tc>
                  <a:txBody>
                    <a:bodyPr/>
                    <a:lstStyle/>
                    <a:p>
                      <a:pPr algn="ctr"/>
                      <a:r>
                        <a:rPr lang="en-US">
                          <a:solidFill>
                            <a:schemeClr val="tx1"/>
                          </a:solidFill>
                        </a:rPr>
                        <a:t>Transfer Out</a:t>
                      </a:r>
                      <a:endParaRPr lang="en-US">
                        <a:solidFill>
                          <a:schemeClr val="tx1"/>
                        </a:solidFill>
                        <a:latin typeface="+mn-lt"/>
                      </a:endParaRPr>
                    </a:p>
                  </a:txBody>
                  <a:tcPr/>
                </a:tc>
                <a:extLst>
                  <a:ext uri="{0D108BD9-81ED-4DB2-BD59-A6C34878D82A}">
                    <a16:rowId xmlns:a16="http://schemas.microsoft.com/office/drawing/2014/main" val="2933639601"/>
                  </a:ext>
                </a:extLst>
              </a:tr>
              <a:tr h="370335">
                <a:tc>
                  <a:txBody>
                    <a:bodyPr/>
                    <a:lstStyle/>
                    <a:p>
                      <a:pPr algn="ctr"/>
                      <a:r>
                        <a:rPr lang="en-US" sz="1800" b="0">
                          <a:solidFill>
                            <a:schemeClr val="tx1"/>
                          </a:solidFill>
                          <a:latin typeface="+mn-lt"/>
                        </a:rPr>
                        <a:t>914</a:t>
                      </a:r>
                    </a:p>
                  </a:txBody>
                  <a:tcPr anchor="ctr"/>
                </a:tc>
                <a:tc>
                  <a:txBody>
                    <a:bodyPr/>
                    <a:lstStyle/>
                    <a:p>
                      <a:pPr algn="ctr"/>
                      <a:r>
                        <a:rPr lang="en-US" sz="1800" b="0">
                          <a:solidFill>
                            <a:schemeClr val="tx1"/>
                          </a:solidFill>
                        </a:rPr>
                        <a:t>BTADJUST</a:t>
                      </a:r>
                      <a:endParaRPr lang="en-US" sz="1800" b="0">
                        <a:solidFill>
                          <a:schemeClr val="tx1"/>
                        </a:solidFill>
                        <a:latin typeface="+mn-lt"/>
                      </a:endParaRPr>
                    </a:p>
                  </a:txBody>
                  <a:tcPr anchor="ctr"/>
                </a:tc>
                <a:tc>
                  <a:txBody>
                    <a:bodyPr/>
                    <a:lstStyle/>
                    <a:p>
                      <a:pPr algn="ctr"/>
                      <a:r>
                        <a:rPr lang="en-US" sz="1800">
                          <a:solidFill>
                            <a:schemeClr val="tx1"/>
                          </a:solidFill>
                          <a:latin typeface="+mn-lt"/>
                        </a:rPr>
                        <a:t>424</a:t>
                      </a:r>
                    </a:p>
                  </a:txBody>
                  <a:tcPr anchor="ctr"/>
                </a:tc>
                <a:tc>
                  <a:txBody>
                    <a:bodyPr/>
                    <a:lstStyle/>
                    <a:p>
                      <a:pPr algn="ctr"/>
                      <a:r>
                        <a:rPr lang="en-US" sz="1800">
                          <a:solidFill>
                            <a:schemeClr val="tx1"/>
                          </a:solidFill>
                          <a:highlight>
                            <a:srgbClr val="FFFF00"/>
                          </a:highlight>
                          <a:latin typeface="+mn-lt"/>
                        </a:rPr>
                        <a:t>2000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a:solidFill>
                            <a:schemeClr val="tx1"/>
                          </a:solidFill>
                          <a:latin typeface="+mn-lt"/>
                        </a:rPr>
                        <a:t>91441000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a:solidFill>
                            <a:schemeClr val="tx1"/>
                          </a:solidFill>
                          <a:latin typeface="+mn-lt"/>
                        </a:rPr>
                        <a:t>1301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a:solidFill>
                            <a:schemeClr val="tx1"/>
                          </a:solidFill>
                          <a:latin typeface="+mn-lt"/>
                        </a:rPr>
                        <a:t>(2,276.65)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a:solidFill>
                          <a:schemeClr val="tx1"/>
                        </a:solidFill>
                        <a:latin typeface="+mn-lt"/>
                      </a:endParaRPr>
                    </a:p>
                  </a:txBody>
                  <a:tcPr anchor="ctr"/>
                </a:tc>
                <a:extLst>
                  <a:ext uri="{0D108BD9-81ED-4DB2-BD59-A6C34878D82A}">
                    <a16:rowId xmlns:a16="http://schemas.microsoft.com/office/drawing/2014/main" val="4187617444"/>
                  </a:ext>
                </a:extLst>
              </a:tr>
              <a:tr h="3703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tx1"/>
                          </a:solidFill>
                          <a:effectLst/>
                          <a:uLnTx/>
                          <a:uFillTx/>
                          <a:latin typeface="+mn-lt"/>
                          <a:ea typeface="+mn-ea"/>
                          <a:cs typeface="+mn-cs"/>
                        </a:rPr>
                        <a:t>914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u="none" strike="noStrike" kern="1200" cap="none" spc="0" normalizeH="0" baseline="0" noProof="0">
                          <a:ln>
                            <a:noFill/>
                          </a:ln>
                          <a:solidFill>
                            <a:schemeClr val="tx1"/>
                          </a:solidFill>
                          <a:effectLst/>
                          <a:uLnTx/>
                          <a:uFillTx/>
                        </a:rPr>
                        <a:t>BT221518</a:t>
                      </a:r>
                      <a:endParaRPr kumimoji="0" lang="en-US" sz="1800" b="0" i="0" u="none" strike="noStrike" kern="1200" cap="none" spc="0" normalizeH="0" baseline="0" noProof="0">
                        <a:ln>
                          <a:noFill/>
                        </a:ln>
                        <a:solidFill>
                          <a:schemeClr val="tx1"/>
                        </a:solidFill>
                        <a:effectLst/>
                        <a:uLnTx/>
                        <a:uFillTx/>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tx1"/>
                          </a:solidFill>
                          <a:effectLst/>
                          <a:uLnTx/>
                          <a:uFillTx/>
                          <a:latin typeface="+mn-lt"/>
                          <a:ea typeface="+mn-ea"/>
                          <a:cs typeface="+mn-cs"/>
                        </a:rPr>
                        <a:t>400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tx1"/>
                          </a:solidFill>
                          <a:effectLst/>
                          <a:uLnTx/>
                          <a:uFillTx/>
                          <a:latin typeface="+mn-lt"/>
                          <a:ea typeface="+mn-ea"/>
                          <a:cs typeface="+mn-cs"/>
                        </a:rPr>
                        <a:t>4100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tx1"/>
                          </a:solidFill>
                          <a:effectLst/>
                          <a:uLnTx/>
                          <a:uFillTx/>
                          <a:latin typeface="+mn-lt"/>
                          <a:ea typeface="+mn-ea"/>
                          <a:cs typeface="+mn-cs"/>
                        </a:rPr>
                        <a:t>914</a:t>
                      </a:r>
                      <a:r>
                        <a:rPr kumimoji="0" lang="en-US" sz="1800" b="0" i="0" u="none" strike="noStrike" kern="1200" cap="none" spc="0" normalizeH="0" baseline="0" noProof="0">
                          <a:ln>
                            <a:noFill/>
                          </a:ln>
                          <a:solidFill>
                            <a:schemeClr val="tx1"/>
                          </a:solidFill>
                          <a:effectLst/>
                          <a:highlight>
                            <a:srgbClr val="FFFF00"/>
                          </a:highlight>
                          <a:uLnTx/>
                          <a:uFillTx/>
                          <a:latin typeface="+mn-lt"/>
                          <a:ea typeface="+mn-ea"/>
                          <a:cs typeface="+mn-cs"/>
                        </a:rPr>
                        <a:t> 4000 </a:t>
                      </a:r>
                      <a:r>
                        <a:rPr kumimoji="0" lang="en-US" sz="1800" b="0" i="0" u="none" strike="noStrike" kern="1200" cap="none" spc="0" normalizeH="0" baseline="0" noProof="0">
                          <a:ln>
                            <a:noFill/>
                          </a:ln>
                          <a:solidFill>
                            <a:schemeClr val="tx1"/>
                          </a:solidFill>
                          <a:effectLst/>
                          <a:uLnTx/>
                          <a:uFillTx/>
                          <a:latin typeface="+mn-lt"/>
                          <a:ea typeface="+mn-ea"/>
                          <a:cs typeface="+mn-cs"/>
                        </a:rPr>
                        <a:t>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tx1"/>
                          </a:solidFill>
                          <a:effectLst/>
                          <a:uLnTx/>
                          <a:uFillTx/>
                          <a:latin typeface="+mn-lt"/>
                          <a:ea typeface="+mn-ea"/>
                          <a:cs typeface="+mn-cs"/>
                        </a:rPr>
                        <a:t>1401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2,276.65</a:t>
                      </a:r>
                    </a:p>
                  </a:txBody>
                  <a:tcPr anchor="ctr"/>
                </a:tc>
                <a:extLst>
                  <a:ext uri="{0D108BD9-81ED-4DB2-BD59-A6C34878D82A}">
                    <a16:rowId xmlns:a16="http://schemas.microsoft.com/office/drawing/2014/main" val="1672484533"/>
                  </a:ext>
                </a:extLst>
              </a:tr>
            </a:tbl>
          </a:graphicData>
        </a:graphic>
      </p:graphicFrame>
      <p:sp>
        <p:nvSpPr>
          <p:cNvPr id="21" name="Rectangle 20">
            <a:extLst>
              <a:ext uri="{FF2B5EF4-FFF2-40B4-BE49-F238E27FC236}">
                <a16:creationId xmlns:a16="http://schemas.microsoft.com/office/drawing/2014/main" id="{9E24769E-1CC5-E1A5-B51B-926C2EB62420}"/>
              </a:ext>
              <a:ext uri="{C183D7F6-B498-43B3-948B-1728B52AA6E4}">
                <adec:decorative xmlns:adec="http://schemas.microsoft.com/office/drawing/2017/decorative" val="1"/>
              </a:ext>
            </a:extLst>
          </p:cNvPr>
          <p:cNvSpPr/>
          <p:nvPr/>
        </p:nvSpPr>
        <p:spPr>
          <a:xfrm>
            <a:off x="6191250" y="6119041"/>
            <a:ext cx="533400" cy="297986"/>
          </a:xfrm>
          <a:prstGeom prst="rect">
            <a:avLst/>
          </a:prstGeom>
          <a:noFill/>
          <a:ln w="38100">
            <a:solidFill>
              <a:srgbClr val="E1B924"/>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F45201F-62DC-B071-F30F-06F989DF2A39}"/>
              </a:ext>
              <a:ext uri="{C183D7F6-B498-43B3-948B-1728B52AA6E4}">
                <adec:decorative xmlns:adec="http://schemas.microsoft.com/office/drawing/2017/decorative" val="1"/>
              </a:ext>
            </a:extLst>
          </p:cNvPr>
          <p:cNvSpPr/>
          <p:nvPr/>
        </p:nvSpPr>
        <p:spPr>
          <a:xfrm>
            <a:off x="4733925" y="5757091"/>
            <a:ext cx="561975" cy="297986"/>
          </a:xfrm>
          <a:prstGeom prst="rect">
            <a:avLst/>
          </a:prstGeom>
          <a:noFill/>
          <a:ln w="38100">
            <a:solidFill>
              <a:srgbClr val="E1B924"/>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ED8202B-CE4D-4909-495A-893A85F0D135}"/>
              </a:ext>
              <a:ext uri="{C183D7F6-B498-43B3-948B-1728B52AA6E4}">
                <adec:decorative xmlns:adec="http://schemas.microsoft.com/office/drawing/2017/decorative" val="1"/>
              </a:ext>
            </a:extLst>
          </p:cNvPr>
          <p:cNvSpPr/>
          <p:nvPr/>
        </p:nvSpPr>
        <p:spPr>
          <a:xfrm>
            <a:off x="4719176" y="4385490"/>
            <a:ext cx="561975" cy="297986"/>
          </a:xfrm>
          <a:prstGeom prst="rect">
            <a:avLst/>
          </a:prstGeom>
          <a:noFill/>
          <a:ln w="38100">
            <a:solidFill>
              <a:srgbClr val="E1B924"/>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1BB37C5-295F-5C74-903B-CD1779B67227}"/>
              </a:ext>
              <a:ext uri="{C183D7F6-B498-43B3-948B-1728B52AA6E4}">
                <adec:decorative xmlns:adec="http://schemas.microsoft.com/office/drawing/2017/decorative" val="1"/>
              </a:ext>
            </a:extLst>
          </p:cNvPr>
          <p:cNvSpPr/>
          <p:nvPr/>
        </p:nvSpPr>
        <p:spPr>
          <a:xfrm>
            <a:off x="6159602" y="4370738"/>
            <a:ext cx="561975" cy="297986"/>
          </a:xfrm>
          <a:prstGeom prst="rect">
            <a:avLst/>
          </a:prstGeom>
          <a:noFill/>
          <a:ln w="38100">
            <a:solidFill>
              <a:srgbClr val="E1B924"/>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86933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0" grpId="0"/>
      <p:bldP spid="21" grpId="0" animBg="1"/>
      <p:bldP spid="24" grpId="0" animBg="1"/>
      <p:bldP spid="28" grpId="0" animBg="1"/>
      <p:bldP spid="29"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104F8D-F040-E18E-0EF2-43AADB0C890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555879D-54F5-8E9A-8C87-A5A7D94E034C}"/>
              </a:ext>
            </a:extLst>
          </p:cNvPr>
          <p:cNvSpPr>
            <a:spLocks noGrp="1"/>
          </p:cNvSpPr>
          <p:nvPr>
            <p:ph type="title"/>
          </p:nvPr>
        </p:nvSpPr>
        <p:spPr/>
        <p:txBody>
          <a:bodyPr/>
          <a:lstStyle/>
          <a:p>
            <a:r>
              <a:rPr lang="en-US"/>
              <a:t>Does BT involve another agency?</a:t>
            </a:r>
          </a:p>
        </p:txBody>
      </p:sp>
      <p:graphicFrame>
        <p:nvGraphicFramePr>
          <p:cNvPr id="8" name="Content Placeholder 2">
            <a:extLst>
              <a:ext uri="{FF2B5EF4-FFF2-40B4-BE49-F238E27FC236}">
                <a16:creationId xmlns:a16="http://schemas.microsoft.com/office/drawing/2014/main" id="{C3C7E7D2-9433-6C42-A9FC-8B4EE8CD2C8E}"/>
              </a:ext>
              <a:ext uri="{C183D7F6-B498-43B3-948B-1728B52AA6E4}">
                <adec:decorative xmlns:adec="http://schemas.microsoft.com/office/drawing/2017/decorative" val="1"/>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903450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A2E70B-0F8E-D7D5-4C1E-9CA1E92A7E69}"/>
              </a:ext>
            </a:extLst>
          </p:cNvPr>
          <p:cNvSpPr>
            <a:spLocks noGrp="1"/>
          </p:cNvSpPr>
          <p:nvPr>
            <p:ph type="title"/>
          </p:nvPr>
        </p:nvSpPr>
        <p:spPr>
          <a:xfrm>
            <a:off x="504826" y="987425"/>
            <a:ext cx="4264024" cy="4873624"/>
          </a:xfrm>
        </p:spPr>
        <p:txBody>
          <a:bodyPr/>
          <a:lstStyle/>
          <a:p>
            <a:pPr algn="ctr"/>
            <a:r>
              <a:rPr lang="en-US"/>
              <a:t>How can I view other agency transactions?</a:t>
            </a:r>
          </a:p>
        </p:txBody>
      </p:sp>
      <p:graphicFrame>
        <p:nvGraphicFramePr>
          <p:cNvPr id="7" name="Content Placeholder 2" descr="SmartArt Table">
            <a:extLst>
              <a:ext uri="{FF2B5EF4-FFF2-40B4-BE49-F238E27FC236}">
                <a16:creationId xmlns:a16="http://schemas.microsoft.com/office/drawing/2014/main" id="{76A547A9-8172-735F-48DA-3DB54CAD9E70}"/>
              </a:ext>
              <a:ext uri="{C183D7F6-B498-43B3-948B-1728B52AA6E4}">
                <adec:decorative xmlns:adec="http://schemas.microsoft.com/office/drawing/2017/decorative" val="0"/>
              </a:ext>
            </a:extLst>
          </p:cNvPr>
          <p:cNvGraphicFramePr>
            <a:graphicFrameLocks noGrp="1"/>
          </p:cNvGraphicFramePr>
          <p:nvPr>
            <p:ph idx="1"/>
          </p:nvPr>
        </p:nvGraphicFramePr>
        <p:xfrm>
          <a:off x="5183188" y="987425"/>
          <a:ext cx="6172200" cy="48736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9872767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33005C-EB0B-207B-3DE0-46D62B6FE1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9888F9-78DA-4308-7A66-A26C571EB9A6}"/>
              </a:ext>
            </a:extLst>
          </p:cNvPr>
          <p:cNvSpPr>
            <a:spLocks noGrp="1"/>
          </p:cNvSpPr>
          <p:nvPr>
            <p:ph type="title"/>
          </p:nvPr>
        </p:nvSpPr>
        <p:spPr/>
        <p:txBody>
          <a:bodyPr/>
          <a:lstStyle/>
          <a:p>
            <a:r>
              <a:rPr lang="en-US"/>
              <a:t>Step 4: Did SWB Exception Clear?</a:t>
            </a:r>
          </a:p>
        </p:txBody>
      </p:sp>
      <p:graphicFrame>
        <p:nvGraphicFramePr>
          <p:cNvPr id="10" name="Diagram 9" descr="SmartArt Table">
            <a:extLst>
              <a:ext uri="{FF2B5EF4-FFF2-40B4-BE49-F238E27FC236}">
                <a16:creationId xmlns:a16="http://schemas.microsoft.com/office/drawing/2014/main" id="{678FAB21-EAA6-EF09-FDC9-A9FE7FCCCD5F}"/>
              </a:ext>
              <a:ext uri="{C183D7F6-B498-43B3-948B-1728B52AA6E4}">
                <adec:decorative xmlns:adec="http://schemas.microsoft.com/office/drawing/2017/decorative" val="0"/>
              </a:ext>
            </a:extLst>
          </p:cNvPr>
          <p:cNvGraphicFramePr/>
          <p:nvPr/>
        </p:nvGraphicFramePr>
        <p:xfrm>
          <a:off x="299452" y="1535997"/>
          <a:ext cx="11632666" cy="536091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4229225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21741-1F13-659A-E871-95D1BFE207CE}"/>
              </a:ext>
            </a:extLst>
          </p:cNvPr>
          <p:cNvSpPr>
            <a:spLocks noGrp="1"/>
          </p:cNvSpPr>
          <p:nvPr>
            <p:ph type="title"/>
          </p:nvPr>
        </p:nvSpPr>
        <p:spPr/>
        <p:txBody>
          <a:bodyPr/>
          <a:lstStyle/>
          <a:p>
            <a:r>
              <a:rPr lang="en-US"/>
              <a:t>Did you know?</a:t>
            </a:r>
          </a:p>
        </p:txBody>
      </p:sp>
      <p:sp>
        <p:nvSpPr>
          <p:cNvPr id="3" name="Content Placeholder 2">
            <a:extLst>
              <a:ext uri="{FF2B5EF4-FFF2-40B4-BE49-F238E27FC236}">
                <a16:creationId xmlns:a16="http://schemas.microsoft.com/office/drawing/2014/main" id="{5D377D80-96D5-68F6-4B30-9AB6AFFEC66E}"/>
              </a:ext>
            </a:extLst>
          </p:cNvPr>
          <p:cNvSpPr>
            <a:spLocks noGrp="1"/>
          </p:cNvSpPr>
          <p:nvPr>
            <p:ph idx="1"/>
          </p:nvPr>
        </p:nvSpPr>
        <p:spPr/>
        <p:txBody>
          <a:bodyPr>
            <a:normAutofit/>
          </a:bodyPr>
          <a:lstStyle/>
          <a:p>
            <a:r>
              <a:rPr lang="en-US"/>
              <a:t>If you post a correcting entry in an Edit Mode 2 batch on a Friday and leave it in unreleased status on the 530 screen, the impacts of this entry will still appear in your Datamart query results on the following Monday. </a:t>
            </a:r>
          </a:p>
          <a:p>
            <a:endParaRPr lang="en-US"/>
          </a:p>
          <a:p>
            <a:r>
              <a:rPr lang="en-US"/>
              <a:t>Can be helpful trick if you want to review that a correcting entry had the desired effect before you release the batch. If it did not, that batch is still on the 530 screen. </a:t>
            </a:r>
          </a:p>
          <a:p>
            <a:endParaRPr lang="en-US"/>
          </a:p>
          <a:p>
            <a:r>
              <a:rPr lang="en-US"/>
              <a:t>Unreleased batches can be changed or deleted with UC 48.</a:t>
            </a:r>
          </a:p>
          <a:p>
            <a:endParaRPr lang="en-US"/>
          </a:p>
          <a:p>
            <a:pPr marL="0" indent="0">
              <a:buNone/>
            </a:pPr>
            <a:endParaRPr lang="en-US"/>
          </a:p>
          <a:p>
            <a:endParaRPr lang="en-US"/>
          </a:p>
        </p:txBody>
      </p:sp>
      <p:pic>
        <p:nvPicPr>
          <p:cNvPr id="5" name="Picture 4" descr="Light bulb icon.">
            <a:extLst>
              <a:ext uri="{FF2B5EF4-FFF2-40B4-BE49-F238E27FC236}">
                <a16:creationId xmlns:a16="http://schemas.microsoft.com/office/drawing/2014/main" id="{C895E6D5-DA62-A056-86EC-75A1412DD1CA}"/>
              </a:ext>
            </a:extLst>
          </p:cNvPr>
          <p:cNvPicPr>
            <a:picLocks noChangeAspect="1"/>
          </p:cNvPicPr>
          <p:nvPr/>
        </p:nvPicPr>
        <p:blipFill>
          <a:blip r:embed="rId4"/>
          <a:stretch>
            <a:fillRect/>
          </a:stretch>
        </p:blipFill>
        <p:spPr>
          <a:xfrm>
            <a:off x="5229681" y="560617"/>
            <a:ext cx="866319" cy="704606"/>
          </a:xfrm>
          <a:prstGeom prst="rect">
            <a:avLst/>
          </a:prstGeom>
        </p:spPr>
      </p:pic>
    </p:spTree>
    <p:custDataLst>
      <p:tags r:id="rId1"/>
    </p:custDataLst>
    <p:extLst>
      <p:ext uri="{BB962C8B-B14F-4D97-AF65-F5344CB8AC3E}">
        <p14:creationId xmlns:p14="http://schemas.microsoft.com/office/powerpoint/2010/main" val="12230237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BCF7D-F434-C205-973B-8018C312B25A}"/>
              </a:ext>
            </a:extLst>
          </p:cNvPr>
          <p:cNvSpPr>
            <a:spLocks noGrp="1"/>
          </p:cNvSpPr>
          <p:nvPr>
            <p:ph type="title"/>
          </p:nvPr>
        </p:nvSpPr>
        <p:spPr>
          <a:xfrm>
            <a:off x="838200" y="377651"/>
            <a:ext cx="10515600" cy="1325563"/>
          </a:xfrm>
        </p:spPr>
        <p:txBody>
          <a:bodyPr/>
          <a:lstStyle/>
          <a:p>
            <a:r>
              <a:rPr lang="en-US"/>
              <a:t>What is a G38-Transfer or Agy GL?</a:t>
            </a:r>
          </a:p>
        </p:txBody>
      </p:sp>
      <p:sp>
        <p:nvSpPr>
          <p:cNvPr id="15" name="TextBox 14">
            <a:extLst>
              <a:ext uri="{FF2B5EF4-FFF2-40B4-BE49-F238E27FC236}">
                <a16:creationId xmlns:a16="http://schemas.microsoft.com/office/drawing/2014/main" id="{6EA40FFD-AF77-A137-4251-9304148D97C9}"/>
              </a:ext>
            </a:extLst>
          </p:cNvPr>
          <p:cNvSpPr txBox="1"/>
          <p:nvPr/>
        </p:nvSpPr>
        <p:spPr>
          <a:xfrm>
            <a:off x="1302252" y="1866900"/>
            <a:ext cx="9587496" cy="646331"/>
          </a:xfrm>
          <a:prstGeom prst="rect">
            <a:avLst/>
          </a:prstGeom>
          <a:noFill/>
          <a:ln>
            <a:noFill/>
          </a:ln>
        </p:spPr>
        <p:txBody>
          <a:bodyPr wrap="square" rtlCol="0">
            <a:spAutoFit/>
          </a:bodyPr>
          <a:lstStyle/>
          <a:p>
            <a:r>
              <a:rPr lang="en-US"/>
              <a:t>An 8-digit code that connect the Agency and D23 Fund for opposite side of the transaction (e.g. 12345670)</a:t>
            </a:r>
          </a:p>
        </p:txBody>
      </p:sp>
      <p:sp>
        <p:nvSpPr>
          <p:cNvPr id="5" name="Text Placeholder 4">
            <a:extLst>
              <a:ext uri="{FF2B5EF4-FFF2-40B4-BE49-F238E27FC236}">
                <a16:creationId xmlns:a16="http://schemas.microsoft.com/office/drawing/2014/main" id="{A23AA15C-A3F4-E818-44B1-6200C5CEABAB}"/>
              </a:ext>
            </a:extLst>
          </p:cNvPr>
          <p:cNvSpPr>
            <a:spLocks noGrp="1"/>
          </p:cNvSpPr>
          <p:nvPr>
            <p:ph type="body" sz="quarter" idx="24"/>
          </p:nvPr>
        </p:nvSpPr>
        <p:spPr>
          <a:xfrm>
            <a:off x="1302252" y="2730499"/>
            <a:ext cx="2971800" cy="3363089"/>
          </a:xfrm>
        </p:spPr>
        <p:txBody>
          <a:bodyPr/>
          <a:lstStyle/>
          <a:p>
            <a:endParaRPr lang="en-US"/>
          </a:p>
        </p:txBody>
      </p:sp>
      <p:sp>
        <p:nvSpPr>
          <p:cNvPr id="6" name="Picture Placeholder 5">
            <a:extLst>
              <a:ext uri="{FF2B5EF4-FFF2-40B4-BE49-F238E27FC236}">
                <a16:creationId xmlns:a16="http://schemas.microsoft.com/office/drawing/2014/main" id="{D4485870-FE3A-E791-94A6-E8B688EF99A1}"/>
              </a:ext>
            </a:extLst>
          </p:cNvPr>
          <p:cNvSpPr>
            <a:spLocks noGrp="1"/>
          </p:cNvSpPr>
          <p:nvPr>
            <p:ph type="pic" sz="quarter" idx="15"/>
          </p:nvPr>
        </p:nvSpPr>
        <p:spPr>
          <a:xfrm>
            <a:off x="1416552" y="2844800"/>
            <a:ext cx="2743200" cy="1537908"/>
          </a:xfrm>
        </p:spPr>
        <p:txBody>
          <a:bodyPr/>
          <a:lstStyle/>
          <a:p>
            <a:pPr marL="0" indent="0" algn="ctr">
              <a:buNone/>
            </a:pPr>
            <a:endParaRPr lang="en-US">
              <a:solidFill>
                <a:schemeClr val="bg1"/>
              </a:solidFill>
            </a:endParaRPr>
          </a:p>
          <a:p>
            <a:pPr marL="0" indent="0" algn="ctr">
              <a:buNone/>
            </a:pPr>
            <a:r>
              <a:rPr lang="en-US" sz="4000" u="sng">
                <a:solidFill>
                  <a:schemeClr val="bg1"/>
                </a:solidFill>
              </a:rPr>
              <a:t>123</a:t>
            </a:r>
          </a:p>
        </p:txBody>
      </p:sp>
      <p:sp>
        <p:nvSpPr>
          <p:cNvPr id="7" name="Text Placeholder 6">
            <a:extLst>
              <a:ext uri="{FF2B5EF4-FFF2-40B4-BE49-F238E27FC236}">
                <a16:creationId xmlns:a16="http://schemas.microsoft.com/office/drawing/2014/main" id="{BF1C34F6-AB3F-82CD-C585-520E0F8948AB}"/>
              </a:ext>
            </a:extLst>
          </p:cNvPr>
          <p:cNvSpPr>
            <a:spLocks noGrp="1"/>
          </p:cNvSpPr>
          <p:nvPr>
            <p:ph type="body" sz="quarter" idx="16"/>
          </p:nvPr>
        </p:nvSpPr>
        <p:spPr/>
        <p:txBody>
          <a:bodyPr/>
          <a:lstStyle/>
          <a:p>
            <a:r>
              <a:rPr lang="en-US"/>
              <a:t>First 3 Digits</a:t>
            </a:r>
          </a:p>
        </p:txBody>
      </p:sp>
      <p:sp>
        <p:nvSpPr>
          <p:cNvPr id="8" name="Text Placeholder 7">
            <a:extLst>
              <a:ext uri="{FF2B5EF4-FFF2-40B4-BE49-F238E27FC236}">
                <a16:creationId xmlns:a16="http://schemas.microsoft.com/office/drawing/2014/main" id="{5E3D0320-2CBC-2F4C-2414-ABBFB03723C6}"/>
              </a:ext>
            </a:extLst>
          </p:cNvPr>
          <p:cNvSpPr>
            <a:spLocks noGrp="1"/>
          </p:cNvSpPr>
          <p:nvPr>
            <p:ph type="body" sz="quarter" idx="17"/>
          </p:nvPr>
        </p:nvSpPr>
        <p:spPr>
          <a:xfrm>
            <a:off x="1416552" y="5078206"/>
            <a:ext cx="2743200" cy="748536"/>
          </a:xfrm>
        </p:spPr>
        <p:txBody>
          <a:bodyPr>
            <a:normAutofit/>
          </a:bodyPr>
          <a:lstStyle/>
          <a:p>
            <a:r>
              <a:rPr lang="en-US"/>
              <a:t>Agency Number</a:t>
            </a:r>
          </a:p>
        </p:txBody>
      </p:sp>
      <p:sp>
        <p:nvSpPr>
          <p:cNvPr id="3" name="Text Placeholder 2">
            <a:extLst>
              <a:ext uri="{FF2B5EF4-FFF2-40B4-BE49-F238E27FC236}">
                <a16:creationId xmlns:a16="http://schemas.microsoft.com/office/drawing/2014/main" id="{5B73549B-589C-6D9B-8A0B-691159FD440A}"/>
              </a:ext>
            </a:extLst>
          </p:cNvPr>
          <p:cNvSpPr>
            <a:spLocks noGrp="1"/>
          </p:cNvSpPr>
          <p:nvPr>
            <p:ph type="body" sz="quarter" idx="25"/>
          </p:nvPr>
        </p:nvSpPr>
        <p:spPr>
          <a:xfrm>
            <a:off x="4610100" y="2730499"/>
            <a:ext cx="2971800" cy="3363090"/>
          </a:xfrm>
          <a:solidFill>
            <a:schemeClr val="accent2"/>
          </a:solidFill>
        </p:spPr>
        <p:txBody>
          <a:bodyPr/>
          <a:lstStyle/>
          <a:p>
            <a:endParaRPr lang="en-US"/>
          </a:p>
        </p:txBody>
      </p:sp>
      <p:sp>
        <p:nvSpPr>
          <p:cNvPr id="9" name="Picture Placeholder 8">
            <a:extLst>
              <a:ext uri="{FF2B5EF4-FFF2-40B4-BE49-F238E27FC236}">
                <a16:creationId xmlns:a16="http://schemas.microsoft.com/office/drawing/2014/main" id="{81D8B3EE-8930-C2E4-6433-9EE0923A97D8}"/>
              </a:ext>
            </a:extLst>
          </p:cNvPr>
          <p:cNvSpPr>
            <a:spLocks noGrp="1"/>
          </p:cNvSpPr>
          <p:nvPr>
            <p:ph type="pic" sz="quarter" idx="22"/>
          </p:nvPr>
        </p:nvSpPr>
        <p:spPr>
          <a:xfrm>
            <a:off x="4724400" y="2844800"/>
            <a:ext cx="2743200" cy="1537908"/>
          </a:xfrm>
        </p:spPr>
        <p:txBody>
          <a:bodyPr/>
          <a:lstStyle/>
          <a:p>
            <a:pPr marL="0" indent="0" algn="ctr">
              <a:buNone/>
            </a:pPr>
            <a:endParaRPr lang="en-US">
              <a:solidFill>
                <a:schemeClr val="bg1"/>
              </a:solidFill>
            </a:endParaRPr>
          </a:p>
          <a:p>
            <a:pPr marL="0" indent="0" algn="ctr">
              <a:buNone/>
            </a:pPr>
            <a:r>
              <a:rPr lang="en-US" sz="4000" u="sng">
                <a:solidFill>
                  <a:schemeClr val="bg1"/>
                </a:solidFill>
              </a:rPr>
              <a:t>4567</a:t>
            </a:r>
          </a:p>
        </p:txBody>
      </p:sp>
      <p:sp>
        <p:nvSpPr>
          <p:cNvPr id="10" name="Text Placeholder 9">
            <a:extLst>
              <a:ext uri="{FF2B5EF4-FFF2-40B4-BE49-F238E27FC236}">
                <a16:creationId xmlns:a16="http://schemas.microsoft.com/office/drawing/2014/main" id="{74594CBA-6828-7D33-86BF-AF9B0751ABF7}"/>
              </a:ext>
            </a:extLst>
          </p:cNvPr>
          <p:cNvSpPr>
            <a:spLocks noGrp="1"/>
          </p:cNvSpPr>
          <p:nvPr>
            <p:ph type="body" sz="quarter" idx="18"/>
          </p:nvPr>
        </p:nvSpPr>
        <p:spPr/>
        <p:txBody>
          <a:bodyPr/>
          <a:lstStyle/>
          <a:p>
            <a:r>
              <a:rPr lang="en-US"/>
              <a:t>Next 4 Digits</a:t>
            </a:r>
          </a:p>
        </p:txBody>
      </p:sp>
      <p:sp>
        <p:nvSpPr>
          <p:cNvPr id="11" name="Text Placeholder 10">
            <a:extLst>
              <a:ext uri="{FF2B5EF4-FFF2-40B4-BE49-F238E27FC236}">
                <a16:creationId xmlns:a16="http://schemas.microsoft.com/office/drawing/2014/main" id="{21C728E5-5764-BB3F-9619-63A0FC08FAA5}"/>
              </a:ext>
            </a:extLst>
          </p:cNvPr>
          <p:cNvSpPr>
            <a:spLocks noGrp="1"/>
          </p:cNvSpPr>
          <p:nvPr>
            <p:ph type="body" sz="quarter" idx="19"/>
          </p:nvPr>
        </p:nvSpPr>
        <p:spPr>
          <a:xfrm>
            <a:off x="4724400" y="5143450"/>
            <a:ext cx="2743200" cy="617156"/>
          </a:xfrm>
        </p:spPr>
        <p:txBody>
          <a:bodyPr>
            <a:normAutofit/>
          </a:bodyPr>
          <a:lstStyle/>
          <a:p>
            <a:r>
              <a:rPr lang="en-US"/>
              <a:t>D23 Fund</a:t>
            </a:r>
          </a:p>
        </p:txBody>
      </p:sp>
      <p:sp>
        <p:nvSpPr>
          <p:cNvPr id="4" name="Text Placeholder 3">
            <a:extLst>
              <a:ext uri="{FF2B5EF4-FFF2-40B4-BE49-F238E27FC236}">
                <a16:creationId xmlns:a16="http://schemas.microsoft.com/office/drawing/2014/main" id="{77A61E10-2DC0-4FC3-EF2E-0A3D1423586D}"/>
              </a:ext>
            </a:extLst>
          </p:cNvPr>
          <p:cNvSpPr>
            <a:spLocks noGrp="1"/>
          </p:cNvSpPr>
          <p:nvPr>
            <p:ph type="body" sz="quarter" idx="26"/>
          </p:nvPr>
        </p:nvSpPr>
        <p:spPr>
          <a:xfrm>
            <a:off x="7917948" y="2730497"/>
            <a:ext cx="2971800" cy="3363091"/>
          </a:xfrm>
          <a:solidFill>
            <a:schemeClr val="accent1"/>
          </a:solidFill>
        </p:spPr>
        <p:txBody>
          <a:bodyPr/>
          <a:lstStyle/>
          <a:p>
            <a:endParaRPr lang="en-US"/>
          </a:p>
        </p:txBody>
      </p:sp>
      <p:sp>
        <p:nvSpPr>
          <p:cNvPr id="12" name="Picture Placeholder 11">
            <a:extLst>
              <a:ext uri="{FF2B5EF4-FFF2-40B4-BE49-F238E27FC236}">
                <a16:creationId xmlns:a16="http://schemas.microsoft.com/office/drawing/2014/main" id="{47EBB95C-E5CE-4365-EAA9-A16900A59F24}"/>
              </a:ext>
            </a:extLst>
          </p:cNvPr>
          <p:cNvSpPr>
            <a:spLocks noGrp="1"/>
          </p:cNvSpPr>
          <p:nvPr>
            <p:ph type="pic" sz="quarter" idx="23"/>
          </p:nvPr>
        </p:nvSpPr>
        <p:spPr>
          <a:xfrm>
            <a:off x="8032248" y="2844800"/>
            <a:ext cx="2743200" cy="1537908"/>
          </a:xfrm>
        </p:spPr>
        <p:txBody>
          <a:bodyPr/>
          <a:lstStyle/>
          <a:p>
            <a:pPr marL="0" indent="0" algn="ctr">
              <a:buNone/>
            </a:pPr>
            <a:endParaRPr lang="en-US">
              <a:solidFill>
                <a:schemeClr val="bg1"/>
              </a:solidFill>
            </a:endParaRPr>
          </a:p>
          <a:p>
            <a:pPr marL="0" indent="0" algn="ctr">
              <a:buNone/>
            </a:pPr>
            <a:r>
              <a:rPr lang="en-US" sz="4000" u="sng">
                <a:solidFill>
                  <a:schemeClr val="bg1"/>
                </a:solidFill>
              </a:rPr>
              <a:t>0</a:t>
            </a:r>
          </a:p>
        </p:txBody>
      </p:sp>
      <p:sp>
        <p:nvSpPr>
          <p:cNvPr id="13" name="Text Placeholder 12">
            <a:extLst>
              <a:ext uri="{FF2B5EF4-FFF2-40B4-BE49-F238E27FC236}">
                <a16:creationId xmlns:a16="http://schemas.microsoft.com/office/drawing/2014/main" id="{031C13E7-B28D-A3CA-E4C4-413B7DB79820}"/>
              </a:ext>
            </a:extLst>
          </p:cNvPr>
          <p:cNvSpPr>
            <a:spLocks noGrp="1"/>
          </p:cNvSpPr>
          <p:nvPr>
            <p:ph type="body" sz="quarter" idx="21"/>
          </p:nvPr>
        </p:nvSpPr>
        <p:spPr/>
        <p:txBody>
          <a:bodyPr/>
          <a:lstStyle/>
          <a:p>
            <a:r>
              <a:rPr lang="en-US"/>
              <a:t>Last Digit</a:t>
            </a:r>
          </a:p>
        </p:txBody>
      </p:sp>
      <p:sp>
        <p:nvSpPr>
          <p:cNvPr id="14" name="Text Placeholder 13">
            <a:extLst>
              <a:ext uri="{FF2B5EF4-FFF2-40B4-BE49-F238E27FC236}">
                <a16:creationId xmlns:a16="http://schemas.microsoft.com/office/drawing/2014/main" id="{BC5E971B-F706-95FC-42E0-E63CB418B7F3}"/>
              </a:ext>
            </a:extLst>
          </p:cNvPr>
          <p:cNvSpPr>
            <a:spLocks noGrp="1"/>
          </p:cNvSpPr>
          <p:nvPr>
            <p:ph type="body" sz="quarter" idx="20"/>
          </p:nvPr>
        </p:nvSpPr>
        <p:spPr>
          <a:xfrm>
            <a:off x="8032248" y="5143450"/>
            <a:ext cx="2743200" cy="485775"/>
          </a:xfrm>
        </p:spPr>
        <p:txBody>
          <a:bodyPr/>
          <a:lstStyle/>
          <a:p>
            <a:r>
              <a:rPr lang="en-US"/>
              <a:t>Zero</a:t>
            </a:r>
          </a:p>
        </p:txBody>
      </p:sp>
    </p:spTree>
    <p:custDataLst>
      <p:tags r:id="rId1"/>
    </p:custDataLst>
    <p:extLst>
      <p:ext uri="{BB962C8B-B14F-4D97-AF65-F5344CB8AC3E}">
        <p14:creationId xmlns:p14="http://schemas.microsoft.com/office/powerpoint/2010/main" val="139779064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23DF9C-AE81-851E-A815-D72A13559A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AA30D7-4F37-878B-6FFA-DEF2FE7A230F}"/>
              </a:ext>
            </a:extLst>
          </p:cNvPr>
          <p:cNvSpPr>
            <a:spLocks noGrp="1"/>
          </p:cNvSpPr>
          <p:nvPr>
            <p:ph type="title"/>
          </p:nvPr>
        </p:nvSpPr>
        <p:spPr/>
        <p:txBody>
          <a:bodyPr/>
          <a:lstStyle/>
          <a:p>
            <a:r>
              <a:rPr lang="en-US"/>
              <a:t>SWB Exception Examples</a:t>
            </a:r>
          </a:p>
        </p:txBody>
      </p:sp>
      <p:sp>
        <p:nvSpPr>
          <p:cNvPr id="3" name="Text Placeholder 2">
            <a:extLst>
              <a:ext uri="{FF2B5EF4-FFF2-40B4-BE49-F238E27FC236}">
                <a16:creationId xmlns:a16="http://schemas.microsoft.com/office/drawing/2014/main" id="{D77BD611-E7EB-65FD-C12A-9BAB8A7AE058}"/>
              </a:ext>
            </a:extLst>
          </p:cNvPr>
          <p:cNvSpPr>
            <a:spLocks noGrp="1"/>
          </p:cNvSpPr>
          <p:nvPr>
            <p:ph type="body" idx="1"/>
          </p:nvPr>
        </p:nvSpPr>
        <p:spPr/>
        <p:txBody>
          <a:bodyPr/>
          <a:lstStyle/>
          <a:p>
            <a:r>
              <a:rPr lang="en-US"/>
              <a:t>How to Research &amp; Correct</a:t>
            </a:r>
          </a:p>
        </p:txBody>
      </p:sp>
    </p:spTree>
    <p:custDataLst>
      <p:tags r:id="rId1"/>
    </p:custDataLst>
    <p:extLst>
      <p:ext uri="{BB962C8B-B14F-4D97-AF65-F5344CB8AC3E}">
        <p14:creationId xmlns:p14="http://schemas.microsoft.com/office/powerpoint/2010/main" val="4623017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0ECCD-C54B-38CD-7097-F35FEB8F03EB}"/>
              </a:ext>
            </a:extLst>
          </p:cNvPr>
          <p:cNvSpPr>
            <a:spLocks noGrp="1"/>
          </p:cNvSpPr>
          <p:nvPr>
            <p:ph type="title"/>
          </p:nvPr>
        </p:nvSpPr>
        <p:spPr/>
        <p:txBody>
          <a:bodyPr>
            <a:normAutofit/>
          </a:bodyPr>
          <a:lstStyle/>
          <a:p>
            <a:r>
              <a:rPr lang="en-US"/>
              <a:t>Example 2: SWB Exception </a:t>
            </a:r>
          </a:p>
        </p:txBody>
      </p:sp>
      <p:pic>
        <p:nvPicPr>
          <p:cNvPr id="8" name="Content Placeholder 7" descr="Image of Statewide Balancing Exception Report example.">
            <a:extLst>
              <a:ext uri="{FF2B5EF4-FFF2-40B4-BE49-F238E27FC236}">
                <a16:creationId xmlns:a16="http://schemas.microsoft.com/office/drawing/2014/main" id="{ED4E1AFD-9A43-9E0F-EF17-BCD493C25C4F}"/>
              </a:ext>
            </a:extLst>
          </p:cNvPr>
          <p:cNvPicPr>
            <a:picLocks noGrp="1" noChangeAspect="1"/>
          </p:cNvPicPr>
          <p:nvPr>
            <p:ph idx="1"/>
          </p:nvPr>
        </p:nvPicPr>
        <p:blipFill>
          <a:blip r:embed="rId4">
            <a:duotone>
              <a:schemeClr val="accent6">
                <a:shade val="45000"/>
                <a:satMod val="135000"/>
              </a:schemeClr>
              <a:prstClr val="white"/>
            </a:duotone>
          </a:blip>
          <a:stretch>
            <a:fillRect/>
          </a:stretch>
        </p:blipFill>
        <p:spPr>
          <a:xfrm>
            <a:off x="686446" y="1813914"/>
            <a:ext cx="11067287" cy="3497387"/>
          </a:xfrm>
          <a:prstGeom prst="rect">
            <a:avLst/>
          </a:prstGeom>
        </p:spPr>
      </p:pic>
    </p:spTree>
    <p:custDataLst>
      <p:tags r:id="rId1"/>
    </p:custDataLst>
    <p:extLst>
      <p:ext uri="{BB962C8B-B14F-4D97-AF65-F5344CB8AC3E}">
        <p14:creationId xmlns:p14="http://schemas.microsoft.com/office/powerpoint/2010/main" val="376065125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801266-7A24-D550-BA6A-4081B9A974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F54404-C68F-4A26-BE92-DC8FAC1841E9}"/>
              </a:ext>
            </a:extLst>
          </p:cNvPr>
          <p:cNvSpPr>
            <a:spLocks noGrp="1"/>
          </p:cNvSpPr>
          <p:nvPr>
            <p:ph type="title"/>
          </p:nvPr>
        </p:nvSpPr>
        <p:spPr/>
        <p:txBody>
          <a:bodyPr>
            <a:normAutofit/>
          </a:bodyPr>
          <a:lstStyle/>
          <a:p>
            <a:r>
              <a:rPr lang="en-US"/>
              <a:t>Example 2: Repository Query</a:t>
            </a:r>
          </a:p>
        </p:txBody>
      </p:sp>
      <p:sp>
        <p:nvSpPr>
          <p:cNvPr id="3" name="Content Placeholder 2">
            <a:extLst>
              <a:ext uri="{FF2B5EF4-FFF2-40B4-BE49-F238E27FC236}">
                <a16:creationId xmlns:a16="http://schemas.microsoft.com/office/drawing/2014/main" id="{7C4EE9BC-1B2F-22B8-3EBA-DC4F61E00B10}"/>
              </a:ext>
            </a:extLst>
          </p:cNvPr>
          <p:cNvSpPr>
            <a:spLocks noGrp="1"/>
          </p:cNvSpPr>
          <p:nvPr>
            <p:ph idx="1"/>
          </p:nvPr>
        </p:nvSpPr>
        <p:spPr>
          <a:xfrm>
            <a:off x="731520" y="1888728"/>
            <a:ext cx="2736509" cy="4278344"/>
          </a:xfrm>
        </p:spPr>
        <p:txBody>
          <a:bodyPr>
            <a:normAutofit/>
          </a:bodyPr>
          <a:lstStyle/>
          <a:p>
            <a:pPr marL="0" lvl="0" indent="0">
              <a:buNone/>
            </a:pPr>
            <a:r>
              <a:rPr lang="en-US" b="1" u="sng"/>
              <a:t>From SWB Report</a:t>
            </a:r>
            <a:r>
              <a:rPr lang="en-US"/>
              <a:t>:</a:t>
            </a:r>
          </a:p>
          <a:p>
            <a:pPr lvl="0"/>
            <a:r>
              <a:rPr lang="en-US"/>
              <a:t>Agency</a:t>
            </a:r>
          </a:p>
          <a:p>
            <a:pPr lvl="0"/>
            <a:r>
              <a:rPr lang="en-US"/>
              <a:t>Fiscal Year</a:t>
            </a:r>
          </a:p>
          <a:p>
            <a:pPr lvl="0"/>
            <a:r>
              <a:rPr lang="en-US"/>
              <a:t>Compt Obj</a:t>
            </a:r>
          </a:p>
          <a:p>
            <a:pPr lvl="0"/>
            <a:r>
              <a:rPr lang="en-US"/>
              <a:t>D23 Fund</a:t>
            </a:r>
          </a:p>
          <a:p>
            <a:pPr lvl="0"/>
            <a:endParaRPr lang="en-US"/>
          </a:p>
          <a:p>
            <a:pPr marL="0" lvl="0" indent="0">
              <a:buNone/>
            </a:pPr>
            <a:r>
              <a:rPr lang="en-US" b="1" u="sng"/>
              <a:t>GL Accounts</a:t>
            </a:r>
            <a:r>
              <a:rPr lang="en-US"/>
              <a:t>:</a:t>
            </a:r>
          </a:p>
          <a:p>
            <a:pPr lvl="0"/>
            <a:r>
              <a:rPr lang="en-US"/>
              <a:t>No changes</a:t>
            </a:r>
          </a:p>
          <a:p>
            <a:pPr lvl="0"/>
            <a:endParaRPr lang="en-US"/>
          </a:p>
          <a:p>
            <a:pPr lvl="0"/>
            <a:endParaRPr lang="en-US"/>
          </a:p>
          <a:p>
            <a:pPr lvl="0"/>
            <a:endParaRPr lang="en-US"/>
          </a:p>
          <a:p>
            <a:pPr marL="0" indent="0">
              <a:buNone/>
            </a:pPr>
            <a:endParaRPr lang="en-US"/>
          </a:p>
        </p:txBody>
      </p:sp>
      <p:pic>
        <p:nvPicPr>
          <p:cNvPr id="4" name="Content Placeholder 9" descr="Image showing how to update Datamart query filters to match the Statewide Balancing Exception Report example.">
            <a:extLst>
              <a:ext uri="{FF2B5EF4-FFF2-40B4-BE49-F238E27FC236}">
                <a16:creationId xmlns:a16="http://schemas.microsoft.com/office/drawing/2014/main" id="{D1EDCDFC-4695-FD97-B5CF-9ADF31975C90}"/>
              </a:ext>
            </a:extLst>
          </p:cNvPr>
          <p:cNvPicPr>
            <a:picLocks noChangeAspect="1"/>
          </p:cNvPicPr>
          <p:nvPr/>
        </p:nvPicPr>
        <p:blipFill>
          <a:blip r:embed="rId4"/>
          <a:stretch>
            <a:fillRect/>
          </a:stretch>
        </p:blipFill>
        <p:spPr>
          <a:xfrm>
            <a:off x="3536123" y="1751627"/>
            <a:ext cx="8111676" cy="4552545"/>
          </a:xfrm>
          <a:prstGeom prst="rect">
            <a:avLst/>
          </a:prstGeom>
        </p:spPr>
      </p:pic>
    </p:spTree>
    <p:custDataLst>
      <p:tags r:id="rId1"/>
    </p:custDataLst>
    <p:extLst>
      <p:ext uri="{BB962C8B-B14F-4D97-AF65-F5344CB8AC3E}">
        <p14:creationId xmlns:p14="http://schemas.microsoft.com/office/powerpoint/2010/main" val="413273783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0EB1CB-FB9D-CE91-230F-DF1D7A5581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A797FE-0506-BC33-EA8D-B2B6B0605D78}"/>
              </a:ext>
            </a:extLst>
          </p:cNvPr>
          <p:cNvSpPr>
            <a:spLocks noGrp="1"/>
          </p:cNvSpPr>
          <p:nvPr>
            <p:ph type="title"/>
          </p:nvPr>
        </p:nvSpPr>
        <p:spPr/>
        <p:txBody>
          <a:bodyPr>
            <a:normAutofit/>
          </a:bodyPr>
          <a:lstStyle/>
          <a:p>
            <a:r>
              <a:rPr lang="en-US"/>
              <a:t>Example 2: Locate the transaction(s)</a:t>
            </a:r>
          </a:p>
        </p:txBody>
      </p:sp>
      <p:sp>
        <p:nvSpPr>
          <p:cNvPr id="3" name="Content Placeholder 2">
            <a:extLst>
              <a:ext uri="{FF2B5EF4-FFF2-40B4-BE49-F238E27FC236}">
                <a16:creationId xmlns:a16="http://schemas.microsoft.com/office/drawing/2014/main" id="{E3F6660A-45EA-45D4-126F-632DBD5657D1}"/>
              </a:ext>
            </a:extLst>
          </p:cNvPr>
          <p:cNvSpPr>
            <a:spLocks noGrp="1"/>
          </p:cNvSpPr>
          <p:nvPr>
            <p:ph idx="1"/>
          </p:nvPr>
        </p:nvSpPr>
        <p:spPr>
          <a:xfrm>
            <a:off x="459294" y="2855980"/>
            <a:ext cx="2916204" cy="3495113"/>
          </a:xfrm>
        </p:spPr>
        <p:txBody>
          <a:bodyPr>
            <a:normAutofit/>
          </a:bodyPr>
          <a:lstStyle/>
          <a:p>
            <a:pPr lvl="0"/>
            <a:r>
              <a:rPr lang="en-US"/>
              <a:t>Review entries that make up exception balance.</a:t>
            </a:r>
          </a:p>
          <a:p>
            <a:pPr marL="0" lvl="0" indent="0">
              <a:buNone/>
            </a:pPr>
            <a:endParaRPr lang="en-US"/>
          </a:p>
          <a:p>
            <a:pPr lvl="0"/>
            <a:r>
              <a:rPr lang="en-US"/>
              <a:t>Why am I only seeing one side of this BT entry?</a:t>
            </a:r>
          </a:p>
          <a:p>
            <a:pPr lvl="0"/>
            <a:endParaRPr lang="en-US"/>
          </a:p>
          <a:p>
            <a:pPr marL="0" indent="0">
              <a:buNone/>
            </a:pPr>
            <a:endParaRPr lang="en-US"/>
          </a:p>
        </p:txBody>
      </p:sp>
      <p:pic>
        <p:nvPicPr>
          <p:cNvPr id="4" name="Content Placeholder 7" descr="Image of Datamart Query results showing individual transactions that make up the Statewide Balancing Exception Report balances.">
            <a:extLst>
              <a:ext uri="{FF2B5EF4-FFF2-40B4-BE49-F238E27FC236}">
                <a16:creationId xmlns:a16="http://schemas.microsoft.com/office/drawing/2014/main" id="{A74E37BF-C7D5-CABC-497A-499DCC3D8D6F}"/>
              </a:ext>
            </a:extLst>
          </p:cNvPr>
          <p:cNvPicPr>
            <a:picLocks noChangeAspect="1"/>
          </p:cNvPicPr>
          <p:nvPr/>
        </p:nvPicPr>
        <p:blipFill>
          <a:blip r:embed="rId4"/>
          <a:srcRect l="2263" t="13840" r="5258"/>
          <a:stretch>
            <a:fillRect/>
          </a:stretch>
        </p:blipFill>
        <p:spPr>
          <a:xfrm>
            <a:off x="3477303" y="2057168"/>
            <a:ext cx="8527786" cy="4187988"/>
          </a:xfrm>
          <a:prstGeom prst="rect">
            <a:avLst/>
          </a:prstGeom>
        </p:spPr>
      </p:pic>
    </p:spTree>
    <p:custDataLst>
      <p:tags r:id="rId1"/>
    </p:custDataLst>
    <p:extLst>
      <p:ext uri="{BB962C8B-B14F-4D97-AF65-F5344CB8AC3E}">
        <p14:creationId xmlns:p14="http://schemas.microsoft.com/office/powerpoint/2010/main" val="196852459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D601B2-3A05-8AEA-A316-3ADF162C7C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04C6D1-4FE7-A502-F90C-8547C280C25D}"/>
              </a:ext>
            </a:extLst>
          </p:cNvPr>
          <p:cNvSpPr>
            <a:spLocks noGrp="1"/>
          </p:cNvSpPr>
          <p:nvPr>
            <p:ph type="title"/>
          </p:nvPr>
        </p:nvSpPr>
        <p:spPr/>
        <p:txBody>
          <a:bodyPr>
            <a:normAutofit/>
          </a:bodyPr>
          <a:lstStyle/>
          <a:p>
            <a:r>
              <a:rPr lang="en-US"/>
              <a:t>Example 2: Research transaction</a:t>
            </a:r>
          </a:p>
        </p:txBody>
      </p:sp>
      <p:sp>
        <p:nvSpPr>
          <p:cNvPr id="3" name="Content Placeholder 2">
            <a:extLst>
              <a:ext uri="{FF2B5EF4-FFF2-40B4-BE49-F238E27FC236}">
                <a16:creationId xmlns:a16="http://schemas.microsoft.com/office/drawing/2014/main" id="{A64CCC62-899F-3CC5-93FB-488632EAF678}"/>
              </a:ext>
            </a:extLst>
          </p:cNvPr>
          <p:cNvSpPr>
            <a:spLocks noGrp="1"/>
          </p:cNvSpPr>
          <p:nvPr>
            <p:ph idx="1"/>
          </p:nvPr>
        </p:nvSpPr>
        <p:spPr>
          <a:xfrm>
            <a:off x="957908" y="4722077"/>
            <a:ext cx="10131718" cy="1503626"/>
          </a:xfrm>
        </p:spPr>
        <p:txBody>
          <a:bodyPr>
            <a:normAutofit/>
          </a:bodyPr>
          <a:lstStyle/>
          <a:p>
            <a:r>
              <a:rPr lang="en-US"/>
              <a:t>One-sided correction using TC 721R/721 to correct Compt Obj.</a:t>
            </a:r>
          </a:p>
          <a:p>
            <a:endParaRPr lang="en-US"/>
          </a:p>
          <a:p>
            <a:r>
              <a:rPr lang="en-US"/>
              <a:t>See next slide for Compt Obj titles. </a:t>
            </a:r>
          </a:p>
          <a:p>
            <a:pPr marL="0" indent="0">
              <a:buNone/>
            </a:pPr>
            <a:endParaRPr lang="en-US"/>
          </a:p>
        </p:txBody>
      </p:sp>
      <p:pic>
        <p:nvPicPr>
          <p:cNvPr id="5" name="Picture 4" descr="Image of RSTARS 86 screen for transaction.">
            <a:extLst>
              <a:ext uri="{FF2B5EF4-FFF2-40B4-BE49-F238E27FC236}">
                <a16:creationId xmlns:a16="http://schemas.microsoft.com/office/drawing/2014/main" id="{D1786147-AA01-4309-639C-C2CC6CE296A6}"/>
              </a:ext>
            </a:extLst>
          </p:cNvPr>
          <p:cNvPicPr>
            <a:picLocks noChangeAspect="1"/>
          </p:cNvPicPr>
          <p:nvPr/>
        </p:nvPicPr>
        <p:blipFill>
          <a:blip r:embed="rId4"/>
          <a:srcRect b="37954"/>
          <a:stretch>
            <a:fillRect/>
          </a:stretch>
        </p:blipFill>
        <p:spPr>
          <a:xfrm>
            <a:off x="957908" y="1690688"/>
            <a:ext cx="10276184" cy="2875746"/>
          </a:xfrm>
          <a:prstGeom prst="rect">
            <a:avLst/>
          </a:prstGeom>
          <a:ln>
            <a:solidFill>
              <a:schemeClr val="tx1"/>
            </a:solidFill>
          </a:ln>
        </p:spPr>
      </p:pic>
    </p:spTree>
    <p:custDataLst>
      <p:tags r:id="rId1"/>
    </p:custDataLst>
    <p:extLst>
      <p:ext uri="{BB962C8B-B14F-4D97-AF65-F5344CB8AC3E}">
        <p14:creationId xmlns:p14="http://schemas.microsoft.com/office/powerpoint/2010/main" val="322909588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879CBC-1BB6-8275-5CC1-098DAEE77D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A92D9F-628B-6E48-377F-0BCE15C1A0C1}"/>
              </a:ext>
            </a:extLst>
          </p:cNvPr>
          <p:cNvSpPr>
            <a:spLocks noGrp="1"/>
          </p:cNvSpPr>
          <p:nvPr>
            <p:ph type="title"/>
          </p:nvPr>
        </p:nvSpPr>
        <p:spPr/>
        <p:txBody>
          <a:bodyPr>
            <a:normAutofit/>
          </a:bodyPr>
          <a:lstStyle/>
          <a:p>
            <a:r>
              <a:rPr lang="en-US"/>
              <a:t>Example 2: Compt Obj Mismatch</a:t>
            </a:r>
          </a:p>
        </p:txBody>
      </p:sp>
      <p:sp>
        <p:nvSpPr>
          <p:cNvPr id="3" name="Content Placeholder 2">
            <a:extLst>
              <a:ext uri="{FF2B5EF4-FFF2-40B4-BE49-F238E27FC236}">
                <a16:creationId xmlns:a16="http://schemas.microsoft.com/office/drawing/2014/main" id="{FA84797D-D872-51FB-A866-30E18EC9F7BF}"/>
              </a:ext>
            </a:extLst>
          </p:cNvPr>
          <p:cNvSpPr>
            <a:spLocks noGrp="1"/>
          </p:cNvSpPr>
          <p:nvPr>
            <p:ph idx="1"/>
          </p:nvPr>
        </p:nvSpPr>
        <p:spPr>
          <a:xfrm>
            <a:off x="138597" y="2409578"/>
            <a:ext cx="3217445" cy="3495113"/>
          </a:xfrm>
        </p:spPr>
        <p:txBody>
          <a:bodyPr>
            <a:normAutofit/>
          </a:bodyPr>
          <a:lstStyle/>
          <a:p>
            <a:r>
              <a:rPr lang="en-US"/>
              <a:t>Compt Obj 1301 for transfers within a single agency.</a:t>
            </a:r>
          </a:p>
          <a:p>
            <a:endParaRPr lang="en-US"/>
          </a:p>
          <a:p>
            <a:r>
              <a:rPr lang="en-US"/>
              <a:t>Compt Obj 1297 is for transfers between two agencies.</a:t>
            </a:r>
          </a:p>
          <a:p>
            <a:pPr marL="0" indent="0">
              <a:buNone/>
            </a:pPr>
            <a:endParaRPr lang="en-US"/>
          </a:p>
        </p:txBody>
      </p:sp>
      <p:pic>
        <p:nvPicPr>
          <p:cNvPr id="4" name="Picture 3" descr="Image of RSTARS D10 Comptroller Object Screen for Compt Obj 1301.">
            <a:extLst>
              <a:ext uri="{FF2B5EF4-FFF2-40B4-BE49-F238E27FC236}">
                <a16:creationId xmlns:a16="http://schemas.microsoft.com/office/drawing/2014/main" id="{EADAC457-691C-880B-3E2F-D44DDC271E56}"/>
              </a:ext>
            </a:extLst>
          </p:cNvPr>
          <p:cNvPicPr>
            <a:picLocks noChangeAspect="1"/>
          </p:cNvPicPr>
          <p:nvPr/>
        </p:nvPicPr>
        <p:blipFill>
          <a:blip r:embed="rId4"/>
          <a:srcRect l="1673" r="1217"/>
          <a:stretch>
            <a:fillRect/>
          </a:stretch>
        </p:blipFill>
        <p:spPr>
          <a:xfrm>
            <a:off x="3443590" y="2188551"/>
            <a:ext cx="8346881" cy="1592149"/>
          </a:xfrm>
          <a:prstGeom prst="rect">
            <a:avLst/>
          </a:prstGeom>
          <a:ln>
            <a:solidFill>
              <a:schemeClr val="tx1"/>
            </a:solidFill>
          </a:ln>
        </p:spPr>
      </p:pic>
      <p:pic>
        <p:nvPicPr>
          <p:cNvPr id="6" name="Content Placeholder 14" descr="Image of RSTARS D10 Comptroller Object Screen for Compt Obj 1297.">
            <a:extLst>
              <a:ext uri="{FF2B5EF4-FFF2-40B4-BE49-F238E27FC236}">
                <a16:creationId xmlns:a16="http://schemas.microsoft.com/office/drawing/2014/main" id="{DF4296FF-63DA-B0AF-0BA9-7808D6C7687F}"/>
              </a:ext>
            </a:extLst>
          </p:cNvPr>
          <p:cNvPicPr>
            <a:picLocks noChangeAspect="1"/>
          </p:cNvPicPr>
          <p:nvPr/>
        </p:nvPicPr>
        <p:blipFill>
          <a:blip r:embed="rId5"/>
          <a:stretch>
            <a:fillRect/>
          </a:stretch>
        </p:blipFill>
        <p:spPr>
          <a:xfrm>
            <a:off x="3443590" y="4064555"/>
            <a:ext cx="8346881" cy="1684493"/>
          </a:xfrm>
          <a:prstGeom prst="rect">
            <a:avLst/>
          </a:prstGeom>
          <a:ln>
            <a:solidFill>
              <a:schemeClr val="tx1"/>
            </a:solidFill>
          </a:ln>
        </p:spPr>
      </p:pic>
    </p:spTree>
    <p:custDataLst>
      <p:tags r:id="rId1"/>
    </p:custDataLst>
    <p:extLst>
      <p:ext uri="{BB962C8B-B14F-4D97-AF65-F5344CB8AC3E}">
        <p14:creationId xmlns:p14="http://schemas.microsoft.com/office/powerpoint/2010/main" val="197167531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B7030E-B6AF-D065-E77A-BDFD8B4933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8EEB21-0DF1-4869-E84B-1F8E1BD5B51A}"/>
              </a:ext>
            </a:extLst>
          </p:cNvPr>
          <p:cNvSpPr>
            <a:spLocks noGrp="1"/>
          </p:cNvSpPr>
          <p:nvPr>
            <p:ph type="title"/>
          </p:nvPr>
        </p:nvSpPr>
        <p:spPr/>
        <p:txBody>
          <a:bodyPr>
            <a:normAutofit/>
          </a:bodyPr>
          <a:lstStyle/>
          <a:p>
            <a:r>
              <a:rPr lang="en-US"/>
              <a:t>Example 2: Additional SWB  Report </a:t>
            </a:r>
          </a:p>
        </p:txBody>
      </p:sp>
      <p:pic>
        <p:nvPicPr>
          <p:cNvPr id="3" name="Content Placeholder 7" descr="Image of Statewide Balancing Exception Report example.">
            <a:extLst>
              <a:ext uri="{FF2B5EF4-FFF2-40B4-BE49-F238E27FC236}">
                <a16:creationId xmlns:a16="http://schemas.microsoft.com/office/drawing/2014/main" id="{49C8249F-E548-28C8-7109-28B387BF4695}"/>
              </a:ext>
            </a:extLst>
          </p:cNvPr>
          <p:cNvPicPr>
            <a:picLocks noChangeAspect="1"/>
          </p:cNvPicPr>
          <p:nvPr/>
        </p:nvPicPr>
        <p:blipFill>
          <a:blip r:embed="rId4">
            <a:duotone>
              <a:schemeClr val="accent6">
                <a:shade val="45000"/>
                <a:satMod val="135000"/>
              </a:schemeClr>
              <a:prstClr val="white"/>
            </a:duotone>
          </a:blip>
          <a:srcRect b="53150"/>
          <a:stretch>
            <a:fillRect/>
          </a:stretch>
        </p:blipFill>
        <p:spPr>
          <a:xfrm>
            <a:off x="838200" y="2670609"/>
            <a:ext cx="10229940" cy="2236628"/>
          </a:xfrm>
          <a:prstGeom prst="rect">
            <a:avLst/>
          </a:prstGeom>
        </p:spPr>
      </p:pic>
      <p:sp>
        <p:nvSpPr>
          <p:cNvPr id="5" name="Content Placeholder 4">
            <a:extLst>
              <a:ext uri="{FF2B5EF4-FFF2-40B4-BE49-F238E27FC236}">
                <a16:creationId xmlns:a16="http://schemas.microsoft.com/office/drawing/2014/main" id="{8E49879A-C034-DC78-F70D-8D014C710BB3}"/>
              </a:ext>
            </a:extLst>
          </p:cNvPr>
          <p:cNvSpPr>
            <a:spLocks noGrp="1"/>
          </p:cNvSpPr>
          <p:nvPr>
            <p:ph idx="1"/>
          </p:nvPr>
        </p:nvSpPr>
        <p:spPr>
          <a:xfrm>
            <a:off x="838200" y="1913174"/>
            <a:ext cx="10515600" cy="4351338"/>
          </a:xfrm>
        </p:spPr>
        <p:txBody>
          <a:bodyPr/>
          <a:lstStyle/>
          <a:p>
            <a:r>
              <a:rPr lang="en-US"/>
              <a:t>The other side of the original BT transfer is showing on a different SWB report.</a:t>
            </a:r>
          </a:p>
        </p:txBody>
      </p:sp>
    </p:spTree>
    <p:custDataLst>
      <p:tags r:id="rId1"/>
    </p:custDataLst>
    <p:extLst>
      <p:ext uri="{BB962C8B-B14F-4D97-AF65-F5344CB8AC3E}">
        <p14:creationId xmlns:p14="http://schemas.microsoft.com/office/powerpoint/2010/main" val="252765205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0499E1-A94D-7073-41A1-36F3F3C03D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C37665-202F-CE71-8F88-60EB2892F711}"/>
              </a:ext>
            </a:extLst>
          </p:cNvPr>
          <p:cNvSpPr>
            <a:spLocks noGrp="1"/>
          </p:cNvSpPr>
          <p:nvPr>
            <p:ph type="title"/>
          </p:nvPr>
        </p:nvSpPr>
        <p:spPr/>
        <p:txBody>
          <a:bodyPr>
            <a:normAutofit/>
          </a:bodyPr>
          <a:lstStyle/>
          <a:p>
            <a:r>
              <a:rPr lang="en-US"/>
              <a:t>Example 2: Reference Document</a:t>
            </a:r>
          </a:p>
        </p:txBody>
      </p:sp>
      <p:sp>
        <p:nvSpPr>
          <p:cNvPr id="3" name="Content Placeholder 2">
            <a:extLst>
              <a:ext uri="{FF2B5EF4-FFF2-40B4-BE49-F238E27FC236}">
                <a16:creationId xmlns:a16="http://schemas.microsoft.com/office/drawing/2014/main" id="{14D07583-D46F-6641-4DC0-DECDF7E50E0B}"/>
              </a:ext>
            </a:extLst>
          </p:cNvPr>
          <p:cNvSpPr>
            <a:spLocks noGrp="1"/>
          </p:cNvSpPr>
          <p:nvPr>
            <p:ph idx="1"/>
          </p:nvPr>
        </p:nvSpPr>
        <p:spPr>
          <a:xfrm>
            <a:off x="957908" y="4722077"/>
            <a:ext cx="10131718" cy="1503626"/>
          </a:xfrm>
        </p:spPr>
        <p:txBody>
          <a:bodyPr>
            <a:normAutofit/>
          </a:bodyPr>
          <a:lstStyle/>
          <a:p>
            <a:r>
              <a:rPr lang="en-US"/>
              <a:t>This correction includes a reference document.</a:t>
            </a:r>
          </a:p>
          <a:p>
            <a:endParaRPr lang="en-US"/>
          </a:p>
          <a:p>
            <a:r>
              <a:rPr lang="en-US"/>
              <a:t>See next slide for original BT this entry was correcting. </a:t>
            </a:r>
          </a:p>
          <a:p>
            <a:pPr marL="0" indent="0">
              <a:buNone/>
            </a:pPr>
            <a:endParaRPr lang="en-US"/>
          </a:p>
        </p:txBody>
      </p:sp>
      <p:pic>
        <p:nvPicPr>
          <p:cNvPr id="4" name="Content Placeholder 11" descr="Image of RSTARS 86 screen for transaction.">
            <a:extLst>
              <a:ext uri="{FF2B5EF4-FFF2-40B4-BE49-F238E27FC236}">
                <a16:creationId xmlns:a16="http://schemas.microsoft.com/office/drawing/2014/main" id="{945126A9-C06D-BDD9-78CC-9F001DC17214}"/>
              </a:ext>
            </a:extLst>
          </p:cNvPr>
          <p:cNvPicPr>
            <a:picLocks noChangeAspect="1"/>
          </p:cNvPicPr>
          <p:nvPr/>
        </p:nvPicPr>
        <p:blipFill>
          <a:blip r:embed="rId4"/>
          <a:srcRect t="10483" b="19654"/>
          <a:stretch>
            <a:fillRect/>
          </a:stretch>
        </p:blipFill>
        <p:spPr>
          <a:xfrm>
            <a:off x="957908" y="1627935"/>
            <a:ext cx="10515600" cy="2881746"/>
          </a:xfrm>
          <a:prstGeom prst="rect">
            <a:avLst/>
          </a:prstGeom>
          <a:solidFill>
            <a:schemeClr val="tx1"/>
          </a:solidFill>
          <a:ln>
            <a:solidFill>
              <a:schemeClr val="tx1"/>
            </a:solidFill>
          </a:ln>
        </p:spPr>
      </p:pic>
    </p:spTree>
    <p:custDataLst>
      <p:tags r:id="rId1"/>
    </p:custDataLst>
    <p:extLst>
      <p:ext uri="{BB962C8B-B14F-4D97-AF65-F5344CB8AC3E}">
        <p14:creationId xmlns:p14="http://schemas.microsoft.com/office/powerpoint/2010/main" val="314181247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5D67E2-809C-8654-1897-3C98E8F879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49F415-B6B1-CF55-0446-951FA9539D9E}"/>
              </a:ext>
            </a:extLst>
          </p:cNvPr>
          <p:cNvSpPr>
            <a:spLocks noGrp="1"/>
          </p:cNvSpPr>
          <p:nvPr>
            <p:ph type="title"/>
          </p:nvPr>
        </p:nvSpPr>
        <p:spPr/>
        <p:txBody>
          <a:bodyPr>
            <a:normAutofit/>
          </a:bodyPr>
          <a:lstStyle/>
          <a:p>
            <a:r>
              <a:rPr lang="en-US"/>
              <a:t>Example 2: Incorrect Compt Obj</a:t>
            </a:r>
          </a:p>
        </p:txBody>
      </p:sp>
      <p:sp>
        <p:nvSpPr>
          <p:cNvPr id="3" name="Content Placeholder 2">
            <a:extLst>
              <a:ext uri="{FF2B5EF4-FFF2-40B4-BE49-F238E27FC236}">
                <a16:creationId xmlns:a16="http://schemas.microsoft.com/office/drawing/2014/main" id="{8D82A459-69AC-FFD8-BFB9-22F5DBC51C39}"/>
              </a:ext>
            </a:extLst>
          </p:cNvPr>
          <p:cNvSpPr>
            <a:spLocks noGrp="1"/>
          </p:cNvSpPr>
          <p:nvPr>
            <p:ph idx="1"/>
          </p:nvPr>
        </p:nvSpPr>
        <p:spPr>
          <a:xfrm>
            <a:off x="138594" y="1748103"/>
            <a:ext cx="3217445" cy="4410607"/>
          </a:xfrm>
        </p:spPr>
        <p:txBody>
          <a:bodyPr>
            <a:normAutofit lnSpcReduction="10000"/>
          </a:bodyPr>
          <a:lstStyle/>
          <a:p>
            <a:r>
              <a:rPr lang="en-US"/>
              <a:t>Original BT used COBJ 1301/1401 for transfer between two agencies. </a:t>
            </a:r>
          </a:p>
          <a:p>
            <a:endParaRPr lang="en-US"/>
          </a:p>
          <a:p>
            <a:r>
              <a:rPr lang="en-US"/>
              <a:t>Agy 291 corrected their side from COBJ 1301 to 1297.</a:t>
            </a:r>
          </a:p>
          <a:p>
            <a:endParaRPr lang="en-US"/>
          </a:p>
          <a:p>
            <a:r>
              <a:rPr lang="en-US"/>
              <a:t>Agy 525 side needs to be corrected from COBJ 1401 to 1825. </a:t>
            </a:r>
          </a:p>
        </p:txBody>
      </p:sp>
      <p:pic>
        <p:nvPicPr>
          <p:cNvPr id="5" name="Picture 4" descr="Image of RSTARS 86 screen for reference document transaction (1 of 2).">
            <a:extLst>
              <a:ext uri="{FF2B5EF4-FFF2-40B4-BE49-F238E27FC236}">
                <a16:creationId xmlns:a16="http://schemas.microsoft.com/office/drawing/2014/main" id="{346F7983-7C32-74E6-A3C7-910468CAA96D}"/>
              </a:ext>
            </a:extLst>
          </p:cNvPr>
          <p:cNvPicPr>
            <a:picLocks noChangeAspect="1"/>
          </p:cNvPicPr>
          <p:nvPr/>
        </p:nvPicPr>
        <p:blipFill>
          <a:blip r:embed="rId4"/>
          <a:srcRect t="1" b="49268"/>
          <a:stretch>
            <a:fillRect/>
          </a:stretch>
        </p:blipFill>
        <p:spPr>
          <a:xfrm>
            <a:off x="3356040" y="1578201"/>
            <a:ext cx="8239328" cy="1881233"/>
          </a:xfrm>
          <a:prstGeom prst="rect">
            <a:avLst/>
          </a:prstGeom>
          <a:ln>
            <a:solidFill>
              <a:schemeClr val="tx1"/>
            </a:solidFill>
          </a:ln>
        </p:spPr>
      </p:pic>
      <p:pic>
        <p:nvPicPr>
          <p:cNvPr id="7" name="Picture 6" descr="Image of RSTARS 86 screen for reference document transaction (2 of 2).">
            <a:extLst>
              <a:ext uri="{FF2B5EF4-FFF2-40B4-BE49-F238E27FC236}">
                <a16:creationId xmlns:a16="http://schemas.microsoft.com/office/drawing/2014/main" id="{4039422D-E3CB-3954-700A-D8C334B03439}"/>
              </a:ext>
            </a:extLst>
          </p:cNvPr>
          <p:cNvPicPr>
            <a:picLocks noChangeAspect="1"/>
          </p:cNvPicPr>
          <p:nvPr/>
        </p:nvPicPr>
        <p:blipFill>
          <a:blip r:embed="rId5"/>
          <a:srcRect t="1" r="3966" b="31678"/>
          <a:stretch>
            <a:fillRect/>
          </a:stretch>
        </p:blipFill>
        <p:spPr>
          <a:xfrm>
            <a:off x="3356040" y="3627410"/>
            <a:ext cx="8239327" cy="1881233"/>
          </a:xfrm>
          <a:prstGeom prst="rect">
            <a:avLst/>
          </a:prstGeom>
          <a:ln>
            <a:solidFill>
              <a:schemeClr val="tx1"/>
            </a:solidFill>
          </a:ln>
        </p:spPr>
      </p:pic>
      <p:pic>
        <p:nvPicPr>
          <p:cNvPr id="8" name="Content Placeholder 10" descr="Image of RSTARS D10 Comptroller Object Screen for Compt Obj 1825.">
            <a:extLst>
              <a:ext uri="{FF2B5EF4-FFF2-40B4-BE49-F238E27FC236}">
                <a16:creationId xmlns:a16="http://schemas.microsoft.com/office/drawing/2014/main" id="{B32591CD-2BCF-2E91-39B5-F44C531A8B04}"/>
              </a:ext>
            </a:extLst>
          </p:cNvPr>
          <p:cNvPicPr>
            <a:picLocks noChangeAspect="1"/>
          </p:cNvPicPr>
          <p:nvPr/>
        </p:nvPicPr>
        <p:blipFill>
          <a:blip r:embed="rId6"/>
          <a:srcRect t="66767" b="11205"/>
          <a:stretch>
            <a:fillRect/>
          </a:stretch>
        </p:blipFill>
        <p:spPr>
          <a:xfrm>
            <a:off x="3356039" y="5749116"/>
            <a:ext cx="8239327" cy="409594"/>
          </a:xfrm>
          <a:prstGeom prst="rect">
            <a:avLst/>
          </a:prstGeom>
          <a:ln>
            <a:solidFill>
              <a:schemeClr val="tx1"/>
            </a:solidFill>
          </a:ln>
        </p:spPr>
      </p:pic>
    </p:spTree>
    <p:custDataLst>
      <p:tags r:id="rId1"/>
    </p:custDataLst>
    <p:extLst>
      <p:ext uri="{BB962C8B-B14F-4D97-AF65-F5344CB8AC3E}">
        <p14:creationId xmlns:p14="http://schemas.microsoft.com/office/powerpoint/2010/main" val="60402023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997E48-A04E-0DE4-5F46-CD1BAF94D4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B5F853-2706-D9C8-D52B-B0E1F9066042}"/>
              </a:ext>
            </a:extLst>
          </p:cNvPr>
          <p:cNvSpPr>
            <a:spLocks noGrp="1"/>
          </p:cNvSpPr>
          <p:nvPr>
            <p:ph type="title"/>
          </p:nvPr>
        </p:nvSpPr>
        <p:spPr/>
        <p:txBody>
          <a:bodyPr>
            <a:normAutofit/>
          </a:bodyPr>
          <a:lstStyle/>
          <a:p>
            <a:r>
              <a:rPr lang="en-US"/>
              <a:t>Example 3: SWB Exception </a:t>
            </a:r>
          </a:p>
        </p:txBody>
      </p:sp>
      <p:pic>
        <p:nvPicPr>
          <p:cNvPr id="5" name="Content Placeholder 7" descr="Image of Statewide Balancing Exception Report example.">
            <a:extLst>
              <a:ext uri="{FF2B5EF4-FFF2-40B4-BE49-F238E27FC236}">
                <a16:creationId xmlns:a16="http://schemas.microsoft.com/office/drawing/2014/main" id="{A0CA9475-B8A8-6FC6-AE04-76E4C07C9869}"/>
              </a:ext>
            </a:extLst>
          </p:cNvPr>
          <p:cNvPicPr>
            <a:picLocks noChangeAspect="1"/>
          </p:cNvPicPr>
          <p:nvPr/>
        </p:nvPicPr>
        <p:blipFill>
          <a:blip r:embed="rId4">
            <a:duotone>
              <a:schemeClr val="accent6">
                <a:shade val="45000"/>
                <a:satMod val="135000"/>
              </a:schemeClr>
              <a:prstClr val="white"/>
            </a:duotone>
          </a:blip>
          <a:stretch>
            <a:fillRect/>
          </a:stretch>
        </p:blipFill>
        <p:spPr>
          <a:xfrm>
            <a:off x="380970" y="1593817"/>
            <a:ext cx="11695582" cy="4387883"/>
          </a:xfrm>
          <a:prstGeom prst="rect">
            <a:avLst/>
          </a:prstGeom>
        </p:spPr>
      </p:pic>
    </p:spTree>
    <p:custDataLst>
      <p:tags r:id="rId1"/>
    </p:custDataLst>
    <p:extLst>
      <p:ext uri="{BB962C8B-B14F-4D97-AF65-F5344CB8AC3E}">
        <p14:creationId xmlns:p14="http://schemas.microsoft.com/office/powerpoint/2010/main" val="657273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D40DD730-4102-045C-3C10-ECC206E99302}"/>
              </a:ext>
            </a:extLst>
          </p:cNvPr>
          <p:cNvSpPr>
            <a:spLocks noGrp="1"/>
          </p:cNvSpPr>
          <p:nvPr>
            <p:ph type="title"/>
          </p:nvPr>
        </p:nvSpPr>
        <p:spPr/>
        <p:txBody>
          <a:bodyPr/>
          <a:lstStyle/>
          <a:p>
            <a:r>
              <a:rPr lang="en-US"/>
              <a:t>Where is G38-Transfer &amp; Agy GL?</a:t>
            </a:r>
          </a:p>
        </p:txBody>
      </p:sp>
      <p:pic>
        <p:nvPicPr>
          <p:cNvPr id="18" name="Content Placeholder 17" descr="Image of R*STARS Screen 84 without input">
            <a:extLst>
              <a:ext uri="{FF2B5EF4-FFF2-40B4-BE49-F238E27FC236}">
                <a16:creationId xmlns:a16="http://schemas.microsoft.com/office/drawing/2014/main" id="{41626CFF-2811-2512-C95E-9BF6038553A8}"/>
              </a:ext>
            </a:extLst>
          </p:cNvPr>
          <p:cNvPicPr>
            <a:picLocks noGrp="1" noChangeAspect="1"/>
          </p:cNvPicPr>
          <p:nvPr>
            <p:ph idx="1"/>
          </p:nvPr>
        </p:nvPicPr>
        <p:blipFill>
          <a:blip r:embed="rId4"/>
          <a:srcRect b="9253"/>
          <a:stretch>
            <a:fillRect/>
          </a:stretch>
        </p:blipFill>
        <p:spPr>
          <a:xfrm>
            <a:off x="838200" y="1690688"/>
            <a:ext cx="10515600" cy="4384436"/>
          </a:xfrm>
          <a:prstGeom prst="rect">
            <a:avLst/>
          </a:prstGeom>
        </p:spPr>
      </p:pic>
      <p:sp>
        <p:nvSpPr>
          <p:cNvPr id="19" name="Rectangle 18">
            <a:extLst>
              <a:ext uri="{FF2B5EF4-FFF2-40B4-BE49-F238E27FC236}">
                <a16:creationId xmlns:a16="http://schemas.microsoft.com/office/drawing/2014/main" id="{87508B16-C20E-7190-F0FD-BD16B1FD4FE2}"/>
              </a:ext>
              <a:ext uri="{C183D7F6-B498-43B3-948B-1728B52AA6E4}">
                <adec:decorative xmlns:adec="http://schemas.microsoft.com/office/drawing/2017/decorative" val="1"/>
              </a:ext>
            </a:extLst>
          </p:cNvPr>
          <p:cNvSpPr/>
          <p:nvPr/>
        </p:nvSpPr>
        <p:spPr>
          <a:xfrm>
            <a:off x="8166970" y="5167313"/>
            <a:ext cx="2442575" cy="231405"/>
          </a:xfrm>
          <a:prstGeom prst="rect">
            <a:avLst/>
          </a:prstGeom>
          <a:noFill/>
          <a:ln w="3810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43E5A9F-E196-C215-A276-14888D09F6A3}"/>
              </a:ext>
              <a:ext uri="{C183D7F6-B498-43B3-948B-1728B52AA6E4}">
                <adec:decorative xmlns:adec="http://schemas.microsoft.com/office/drawing/2017/decorative" val="1"/>
              </a:ext>
            </a:extLst>
          </p:cNvPr>
          <p:cNvSpPr/>
          <p:nvPr/>
        </p:nvSpPr>
        <p:spPr>
          <a:xfrm>
            <a:off x="838200" y="5808228"/>
            <a:ext cx="4084529" cy="266895"/>
          </a:xfrm>
          <a:prstGeom prst="rect">
            <a:avLst/>
          </a:prstGeom>
          <a:noFill/>
          <a:ln w="3810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Down 20">
            <a:extLst>
              <a:ext uri="{FF2B5EF4-FFF2-40B4-BE49-F238E27FC236}">
                <a16:creationId xmlns:a16="http://schemas.microsoft.com/office/drawing/2014/main" id="{A00B214B-D0AE-E0EF-830F-D0CDE9E56885}"/>
              </a:ext>
              <a:ext uri="{C183D7F6-B498-43B3-948B-1728B52AA6E4}">
                <adec:decorative xmlns:adec="http://schemas.microsoft.com/office/drawing/2017/decorative" val="1"/>
              </a:ext>
            </a:extLst>
          </p:cNvPr>
          <p:cNvSpPr/>
          <p:nvPr/>
        </p:nvSpPr>
        <p:spPr>
          <a:xfrm rot="2535810">
            <a:off x="10209895" y="4043198"/>
            <a:ext cx="926926" cy="116492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Down 21">
            <a:extLst>
              <a:ext uri="{FF2B5EF4-FFF2-40B4-BE49-F238E27FC236}">
                <a16:creationId xmlns:a16="http://schemas.microsoft.com/office/drawing/2014/main" id="{4D2F75AF-3A71-0AFA-82A6-FEB34CACAF23}"/>
              </a:ext>
              <a:ext uri="{C183D7F6-B498-43B3-948B-1728B52AA6E4}">
                <adec:decorative xmlns:adec="http://schemas.microsoft.com/office/drawing/2017/decorative" val="1"/>
              </a:ext>
            </a:extLst>
          </p:cNvPr>
          <p:cNvSpPr/>
          <p:nvPr/>
        </p:nvSpPr>
        <p:spPr>
          <a:xfrm rot="19202541">
            <a:off x="305527" y="4584853"/>
            <a:ext cx="926926" cy="116492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5533893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407766-C9E9-B972-19D2-F34A6F3E20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CAB60D-2516-A505-17A6-3F96765761AA}"/>
              </a:ext>
            </a:extLst>
          </p:cNvPr>
          <p:cNvSpPr>
            <a:spLocks noGrp="1"/>
          </p:cNvSpPr>
          <p:nvPr>
            <p:ph type="title"/>
          </p:nvPr>
        </p:nvSpPr>
        <p:spPr/>
        <p:txBody>
          <a:bodyPr>
            <a:normAutofit/>
          </a:bodyPr>
          <a:lstStyle/>
          <a:p>
            <a:r>
              <a:rPr lang="en-US"/>
              <a:t>Example 3: Repository Query</a:t>
            </a:r>
          </a:p>
        </p:txBody>
      </p:sp>
      <p:sp>
        <p:nvSpPr>
          <p:cNvPr id="3" name="Content Placeholder 2">
            <a:extLst>
              <a:ext uri="{FF2B5EF4-FFF2-40B4-BE49-F238E27FC236}">
                <a16:creationId xmlns:a16="http://schemas.microsoft.com/office/drawing/2014/main" id="{42D2C436-E0AA-4019-0811-005030CAB21A}"/>
              </a:ext>
            </a:extLst>
          </p:cNvPr>
          <p:cNvSpPr>
            <a:spLocks noGrp="1"/>
          </p:cNvSpPr>
          <p:nvPr>
            <p:ph idx="1"/>
          </p:nvPr>
        </p:nvSpPr>
        <p:spPr>
          <a:xfrm>
            <a:off x="731520" y="1888728"/>
            <a:ext cx="2736509" cy="4278344"/>
          </a:xfrm>
        </p:spPr>
        <p:txBody>
          <a:bodyPr>
            <a:normAutofit/>
          </a:bodyPr>
          <a:lstStyle/>
          <a:p>
            <a:pPr marL="0" lvl="0" indent="0">
              <a:buNone/>
            </a:pPr>
            <a:r>
              <a:rPr lang="en-US" b="1" u="sng"/>
              <a:t>From SWB Report</a:t>
            </a:r>
            <a:r>
              <a:rPr lang="en-US"/>
              <a:t>:</a:t>
            </a:r>
          </a:p>
          <a:p>
            <a:pPr lvl="0"/>
            <a:r>
              <a:rPr lang="en-US"/>
              <a:t>Both Agencies</a:t>
            </a:r>
          </a:p>
          <a:p>
            <a:pPr lvl="0"/>
            <a:r>
              <a:rPr lang="en-US"/>
              <a:t>Fiscal Year</a:t>
            </a:r>
          </a:p>
          <a:p>
            <a:pPr lvl="0"/>
            <a:r>
              <a:rPr lang="en-US"/>
              <a:t>Compt Obj</a:t>
            </a:r>
          </a:p>
          <a:p>
            <a:pPr lvl="0"/>
            <a:r>
              <a:rPr lang="en-US"/>
              <a:t>D23 Fund</a:t>
            </a:r>
          </a:p>
          <a:p>
            <a:pPr lvl="0"/>
            <a:endParaRPr lang="en-US"/>
          </a:p>
          <a:p>
            <a:pPr marL="0" lvl="0" indent="0">
              <a:buNone/>
            </a:pPr>
            <a:r>
              <a:rPr lang="en-US" b="1" u="sng"/>
              <a:t>GL Accounts</a:t>
            </a:r>
            <a:r>
              <a:rPr lang="en-US"/>
              <a:t>:</a:t>
            </a:r>
          </a:p>
          <a:p>
            <a:pPr lvl="0"/>
            <a:r>
              <a:rPr lang="en-US"/>
              <a:t>No changes</a:t>
            </a:r>
          </a:p>
          <a:p>
            <a:pPr lvl="0"/>
            <a:endParaRPr lang="en-US"/>
          </a:p>
          <a:p>
            <a:pPr lvl="0"/>
            <a:endParaRPr lang="en-US"/>
          </a:p>
          <a:p>
            <a:pPr lvl="0"/>
            <a:endParaRPr lang="en-US"/>
          </a:p>
          <a:p>
            <a:pPr marL="0" indent="0">
              <a:buNone/>
            </a:pPr>
            <a:endParaRPr lang="en-US"/>
          </a:p>
        </p:txBody>
      </p:sp>
      <p:pic>
        <p:nvPicPr>
          <p:cNvPr id="5" name="Content Placeholder 9" descr="Image showing how to update Datamart query filters to match the Statewide Balancing Exception Report example.">
            <a:extLst>
              <a:ext uri="{FF2B5EF4-FFF2-40B4-BE49-F238E27FC236}">
                <a16:creationId xmlns:a16="http://schemas.microsoft.com/office/drawing/2014/main" id="{FF054920-12CC-CEA8-5DED-EF270EDA4DE7}"/>
              </a:ext>
            </a:extLst>
          </p:cNvPr>
          <p:cNvPicPr>
            <a:picLocks noChangeAspect="1"/>
          </p:cNvPicPr>
          <p:nvPr/>
        </p:nvPicPr>
        <p:blipFill>
          <a:blip r:embed="rId4"/>
          <a:stretch>
            <a:fillRect/>
          </a:stretch>
        </p:blipFill>
        <p:spPr>
          <a:xfrm>
            <a:off x="3677213" y="1888728"/>
            <a:ext cx="8236878" cy="4550156"/>
          </a:xfrm>
          <a:prstGeom prst="rect">
            <a:avLst/>
          </a:prstGeom>
        </p:spPr>
      </p:pic>
    </p:spTree>
    <p:custDataLst>
      <p:tags r:id="rId1"/>
    </p:custDataLst>
    <p:extLst>
      <p:ext uri="{BB962C8B-B14F-4D97-AF65-F5344CB8AC3E}">
        <p14:creationId xmlns:p14="http://schemas.microsoft.com/office/powerpoint/2010/main" val="218372466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F68567-E447-D1E5-C906-3073D4B0BB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5CAFD0-AA13-0928-3524-E9F42C901F0C}"/>
              </a:ext>
            </a:extLst>
          </p:cNvPr>
          <p:cNvSpPr>
            <a:spLocks noGrp="1"/>
          </p:cNvSpPr>
          <p:nvPr>
            <p:ph type="title"/>
          </p:nvPr>
        </p:nvSpPr>
        <p:spPr/>
        <p:txBody>
          <a:bodyPr>
            <a:normAutofit/>
          </a:bodyPr>
          <a:lstStyle/>
          <a:p>
            <a:r>
              <a:rPr lang="en-US"/>
              <a:t>Example 3: Locate transaction(s) </a:t>
            </a:r>
          </a:p>
        </p:txBody>
      </p:sp>
      <p:sp>
        <p:nvSpPr>
          <p:cNvPr id="3" name="Content Placeholder 2">
            <a:extLst>
              <a:ext uri="{FF2B5EF4-FFF2-40B4-BE49-F238E27FC236}">
                <a16:creationId xmlns:a16="http://schemas.microsoft.com/office/drawing/2014/main" id="{E9FB34B5-4677-0D45-EDFD-45F18FFDD8DA}"/>
              </a:ext>
            </a:extLst>
          </p:cNvPr>
          <p:cNvSpPr>
            <a:spLocks noGrp="1"/>
          </p:cNvSpPr>
          <p:nvPr>
            <p:ph idx="1"/>
          </p:nvPr>
        </p:nvSpPr>
        <p:spPr>
          <a:xfrm>
            <a:off x="459294" y="2855980"/>
            <a:ext cx="2798256" cy="3495113"/>
          </a:xfrm>
        </p:spPr>
        <p:txBody>
          <a:bodyPr>
            <a:normAutofit/>
          </a:bodyPr>
          <a:lstStyle/>
          <a:p>
            <a:pPr lvl="0"/>
            <a:r>
              <a:rPr lang="en-US"/>
              <a:t>Review entries that make up exception balance.</a:t>
            </a:r>
          </a:p>
          <a:p>
            <a:pPr marL="0" lvl="0" indent="0">
              <a:buNone/>
            </a:pPr>
            <a:endParaRPr lang="en-US"/>
          </a:p>
          <a:p>
            <a:pPr lvl="0"/>
            <a:r>
              <a:rPr lang="en-US"/>
              <a:t>Here is the first variance from our SWB report.</a:t>
            </a:r>
          </a:p>
          <a:p>
            <a:pPr lvl="0"/>
            <a:endParaRPr lang="en-US"/>
          </a:p>
          <a:p>
            <a:pPr marL="0" indent="0">
              <a:buNone/>
            </a:pPr>
            <a:endParaRPr lang="en-US"/>
          </a:p>
        </p:txBody>
      </p:sp>
      <p:pic>
        <p:nvPicPr>
          <p:cNvPr id="7" name="Picture 6" descr="Image of Datamart Query results showing individual transactions that make up the Statewide Balancing Exception Report balances.">
            <a:extLst>
              <a:ext uri="{FF2B5EF4-FFF2-40B4-BE49-F238E27FC236}">
                <a16:creationId xmlns:a16="http://schemas.microsoft.com/office/drawing/2014/main" id="{5991F0F4-62B6-33A9-8796-CFA182E36725}"/>
              </a:ext>
            </a:extLst>
          </p:cNvPr>
          <p:cNvPicPr>
            <a:picLocks noChangeAspect="1"/>
          </p:cNvPicPr>
          <p:nvPr/>
        </p:nvPicPr>
        <p:blipFill>
          <a:blip r:embed="rId4"/>
          <a:srcRect t="5927"/>
          <a:stretch>
            <a:fillRect/>
          </a:stretch>
        </p:blipFill>
        <p:spPr>
          <a:xfrm>
            <a:off x="3170396" y="1485900"/>
            <a:ext cx="8736517" cy="5006975"/>
          </a:xfrm>
          <a:prstGeom prst="rect">
            <a:avLst/>
          </a:prstGeom>
        </p:spPr>
      </p:pic>
    </p:spTree>
    <p:custDataLst>
      <p:tags r:id="rId1"/>
    </p:custDataLst>
    <p:extLst>
      <p:ext uri="{BB962C8B-B14F-4D97-AF65-F5344CB8AC3E}">
        <p14:creationId xmlns:p14="http://schemas.microsoft.com/office/powerpoint/2010/main" val="311794161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4930D9-C0E1-FB8B-9665-8802421903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1B76AA-66A1-ED40-238B-5BE22A5F904D}"/>
              </a:ext>
            </a:extLst>
          </p:cNvPr>
          <p:cNvSpPr>
            <a:spLocks noGrp="1"/>
          </p:cNvSpPr>
          <p:nvPr>
            <p:ph type="title"/>
          </p:nvPr>
        </p:nvSpPr>
        <p:spPr/>
        <p:txBody>
          <a:bodyPr>
            <a:normAutofit/>
          </a:bodyPr>
          <a:lstStyle/>
          <a:p>
            <a:r>
              <a:rPr lang="en-US"/>
              <a:t>Example 3: Locate transaction issues</a:t>
            </a:r>
          </a:p>
        </p:txBody>
      </p:sp>
      <p:sp>
        <p:nvSpPr>
          <p:cNvPr id="3" name="Content Placeholder 2">
            <a:extLst>
              <a:ext uri="{FF2B5EF4-FFF2-40B4-BE49-F238E27FC236}">
                <a16:creationId xmlns:a16="http://schemas.microsoft.com/office/drawing/2014/main" id="{63832D44-05B9-09D1-7EC7-1F97F25C88CB}"/>
              </a:ext>
            </a:extLst>
          </p:cNvPr>
          <p:cNvSpPr>
            <a:spLocks noGrp="1"/>
          </p:cNvSpPr>
          <p:nvPr>
            <p:ph idx="1"/>
          </p:nvPr>
        </p:nvSpPr>
        <p:spPr>
          <a:xfrm>
            <a:off x="521026" y="2818308"/>
            <a:ext cx="2798256" cy="3592018"/>
          </a:xfrm>
        </p:spPr>
        <p:txBody>
          <a:bodyPr>
            <a:normAutofit/>
          </a:bodyPr>
          <a:lstStyle/>
          <a:p>
            <a:r>
              <a:rPr lang="en-US"/>
              <a:t>Look at BTs for sort code 04150560. </a:t>
            </a:r>
          </a:p>
          <a:p>
            <a:r>
              <a:rPr lang="en-US"/>
              <a:t>G38 entered as 248</a:t>
            </a:r>
            <a:r>
              <a:rPr lang="en-US" b="1">
                <a:solidFill>
                  <a:srgbClr val="FF0000"/>
                </a:solidFill>
              </a:rPr>
              <a:t>0560</a:t>
            </a:r>
            <a:r>
              <a:rPr lang="en-US"/>
              <a:t>0.</a:t>
            </a:r>
          </a:p>
          <a:p>
            <a:r>
              <a:rPr lang="en-US"/>
              <a:t>Transfers from Fund 0565.</a:t>
            </a:r>
          </a:p>
          <a:p>
            <a:r>
              <a:rPr lang="en-US"/>
              <a:t>G38 should be 248</a:t>
            </a:r>
            <a:r>
              <a:rPr lang="en-US" b="1">
                <a:solidFill>
                  <a:srgbClr val="FF0000"/>
                </a:solidFill>
              </a:rPr>
              <a:t>0565</a:t>
            </a:r>
            <a:r>
              <a:rPr lang="en-US"/>
              <a:t>0.</a:t>
            </a:r>
          </a:p>
          <a:p>
            <a:pPr lvl="0"/>
            <a:endParaRPr lang="en-US"/>
          </a:p>
          <a:p>
            <a:pPr marL="0" indent="0">
              <a:buNone/>
            </a:pPr>
            <a:endParaRPr lang="en-US"/>
          </a:p>
        </p:txBody>
      </p:sp>
      <p:pic>
        <p:nvPicPr>
          <p:cNvPr id="4" name="Picture 3" descr="Image of Datamart Query results showing individual transactions that make up the Statewide Balancing Exception Report balances.">
            <a:extLst>
              <a:ext uri="{FF2B5EF4-FFF2-40B4-BE49-F238E27FC236}">
                <a16:creationId xmlns:a16="http://schemas.microsoft.com/office/drawing/2014/main" id="{00D7341F-71CE-F696-EFB4-DEA734E4DCD8}"/>
              </a:ext>
            </a:extLst>
          </p:cNvPr>
          <p:cNvPicPr>
            <a:picLocks noChangeAspect="1"/>
          </p:cNvPicPr>
          <p:nvPr/>
        </p:nvPicPr>
        <p:blipFill>
          <a:blip r:embed="rId4"/>
          <a:srcRect t="6826" b="39199"/>
          <a:stretch>
            <a:fillRect/>
          </a:stretch>
        </p:blipFill>
        <p:spPr>
          <a:xfrm>
            <a:off x="3319282" y="1514475"/>
            <a:ext cx="8853668" cy="4931868"/>
          </a:xfrm>
          <a:prstGeom prst="rect">
            <a:avLst/>
          </a:prstGeom>
        </p:spPr>
      </p:pic>
    </p:spTree>
    <p:custDataLst>
      <p:tags r:id="rId1"/>
    </p:custDataLst>
    <p:extLst>
      <p:ext uri="{BB962C8B-B14F-4D97-AF65-F5344CB8AC3E}">
        <p14:creationId xmlns:p14="http://schemas.microsoft.com/office/powerpoint/2010/main" val="95487997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60606C-BF2E-FE46-7816-1D7EB46AED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0488B4-3A39-B0C3-EF78-BF27D5DFD758}"/>
              </a:ext>
            </a:extLst>
          </p:cNvPr>
          <p:cNvSpPr>
            <a:spLocks noGrp="1"/>
          </p:cNvSpPr>
          <p:nvPr>
            <p:ph type="title"/>
          </p:nvPr>
        </p:nvSpPr>
        <p:spPr/>
        <p:txBody>
          <a:bodyPr>
            <a:normAutofit/>
          </a:bodyPr>
          <a:lstStyle/>
          <a:p>
            <a:r>
              <a:rPr lang="en-US"/>
              <a:t>Example 3: Remaining transaction(s)</a:t>
            </a:r>
          </a:p>
        </p:txBody>
      </p:sp>
      <p:sp>
        <p:nvSpPr>
          <p:cNvPr id="3" name="Content Placeholder 2">
            <a:extLst>
              <a:ext uri="{FF2B5EF4-FFF2-40B4-BE49-F238E27FC236}">
                <a16:creationId xmlns:a16="http://schemas.microsoft.com/office/drawing/2014/main" id="{3213A64B-82FC-AB07-A977-3616FB56D7D2}"/>
              </a:ext>
            </a:extLst>
          </p:cNvPr>
          <p:cNvSpPr>
            <a:spLocks noGrp="1"/>
          </p:cNvSpPr>
          <p:nvPr>
            <p:ph idx="1"/>
          </p:nvPr>
        </p:nvSpPr>
        <p:spPr>
          <a:xfrm>
            <a:off x="459294" y="1609725"/>
            <a:ext cx="3093531" cy="5028309"/>
          </a:xfrm>
        </p:spPr>
        <p:txBody>
          <a:bodyPr>
            <a:normAutofit lnSpcReduction="10000"/>
          </a:bodyPr>
          <a:lstStyle/>
          <a:p>
            <a:pPr lvl="0"/>
            <a:r>
              <a:rPr lang="en-US"/>
              <a:t>Here is the second SWB variance.</a:t>
            </a:r>
          </a:p>
          <a:p>
            <a:pPr lvl="0"/>
            <a:endParaRPr lang="en-US"/>
          </a:p>
          <a:p>
            <a:pPr lvl="0"/>
            <a:r>
              <a:rPr lang="en-US"/>
              <a:t>Prior slide shows 6 transfers to Agy 632 totaling $27,686.81.</a:t>
            </a:r>
          </a:p>
          <a:p>
            <a:pPr lvl="0"/>
            <a:endParaRPr lang="en-US"/>
          </a:p>
          <a:p>
            <a:pPr lvl="0"/>
            <a:r>
              <a:rPr lang="en-US"/>
              <a:t>Same 6 transfers showing here with TC 174.</a:t>
            </a:r>
          </a:p>
          <a:p>
            <a:pPr lvl="0"/>
            <a:endParaRPr lang="en-US"/>
          </a:p>
          <a:p>
            <a:pPr lvl="0"/>
            <a:r>
              <a:rPr lang="en-US"/>
              <a:t>Why are transfers listed twice?</a:t>
            </a:r>
          </a:p>
        </p:txBody>
      </p:sp>
      <p:pic>
        <p:nvPicPr>
          <p:cNvPr id="4" name="Picture 3" descr="Image of Datamart Query results showing individual transactions that make up the Statewide Balancing Exception Report balances.">
            <a:extLst>
              <a:ext uri="{FF2B5EF4-FFF2-40B4-BE49-F238E27FC236}">
                <a16:creationId xmlns:a16="http://schemas.microsoft.com/office/drawing/2014/main" id="{7C0F2769-A7BF-ACF2-5C73-E2DC0B71C3C6}"/>
              </a:ext>
            </a:extLst>
          </p:cNvPr>
          <p:cNvPicPr>
            <a:picLocks noChangeAspect="1"/>
          </p:cNvPicPr>
          <p:nvPr/>
        </p:nvPicPr>
        <p:blipFill>
          <a:blip r:embed="rId4"/>
          <a:srcRect l="1642" t="6404" r="1760" b="1546"/>
          <a:stretch>
            <a:fillRect/>
          </a:stretch>
        </p:blipFill>
        <p:spPr>
          <a:xfrm>
            <a:off x="3810352" y="1433519"/>
            <a:ext cx="7922354" cy="5204515"/>
          </a:xfrm>
          <a:prstGeom prst="rect">
            <a:avLst/>
          </a:prstGeom>
        </p:spPr>
      </p:pic>
    </p:spTree>
    <p:custDataLst>
      <p:tags r:id="rId1"/>
    </p:custDataLst>
    <p:extLst>
      <p:ext uri="{BB962C8B-B14F-4D97-AF65-F5344CB8AC3E}">
        <p14:creationId xmlns:p14="http://schemas.microsoft.com/office/powerpoint/2010/main" val="234346469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477EEB-7FE0-1244-C1B4-CEEADD87FD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E85ECB-A3ED-4C21-1C53-D3A55CE923F2}"/>
              </a:ext>
            </a:extLst>
          </p:cNvPr>
          <p:cNvSpPr>
            <a:spLocks noGrp="1"/>
          </p:cNvSpPr>
          <p:nvPr>
            <p:ph type="title"/>
          </p:nvPr>
        </p:nvSpPr>
        <p:spPr/>
        <p:txBody>
          <a:bodyPr/>
          <a:lstStyle/>
          <a:p>
            <a:r>
              <a:rPr lang="en-US"/>
              <a:t>Example 3: Make the corrections</a:t>
            </a:r>
          </a:p>
        </p:txBody>
      </p:sp>
      <p:graphicFrame>
        <p:nvGraphicFramePr>
          <p:cNvPr id="10" name="Diagram 9" descr="SmartArt Table">
            <a:extLst>
              <a:ext uri="{FF2B5EF4-FFF2-40B4-BE49-F238E27FC236}">
                <a16:creationId xmlns:a16="http://schemas.microsoft.com/office/drawing/2014/main" id="{C58E639C-6289-36F2-C31F-63BF2DE6FE61}"/>
              </a:ext>
              <a:ext uri="{C183D7F6-B498-43B3-948B-1728B52AA6E4}">
                <adec:decorative xmlns:adec="http://schemas.microsoft.com/office/drawing/2017/decorative" val="0"/>
              </a:ext>
            </a:extLst>
          </p:cNvPr>
          <p:cNvGraphicFramePr/>
          <p:nvPr/>
        </p:nvGraphicFramePr>
        <p:xfrm>
          <a:off x="1735638" y="3288531"/>
          <a:ext cx="8530223" cy="33179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Content Placeholder 2">
            <a:extLst>
              <a:ext uri="{FF2B5EF4-FFF2-40B4-BE49-F238E27FC236}">
                <a16:creationId xmlns:a16="http://schemas.microsoft.com/office/drawing/2014/main" id="{D39B995C-187B-8531-4F2C-F56F941E7913}"/>
              </a:ext>
            </a:extLst>
          </p:cNvPr>
          <p:cNvSpPr txBox="1">
            <a:spLocks/>
          </p:cNvSpPr>
          <p:nvPr/>
        </p:nvSpPr>
        <p:spPr>
          <a:xfrm>
            <a:off x="838200" y="1504950"/>
            <a:ext cx="10865931" cy="44806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ptos" panose="020B00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ptos" panose="020B00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ptos" panose="020B00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ptos" panose="020B00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Agy 632 created invoices with TC 174 for amounts due from Agency 248</a:t>
            </a:r>
          </a:p>
          <a:p>
            <a:r>
              <a:rPr lang="en-US"/>
              <a:t>TC 174 requires a G38 to be input with it and activity appears on SWB reports. </a:t>
            </a:r>
          </a:p>
          <a:p>
            <a:r>
              <a:rPr lang="en-US"/>
              <a:t>Agency 248 paid invoices with TC 726/727 which does not clear invoices.</a:t>
            </a:r>
          </a:p>
          <a:p>
            <a:r>
              <a:rPr lang="en-US"/>
              <a:t>TC 708/709 should have been used for the BT payments instead.</a:t>
            </a:r>
          </a:p>
        </p:txBody>
      </p:sp>
    </p:spTree>
    <p:custDataLst>
      <p:tags r:id="rId1"/>
    </p:custDataLst>
    <p:extLst>
      <p:ext uri="{BB962C8B-B14F-4D97-AF65-F5344CB8AC3E}">
        <p14:creationId xmlns:p14="http://schemas.microsoft.com/office/powerpoint/2010/main" val="144261582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DEEAC5-C85D-B8C2-CC7F-CB3A663056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3FF73E-9B24-5EFC-E845-AF5208F99484}"/>
              </a:ext>
            </a:extLst>
          </p:cNvPr>
          <p:cNvSpPr>
            <a:spLocks noGrp="1"/>
          </p:cNvSpPr>
          <p:nvPr>
            <p:ph type="title"/>
          </p:nvPr>
        </p:nvSpPr>
        <p:spPr/>
        <p:txBody>
          <a:bodyPr/>
          <a:lstStyle/>
          <a:p>
            <a:r>
              <a:rPr lang="en-US"/>
              <a:t>Example 3: Remaining Activity</a:t>
            </a:r>
          </a:p>
        </p:txBody>
      </p:sp>
      <p:sp>
        <p:nvSpPr>
          <p:cNvPr id="3" name="Content Placeholder 2">
            <a:extLst>
              <a:ext uri="{FF2B5EF4-FFF2-40B4-BE49-F238E27FC236}">
                <a16:creationId xmlns:a16="http://schemas.microsoft.com/office/drawing/2014/main" id="{7C5B1F65-CC25-003C-CEFA-B27BEF04A252}"/>
              </a:ext>
            </a:extLst>
          </p:cNvPr>
          <p:cNvSpPr txBox="1">
            <a:spLocks/>
          </p:cNvSpPr>
          <p:nvPr/>
        </p:nvSpPr>
        <p:spPr>
          <a:xfrm>
            <a:off x="838198" y="1600200"/>
            <a:ext cx="10865931" cy="448065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ptos" panose="020B00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ptos" panose="020B00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ptos" panose="020B00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ptos" panose="020B00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Results also showed 3 more invoices set up by Agy 632 using TC 174 for amounts due from Agy 248</a:t>
            </a:r>
          </a:p>
          <a:p>
            <a:endParaRPr lang="en-US"/>
          </a:p>
          <a:p>
            <a:endParaRPr lang="en-US"/>
          </a:p>
          <a:p>
            <a:endParaRPr lang="en-US"/>
          </a:p>
          <a:p>
            <a:endParaRPr lang="en-US"/>
          </a:p>
          <a:p>
            <a:r>
              <a:rPr lang="en-US"/>
              <a:t>Appears these invoices above not yet paid at time query was run.</a:t>
            </a:r>
          </a:p>
          <a:p>
            <a:endParaRPr lang="en-US"/>
          </a:p>
          <a:p>
            <a:r>
              <a:rPr lang="en-US"/>
              <a:t>If still due, no action needed by agencies to correct them. </a:t>
            </a:r>
          </a:p>
          <a:p>
            <a:endParaRPr lang="en-US"/>
          </a:p>
          <a:p>
            <a:r>
              <a:rPr lang="en-US"/>
              <a:t>Will clear SWB exception report once paid using correct TCs 708/709. </a:t>
            </a:r>
          </a:p>
          <a:p>
            <a:endParaRPr lang="en-US"/>
          </a:p>
        </p:txBody>
      </p:sp>
      <p:pic>
        <p:nvPicPr>
          <p:cNvPr id="6" name="Content Placeholder 5" descr="Image of Datamart Query results showing individual transactions that make up the Statewide Balancing Exception Report balances.">
            <a:extLst>
              <a:ext uri="{FF2B5EF4-FFF2-40B4-BE49-F238E27FC236}">
                <a16:creationId xmlns:a16="http://schemas.microsoft.com/office/drawing/2014/main" id="{60A2D757-73AF-AB91-3D23-90828752386D}"/>
              </a:ext>
            </a:extLst>
          </p:cNvPr>
          <p:cNvPicPr>
            <a:picLocks noGrp="1" noChangeAspect="1"/>
          </p:cNvPicPr>
          <p:nvPr>
            <p:ph idx="1"/>
          </p:nvPr>
        </p:nvPicPr>
        <p:blipFill>
          <a:blip r:embed="rId4"/>
          <a:srcRect t="89011" r="3118" b="2453"/>
          <a:stretch>
            <a:fillRect/>
          </a:stretch>
        </p:blipFill>
        <p:spPr>
          <a:xfrm>
            <a:off x="838198" y="2585590"/>
            <a:ext cx="10951478" cy="995810"/>
          </a:xfrm>
          <a:prstGeom prst="rect">
            <a:avLst/>
          </a:prstGeom>
        </p:spPr>
      </p:pic>
    </p:spTree>
    <p:custDataLst>
      <p:tags r:id="rId1"/>
    </p:custDataLst>
    <p:extLst>
      <p:ext uri="{BB962C8B-B14F-4D97-AF65-F5344CB8AC3E}">
        <p14:creationId xmlns:p14="http://schemas.microsoft.com/office/powerpoint/2010/main" val="226339774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6DB89D-977E-8CDB-62B3-1C9C2874E9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2317B0-22F1-41D0-98A4-34339C1B802E}"/>
              </a:ext>
            </a:extLst>
          </p:cNvPr>
          <p:cNvSpPr>
            <a:spLocks noGrp="1"/>
          </p:cNvSpPr>
          <p:nvPr>
            <p:ph type="title"/>
          </p:nvPr>
        </p:nvSpPr>
        <p:spPr>
          <a:xfrm>
            <a:off x="838199" y="365125"/>
            <a:ext cx="10810875" cy="1325563"/>
          </a:xfrm>
        </p:spPr>
        <p:txBody>
          <a:bodyPr/>
          <a:lstStyle/>
          <a:p>
            <a:r>
              <a:rPr lang="en-US"/>
              <a:t>Scenarios that cause SWB errors </a:t>
            </a:r>
            <a:r>
              <a:rPr lang="en-US" sz="3000"/>
              <a:t>(1 of 4)</a:t>
            </a:r>
          </a:p>
        </p:txBody>
      </p:sp>
      <p:sp>
        <p:nvSpPr>
          <p:cNvPr id="3" name="Content Placeholder 2">
            <a:extLst>
              <a:ext uri="{FF2B5EF4-FFF2-40B4-BE49-F238E27FC236}">
                <a16:creationId xmlns:a16="http://schemas.microsoft.com/office/drawing/2014/main" id="{E7A0EF47-AD0F-49AE-7B2E-38AC25DA51B4}"/>
              </a:ext>
            </a:extLst>
          </p:cNvPr>
          <p:cNvSpPr>
            <a:spLocks noGrp="1"/>
          </p:cNvSpPr>
          <p:nvPr>
            <p:ph idx="1"/>
          </p:nvPr>
        </p:nvSpPr>
        <p:spPr>
          <a:xfrm>
            <a:off x="414338" y="1614488"/>
            <a:ext cx="11306174" cy="4351338"/>
          </a:xfrm>
        </p:spPr>
        <p:txBody>
          <a:bodyPr>
            <a:normAutofit/>
          </a:bodyPr>
          <a:lstStyle/>
          <a:p>
            <a:endParaRPr lang="en-US"/>
          </a:p>
          <a:p>
            <a:pPr marL="914400" lvl="1" indent="-457200">
              <a:buFont typeface="+mj-lt"/>
              <a:buAutoNum type="arabicPeriod"/>
            </a:pPr>
            <a:r>
              <a:rPr lang="en-US" b="1"/>
              <a:t>Correcting a transaction that is already in balance on the SWB report.</a:t>
            </a:r>
          </a:p>
          <a:p>
            <a:pPr marL="914400" lvl="1" indent="-457200">
              <a:buFont typeface="+mj-lt"/>
              <a:buAutoNum type="arabicPeriod"/>
            </a:pPr>
            <a:endParaRPr lang="en-US" b="1"/>
          </a:p>
          <a:p>
            <a:pPr marL="914400" lvl="2" indent="0">
              <a:buNone/>
            </a:pPr>
            <a:r>
              <a:rPr lang="en-US"/>
              <a:t>If original transaction involved another agency, correcting only your agency’s side of the BT can result in SWB errors. </a:t>
            </a:r>
          </a:p>
          <a:p>
            <a:pPr marL="914400" lvl="2" indent="0">
              <a:buNone/>
            </a:pPr>
            <a:endParaRPr lang="en-US"/>
          </a:p>
          <a:p>
            <a:pPr marL="914400" lvl="2" indent="0">
              <a:buNone/>
            </a:pPr>
            <a:r>
              <a:rPr lang="en-US"/>
              <a:t>Coordinate with the other agency. If in doubt, it is best to have the receiving agency reverse out the original BT and have the sending agency re-record that BT with the corrected information. </a:t>
            </a:r>
          </a:p>
          <a:p>
            <a:pPr marL="0" indent="0">
              <a:buNone/>
            </a:pPr>
            <a:endParaRPr lang="en-US"/>
          </a:p>
        </p:txBody>
      </p:sp>
    </p:spTree>
    <p:custDataLst>
      <p:tags r:id="rId1"/>
    </p:custDataLst>
    <p:extLst>
      <p:ext uri="{BB962C8B-B14F-4D97-AF65-F5344CB8AC3E}">
        <p14:creationId xmlns:p14="http://schemas.microsoft.com/office/powerpoint/2010/main" val="234008467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4C61DD-9A04-CE82-85B3-BCD5C96E51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EF73EF-FE2B-2BD7-BFD4-33851C3744D3}"/>
              </a:ext>
            </a:extLst>
          </p:cNvPr>
          <p:cNvSpPr>
            <a:spLocks noGrp="1"/>
          </p:cNvSpPr>
          <p:nvPr>
            <p:ph type="title"/>
          </p:nvPr>
        </p:nvSpPr>
        <p:spPr>
          <a:xfrm>
            <a:off x="838199" y="365125"/>
            <a:ext cx="10810875" cy="1325563"/>
          </a:xfrm>
        </p:spPr>
        <p:txBody>
          <a:bodyPr/>
          <a:lstStyle/>
          <a:p>
            <a:r>
              <a:rPr lang="en-US"/>
              <a:t>Scenarios that cause SWB errors </a:t>
            </a:r>
            <a:r>
              <a:rPr lang="en-US" sz="3000"/>
              <a:t>(2 of 4)</a:t>
            </a:r>
          </a:p>
        </p:txBody>
      </p:sp>
      <p:sp>
        <p:nvSpPr>
          <p:cNvPr id="3" name="Content Placeholder 2">
            <a:extLst>
              <a:ext uri="{FF2B5EF4-FFF2-40B4-BE49-F238E27FC236}">
                <a16:creationId xmlns:a16="http://schemas.microsoft.com/office/drawing/2014/main" id="{334E511E-5B4A-9BC2-BCF7-99A3AD4EFC87}"/>
              </a:ext>
            </a:extLst>
          </p:cNvPr>
          <p:cNvSpPr>
            <a:spLocks noGrp="1"/>
          </p:cNvSpPr>
          <p:nvPr>
            <p:ph idx="1"/>
          </p:nvPr>
        </p:nvSpPr>
        <p:spPr>
          <a:xfrm>
            <a:off x="361950" y="1624013"/>
            <a:ext cx="11306174" cy="4729162"/>
          </a:xfrm>
        </p:spPr>
        <p:txBody>
          <a:bodyPr>
            <a:normAutofit lnSpcReduction="10000"/>
          </a:bodyPr>
          <a:lstStyle/>
          <a:p>
            <a:endParaRPr lang="en-US"/>
          </a:p>
          <a:p>
            <a:pPr marL="914400" lvl="1" indent="-457200">
              <a:buFont typeface="+mj-lt"/>
              <a:buAutoNum type="arabicPeriod" startAt="2"/>
            </a:pPr>
            <a:r>
              <a:rPr lang="en-US" b="1"/>
              <a:t>Corrections of corrections (…of corrections)</a:t>
            </a:r>
          </a:p>
          <a:p>
            <a:pPr marL="914400" lvl="1" indent="-457200">
              <a:buFont typeface="+mj-lt"/>
              <a:buAutoNum type="arabicPeriod" startAt="2"/>
            </a:pPr>
            <a:endParaRPr lang="en-US" b="1"/>
          </a:p>
          <a:p>
            <a:pPr marL="914400" lvl="2" indent="0">
              <a:buNone/>
            </a:pPr>
            <a:r>
              <a:rPr lang="en-US"/>
              <a:t>It you are unsure what is causing a SWB exception or are unsure if your planned correction will clear the error, reach out to the other agency or to your SARS &amp; SFMS analysts.</a:t>
            </a:r>
          </a:p>
          <a:p>
            <a:pPr marL="914400" lvl="2" indent="0">
              <a:buNone/>
            </a:pPr>
            <a:endParaRPr lang="en-US"/>
          </a:p>
          <a:p>
            <a:pPr marL="914400" lvl="2" indent="0">
              <a:buNone/>
            </a:pPr>
            <a:r>
              <a:rPr lang="en-US"/>
              <a:t>You may always test the impact of a correcting entry by leaving the batch on the 530 screen over the weekend before releasing to confirm the entry looks as expected in Datamart to help avoid multiple corrections of corrections. </a:t>
            </a:r>
          </a:p>
          <a:p>
            <a:pPr marL="914400" lvl="2" indent="0">
              <a:buNone/>
            </a:pPr>
            <a:endParaRPr lang="en-US"/>
          </a:p>
          <a:p>
            <a:pPr marL="914400" lvl="2" indent="0">
              <a:buNone/>
            </a:pPr>
            <a:r>
              <a:rPr lang="en-US"/>
              <a:t>The more corrections posted, the more difficult it is to pinpoint which entries are contributing to the SWB exception and what corrections are still needed.</a:t>
            </a:r>
          </a:p>
        </p:txBody>
      </p:sp>
    </p:spTree>
    <p:custDataLst>
      <p:tags r:id="rId1"/>
    </p:custDataLst>
    <p:extLst>
      <p:ext uri="{BB962C8B-B14F-4D97-AF65-F5344CB8AC3E}">
        <p14:creationId xmlns:p14="http://schemas.microsoft.com/office/powerpoint/2010/main" val="171808706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EBDFE-1912-BC67-E57A-6B6DA12CB8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E5D6A7-0642-0446-A142-9140F97E0029}"/>
              </a:ext>
            </a:extLst>
          </p:cNvPr>
          <p:cNvSpPr>
            <a:spLocks noGrp="1"/>
          </p:cNvSpPr>
          <p:nvPr>
            <p:ph type="title"/>
          </p:nvPr>
        </p:nvSpPr>
        <p:spPr>
          <a:xfrm>
            <a:off x="838199" y="365125"/>
            <a:ext cx="10810875" cy="1325563"/>
          </a:xfrm>
        </p:spPr>
        <p:txBody>
          <a:bodyPr/>
          <a:lstStyle/>
          <a:p>
            <a:r>
              <a:rPr lang="en-US"/>
              <a:t>Scenarios that cause SWB errors </a:t>
            </a:r>
            <a:r>
              <a:rPr lang="en-US" sz="3000"/>
              <a:t>(3 of 4)</a:t>
            </a:r>
          </a:p>
        </p:txBody>
      </p:sp>
      <p:sp>
        <p:nvSpPr>
          <p:cNvPr id="3" name="Content Placeholder 2">
            <a:extLst>
              <a:ext uri="{FF2B5EF4-FFF2-40B4-BE49-F238E27FC236}">
                <a16:creationId xmlns:a16="http://schemas.microsoft.com/office/drawing/2014/main" id="{16470737-6430-3498-5BC5-CBBC7505D4AE}"/>
              </a:ext>
            </a:extLst>
          </p:cNvPr>
          <p:cNvSpPr>
            <a:spLocks noGrp="1"/>
          </p:cNvSpPr>
          <p:nvPr>
            <p:ph idx="1"/>
          </p:nvPr>
        </p:nvSpPr>
        <p:spPr>
          <a:xfrm>
            <a:off x="361950" y="1624013"/>
            <a:ext cx="11306174" cy="4729162"/>
          </a:xfrm>
        </p:spPr>
        <p:txBody>
          <a:bodyPr>
            <a:normAutofit/>
          </a:bodyPr>
          <a:lstStyle/>
          <a:p>
            <a:endParaRPr lang="en-US"/>
          </a:p>
          <a:p>
            <a:pPr marL="914400" lvl="1" indent="-457200">
              <a:buFont typeface="+mj-lt"/>
              <a:buAutoNum type="arabicPeriod" startAt="3"/>
            </a:pPr>
            <a:r>
              <a:rPr lang="en-US" b="1"/>
              <a:t>Correcting prior fiscal year activity</a:t>
            </a:r>
          </a:p>
          <a:p>
            <a:pPr marL="914400" lvl="1" indent="-457200">
              <a:buFont typeface="+mj-lt"/>
              <a:buAutoNum type="arabicPeriod" startAt="3"/>
            </a:pPr>
            <a:endParaRPr lang="en-US" b="1"/>
          </a:p>
          <a:p>
            <a:pPr marL="914400" lvl="2" indent="0">
              <a:buNone/>
            </a:pPr>
            <a:r>
              <a:rPr lang="en-US"/>
              <a:t>SWB reports only show activity for the current fiscal year. </a:t>
            </a:r>
          </a:p>
          <a:p>
            <a:pPr marL="914400" lvl="2" indent="0">
              <a:buNone/>
            </a:pPr>
            <a:endParaRPr lang="en-US"/>
          </a:p>
          <a:p>
            <a:pPr marL="914400" lvl="2" indent="0">
              <a:buNone/>
            </a:pPr>
            <a:r>
              <a:rPr lang="en-US"/>
              <a:t>If a BT entry was made in a prior FY and you are correcting it in the current FY, the SWB report will only show the impacts of the current FY correction. </a:t>
            </a:r>
          </a:p>
          <a:p>
            <a:pPr marL="914400" lvl="2" indent="0">
              <a:buNone/>
            </a:pPr>
            <a:endParaRPr lang="en-US"/>
          </a:p>
          <a:p>
            <a:pPr marL="914400" lvl="2" indent="0">
              <a:buNone/>
            </a:pPr>
            <a:r>
              <a:rPr lang="en-US"/>
              <a:t>If you attempt a one-sided BT correction of a BT that was recorded in a prior FY, this could result in a new SWB exception for the current FY. </a:t>
            </a:r>
          </a:p>
        </p:txBody>
      </p:sp>
    </p:spTree>
    <p:custDataLst>
      <p:tags r:id="rId1"/>
    </p:custDataLst>
    <p:extLst>
      <p:ext uri="{BB962C8B-B14F-4D97-AF65-F5344CB8AC3E}">
        <p14:creationId xmlns:p14="http://schemas.microsoft.com/office/powerpoint/2010/main" val="407507290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855684-990E-576A-29DC-66B68EEE33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E552BE-18BC-EC15-3CC0-D6AB9D9CC618}"/>
              </a:ext>
            </a:extLst>
          </p:cNvPr>
          <p:cNvSpPr>
            <a:spLocks noGrp="1"/>
          </p:cNvSpPr>
          <p:nvPr>
            <p:ph type="title"/>
          </p:nvPr>
        </p:nvSpPr>
        <p:spPr>
          <a:xfrm>
            <a:off x="838199" y="365125"/>
            <a:ext cx="10810875" cy="1325563"/>
          </a:xfrm>
        </p:spPr>
        <p:txBody>
          <a:bodyPr/>
          <a:lstStyle/>
          <a:p>
            <a:r>
              <a:rPr lang="en-US"/>
              <a:t>Scenarios that cause SWB errors </a:t>
            </a:r>
            <a:r>
              <a:rPr lang="en-US" sz="3000"/>
              <a:t>(4 of 4)</a:t>
            </a:r>
          </a:p>
        </p:txBody>
      </p:sp>
      <p:sp>
        <p:nvSpPr>
          <p:cNvPr id="3" name="Content Placeholder 2">
            <a:extLst>
              <a:ext uri="{FF2B5EF4-FFF2-40B4-BE49-F238E27FC236}">
                <a16:creationId xmlns:a16="http://schemas.microsoft.com/office/drawing/2014/main" id="{7A1A8D42-65BF-5782-6C83-5EA485D00D65}"/>
              </a:ext>
            </a:extLst>
          </p:cNvPr>
          <p:cNvSpPr>
            <a:spLocks noGrp="1"/>
          </p:cNvSpPr>
          <p:nvPr>
            <p:ph idx="1"/>
          </p:nvPr>
        </p:nvSpPr>
        <p:spPr>
          <a:xfrm>
            <a:off x="342901" y="1825625"/>
            <a:ext cx="11306174" cy="4351338"/>
          </a:xfrm>
        </p:spPr>
        <p:txBody>
          <a:bodyPr>
            <a:normAutofit fontScale="92500" lnSpcReduction="10000"/>
          </a:bodyPr>
          <a:lstStyle/>
          <a:p>
            <a:pPr marL="914400" lvl="1" indent="-457200">
              <a:buFont typeface="+mj-lt"/>
              <a:buAutoNum type="arabicPeriod" startAt="4"/>
            </a:pPr>
            <a:r>
              <a:rPr lang="en-US" b="1"/>
              <a:t>SWB exceptions due to Auto-Reversals of Financial Statement accruals</a:t>
            </a:r>
          </a:p>
          <a:p>
            <a:pPr marL="914400" lvl="1" indent="-457200">
              <a:buFont typeface="+mj-lt"/>
              <a:buAutoNum type="arabicPeriod" startAt="4"/>
            </a:pPr>
            <a:endParaRPr lang="en-US" b="1"/>
          </a:p>
          <a:p>
            <a:pPr marL="914400" lvl="1" indent="0">
              <a:buNone/>
              <a:tabLst>
                <a:tab pos="914400" algn="l"/>
              </a:tabLst>
            </a:pPr>
            <a:r>
              <a:rPr lang="en-US"/>
              <a:t>If your agency had SWB variances at the end of the prior FY due to inaccurate financial statement (FS) accruals that auto-reverse, there will be offsetting exceptions in the current fiscal year SWB reports.</a:t>
            </a:r>
          </a:p>
          <a:p>
            <a:pPr marL="914400" lvl="1" indent="-53975">
              <a:buNone/>
              <a:tabLst>
                <a:tab pos="914400" algn="l"/>
              </a:tabLst>
            </a:pPr>
            <a:endParaRPr lang="en-US"/>
          </a:p>
          <a:p>
            <a:pPr marL="914400" lvl="1" indent="0">
              <a:buNone/>
              <a:tabLst>
                <a:tab pos="914400" algn="l"/>
              </a:tabLst>
            </a:pPr>
            <a:r>
              <a:rPr lang="en-US"/>
              <a:t>For T-Codes that auto-reverse, R*STARS generates auto-reversals using documents starting with GA to back out FS accruals at the start of the next FY. </a:t>
            </a:r>
          </a:p>
          <a:p>
            <a:pPr marL="914400" lvl="1" indent="0">
              <a:buNone/>
              <a:tabLst>
                <a:tab pos="914400" algn="l"/>
              </a:tabLst>
            </a:pPr>
            <a:endParaRPr lang="en-US"/>
          </a:p>
          <a:p>
            <a:pPr marL="914400" lvl="1" indent="0">
              <a:buNone/>
              <a:tabLst>
                <a:tab pos="914400" algn="l"/>
              </a:tabLst>
            </a:pPr>
            <a:r>
              <a:rPr lang="en-US"/>
              <a:t>Do not make entries to correct SWB variances that are a result of GA auto-reversal documents without contacting your SARS analyst. SWB variances that result from GA auto-reversals will drop off of next fiscal year’s SWB reports. If the incorrect prior year FS accrual was material, your SARS analyst may advise a prior period adjustment. </a:t>
            </a:r>
          </a:p>
        </p:txBody>
      </p:sp>
    </p:spTree>
    <p:custDataLst>
      <p:tags r:id="rId1"/>
    </p:custDataLst>
    <p:extLst>
      <p:ext uri="{BB962C8B-B14F-4D97-AF65-F5344CB8AC3E}">
        <p14:creationId xmlns:p14="http://schemas.microsoft.com/office/powerpoint/2010/main" val="17330768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E1872-825D-A1B0-719F-6E293A1A7AE0}"/>
              </a:ext>
            </a:extLst>
          </p:cNvPr>
          <p:cNvSpPr>
            <a:spLocks noGrp="1"/>
          </p:cNvSpPr>
          <p:nvPr>
            <p:ph type="title"/>
          </p:nvPr>
        </p:nvSpPr>
        <p:spPr>
          <a:xfrm>
            <a:off x="481941" y="365125"/>
            <a:ext cx="11267703" cy="1345355"/>
          </a:xfrm>
        </p:spPr>
        <p:txBody>
          <a:bodyPr/>
          <a:lstStyle/>
          <a:p>
            <a:r>
              <a:rPr lang="en-US">
                <a:latin typeface="Montserrat"/>
              </a:rPr>
              <a:t>The 28A Screen T-Code G38 </a:t>
            </a:r>
            <a:r>
              <a:rPr lang="en-US" dirty="0">
                <a:latin typeface="Montserrat"/>
              </a:rPr>
              <a:t>Requirement</a:t>
            </a:r>
          </a:p>
        </p:txBody>
      </p:sp>
      <p:pic>
        <p:nvPicPr>
          <p:cNvPr id="5" name="Picture 4" descr="28a Screen Transation Code Decision Profile">
            <a:extLst>
              <a:ext uri="{FF2B5EF4-FFF2-40B4-BE49-F238E27FC236}">
                <a16:creationId xmlns:a16="http://schemas.microsoft.com/office/drawing/2014/main" id="{809BE397-AF9F-E81A-68A3-800DFB5E9C89}"/>
              </a:ext>
            </a:extLst>
          </p:cNvPr>
          <p:cNvPicPr>
            <a:picLocks noChangeAspect="1"/>
          </p:cNvPicPr>
          <p:nvPr/>
        </p:nvPicPr>
        <p:blipFill>
          <a:blip r:embed="rId4"/>
          <a:srcRect l="812" t="1694" r="1704" b="1332"/>
          <a:stretch>
            <a:fillRect/>
          </a:stretch>
        </p:blipFill>
        <p:spPr>
          <a:xfrm>
            <a:off x="677051" y="1723514"/>
            <a:ext cx="8172488" cy="4355403"/>
          </a:xfrm>
          <a:prstGeom prst="rect">
            <a:avLst/>
          </a:prstGeom>
        </p:spPr>
      </p:pic>
      <p:sp>
        <p:nvSpPr>
          <p:cNvPr id="11" name="Rectangle 10">
            <a:extLst>
              <a:ext uri="{FF2B5EF4-FFF2-40B4-BE49-F238E27FC236}">
                <a16:creationId xmlns:a16="http://schemas.microsoft.com/office/drawing/2014/main" id="{EA681019-8E93-40EA-D656-26A450CFAE27}"/>
              </a:ext>
              <a:ext uri="{C183D7F6-B498-43B3-948B-1728B52AA6E4}">
                <adec:decorative xmlns:adec="http://schemas.microsoft.com/office/drawing/2017/decorative" val="1"/>
              </a:ext>
            </a:extLst>
          </p:cNvPr>
          <p:cNvSpPr/>
          <p:nvPr/>
        </p:nvSpPr>
        <p:spPr>
          <a:xfrm>
            <a:off x="8102467" y="3095093"/>
            <a:ext cx="753322" cy="231405"/>
          </a:xfrm>
          <a:prstGeom prst="rect">
            <a:avLst/>
          </a:prstGeom>
          <a:noFill/>
          <a:ln w="3810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Down 12">
            <a:extLst>
              <a:ext uri="{FF2B5EF4-FFF2-40B4-BE49-F238E27FC236}">
                <a16:creationId xmlns:a16="http://schemas.microsoft.com/office/drawing/2014/main" id="{02397B9E-2965-7E4E-D835-65ED25EF9558}"/>
              </a:ext>
              <a:ext uri="{C183D7F6-B498-43B3-948B-1728B52AA6E4}">
                <adec:decorative xmlns:adec="http://schemas.microsoft.com/office/drawing/2017/decorative" val="1"/>
              </a:ext>
            </a:extLst>
          </p:cNvPr>
          <p:cNvSpPr/>
          <p:nvPr/>
        </p:nvSpPr>
        <p:spPr>
          <a:xfrm rot="10800000">
            <a:off x="8022856" y="3439535"/>
            <a:ext cx="926926" cy="116492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B5E03DDC-B1D8-78D7-12FA-A0109C1E60F2}"/>
              </a:ext>
            </a:extLst>
          </p:cNvPr>
          <p:cNvSpPr/>
          <p:nvPr/>
        </p:nvSpPr>
        <p:spPr>
          <a:xfrm>
            <a:off x="8942722" y="2255824"/>
            <a:ext cx="2803146" cy="2602468"/>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pPr algn="ctr"/>
            <a:r>
              <a:rPr lang="en-US" b="1">
                <a:solidFill>
                  <a:schemeClr val="bg1"/>
                </a:solidFill>
              </a:rPr>
              <a:t>Coding:</a:t>
            </a:r>
          </a:p>
          <a:p>
            <a:r>
              <a:rPr lang="en-US" b="1">
                <a:solidFill>
                  <a:schemeClr val="bg1"/>
                </a:solidFill>
                <a:latin typeface="Aptos"/>
                <a:ea typeface="Calibri"/>
                <a:cs typeface="Calibri"/>
              </a:rPr>
              <a:t>I </a:t>
            </a:r>
            <a:r>
              <a:rPr lang="en-US">
                <a:solidFill>
                  <a:schemeClr val="bg1"/>
                </a:solidFill>
                <a:latin typeface="Aptos"/>
                <a:ea typeface="Calibri"/>
                <a:cs typeface="Calibri"/>
              </a:rPr>
              <a:t>= Input Required, Manual</a:t>
            </a:r>
          </a:p>
          <a:p>
            <a:r>
              <a:rPr lang="en-US" b="1" dirty="0">
                <a:solidFill>
                  <a:schemeClr val="bg1"/>
                </a:solidFill>
                <a:latin typeface="Aptos"/>
                <a:ea typeface="Calibri"/>
                <a:cs typeface="Calibri"/>
              </a:rPr>
              <a:t>R </a:t>
            </a:r>
            <a:r>
              <a:rPr lang="en-US" dirty="0">
                <a:solidFill>
                  <a:schemeClr val="bg1"/>
                </a:solidFill>
                <a:latin typeface="Aptos"/>
                <a:ea typeface="Calibri"/>
                <a:cs typeface="Calibri"/>
              </a:rPr>
              <a:t>= Required, input </a:t>
            </a:r>
            <a:r>
              <a:rPr lang="en-US">
                <a:solidFill>
                  <a:schemeClr val="bg1"/>
                </a:solidFill>
                <a:latin typeface="Aptos"/>
                <a:ea typeface="Calibri"/>
                <a:cs typeface="Calibri"/>
              </a:rPr>
              <a:t>or      lookup</a:t>
            </a:r>
          </a:p>
          <a:p>
            <a:r>
              <a:rPr lang="en-US" b="1">
                <a:solidFill>
                  <a:schemeClr val="bg1"/>
                </a:solidFill>
                <a:latin typeface="Aptos"/>
                <a:ea typeface="Calibri"/>
                <a:cs typeface="Calibri"/>
              </a:rPr>
              <a:t>N </a:t>
            </a:r>
            <a:r>
              <a:rPr lang="en-US">
                <a:solidFill>
                  <a:schemeClr val="bg1"/>
                </a:solidFill>
                <a:latin typeface="Aptos"/>
                <a:ea typeface="Calibri"/>
                <a:cs typeface="Calibri"/>
              </a:rPr>
              <a:t>= Not Allowed</a:t>
            </a:r>
          </a:p>
          <a:p>
            <a:r>
              <a:rPr lang="en-US" b="1">
                <a:solidFill>
                  <a:schemeClr val="bg1"/>
                </a:solidFill>
                <a:latin typeface="Aptos"/>
                <a:ea typeface="Calibri"/>
                <a:cs typeface="Calibri"/>
              </a:rPr>
              <a:t>Blank</a:t>
            </a:r>
            <a:r>
              <a:rPr lang="en-US">
                <a:solidFill>
                  <a:schemeClr val="bg1"/>
                </a:solidFill>
                <a:latin typeface="Aptos"/>
                <a:ea typeface="Calibri"/>
                <a:cs typeface="Calibri"/>
              </a:rPr>
              <a:t> = Optional</a:t>
            </a:r>
          </a:p>
          <a:p>
            <a:pPr algn="ctr"/>
            <a:endParaRPr lang="en-US" sz="2000" dirty="0"/>
          </a:p>
        </p:txBody>
      </p:sp>
    </p:spTree>
    <p:custDataLst>
      <p:tags r:id="rId1"/>
    </p:custDataLst>
    <p:extLst>
      <p:ext uri="{BB962C8B-B14F-4D97-AF65-F5344CB8AC3E}">
        <p14:creationId xmlns:p14="http://schemas.microsoft.com/office/powerpoint/2010/main" val="366539038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51B6B7-A0CF-9E77-2D05-B94B07E863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5CD7B5-2B6F-ED93-349B-7D3BBCC868FB}"/>
              </a:ext>
            </a:extLst>
          </p:cNvPr>
          <p:cNvSpPr>
            <a:spLocks noGrp="1"/>
          </p:cNvSpPr>
          <p:nvPr>
            <p:ph type="title"/>
          </p:nvPr>
        </p:nvSpPr>
        <p:spPr>
          <a:xfrm>
            <a:off x="838199" y="365125"/>
            <a:ext cx="10810875" cy="1325563"/>
          </a:xfrm>
        </p:spPr>
        <p:txBody>
          <a:bodyPr/>
          <a:lstStyle/>
          <a:p>
            <a:r>
              <a:rPr lang="en-US"/>
              <a:t>Example 4: SWB Exception </a:t>
            </a:r>
          </a:p>
        </p:txBody>
      </p:sp>
      <p:pic>
        <p:nvPicPr>
          <p:cNvPr id="7" name="Content Placeholder 6" descr="Image of Statewide Balancing Exception Report example.">
            <a:extLst>
              <a:ext uri="{FF2B5EF4-FFF2-40B4-BE49-F238E27FC236}">
                <a16:creationId xmlns:a16="http://schemas.microsoft.com/office/drawing/2014/main" id="{68E9DE42-21AC-E6A2-276D-3AB7BA433070}"/>
              </a:ext>
            </a:extLst>
          </p:cNvPr>
          <p:cNvPicPr>
            <a:picLocks noGrp="1" noChangeAspect="1"/>
          </p:cNvPicPr>
          <p:nvPr>
            <p:ph idx="1"/>
          </p:nvPr>
        </p:nvPicPr>
        <p:blipFill>
          <a:blip r:embed="rId4">
            <a:duotone>
              <a:schemeClr val="accent6">
                <a:shade val="45000"/>
                <a:satMod val="135000"/>
              </a:schemeClr>
              <a:prstClr val="white"/>
            </a:duotone>
          </a:blip>
          <a:stretch>
            <a:fillRect/>
          </a:stretch>
        </p:blipFill>
        <p:spPr>
          <a:xfrm>
            <a:off x="262351" y="1849475"/>
            <a:ext cx="11386723" cy="3159049"/>
          </a:xfrm>
          <a:prstGeom prst="rect">
            <a:avLst/>
          </a:prstGeom>
        </p:spPr>
      </p:pic>
    </p:spTree>
    <p:custDataLst>
      <p:tags r:id="rId1"/>
    </p:custDataLst>
    <p:extLst>
      <p:ext uri="{BB962C8B-B14F-4D97-AF65-F5344CB8AC3E}">
        <p14:creationId xmlns:p14="http://schemas.microsoft.com/office/powerpoint/2010/main" val="336448887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73ABDB-0871-7D93-8C29-FEB695C305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1B3473-9C1E-EB0D-788A-F097235F2400}"/>
              </a:ext>
            </a:extLst>
          </p:cNvPr>
          <p:cNvSpPr>
            <a:spLocks noGrp="1"/>
          </p:cNvSpPr>
          <p:nvPr>
            <p:ph type="title"/>
          </p:nvPr>
        </p:nvSpPr>
        <p:spPr>
          <a:xfrm>
            <a:off x="838199" y="365125"/>
            <a:ext cx="10810875" cy="1325563"/>
          </a:xfrm>
        </p:spPr>
        <p:txBody>
          <a:bodyPr/>
          <a:lstStyle/>
          <a:p>
            <a:r>
              <a:rPr lang="en-US"/>
              <a:t>Example 4: Locate the transaction(s)</a:t>
            </a:r>
            <a:endParaRPr lang="en-US" sz="3000"/>
          </a:p>
        </p:txBody>
      </p:sp>
      <p:pic>
        <p:nvPicPr>
          <p:cNvPr id="6" name="Content Placeholder 5" descr="Image of Datamart Query results showing individual transactions that make up the Statewide Balancing Exception Report balances.">
            <a:extLst>
              <a:ext uri="{FF2B5EF4-FFF2-40B4-BE49-F238E27FC236}">
                <a16:creationId xmlns:a16="http://schemas.microsoft.com/office/drawing/2014/main" id="{A4406982-018E-EA1E-6D95-450319AE1E07}"/>
              </a:ext>
            </a:extLst>
          </p:cNvPr>
          <p:cNvPicPr>
            <a:picLocks noGrp="1" noChangeAspect="1"/>
          </p:cNvPicPr>
          <p:nvPr>
            <p:ph idx="1"/>
          </p:nvPr>
        </p:nvPicPr>
        <p:blipFill>
          <a:blip r:embed="rId4"/>
          <a:stretch>
            <a:fillRect/>
          </a:stretch>
        </p:blipFill>
        <p:spPr>
          <a:xfrm>
            <a:off x="838199" y="2268861"/>
            <a:ext cx="10985947" cy="3743895"/>
          </a:xfrm>
          <a:prstGeom prst="rect">
            <a:avLst/>
          </a:prstGeom>
        </p:spPr>
      </p:pic>
      <p:sp>
        <p:nvSpPr>
          <p:cNvPr id="8" name="Content Placeholder 2">
            <a:extLst>
              <a:ext uri="{FF2B5EF4-FFF2-40B4-BE49-F238E27FC236}">
                <a16:creationId xmlns:a16="http://schemas.microsoft.com/office/drawing/2014/main" id="{B21CBB60-CA7C-2815-1648-E33F35815D92}"/>
              </a:ext>
            </a:extLst>
          </p:cNvPr>
          <p:cNvSpPr txBox="1">
            <a:spLocks/>
          </p:cNvSpPr>
          <p:nvPr/>
        </p:nvSpPr>
        <p:spPr>
          <a:xfrm>
            <a:off x="655319" y="2151297"/>
            <a:ext cx="6411687" cy="9576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ptos" panose="020B00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ptos" panose="020B00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ptos" panose="020B00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ptos" panose="020B00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SWB report shows only FY 2024 activity.</a:t>
            </a:r>
          </a:p>
          <a:p>
            <a:r>
              <a:rPr lang="en-US"/>
              <a:t>Results below shows both FY 2023 and 2024.</a:t>
            </a:r>
          </a:p>
          <a:p>
            <a:pPr marL="0" indent="0">
              <a:buFont typeface="Arial" panose="020B0604020202020204" pitchFamily="34" charset="0"/>
              <a:buNone/>
            </a:pPr>
            <a:endParaRPr lang="en-US"/>
          </a:p>
        </p:txBody>
      </p:sp>
      <p:sp>
        <p:nvSpPr>
          <p:cNvPr id="9" name="Arrow: Right 8" descr="Arrow indicating FY 2023 activity">
            <a:extLst>
              <a:ext uri="{FF2B5EF4-FFF2-40B4-BE49-F238E27FC236}">
                <a16:creationId xmlns:a16="http://schemas.microsoft.com/office/drawing/2014/main" id="{6A9AEA1F-5E77-84BF-F963-D033A2F1B3E4}"/>
              </a:ext>
            </a:extLst>
          </p:cNvPr>
          <p:cNvSpPr/>
          <p:nvPr/>
        </p:nvSpPr>
        <p:spPr>
          <a:xfrm>
            <a:off x="404949" y="4585064"/>
            <a:ext cx="433250" cy="209005"/>
          </a:xfrm>
          <a:prstGeom prs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0" name="Arrow: Right 9" descr="Arrow indicating FY 2024 activity">
            <a:extLst>
              <a:ext uri="{FF2B5EF4-FFF2-40B4-BE49-F238E27FC236}">
                <a16:creationId xmlns:a16="http://schemas.microsoft.com/office/drawing/2014/main" id="{0ABB8914-05D0-343F-DA84-05F9BED38DDC}"/>
              </a:ext>
            </a:extLst>
          </p:cNvPr>
          <p:cNvSpPr/>
          <p:nvPr/>
        </p:nvSpPr>
        <p:spPr>
          <a:xfrm>
            <a:off x="407056" y="5429796"/>
            <a:ext cx="433250" cy="209005"/>
          </a:xfrm>
          <a:prstGeom prs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15145069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3F263E-0794-D3C1-BC88-9038223FBA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BD6034-1EC1-69BC-8196-DE66F8BB7B39}"/>
              </a:ext>
            </a:extLst>
          </p:cNvPr>
          <p:cNvSpPr>
            <a:spLocks noGrp="1"/>
          </p:cNvSpPr>
          <p:nvPr>
            <p:ph type="title"/>
          </p:nvPr>
        </p:nvSpPr>
        <p:spPr>
          <a:xfrm>
            <a:off x="838199" y="365125"/>
            <a:ext cx="10810875" cy="1325563"/>
          </a:xfrm>
        </p:spPr>
        <p:txBody>
          <a:bodyPr/>
          <a:lstStyle/>
          <a:p>
            <a:r>
              <a:rPr lang="en-US"/>
              <a:t>Example 4: Research transactions</a:t>
            </a:r>
            <a:endParaRPr lang="en-US" sz="3000"/>
          </a:p>
        </p:txBody>
      </p:sp>
      <p:sp>
        <p:nvSpPr>
          <p:cNvPr id="3" name="Content Placeholder 2">
            <a:extLst>
              <a:ext uri="{FF2B5EF4-FFF2-40B4-BE49-F238E27FC236}">
                <a16:creationId xmlns:a16="http://schemas.microsoft.com/office/drawing/2014/main" id="{392200E7-9ED6-CA99-686E-E68EF8687250}"/>
              </a:ext>
            </a:extLst>
          </p:cNvPr>
          <p:cNvSpPr>
            <a:spLocks noGrp="1"/>
          </p:cNvSpPr>
          <p:nvPr>
            <p:ph idx="1"/>
          </p:nvPr>
        </p:nvSpPr>
        <p:spPr>
          <a:xfrm>
            <a:off x="203140" y="3785419"/>
            <a:ext cx="11327946" cy="2291668"/>
          </a:xfrm>
        </p:spPr>
        <p:txBody>
          <a:bodyPr>
            <a:normAutofit lnSpcReduction="10000"/>
          </a:bodyPr>
          <a:lstStyle/>
          <a:p>
            <a:pPr marL="628650" lvl="1" indent="-342900">
              <a:tabLst>
                <a:tab pos="914400" algn="l"/>
              </a:tabLst>
            </a:pPr>
            <a:endParaRPr lang="en-US"/>
          </a:p>
          <a:p>
            <a:pPr marL="628650" lvl="1" indent="-342900">
              <a:tabLst>
                <a:tab pos="914400" algn="l"/>
              </a:tabLst>
            </a:pPr>
            <a:r>
              <a:rPr lang="en-US"/>
              <a:t>Auto-reversal of FY23 accrual also caused variances for both agencies in FY24.</a:t>
            </a:r>
          </a:p>
          <a:p>
            <a:pPr marL="628650" lvl="1" indent="-342900">
              <a:tabLst>
                <a:tab pos="914400" algn="l"/>
              </a:tabLst>
            </a:pPr>
            <a:endParaRPr lang="en-US"/>
          </a:p>
          <a:p>
            <a:pPr marL="628650" lvl="1" indent="-342900">
              <a:tabLst>
                <a:tab pos="914400" algn="l"/>
              </a:tabLst>
            </a:pPr>
            <a:r>
              <a:rPr lang="en-US"/>
              <a:t>Amount was not due from Agency 248. It was due from Agency 258 instead. </a:t>
            </a:r>
          </a:p>
          <a:p>
            <a:pPr marL="628650" lvl="1" indent="-342900">
              <a:tabLst>
                <a:tab pos="914400" algn="l"/>
              </a:tabLst>
            </a:pPr>
            <a:endParaRPr lang="en-US"/>
          </a:p>
          <a:p>
            <a:pPr marL="628650" lvl="1" indent="-342900">
              <a:tabLst>
                <a:tab pos="914400" algn="l"/>
              </a:tabLst>
            </a:pPr>
            <a:r>
              <a:rPr lang="en-US"/>
              <a:t>Agency 258 did not record a FY 23 transfer out accrual for this either.</a:t>
            </a:r>
          </a:p>
        </p:txBody>
      </p:sp>
      <p:graphicFrame>
        <p:nvGraphicFramePr>
          <p:cNvPr id="6" name="Diagram 5" descr="SmartArt table">
            <a:extLst>
              <a:ext uri="{FF2B5EF4-FFF2-40B4-BE49-F238E27FC236}">
                <a16:creationId xmlns:a16="http://schemas.microsoft.com/office/drawing/2014/main" id="{2A668A36-EDB0-7EF0-A298-BF7A48EB47ED}"/>
              </a:ext>
            </a:extLst>
          </p:cNvPr>
          <p:cNvGraphicFramePr/>
          <p:nvPr/>
        </p:nvGraphicFramePr>
        <p:xfrm>
          <a:off x="542926" y="1309602"/>
          <a:ext cx="11106148" cy="299692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27049890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322492-2BAB-EA03-B950-79348D2551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8B029D-E4D2-777A-081B-094FA3892119}"/>
              </a:ext>
            </a:extLst>
          </p:cNvPr>
          <p:cNvSpPr>
            <a:spLocks noGrp="1"/>
          </p:cNvSpPr>
          <p:nvPr>
            <p:ph type="title"/>
          </p:nvPr>
        </p:nvSpPr>
        <p:spPr>
          <a:xfrm>
            <a:off x="838199" y="365125"/>
            <a:ext cx="10810875" cy="1325563"/>
          </a:xfrm>
        </p:spPr>
        <p:txBody>
          <a:bodyPr/>
          <a:lstStyle/>
          <a:p>
            <a:r>
              <a:rPr lang="en-US"/>
              <a:t>Example 4: How this was resolved</a:t>
            </a:r>
            <a:endParaRPr lang="en-US" sz="3000"/>
          </a:p>
        </p:txBody>
      </p:sp>
      <p:pic>
        <p:nvPicPr>
          <p:cNvPr id="5" name="Picture 4" descr="Image of Datamart Query results showing individual transactions that make up the Statewide Balancing Exception Report balances plus additional corrections.">
            <a:extLst>
              <a:ext uri="{FF2B5EF4-FFF2-40B4-BE49-F238E27FC236}">
                <a16:creationId xmlns:a16="http://schemas.microsoft.com/office/drawing/2014/main" id="{E21C1C74-D2EA-3529-EA13-B8D807F6769E}"/>
              </a:ext>
            </a:extLst>
          </p:cNvPr>
          <p:cNvPicPr>
            <a:picLocks noChangeAspect="1"/>
          </p:cNvPicPr>
          <p:nvPr/>
        </p:nvPicPr>
        <p:blipFill rotWithShape="1">
          <a:blip r:embed="rId4"/>
          <a:srcRect l="-1802" r="-1"/>
          <a:stretch>
            <a:fillRect/>
          </a:stretch>
        </p:blipFill>
        <p:spPr bwMode="auto">
          <a:xfrm>
            <a:off x="2099366" y="1418589"/>
            <a:ext cx="9549708" cy="5074286"/>
          </a:xfrm>
          <a:prstGeom prst="rect">
            <a:avLst/>
          </a:prstGeom>
          <a:ln>
            <a:noFill/>
          </a:ln>
          <a:extLst>
            <a:ext uri="{53640926-AAD7-44D8-BBD7-CCE9431645EC}">
              <a14:shadowObscured xmlns:a14="http://schemas.microsoft.com/office/drawing/2010/main"/>
            </a:ext>
          </a:extLst>
        </p:spPr>
      </p:pic>
      <p:sp>
        <p:nvSpPr>
          <p:cNvPr id="6" name="Content Placeholder 2">
            <a:extLst>
              <a:ext uri="{FF2B5EF4-FFF2-40B4-BE49-F238E27FC236}">
                <a16:creationId xmlns:a16="http://schemas.microsoft.com/office/drawing/2014/main" id="{1184068D-A434-C489-CA89-922148422932}"/>
              </a:ext>
            </a:extLst>
          </p:cNvPr>
          <p:cNvSpPr txBox="1">
            <a:spLocks/>
          </p:cNvSpPr>
          <p:nvPr/>
        </p:nvSpPr>
        <p:spPr>
          <a:xfrm>
            <a:off x="542926" y="1696535"/>
            <a:ext cx="6791324" cy="957664"/>
          </a:xfrm>
          <a:prstGeom prst="rect">
            <a:avLst/>
          </a:prstGeom>
        </p:spPr>
        <p:txBody>
          <a:bodyPr vert="horz" lIns="91440" tIns="45720" rIns="91440" bIns="45720" rtlCol="0" anchor="t">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ptos" panose="020B00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ptos" panose="020B00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ptos" panose="020B00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ptos" panose="020B00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atin typeface="Aptos"/>
              </a:rPr>
              <a:t>SARS advised Acy 340 to record a TC 124R/124 entry to correct G38 &amp; Compt Obj from 1325 to 1327.</a:t>
            </a:r>
          </a:p>
        </p:txBody>
      </p:sp>
    </p:spTree>
    <p:custDataLst>
      <p:tags r:id="rId1"/>
    </p:custDataLst>
    <p:extLst>
      <p:ext uri="{BB962C8B-B14F-4D97-AF65-F5344CB8AC3E}">
        <p14:creationId xmlns:p14="http://schemas.microsoft.com/office/powerpoint/2010/main" val="130599564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3BC4AC-9A97-5758-ECA8-F87D5CFEB6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AA11D5-BB97-F314-1D59-6EF7DC8801F5}"/>
              </a:ext>
            </a:extLst>
          </p:cNvPr>
          <p:cNvSpPr>
            <a:spLocks noGrp="1"/>
          </p:cNvSpPr>
          <p:nvPr>
            <p:ph type="title"/>
          </p:nvPr>
        </p:nvSpPr>
        <p:spPr>
          <a:xfrm>
            <a:off x="838199" y="365125"/>
            <a:ext cx="10810875" cy="1325563"/>
          </a:xfrm>
        </p:spPr>
        <p:txBody>
          <a:bodyPr/>
          <a:lstStyle/>
          <a:p>
            <a:r>
              <a:rPr lang="en-US"/>
              <a:t>Example 4: End Result on FY24 SWB</a:t>
            </a:r>
            <a:endParaRPr lang="en-US" sz="3000"/>
          </a:p>
        </p:txBody>
      </p:sp>
      <p:sp>
        <p:nvSpPr>
          <p:cNvPr id="3" name="Content Placeholder 2">
            <a:extLst>
              <a:ext uri="{FF2B5EF4-FFF2-40B4-BE49-F238E27FC236}">
                <a16:creationId xmlns:a16="http://schemas.microsoft.com/office/drawing/2014/main" id="{AE7639FC-CC0B-5627-30A7-70CD0C8E64B6}"/>
              </a:ext>
            </a:extLst>
          </p:cNvPr>
          <p:cNvSpPr>
            <a:spLocks noGrp="1"/>
          </p:cNvSpPr>
          <p:nvPr>
            <p:ph idx="1"/>
          </p:nvPr>
        </p:nvSpPr>
        <p:spPr>
          <a:xfrm>
            <a:off x="761999" y="1838325"/>
            <a:ext cx="10813677" cy="4721225"/>
          </a:xfrm>
        </p:spPr>
        <p:txBody>
          <a:bodyPr vert="horz" lIns="91440" tIns="45720" rIns="91440" bIns="45720" rtlCol="0" anchor="t">
            <a:normAutofit/>
          </a:bodyPr>
          <a:lstStyle/>
          <a:p>
            <a:r>
              <a:rPr lang="en-US">
                <a:latin typeface="Aptos"/>
              </a:rPr>
              <a:t>Correction of G38 &amp; Compt Obj cleared FY24 variances between Agy 340 &amp; 248.</a:t>
            </a:r>
          </a:p>
          <a:p>
            <a:endParaRPr lang="en-US"/>
          </a:p>
          <a:p>
            <a:r>
              <a:rPr lang="en-US">
                <a:latin typeface="Aptos"/>
              </a:rPr>
              <a:t>However still had outstanding SWB variance in FY24 between Agy 340 &amp; 258 since Agy 258 did not previously accrue.</a:t>
            </a:r>
          </a:p>
          <a:p>
            <a:endParaRPr lang="en-US"/>
          </a:p>
          <a:p>
            <a:r>
              <a:rPr lang="en-US"/>
              <a:t>SWB variances from this auto-reversal will drop off in FY25 SWB reports. </a:t>
            </a:r>
          </a:p>
          <a:p>
            <a:endParaRPr lang="en-US"/>
          </a:p>
          <a:p>
            <a:r>
              <a:rPr lang="en-US" b="1">
                <a:latin typeface="Aptos"/>
              </a:rPr>
              <a:t>D        Do not make another accrual entry to correct a GA document. </a:t>
            </a:r>
          </a:p>
          <a:p>
            <a:pPr marL="225425" indent="0">
              <a:buNone/>
            </a:pPr>
            <a:r>
              <a:rPr lang="en-US"/>
              <a:t>If agency tried to back out the impact of GA document with a TC 920R entry, that FS entry would then generate another GA auto-reversal document.</a:t>
            </a:r>
          </a:p>
        </p:txBody>
      </p:sp>
      <p:pic>
        <p:nvPicPr>
          <p:cNvPr id="4" name="Picture 3" descr="Exclamation point icon.">
            <a:extLst>
              <a:ext uri="{FF2B5EF4-FFF2-40B4-BE49-F238E27FC236}">
                <a16:creationId xmlns:a16="http://schemas.microsoft.com/office/drawing/2014/main" id="{0D14C268-E6B3-A175-0504-3CF7499976C7}"/>
              </a:ext>
            </a:extLst>
          </p:cNvPr>
          <p:cNvPicPr>
            <a:picLocks noChangeAspect="1"/>
          </p:cNvPicPr>
          <p:nvPr/>
        </p:nvPicPr>
        <p:blipFill>
          <a:blip r:embed="rId4"/>
          <a:stretch>
            <a:fillRect/>
          </a:stretch>
        </p:blipFill>
        <p:spPr>
          <a:xfrm>
            <a:off x="1096396" y="4817513"/>
            <a:ext cx="657317" cy="514422"/>
          </a:xfrm>
          <a:prstGeom prst="rect">
            <a:avLst/>
          </a:prstGeom>
        </p:spPr>
      </p:pic>
      <p:pic>
        <p:nvPicPr>
          <p:cNvPr id="6" name="Picture 5" descr="Exclamation point icon.">
            <a:extLst>
              <a:ext uri="{FF2B5EF4-FFF2-40B4-BE49-F238E27FC236}">
                <a16:creationId xmlns:a16="http://schemas.microsoft.com/office/drawing/2014/main" id="{75A131CA-1D98-E726-5E92-D24B4172B36C}"/>
              </a:ext>
            </a:extLst>
          </p:cNvPr>
          <p:cNvPicPr>
            <a:picLocks noChangeAspect="1"/>
          </p:cNvPicPr>
          <p:nvPr/>
        </p:nvPicPr>
        <p:blipFill>
          <a:blip r:embed="rId4"/>
          <a:stretch>
            <a:fillRect/>
          </a:stretch>
        </p:blipFill>
        <p:spPr>
          <a:xfrm>
            <a:off x="10264980" y="4787728"/>
            <a:ext cx="657317" cy="514422"/>
          </a:xfrm>
          <a:prstGeom prst="rect">
            <a:avLst/>
          </a:prstGeom>
        </p:spPr>
      </p:pic>
    </p:spTree>
    <p:custDataLst>
      <p:tags r:id="rId1"/>
    </p:custDataLst>
    <p:extLst>
      <p:ext uri="{BB962C8B-B14F-4D97-AF65-F5344CB8AC3E}">
        <p14:creationId xmlns:p14="http://schemas.microsoft.com/office/powerpoint/2010/main" val="169634913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549CB-29E8-E249-3740-F0270E822628}"/>
              </a:ext>
            </a:extLst>
          </p:cNvPr>
          <p:cNvSpPr>
            <a:spLocks noGrp="1"/>
          </p:cNvSpPr>
          <p:nvPr>
            <p:ph type="title"/>
          </p:nvPr>
        </p:nvSpPr>
        <p:spPr/>
        <p:txBody>
          <a:bodyPr/>
          <a:lstStyle/>
          <a:p>
            <a:r>
              <a:rPr lang="en-US"/>
              <a:t>More Resources</a:t>
            </a:r>
          </a:p>
        </p:txBody>
      </p:sp>
      <p:graphicFrame>
        <p:nvGraphicFramePr>
          <p:cNvPr id="4" name="Content Placeholder 2" descr="SmartArt Table">
            <a:extLst>
              <a:ext uri="{FF2B5EF4-FFF2-40B4-BE49-F238E27FC236}">
                <a16:creationId xmlns:a16="http://schemas.microsoft.com/office/drawing/2014/main" id="{21FFA94D-BEB2-04C7-C289-318BA3B68A79}"/>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275055014"/>
              </p:ext>
            </p:extLst>
          </p:nvPr>
        </p:nvGraphicFramePr>
        <p:xfrm>
          <a:off x="838200" y="1847850"/>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56890640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45D3E6-E828-2437-5726-B9DFB8D791B3}"/>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a:t>Presenter Contact Information</a:t>
            </a:r>
          </a:p>
        </p:txBody>
      </p:sp>
      <p:sp>
        <p:nvSpPr>
          <p:cNvPr id="3" name="Text Placeholder 2">
            <a:extLst>
              <a:ext uri="{FF2B5EF4-FFF2-40B4-BE49-F238E27FC236}">
                <a16:creationId xmlns:a16="http://schemas.microsoft.com/office/drawing/2014/main" id="{5CFB5F3F-E1CE-0939-942C-C0764A049B62}"/>
              </a:ext>
            </a:extLst>
          </p:cNvPr>
          <p:cNvSpPr>
            <a:spLocks noGrp="1"/>
          </p:cNvSpPr>
          <p:nvPr>
            <p:ph type="body" sz="quarter" idx="11"/>
          </p:nvPr>
        </p:nvSpPr>
        <p:spPr/>
        <p:txBody>
          <a:bodyPr/>
          <a:lstStyle/>
          <a:p>
            <a:r>
              <a:rPr lang="en-US"/>
              <a:t>Liz Schultz</a:t>
            </a:r>
          </a:p>
        </p:txBody>
      </p:sp>
      <p:sp>
        <p:nvSpPr>
          <p:cNvPr id="2" name="Text Placeholder 1">
            <a:extLst>
              <a:ext uri="{FF2B5EF4-FFF2-40B4-BE49-F238E27FC236}">
                <a16:creationId xmlns:a16="http://schemas.microsoft.com/office/drawing/2014/main" id="{1D7A74B3-F680-8ACD-56E2-F96E5A8F807E}"/>
              </a:ext>
            </a:extLst>
          </p:cNvPr>
          <p:cNvSpPr>
            <a:spLocks noGrp="1"/>
          </p:cNvSpPr>
          <p:nvPr>
            <p:ph type="body" sz="quarter" idx="10"/>
          </p:nvPr>
        </p:nvSpPr>
        <p:spPr/>
        <p:txBody>
          <a:bodyPr/>
          <a:lstStyle/>
          <a:p>
            <a:r>
              <a:rPr lang="en-US"/>
              <a:t>SFMS Senior Operations Analyst</a:t>
            </a:r>
          </a:p>
          <a:p>
            <a:r>
              <a:rPr lang="en-US"/>
              <a:t>971-900-7616</a:t>
            </a:r>
          </a:p>
          <a:p>
            <a:r>
              <a:rPr lang="en-US"/>
              <a:t>elizabeth.schultz@das.oregon.gov</a:t>
            </a:r>
          </a:p>
          <a:p>
            <a:endParaRPr lang="en-US"/>
          </a:p>
        </p:txBody>
      </p:sp>
    </p:spTree>
    <p:custDataLst>
      <p:tags r:id="rId1"/>
    </p:custDataLst>
    <p:extLst>
      <p:ext uri="{BB962C8B-B14F-4D97-AF65-F5344CB8AC3E}">
        <p14:creationId xmlns:p14="http://schemas.microsoft.com/office/powerpoint/2010/main" val="431649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0F451F-FDE0-96D5-9FFC-1E4E50188A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785916-7131-51E9-1B09-BFFAB9B814B8}"/>
              </a:ext>
            </a:extLst>
          </p:cNvPr>
          <p:cNvSpPr>
            <a:spLocks noGrp="1"/>
          </p:cNvSpPr>
          <p:nvPr>
            <p:ph type="title"/>
          </p:nvPr>
        </p:nvSpPr>
        <p:spPr/>
        <p:txBody>
          <a:bodyPr/>
          <a:lstStyle/>
          <a:p>
            <a:r>
              <a:rPr lang="en-US" sz="4200">
                <a:latin typeface="Montserrat"/>
              </a:rPr>
              <a:t>The 28A Screen T-Code AGL Requirement</a:t>
            </a:r>
            <a:endParaRPr lang="en-US"/>
          </a:p>
        </p:txBody>
      </p:sp>
      <p:sp>
        <p:nvSpPr>
          <p:cNvPr id="4" name="Content Placeholder 3">
            <a:extLst>
              <a:ext uri="{FF2B5EF4-FFF2-40B4-BE49-F238E27FC236}">
                <a16:creationId xmlns:a16="http://schemas.microsoft.com/office/drawing/2014/main" id="{594D7E80-5BDB-0977-9EF3-EECE91EE1D03}"/>
              </a:ext>
            </a:extLst>
          </p:cNvPr>
          <p:cNvSpPr>
            <a:spLocks noGrp="1"/>
          </p:cNvSpPr>
          <p:nvPr>
            <p:ph sz="half" idx="1"/>
          </p:nvPr>
        </p:nvSpPr>
        <p:spPr/>
        <p:txBody>
          <a:bodyPr vert="horz" lIns="91440" tIns="45720" rIns="91440" bIns="45720" rtlCol="0" anchor="t">
            <a:normAutofit/>
          </a:bodyPr>
          <a:lstStyle/>
          <a:p>
            <a:endParaRPr lang="en-US" dirty="0"/>
          </a:p>
        </p:txBody>
      </p:sp>
      <p:pic>
        <p:nvPicPr>
          <p:cNvPr id="7" name="Picture 6">
            <a:extLst>
              <a:ext uri="{FF2B5EF4-FFF2-40B4-BE49-F238E27FC236}">
                <a16:creationId xmlns:a16="http://schemas.microsoft.com/office/drawing/2014/main" id="{8C8BC039-E3C8-864B-0DAE-41629D5FF9D0}"/>
              </a:ext>
              <a:ext uri="{C183D7F6-B498-43B3-948B-1728B52AA6E4}">
                <adec:decorative xmlns:adec="http://schemas.microsoft.com/office/drawing/2017/decorative" val="1"/>
              </a:ext>
            </a:extLst>
          </p:cNvPr>
          <p:cNvPicPr>
            <a:picLocks noChangeAspect="1"/>
          </p:cNvPicPr>
          <p:nvPr/>
        </p:nvPicPr>
        <p:blipFill>
          <a:blip r:embed="rId4"/>
          <a:srcRect l="812" t="1694" r="1704" b="1332"/>
          <a:stretch>
            <a:fillRect/>
          </a:stretch>
        </p:blipFill>
        <p:spPr>
          <a:xfrm>
            <a:off x="677051" y="1723514"/>
            <a:ext cx="8172488" cy="4355403"/>
          </a:xfrm>
          <a:prstGeom prst="rect">
            <a:avLst/>
          </a:prstGeom>
        </p:spPr>
      </p:pic>
      <p:sp>
        <p:nvSpPr>
          <p:cNvPr id="12" name="Rectangle 11">
            <a:extLst>
              <a:ext uri="{FF2B5EF4-FFF2-40B4-BE49-F238E27FC236}">
                <a16:creationId xmlns:a16="http://schemas.microsoft.com/office/drawing/2014/main" id="{A29CDCA3-6629-8966-832A-E63CC9BE126A}"/>
              </a:ext>
              <a:ext uri="{C183D7F6-B498-43B3-948B-1728B52AA6E4}">
                <adec:decorative xmlns:adec="http://schemas.microsoft.com/office/drawing/2017/decorative" val="1"/>
              </a:ext>
            </a:extLst>
          </p:cNvPr>
          <p:cNvSpPr/>
          <p:nvPr/>
        </p:nvSpPr>
        <p:spPr>
          <a:xfrm>
            <a:off x="4648727" y="3085197"/>
            <a:ext cx="753322" cy="231405"/>
          </a:xfrm>
          <a:prstGeom prst="rect">
            <a:avLst/>
          </a:prstGeom>
          <a:noFill/>
          <a:ln w="3810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Down 13">
            <a:extLst>
              <a:ext uri="{FF2B5EF4-FFF2-40B4-BE49-F238E27FC236}">
                <a16:creationId xmlns:a16="http://schemas.microsoft.com/office/drawing/2014/main" id="{CE915D03-7618-2ABD-52DE-415520757E99}"/>
              </a:ext>
              <a:ext uri="{C183D7F6-B498-43B3-948B-1728B52AA6E4}">
                <adec:decorative xmlns:adec="http://schemas.microsoft.com/office/drawing/2017/decorative" val="1"/>
              </a:ext>
            </a:extLst>
          </p:cNvPr>
          <p:cNvSpPr/>
          <p:nvPr/>
        </p:nvSpPr>
        <p:spPr>
          <a:xfrm rot="10800000">
            <a:off x="4648285" y="3429639"/>
            <a:ext cx="926926" cy="116492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BD76852E-0327-2876-6C26-43C0EE4ABA1C}"/>
              </a:ext>
            </a:extLst>
          </p:cNvPr>
          <p:cNvSpPr/>
          <p:nvPr/>
        </p:nvSpPr>
        <p:spPr>
          <a:xfrm>
            <a:off x="8942722" y="2255824"/>
            <a:ext cx="2803146" cy="2602468"/>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pPr algn="ctr"/>
            <a:r>
              <a:rPr lang="en-US" b="1">
                <a:solidFill>
                  <a:schemeClr val="bg1"/>
                </a:solidFill>
              </a:rPr>
              <a:t>Coding:</a:t>
            </a:r>
          </a:p>
          <a:p>
            <a:r>
              <a:rPr lang="en-US" b="1">
                <a:solidFill>
                  <a:schemeClr val="bg1"/>
                </a:solidFill>
                <a:latin typeface="Aptos"/>
                <a:ea typeface="Calibri"/>
                <a:cs typeface="Calibri"/>
              </a:rPr>
              <a:t>I </a:t>
            </a:r>
            <a:r>
              <a:rPr lang="en-US">
                <a:solidFill>
                  <a:schemeClr val="bg1"/>
                </a:solidFill>
                <a:latin typeface="Aptos"/>
                <a:ea typeface="Calibri"/>
                <a:cs typeface="Calibri"/>
              </a:rPr>
              <a:t>= Input Required, Manual</a:t>
            </a:r>
          </a:p>
          <a:p>
            <a:r>
              <a:rPr lang="en-US" b="1" dirty="0">
                <a:solidFill>
                  <a:schemeClr val="bg1"/>
                </a:solidFill>
                <a:latin typeface="Aptos"/>
                <a:ea typeface="Calibri"/>
                <a:cs typeface="Calibri"/>
              </a:rPr>
              <a:t>R </a:t>
            </a:r>
            <a:r>
              <a:rPr lang="en-US" dirty="0">
                <a:solidFill>
                  <a:schemeClr val="bg1"/>
                </a:solidFill>
                <a:latin typeface="Aptos"/>
                <a:ea typeface="Calibri"/>
                <a:cs typeface="Calibri"/>
              </a:rPr>
              <a:t>= Required, input </a:t>
            </a:r>
            <a:r>
              <a:rPr lang="en-US">
                <a:solidFill>
                  <a:schemeClr val="bg1"/>
                </a:solidFill>
                <a:latin typeface="Aptos"/>
                <a:ea typeface="Calibri"/>
                <a:cs typeface="Calibri"/>
              </a:rPr>
              <a:t>or      lookup</a:t>
            </a:r>
          </a:p>
          <a:p>
            <a:r>
              <a:rPr lang="en-US" b="1">
                <a:solidFill>
                  <a:schemeClr val="bg1"/>
                </a:solidFill>
                <a:latin typeface="Aptos"/>
                <a:ea typeface="Calibri"/>
                <a:cs typeface="Calibri"/>
              </a:rPr>
              <a:t>N </a:t>
            </a:r>
            <a:r>
              <a:rPr lang="en-US">
                <a:solidFill>
                  <a:schemeClr val="bg1"/>
                </a:solidFill>
                <a:latin typeface="Aptos"/>
                <a:ea typeface="Calibri"/>
                <a:cs typeface="Calibri"/>
              </a:rPr>
              <a:t>= Not Allowed</a:t>
            </a:r>
          </a:p>
          <a:p>
            <a:r>
              <a:rPr lang="en-US" b="1">
                <a:solidFill>
                  <a:schemeClr val="bg1"/>
                </a:solidFill>
                <a:latin typeface="Aptos"/>
                <a:ea typeface="Calibri"/>
                <a:cs typeface="Calibri"/>
              </a:rPr>
              <a:t>Blank</a:t>
            </a:r>
            <a:r>
              <a:rPr lang="en-US">
                <a:solidFill>
                  <a:schemeClr val="bg1"/>
                </a:solidFill>
                <a:latin typeface="Aptos"/>
                <a:ea typeface="Calibri"/>
                <a:cs typeface="Calibri"/>
              </a:rPr>
              <a:t> = Optional</a:t>
            </a:r>
          </a:p>
          <a:p>
            <a:pPr algn="ctr"/>
            <a:endParaRPr lang="en-US" sz="2000" dirty="0"/>
          </a:p>
        </p:txBody>
      </p:sp>
    </p:spTree>
    <p:custDataLst>
      <p:tags r:id="rId1"/>
    </p:custDataLst>
    <p:extLst>
      <p:ext uri="{BB962C8B-B14F-4D97-AF65-F5344CB8AC3E}">
        <p14:creationId xmlns:p14="http://schemas.microsoft.com/office/powerpoint/2010/main" val="42300133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86"/>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AS Brand">
  <a:themeElements>
    <a:clrScheme name="DAS 2026">
      <a:dk1>
        <a:srgbClr val="000000"/>
      </a:dk1>
      <a:lt1>
        <a:srgbClr val="FFFFFF"/>
      </a:lt1>
      <a:dk2>
        <a:srgbClr val="00579B"/>
      </a:dk2>
      <a:lt2>
        <a:srgbClr val="FFFFFF"/>
      </a:lt2>
      <a:accent1>
        <a:srgbClr val="1A8CAA"/>
      </a:accent1>
      <a:accent2>
        <a:srgbClr val="618B5D"/>
      </a:accent2>
      <a:accent3>
        <a:srgbClr val="425F3F"/>
      </a:accent3>
      <a:accent4>
        <a:srgbClr val="E7E6E6"/>
      </a:accent4>
      <a:accent5>
        <a:srgbClr val="425F3F"/>
      </a:accent5>
      <a:accent6>
        <a:srgbClr val="263B80"/>
      </a:accent6>
      <a:hlink>
        <a:srgbClr val="00579B"/>
      </a:hlink>
      <a:folHlink>
        <a:srgbClr val="E1B924"/>
      </a:folHlink>
    </a:clrScheme>
    <a:fontScheme name="DAS Fonts">
      <a:majorFont>
        <a:latin typeface="Montserrat"/>
        <a:ea typeface=""/>
        <a:cs typeface=""/>
      </a:majorFont>
      <a:minorFont>
        <a:latin typeface="Apt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S PowerPoint Presentation Template (Working Copy)" id="{BD178067-B130-4A85-9C4C-C8597F9A960F}" vid="{5E5CE70D-36C8-4907-B23C-8DD90DB7BDD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F073C5C42DD444B824968DD5E2907FD" ma:contentTypeVersion="7" ma:contentTypeDescription="Create a new document." ma:contentTypeScope="" ma:versionID="212105fa4ff8ea47c4d2d7455337f706">
  <xsd:schema xmlns:xsd="http://www.w3.org/2001/XMLSchema" xmlns:xs="http://www.w3.org/2001/XMLSchema" xmlns:p="http://schemas.microsoft.com/office/2006/metadata/properties" xmlns:ns1="http://schemas.microsoft.com/sharepoint/v3" xmlns:ns2="daff5990-1364-4357-aeca-925de45503e3" xmlns:ns3="c11a4dd1-9999-41de-ad6b-508521c3559d" targetNamespace="http://schemas.microsoft.com/office/2006/metadata/properties" ma:root="true" ma:fieldsID="1bdef94b595e85ffa0e4300760ac6ffa" ns1:_="" ns2:_="" ns3:_="">
    <xsd:import namespace="http://schemas.microsoft.com/sharepoint/v3"/>
    <xsd:import namespace="daff5990-1364-4357-aeca-925de45503e3"/>
    <xsd:import namespace="c11a4dd1-9999-41de-ad6b-508521c3559d"/>
    <xsd:element name="properties">
      <xsd:complexType>
        <xsd:sequence>
          <xsd:element name="documentManagement">
            <xsd:complexType>
              <xsd:all>
                <xsd:element ref="ns1:PublishingStartDate" minOccurs="0"/>
                <xsd:element ref="ns1:PublishingExpirationDate" minOccurs="0"/>
                <xsd:element ref="ns2:Topic" minOccurs="0"/>
                <xsd:element ref="ns2:Sub_x002d_topic" minOccurs="0"/>
                <xsd:element ref="ns2:Date"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aff5990-1364-4357-aeca-925de45503e3" elementFormDefault="qualified">
    <xsd:import namespace="http://schemas.microsoft.com/office/2006/documentManagement/types"/>
    <xsd:import namespace="http://schemas.microsoft.com/office/infopath/2007/PartnerControls"/>
    <xsd:element name="Topic" ma:index="10" nillable="true" ma:displayName="Topic" ma:format="Dropdown" ma:internalName="Topic">
      <xsd:simpleType>
        <xsd:union memberTypes="dms:Text">
          <xsd:simpleType>
            <xsd:restriction base="dms:Choice">
              <xsd:enumeration value="ACH"/>
              <xsd:enumeration value="Datamart"/>
              <xsd:enumeration value="Form"/>
              <xsd:enumeration value="R*STARS"/>
              <xsd:enumeration value="SFMS"/>
              <xsd:enumeration value="SPOTS"/>
            </xsd:restriction>
          </xsd:simpleType>
        </xsd:union>
      </xsd:simpleType>
    </xsd:element>
    <xsd:element name="Sub_x002d_topic" ma:index="11" nillable="true" ma:displayName="Sub-topic" ma:format="Dropdown" ma:internalName="Sub_x002d_topic">
      <xsd:simpleType>
        <xsd:union memberTypes="dms:Text">
          <xsd:simpleType>
            <xsd:restriction base="dms:Choice">
              <xsd:enumeration value="ACH"/>
              <xsd:enumeration value="Data entry guide"/>
              <xsd:enumeration value="Datamart"/>
              <xsd:enumeration value="Desk manual"/>
              <xsd:enumeration value="Reference manual"/>
              <xsd:enumeration value="Report guide"/>
              <xsd:enumeration value="Resources"/>
              <xsd:enumeration value="SFMS"/>
              <xsd:enumeration value="Training"/>
              <xsd:enumeration value="Training manual"/>
              <xsd:enumeration value="User group"/>
            </xsd:restriction>
          </xsd:simpleType>
        </xsd:union>
      </xsd:simpleType>
    </xsd:element>
    <xsd:element name="Date" ma:index="12" nillable="true" ma:displayName="Date" ma:description="Date convention: 2016-01-04" ma:internalName="Dat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11a4dd1-9999-41de-ad6b-508521c3559d"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ub_x002d_topic xmlns="daff5990-1364-4357-aeca-925de45503e3">Training</Sub_x002d_topic>
    <Topic xmlns="daff5990-1364-4357-aeca-925de45503e3">SFMS</Topic>
    <Date xmlns="daff5990-1364-4357-aeca-925de45503e3">2026-4-16</Date>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8BC6A8A9-6753-4DED-B904-F4FA3C5C7979}">
  <ds:schemaRefs>
    <ds:schemaRef ds:uri="http://schemas.microsoft.com/sharepoint/v3/contenttype/forms"/>
  </ds:schemaRefs>
</ds:datastoreItem>
</file>

<file path=customXml/itemProps2.xml><?xml version="1.0" encoding="utf-8"?>
<ds:datastoreItem xmlns:ds="http://schemas.openxmlformats.org/officeDocument/2006/customXml" ds:itemID="{C0EEDBA7-DD94-40C2-B57E-C4604B390F20}"/>
</file>

<file path=customXml/itemProps3.xml><?xml version="1.0" encoding="utf-8"?>
<ds:datastoreItem xmlns:ds="http://schemas.openxmlformats.org/officeDocument/2006/customXml" ds:itemID="{A6AC452D-9FBD-4EF6-B91C-25BA9D811B85}">
  <ds:schemaRefs>
    <ds:schemaRef ds:uri="http://purl.org/dc/terms/"/>
    <ds:schemaRef ds:uri="http://www.w3.org/XML/1998/namespace"/>
    <ds:schemaRef ds:uri="http://purl.org/dc/elements/1.1/"/>
    <ds:schemaRef ds:uri="http://schemas.microsoft.com/office/infopath/2007/PartnerControls"/>
    <ds:schemaRef ds:uri="http://schemas.microsoft.com/office/2006/metadata/properties"/>
    <ds:schemaRef ds:uri="424f0506-520d-44ef-97fd-5c7a5deadf0e"/>
    <ds:schemaRef ds:uri="http://schemas.openxmlformats.org/package/2006/metadata/core-properties"/>
    <ds:schemaRef ds:uri="http://schemas.microsoft.com/office/2006/documentManagement/types"/>
    <ds:schemaRef ds:uri="3e440c17-e69b-4dd7-9584-534a5032930a"/>
    <ds:schemaRef ds:uri="http://purl.org/dc/dcmitype/"/>
  </ds:schemaRefs>
</ds:datastoreItem>
</file>

<file path=docMetadata/LabelInfo.xml><?xml version="1.0" encoding="utf-8"?>
<clbl:labelList xmlns:clbl="http://schemas.microsoft.com/office/2020/mipLabelMetadata">
  <clbl:label id="{09b73270-2993-4076-be47-9c78f42a1e84}" enabled="1" method="Privileged" siteId="{aa3f6932-fa7c-47b4-a0ce-a598cad161cf}" removed="0"/>
</clbl:labelList>
</file>

<file path=docProps/app.xml><?xml version="1.0" encoding="utf-8"?>
<Properties xmlns="http://schemas.openxmlformats.org/officeDocument/2006/extended-properties" xmlns:vt="http://schemas.openxmlformats.org/officeDocument/2006/docPropsVTypes">
  <Template>DAS PowerPoint Presentation Template</Template>
  <TotalTime>1119</TotalTime>
  <Words>3853</Words>
  <Application>Microsoft Office PowerPoint</Application>
  <PresentationFormat>Widescreen</PresentationFormat>
  <Paragraphs>639</Paragraphs>
  <Slides>86</Slides>
  <Notes>84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86</vt:i4>
      </vt:variant>
    </vt:vector>
  </HeadingPairs>
  <TitlesOfParts>
    <vt:vector size="91" baseType="lpstr">
      <vt:lpstr>Aptos</vt:lpstr>
      <vt:lpstr>Arial</vt:lpstr>
      <vt:lpstr>Calibri</vt:lpstr>
      <vt:lpstr>Montserrat</vt:lpstr>
      <vt:lpstr>DAS Brand</vt:lpstr>
      <vt:lpstr>Statewide Balancing  (SWB) Training</vt:lpstr>
      <vt:lpstr>Agenda</vt:lpstr>
      <vt:lpstr>Context &amp; Expectations</vt:lpstr>
      <vt:lpstr>Purpose of Reports</vt:lpstr>
      <vt:lpstr>Why Do They Exist?</vt:lpstr>
      <vt:lpstr>What is a G38-Transfer or Agy GL?</vt:lpstr>
      <vt:lpstr>Where is G38-Transfer &amp; Agy GL?</vt:lpstr>
      <vt:lpstr>The 28A Screen T-Code G38 Requirement</vt:lpstr>
      <vt:lpstr>The 28A Screen T-Code AGL Requirement</vt:lpstr>
      <vt:lpstr>Agency Expectations</vt:lpstr>
      <vt:lpstr>Website Posting Frequency</vt:lpstr>
      <vt:lpstr>How to Read the Reports</vt:lpstr>
      <vt:lpstr>All Statewide Balancing Reports</vt:lpstr>
      <vt:lpstr>Due To/From Other Funds (GL 0586)</vt:lpstr>
      <vt:lpstr>Due From Other Funds (GL 0586)</vt:lpstr>
      <vt:lpstr>Due From (GL 0586) – pt 2</vt:lpstr>
      <vt:lpstr>Putting it together – is it balanced?</vt:lpstr>
      <vt:lpstr>Due From - Exception Example</vt:lpstr>
      <vt:lpstr>Exception Example – Zoomed Out</vt:lpstr>
      <vt:lpstr>Due To Other Funds (GL 1532)</vt:lpstr>
      <vt:lpstr>Differences from GL 0586</vt:lpstr>
      <vt:lpstr>Advances To/From Other Funds</vt:lpstr>
      <vt:lpstr>Advances To (GL 0950)</vt:lpstr>
      <vt:lpstr>Advances To (GL 0950) – pt. 2</vt:lpstr>
      <vt:lpstr>Advances Grouped – is it balanced?</vt:lpstr>
      <vt:lpstr>Advances From(GL 1800)</vt:lpstr>
      <vt:lpstr>Differences from (GL 0950)</vt:lpstr>
      <vt:lpstr>Interagency Transfers by Transfers In</vt:lpstr>
      <vt:lpstr>Interagency Transfers In</vt:lpstr>
      <vt:lpstr>Interagency Transfers In - Differences</vt:lpstr>
      <vt:lpstr>Transfers In Grouped– is it balanced?</vt:lpstr>
      <vt:lpstr>Exception Example – Compt. Obj.</vt:lpstr>
      <vt:lpstr>Exception Example – Zooming Out</vt:lpstr>
      <vt:lpstr>Interagency Transfers Out</vt:lpstr>
      <vt:lpstr>Differences from Transfers In</vt:lpstr>
      <vt:lpstr>Operating Transfers - Summary</vt:lpstr>
      <vt:lpstr>Operating Transfers</vt:lpstr>
      <vt:lpstr>Operating Transfers – pt. 2</vt:lpstr>
      <vt:lpstr>Indirect Transfers</vt:lpstr>
      <vt:lpstr>Links to Resources</vt:lpstr>
      <vt:lpstr>Outro Page with Contact Info</vt:lpstr>
      <vt:lpstr>Researching SWB Exceptions</vt:lpstr>
      <vt:lpstr>SWB Exception – Now what?</vt:lpstr>
      <vt:lpstr>Step 1: SWB Exception Report</vt:lpstr>
      <vt:lpstr>Step 1: Datamart Repository Query</vt:lpstr>
      <vt:lpstr>Step 1: Update Query Filters</vt:lpstr>
      <vt:lpstr>Step 1: Locate the transaction(s)</vt:lpstr>
      <vt:lpstr>What to look for in your review?</vt:lpstr>
      <vt:lpstr>Correct G38 Format</vt:lpstr>
      <vt:lpstr>Step 1: Find the issue(s)</vt:lpstr>
      <vt:lpstr>Step 2: What should this entry be?</vt:lpstr>
      <vt:lpstr>Step 3: Make the correction</vt:lpstr>
      <vt:lpstr>One-sided BT corrections</vt:lpstr>
      <vt:lpstr>One-sided correction error example</vt:lpstr>
      <vt:lpstr>One-sided correction error entries</vt:lpstr>
      <vt:lpstr>Does BT involve another agency?</vt:lpstr>
      <vt:lpstr>How can I view other agency transactions?</vt:lpstr>
      <vt:lpstr>Step 4: Did SWB Exception Clear?</vt:lpstr>
      <vt:lpstr>Did you know?</vt:lpstr>
      <vt:lpstr>SWB Exception Examples</vt:lpstr>
      <vt:lpstr>Example 2: SWB Exception </vt:lpstr>
      <vt:lpstr>Example 2: Repository Query</vt:lpstr>
      <vt:lpstr>Example 2: Locate the transaction(s)</vt:lpstr>
      <vt:lpstr>Example 2: Research transaction</vt:lpstr>
      <vt:lpstr>Example 2: Compt Obj Mismatch</vt:lpstr>
      <vt:lpstr>Example 2: Additional SWB  Report </vt:lpstr>
      <vt:lpstr>Example 2: Reference Document</vt:lpstr>
      <vt:lpstr>Example 2: Incorrect Compt Obj</vt:lpstr>
      <vt:lpstr>Example 3: SWB Exception </vt:lpstr>
      <vt:lpstr>Example 3: Repository Query</vt:lpstr>
      <vt:lpstr>Example 3: Locate transaction(s) </vt:lpstr>
      <vt:lpstr>Example 3: Locate transaction issues</vt:lpstr>
      <vt:lpstr>Example 3: Remaining transaction(s)</vt:lpstr>
      <vt:lpstr>Example 3: Make the corrections</vt:lpstr>
      <vt:lpstr>Example 3: Remaining Activity</vt:lpstr>
      <vt:lpstr>Scenarios that cause SWB errors (1 of 4)</vt:lpstr>
      <vt:lpstr>Scenarios that cause SWB errors (2 of 4)</vt:lpstr>
      <vt:lpstr>Scenarios that cause SWB errors (3 of 4)</vt:lpstr>
      <vt:lpstr>Scenarios that cause SWB errors (4 of 4)</vt:lpstr>
      <vt:lpstr>Example 4: SWB Exception </vt:lpstr>
      <vt:lpstr>Example 4: Locate the transaction(s)</vt:lpstr>
      <vt:lpstr>Example 4: Research transactions</vt:lpstr>
      <vt:lpstr>Example 4: How this was resolved</vt:lpstr>
      <vt:lpstr>Example 4: End Result on FY24 SWB</vt:lpstr>
      <vt:lpstr>More Resources</vt:lpstr>
      <vt:lpstr>Presenter 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Statewide Balance Training PowerPoint Slides</dc:title>
  <dc:creator>NUNNERY Amber * DAS</dc:creator>
  <cp:lastModifiedBy>NUNNERY Amber * DAS</cp:lastModifiedBy>
  <cp:revision>136</cp:revision>
  <cp:lastPrinted>2026-03-17T23:09:20Z</cp:lastPrinted>
  <dcterms:created xsi:type="dcterms:W3CDTF">2026-02-27T21:26:26Z</dcterms:created>
  <dcterms:modified xsi:type="dcterms:W3CDTF">2026-04-16T16:20:32Z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b79d039-fcd0-4045-9c78-4cfb2eba0904_Enabled">
    <vt:lpwstr>true</vt:lpwstr>
  </property>
  <property fmtid="{D5CDD505-2E9C-101B-9397-08002B2CF9AE}" pid="3" name="MSIP_Label_db79d039-fcd0-4045-9c78-4cfb2eba0904_SetDate">
    <vt:lpwstr>2023-10-17T23:07:52Z</vt:lpwstr>
  </property>
  <property fmtid="{D5CDD505-2E9C-101B-9397-08002B2CF9AE}" pid="4" name="MSIP_Label_db79d039-fcd0-4045-9c78-4cfb2eba0904_Method">
    <vt:lpwstr>Privileged</vt:lpwstr>
  </property>
  <property fmtid="{D5CDD505-2E9C-101B-9397-08002B2CF9AE}" pid="5" name="MSIP_Label_db79d039-fcd0-4045-9c78-4cfb2eba0904_Name">
    <vt:lpwstr>Level 2 - Limited (Items)</vt:lpwstr>
  </property>
  <property fmtid="{D5CDD505-2E9C-101B-9397-08002B2CF9AE}" pid="6" name="MSIP_Label_db79d039-fcd0-4045-9c78-4cfb2eba0904_SiteId">
    <vt:lpwstr>aa3f6932-fa7c-47b4-a0ce-a598cad161cf</vt:lpwstr>
  </property>
  <property fmtid="{D5CDD505-2E9C-101B-9397-08002B2CF9AE}" pid="7" name="MSIP_Label_db79d039-fcd0-4045-9c78-4cfb2eba0904_ActionId">
    <vt:lpwstr>f844ce97-cdae-4273-95a5-8b506e8c6b77</vt:lpwstr>
  </property>
  <property fmtid="{D5CDD505-2E9C-101B-9397-08002B2CF9AE}" pid="8" name="MSIP_Label_db79d039-fcd0-4045-9c78-4cfb2eba0904_ContentBits">
    <vt:lpwstr>0</vt:lpwstr>
  </property>
  <property fmtid="{D5CDD505-2E9C-101B-9397-08002B2CF9AE}" pid="9" name="ContentTypeId">
    <vt:lpwstr>0x0101007F073C5C42DD444B824968DD5E2907FD</vt:lpwstr>
  </property>
  <property fmtid="{D5CDD505-2E9C-101B-9397-08002B2CF9AE}" pid="10" name="MediaServiceImageTags">
    <vt:lpwstr/>
  </property>
  <property fmtid="{D5CDD505-2E9C-101B-9397-08002B2CF9AE}" pid="11" name="Order">
    <vt:lpwstr>18700.0000000000</vt:lpwstr>
  </property>
  <property fmtid="{D5CDD505-2E9C-101B-9397-08002B2CF9AE}" pid="12" name="xd_ProgID">
    <vt:lpwstr/>
  </property>
  <property fmtid="{D5CDD505-2E9C-101B-9397-08002B2CF9AE}" pid="13" name="ComplianceAssetId">
    <vt:lpwstr/>
  </property>
  <property fmtid="{D5CDD505-2E9C-101B-9397-08002B2CF9AE}" pid="14" name="TemplateUrl">
    <vt:lpwstr/>
  </property>
  <property fmtid="{D5CDD505-2E9C-101B-9397-08002B2CF9AE}" pid="15" name="_ExtendedDescription">
    <vt:lpwstr/>
  </property>
  <property fmtid="{D5CDD505-2E9C-101B-9397-08002B2CF9AE}" pid="16" name="TriggerFlowInfo">
    <vt:lpwstr/>
  </property>
  <property fmtid="{D5CDD505-2E9C-101B-9397-08002B2CF9AE}" pid="17" name="xd_Signature">
    <vt:lpwstr/>
  </property>
  <property fmtid="{D5CDD505-2E9C-101B-9397-08002B2CF9AE}" pid="18" name="ArticulateGUID">
    <vt:lpwstr>0FE01E45-8AD6-4F0D-B765-67840D74D411</vt:lpwstr>
  </property>
  <property fmtid="{D5CDD505-2E9C-101B-9397-08002B2CF9AE}" pid="19" name="ArticulatePath">
    <vt:lpwstr>SWB Reports Training 03.30.26 - FINAL (002)</vt:lpwstr>
  </property>
</Properties>
</file>