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ngesInfos/changesInfo1.xml" ContentType="application/vnd.ms-powerpoint.changesinfo+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6"/>
  </p:notesMasterIdLst>
  <p:sldIdLst>
    <p:sldId id="608" r:id="rId2"/>
    <p:sldId id="544" r:id="rId3"/>
    <p:sldId id="503" r:id="rId4"/>
    <p:sldId id="526" r:id="rId5"/>
    <p:sldId id="552" r:id="rId6"/>
    <p:sldId id="553" r:id="rId7"/>
    <p:sldId id="557" r:id="rId8"/>
    <p:sldId id="556" r:id="rId9"/>
    <p:sldId id="558" r:id="rId10"/>
    <p:sldId id="559" r:id="rId11"/>
    <p:sldId id="560" r:id="rId12"/>
    <p:sldId id="561" r:id="rId13"/>
    <p:sldId id="562" r:id="rId14"/>
    <p:sldId id="563" r:id="rId15"/>
    <p:sldId id="564" r:id="rId16"/>
    <p:sldId id="565" r:id="rId17"/>
    <p:sldId id="569" r:id="rId18"/>
    <p:sldId id="546" r:id="rId19"/>
    <p:sldId id="335" r:id="rId20"/>
    <p:sldId id="567" r:id="rId21"/>
    <p:sldId id="568" r:id="rId22"/>
    <p:sldId id="570" r:id="rId23"/>
    <p:sldId id="571" r:id="rId24"/>
    <p:sldId id="572" r:id="rId25"/>
    <p:sldId id="573" r:id="rId26"/>
    <p:sldId id="575" r:id="rId27"/>
    <p:sldId id="574" r:id="rId28"/>
    <p:sldId id="576" r:id="rId29"/>
    <p:sldId id="577" r:id="rId30"/>
    <p:sldId id="579" r:id="rId31"/>
    <p:sldId id="599" r:id="rId32"/>
    <p:sldId id="580" r:id="rId33"/>
    <p:sldId id="581" r:id="rId34"/>
    <p:sldId id="582" r:id="rId35"/>
    <p:sldId id="583" r:id="rId36"/>
    <p:sldId id="584" r:id="rId37"/>
    <p:sldId id="585" r:id="rId38"/>
    <p:sldId id="586" r:id="rId39"/>
    <p:sldId id="600" r:id="rId40"/>
    <p:sldId id="601" r:id="rId41"/>
    <p:sldId id="603" r:id="rId42"/>
    <p:sldId id="588" r:id="rId43"/>
    <p:sldId id="604" r:id="rId44"/>
    <p:sldId id="589" r:id="rId45"/>
    <p:sldId id="590" r:id="rId46"/>
    <p:sldId id="591" r:id="rId47"/>
    <p:sldId id="593" r:id="rId48"/>
    <p:sldId id="594" r:id="rId49"/>
    <p:sldId id="595" r:id="rId50"/>
    <p:sldId id="605" r:id="rId51"/>
    <p:sldId id="596" r:id="rId52"/>
    <p:sldId id="597" r:id="rId53"/>
    <p:sldId id="598" r:id="rId54"/>
    <p:sldId id="607"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6712CC-C7D4-93CA-0CDD-B39F67DF3C27}" name="NUNNERY Amber * DAS" initials="AN" userId="S::Amber.Nunnery@das.oregon.gov::dd35aa01-b6c5-48b4-bb69-5f696b152191"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425" autoAdjust="0"/>
  </p:normalViewPr>
  <p:slideViewPr>
    <p:cSldViewPr snapToGrid="0">
      <p:cViewPr varScale="1">
        <p:scale>
          <a:sx n="57" d="100"/>
          <a:sy n="57" d="100"/>
        </p:scale>
        <p:origin x="78" y="174"/>
      </p:cViewPr>
      <p:guideLst/>
    </p:cSldViewPr>
  </p:slideViewPr>
  <p:outlineViewPr>
    <p:cViewPr>
      <p:scale>
        <a:sx n="33" d="100"/>
        <a:sy n="33" d="100"/>
      </p:scale>
      <p:origin x="0" y="-237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6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NNERY Amber * DAS" userId="dd35aa01-b6c5-48b4-bb69-5f696b152191" providerId="ADAL" clId="{67F8EAA3-DC42-4FB6-96CD-663388F482A7}"/>
    <pc:docChg chg="custSel mod modSld">
      <pc:chgData name="NUNNERY Amber * DAS" userId="dd35aa01-b6c5-48b4-bb69-5f696b152191" providerId="ADAL" clId="{67F8EAA3-DC42-4FB6-96CD-663388F482A7}" dt="2026-09-08T19:18:09.723" v="68"/>
      <pc:docMkLst>
        <pc:docMk/>
      </pc:docMkLst>
      <pc:sldChg chg="modNotes">
        <pc:chgData name="NUNNERY Amber * DAS" userId="dd35aa01-b6c5-48b4-bb69-5f696b152191" providerId="ADAL" clId="{67F8EAA3-DC42-4FB6-96CD-663388F482A7}" dt="2026-09-08T19:18:00.263" v="15" actId="368"/>
        <pc:sldMkLst>
          <pc:docMk/>
          <pc:sldMk cId="2489603313" sldId="335"/>
        </pc:sldMkLst>
      </pc:sldChg>
      <pc:sldChg chg="modNotes">
        <pc:chgData name="NUNNERY Amber * DAS" userId="dd35aa01-b6c5-48b4-bb69-5f696b152191" providerId="ADAL" clId="{67F8EAA3-DC42-4FB6-96CD-663388F482A7}" dt="2026-09-08T19:18:00.240" v="1" actId="368"/>
        <pc:sldMkLst>
          <pc:docMk/>
          <pc:sldMk cId="3868973380" sldId="544"/>
        </pc:sldMkLst>
      </pc:sldChg>
      <pc:sldChg chg="modNotes">
        <pc:chgData name="NUNNERY Amber * DAS" userId="dd35aa01-b6c5-48b4-bb69-5f696b152191" providerId="ADAL" clId="{67F8EAA3-DC42-4FB6-96CD-663388F482A7}" dt="2026-09-08T19:18:00.261" v="13" actId="368"/>
        <pc:sldMkLst>
          <pc:docMk/>
          <pc:sldMk cId="3467670115" sldId="546"/>
        </pc:sldMkLst>
      </pc:sldChg>
      <pc:sldChg chg="modNotes">
        <pc:chgData name="NUNNERY Amber * DAS" userId="dd35aa01-b6c5-48b4-bb69-5f696b152191" providerId="ADAL" clId="{67F8EAA3-DC42-4FB6-96CD-663388F482A7}" dt="2026-09-08T19:18:00.245" v="3" actId="368"/>
        <pc:sldMkLst>
          <pc:docMk/>
          <pc:sldMk cId="422270743" sldId="552"/>
        </pc:sldMkLst>
      </pc:sldChg>
      <pc:sldChg chg="modNotes">
        <pc:chgData name="NUNNERY Amber * DAS" userId="dd35aa01-b6c5-48b4-bb69-5f696b152191" providerId="ADAL" clId="{67F8EAA3-DC42-4FB6-96CD-663388F482A7}" dt="2026-09-08T19:18:00.249" v="5" actId="368"/>
        <pc:sldMkLst>
          <pc:docMk/>
          <pc:sldMk cId="681483250" sldId="558"/>
        </pc:sldMkLst>
      </pc:sldChg>
      <pc:sldChg chg="modNotes">
        <pc:chgData name="NUNNERY Amber * DAS" userId="dd35aa01-b6c5-48b4-bb69-5f696b152191" providerId="ADAL" clId="{67F8EAA3-DC42-4FB6-96CD-663388F482A7}" dt="2026-09-08T19:18:00.252" v="7" actId="368"/>
        <pc:sldMkLst>
          <pc:docMk/>
          <pc:sldMk cId="1155596831" sldId="559"/>
        </pc:sldMkLst>
      </pc:sldChg>
      <pc:sldChg chg="modNotes">
        <pc:chgData name="NUNNERY Amber * DAS" userId="dd35aa01-b6c5-48b4-bb69-5f696b152191" providerId="ADAL" clId="{67F8EAA3-DC42-4FB6-96CD-663388F482A7}" dt="2026-09-08T19:18:00.255" v="9" actId="368"/>
        <pc:sldMkLst>
          <pc:docMk/>
          <pc:sldMk cId="1593400792" sldId="561"/>
        </pc:sldMkLst>
      </pc:sldChg>
      <pc:sldChg chg="modNotes">
        <pc:chgData name="NUNNERY Amber * DAS" userId="dd35aa01-b6c5-48b4-bb69-5f696b152191" providerId="ADAL" clId="{67F8EAA3-DC42-4FB6-96CD-663388F482A7}" dt="2026-09-08T19:18:00.257" v="11" actId="368"/>
        <pc:sldMkLst>
          <pc:docMk/>
          <pc:sldMk cId="1853917555" sldId="563"/>
        </pc:sldMkLst>
      </pc:sldChg>
      <pc:sldChg chg="modNotes">
        <pc:chgData name="NUNNERY Amber * DAS" userId="dd35aa01-b6c5-48b4-bb69-5f696b152191" providerId="ADAL" clId="{67F8EAA3-DC42-4FB6-96CD-663388F482A7}" dt="2026-09-08T19:18:00.266" v="17" actId="368"/>
        <pc:sldMkLst>
          <pc:docMk/>
          <pc:sldMk cId="138312176" sldId="567"/>
        </pc:sldMkLst>
      </pc:sldChg>
      <pc:sldChg chg="modNotes">
        <pc:chgData name="NUNNERY Amber * DAS" userId="dd35aa01-b6c5-48b4-bb69-5f696b152191" providerId="ADAL" clId="{67F8EAA3-DC42-4FB6-96CD-663388F482A7}" dt="2026-09-08T19:18:00.268" v="19" actId="368"/>
        <pc:sldMkLst>
          <pc:docMk/>
          <pc:sldMk cId="3134828861" sldId="568"/>
        </pc:sldMkLst>
      </pc:sldChg>
      <pc:sldChg chg="modNotes">
        <pc:chgData name="NUNNERY Amber * DAS" userId="dd35aa01-b6c5-48b4-bb69-5f696b152191" providerId="ADAL" clId="{67F8EAA3-DC42-4FB6-96CD-663388F482A7}" dt="2026-09-08T19:18:00.271" v="21" actId="368"/>
        <pc:sldMkLst>
          <pc:docMk/>
          <pc:sldMk cId="682978034" sldId="570"/>
        </pc:sldMkLst>
      </pc:sldChg>
      <pc:sldChg chg="modNotes">
        <pc:chgData name="NUNNERY Amber * DAS" userId="dd35aa01-b6c5-48b4-bb69-5f696b152191" providerId="ADAL" clId="{67F8EAA3-DC42-4FB6-96CD-663388F482A7}" dt="2026-09-08T19:18:00.273" v="23" actId="368"/>
        <pc:sldMkLst>
          <pc:docMk/>
          <pc:sldMk cId="2007365331" sldId="571"/>
        </pc:sldMkLst>
      </pc:sldChg>
      <pc:sldChg chg="modNotes">
        <pc:chgData name="NUNNERY Amber * DAS" userId="dd35aa01-b6c5-48b4-bb69-5f696b152191" providerId="ADAL" clId="{67F8EAA3-DC42-4FB6-96CD-663388F482A7}" dt="2026-09-08T19:18:00.275" v="25" actId="368"/>
        <pc:sldMkLst>
          <pc:docMk/>
          <pc:sldMk cId="4226646021" sldId="572"/>
        </pc:sldMkLst>
      </pc:sldChg>
      <pc:sldChg chg="modNotes">
        <pc:chgData name="NUNNERY Amber * DAS" userId="dd35aa01-b6c5-48b4-bb69-5f696b152191" providerId="ADAL" clId="{67F8EAA3-DC42-4FB6-96CD-663388F482A7}" dt="2026-09-08T19:18:00.277" v="27" actId="368"/>
        <pc:sldMkLst>
          <pc:docMk/>
          <pc:sldMk cId="2983471365" sldId="573"/>
        </pc:sldMkLst>
      </pc:sldChg>
      <pc:sldChg chg="modNotes">
        <pc:chgData name="NUNNERY Amber * DAS" userId="dd35aa01-b6c5-48b4-bb69-5f696b152191" providerId="ADAL" clId="{67F8EAA3-DC42-4FB6-96CD-663388F482A7}" dt="2026-09-08T19:18:00.282" v="31" actId="368"/>
        <pc:sldMkLst>
          <pc:docMk/>
          <pc:sldMk cId="3975436424" sldId="574"/>
        </pc:sldMkLst>
      </pc:sldChg>
      <pc:sldChg chg="modNotes">
        <pc:chgData name="NUNNERY Amber * DAS" userId="dd35aa01-b6c5-48b4-bb69-5f696b152191" providerId="ADAL" clId="{67F8EAA3-DC42-4FB6-96CD-663388F482A7}" dt="2026-09-08T19:18:00.280" v="29" actId="368"/>
        <pc:sldMkLst>
          <pc:docMk/>
          <pc:sldMk cId="1005200868" sldId="575"/>
        </pc:sldMkLst>
      </pc:sldChg>
      <pc:sldChg chg="modNotes">
        <pc:chgData name="NUNNERY Amber * DAS" userId="dd35aa01-b6c5-48b4-bb69-5f696b152191" providerId="ADAL" clId="{67F8EAA3-DC42-4FB6-96CD-663388F482A7}" dt="2026-09-08T19:18:00.286" v="33" actId="368"/>
        <pc:sldMkLst>
          <pc:docMk/>
          <pc:sldMk cId="1582594354" sldId="579"/>
        </pc:sldMkLst>
      </pc:sldChg>
      <pc:sldChg chg="modNotes">
        <pc:chgData name="NUNNERY Amber * DAS" userId="dd35aa01-b6c5-48b4-bb69-5f696b152191" providerId="ADAL" clId="{67F8EAA3-DC42-4FB6-96CD-663388F482A7}" dt="2026-09-08T19:18:00.291" v="37" actId="368"/>
        <pc:sldMkLst>
          <pc:docMk/>
          <pc:sldMk cId="777346788" sldId="581"/>
        </pc:sldMkLst>
      </pc:sldChg>
      <pc:sldChg chg="modNotes">
        <pc:chgData name="NUNNERY Amber * DAS" userId="dd35aa01-b6c5-48b4-bb69-5f696b152191" providerId="ADAL" clId="{67F8EAA3-DC42-4FB6-96CD-663388F482A7}" dt="2026-09-08T19:18:00.293" v="39" actId="368"/>
        <pc:sldMkLst>
          <pc:docMk/>
          <pc:sldMk cId="3497224531" sldId="582"/>
        </pc:sldMkLst>
      </pc:sldChg>
      <pc:sldChg chg="modNotes">
        <pc:chgData name="NUNNERY Amber * DAS" userId="dd35aa01-b6c5-48b4-bb69-5f696b152191" providerId="ADAL" clId="{67F8EAA3-DC42-4FB6-96CD-663388F482A7}" dt="2026-09-08T19:18:00.295" v="41" actId="368"/>
        <pc:sldMkLst>
          <pc:docMk/>
          <pc:sldMk cId="3743230155" sldId="583"/>
        </pc:sldMkLst>
      </pc:sldChg>
      <pc:sldChg chg="modNotes">
        <pc:chgData name="NUNNERY Amber * DAS" userId="dd35aa01-b6c5-48b4-bb69-5f696b152191" providerId="ADAL" clId="{67F8EAA3-DC42-4FB6-96CD-663388F482A7}" dt="2026-09-08T19:18:00.297" v="43" actId="368"/>
        <pc:sldMkLst>
          <pc:docMk/>
          <pc:sldMk cId="2751715528" sldId="584"/>
        </pc:sldMkLst>
      </pc:sldChg>
      <pc:sldChg chg="modNotes">
        <pc:chgData name="NUNNERY Amber * DAS" userId="dd35aa01-b6c5-48b4-bb69-5f696b152191" providerId="ADAL" clId="{67F8EAA3-DC42-4FB6-96CD-663388F482A7}" dt="2026-09-08T19:18:00.300" v="45" actId="368"/>
        <pc:sldMkLst>
          <pc:docMk/>
          <pc:sldMk cId="2576157699" sldId="585"/>
        </pc:sldMkLst>
      </pc:sldChg>
      <pc:sldChg chg="modNotes">
        <pc:chgData name="NUNNERY Amber * DAS" userId="dd35aa01-b6c5-48b4-bb69-5f696b152191" providerId="ADAL" clId="{67F8EAA3-DC42-4FB6-96CD-663388F482A7}" dt="2026-09-08T19:18:00.310" v="53" actId="368"/>
        <pc:sldMkLst>
          <pc:docMk/>
          <pc:sldMk cId="1777960476" sldId="589"/>
        </pc:sldMkLst>
      </pc:sldChg>
      <pc:sldChg chg="modNotes">
        <pc:chgData name="NUNNERY Amber * DAS" userId="dd35aa01-b6c5-48b4-bb69-5f696b152191" providerId="ADAL" clId="{67F8EAA3-DC42-4FB6-96CD-663388F482A7}" dt="2026-09-08T19:18:00.313" v="55" actId="368"/>
        <pc:sldMkLst>
          <pc:docMk/>
          <pc:sldMk cId="976253301" sldId="590"/>
        </pc:sldMkLst>
      </pc:sldChg>
      <pc:sldChg chg="modNotes">
        <pc:chgData name="NUNNERY Amber * DAS" userId="dd35aa01-b6c5-48b4-bb69-5f696b152191" providerId="ADAL" clId="{67F8EAA3-DC42-4FB6-96CD-663388F482A7}" dt="2026-09-08T19:18:00.315" v="57" actId="368"/>
        <pc:sldMkLst>
          <pc:docMk/>
          <pc:sldMk cId="3441901592" sldId="591"/>
        </pc:sldMkLst>
      </pc:sldChg>
      <pc:sldChg chg="modNotes">
        <pc:chgData name="NUNNERY Amber * DAS" userId="dd35aa01-b6c5-48b4-bb69-5f696b152191" providerId="ADAL" clId="{67F8EAA3-DC42-4FB6-96CD-663388F482A7}" dt="2026-09-08T19:18:00.318" v="59" actId="368"/>
        <pc:sldMkLst>
          <pc:docMk/>
          <pc:sldMk cId="413433517" sldId="593"/>
        </pc:sldMkLst>
      </pc:sldChg>
      <pc:sldChg chg="modNotes">
        <pc:chgData name="NUNNERY Amber * DAS" userId="dd35aa01-b6c5-48b4-bb69-5f696b152191" providerId="ADAL" clId="{67F8EAA3-DC42-4FB6-96CD-663388F482A7}" dt="2026-09-08T19:18:00.321" v="61" actId="368"/>
        <pc:sldMkLst>
          <pc:docMk/>
          <pc:sldMk cId="391314248" sldId="594"/>
        </pc:sldMkLst>
      </pc:sldChg>
      <pc:sldChg chg="modNotes">
        <pc:chgData name="NUNNERY Amber * DAS" userId="dd35aa01-b6c5-48b4-bb69-5f696b152191" providerId="ADAL" clId="{67F8EAA3-DC42-4FB6-96CD-663388F482A7}" dt="2026-09-08T19:18:00.323" v="63" actId="368"/>
        <pc:sldMkLst>
          <pc:docMk/>
          <pc:sldMk cId="3622422636" sldId="595"/>
        </pc:sldMkLst>
      </pc:sldChg>
      <pc:sldChg chg="modNotes">
        <pc:chgData name="NUNNERY Amber * DAS" userId="dd35aa01-b6c5-48b4-bb69-5f696b152191" providerId="ADAL" clId="{67F8EAA3-DC42-4FB6-96CD-663388F482A7}" dt="2026-09-08T19:18:00.328" v="67" actId="368"/>
        <pc:sldMkLst>
          <pc:docMk/>
          <pc:sldMk cId="4092353384" sldId="596"/>
        </pc:sldMkLst>
      </pc:sldChg>
      <pc:sldChg chg="modNotes">
        <pc:chgData name="NUNNERY Amber * DAS" userId="dd35aa01-b6c5-48b4-bb69-5f696b152191" providerId="ADAL" clId="{67F8EAA3-DC42-4FB6-96CD-663388F482A7}" dt="2026-09-08T19:18:00.288" v="35" actId="368"/>
        <pc:sldMkLst>
          <pc:docMk/>
          <pc:sldMk cId="3746183236" sldId="599"/>
        </pc:sldMkLst>
      </pc:sldChg>
      <pc:sldChg chg="modNotes">
        <pc:chgData name="NUNNERY Amber * DAS" userId="dd35aa01-b6c5-48b4-bb69-5f696b152191" providerId="ADAL" clId="{67F8EAA3-DC42-4FB6-96CD-663388F482A7}" dt="2026-09-08T19:18:00.302" v="47" actId="368"/>
        <pc:sldMkLst>
          <pc:docMk/>
          <pc:sldMk cId="1996902229" sldId="600"/>
        </pc:sldMkLst>
      </pc:sldChg>
      <pc:sldChg chg="modNotes">
        <pc:chgData name="NUNNERY Amber * DAS" userId="dd35aa01-b6c5-48b4-bb69-5f696b152191" providerId="ADAL" clId="{67F8EAA3-DC42-4FB6-96CD-663388F482A7}" dt="2026-09-08T19:18:00.305" v="49" actId="368"/>
        <pc:sldMkLst>
          <pc:docMk/>
          <pc:sldMk cId="4264424845" sldId="601"/>
        </pc:sldMkLst>
      </pc:sldChg>
      <pc:sldChg chg="modNotes">
        <pc:chgData name="NUNNERY Amber * DAS" userId="dd35aa01-b6c5-48b4-bb69-5f696b152191" providerId="ADAL" clId="{67F8EAA3-DC42-4FB6-96CD-663388F482A7}" dt="2026-09-08T19:18:00.307" v="51" actId="368"/>
        <pc:sldMkLst>
          <pc:docMk/>
          <pc:sldMk cId="676333791" sldId="603"/>
        </pc:sldMkLst>
      </pc:sldChg>
      <pc:sldChg chg="modNotes">
        <pc:chgData name="NUNNERY Amber * DAS" userId="dd35aa01-b6c5-48b4-bb69-5f696b152191" providerId="ADAL" clId="{67F8EAA3-DC42-4FB6-96CD-663388F482A7}" dt="2026-09-08T19:18:00.326" v="65" actId="368"/>
        <pc:sldMkLst>
          <pc:docMk/>
          <pc:sldMk cId="1585452910" sldId="605"/>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s>
</file>

<file path=ppt/diagrams/_rels/data3.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svg"/><Relationship Id="rId1" Type="http://schemas.openxmlformats.org/officeDocument/2006/relationships/image" Target="../media/image45.svg"/></Relationships>
</file>

<file path=ppt/diagrams/_rels/data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5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svg"/><Relationship Id="rId1" Type="http://schemas.openxmlformats.org/officeDocument/2006/relationships/image" Target="../media/image3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image" Target="../media/image46.svg"/><Relationship Id="rId1" Type="http://schemas.openxmlformats.org/officeDocument/2006/relationships/image" Target="../media/image4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57.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B8DC2B-2EDF-4B23-BADB-1C4B941670EF}"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7EB58EA7-88C8-41F1-A2C9-601FC0F842CA}">
      <dgm:prSet custT="1"/>
      <dgm:spPr/>
      <dgm:t>
        <a:bodyPr/>
        <a:lstStyle/>
        <a:p>
          <a:pPr>
            <a:lnSpc>
              <a:spcPct val="100000"/>
            </a:lnSpc>
            <a:spcAft>
              <a:spcPts val="0"/>
            </a:spcAft>
            <a:defRPr cap="all"/>
          </a:pPr>
          <a:r>
            <a:rPr lang="en-US" sz="3000" cap="none" dirty="0"/>
            <a:t>What information do I have?</a:t>
          </a:r>
        </a:p>
      </dgm:t>
    </dgm:pt>
    <dgm:pt modelId="{EFAE8A07-FAFE-4C88-81A2-0B908182D68F}" type="parTrans" cxnId="{E08F5F52-2466-49E2-96C8-05EC3B9C2992}">
      <dgm:prSet/>
      <dgm:spPr/>
      <dgm:t>
        <a:bodyPr/>
        <a:lstStyle/>
        <a:p>
          <a:endParaRPr lang="en-US"/>
        </a:p>
      </dgm:t>
    </dgm:pt>
    <dgm:pt modelId="{F263E51C-C803-4DEE-89C6-1FCA3B20F716}" type="sibTrans" cxnId="{E08F5F52-2466-49E2-96C8-05EC3B9C2992}">
      <dgm:prSet/>
      <dgm:spPr/>
      <dgm:t>
        <a:bodyPr/>
        <a:lstStyle/>
        <a:p>
          <a:endParaRPr lang="en-US"/>
        </a:p>
      </dgm:t>
    </dgm:pt>
    <dgm:pt modelId="{84588940-2D7D-4072-964A-A5F7B2222D6D}">
      <dgm:prSet custT="1"/>
      <dgm:spPr/>
      <dgm:t>
        <a:bodyPr/>
        <a:lstStyle/>
        <a:p>
          <a:pPr>
            <a:lnSpc>
              <a:spcPct val="100000"/>
            </a:lnSpc>
            <a:spcAft>
              <a:spcPts val="0"/>
            </a:spcAft>
            <a:defRPr cap="all"/>
          </a:pPr>
          <a:r>
            <a:rPr lang="en-US" sz="3000" cap="none" dirty="0"/>
            <a:t>How can I issue them a payment through R*STARS?</a:t>
          </a:r>
        </a:p>
      </dgm:t>
    </dgm:pt>
    <dgm:pt modelId="{FFB33848-C605-49BD-A3F4-AEC76D203822}" type="parTrans" cxnId="{C0E544D5-3EEE-4D36-B234-9DF60E91371B}">
      <dgm:prSet/>
      <dgm:spPr/>
      <dgm:t>
        <a:bodyPr/>
        <a:lstStyle/>
        <a:p>
          <a:endParaRPr lang="en-US"/>
        </a:p>
      </dgm:t>
    </dgm:pt>
    <dgm:pt modelId="{AB37DBFA-9190-47A6-A332-95A2413E3026}" type="sibTrans" cxnId="{C0E544D5-3EEE-4D36-B234-9DF60E91371B}">
      <dgm:prSet/>
      <dgm:spPr/>
      <dgm:t>
        <a:bodyPr/>
        <a:lstStyle/>
        <a:p>
          <a:endParaRPr lang="en-US"/>
        </a:p>
      </dgm:t>
    </dgm:pt>
    <dgm:pt modelId="{ACE18EF4-5229-4D61-A14C-E5E5B3DF9951}">
      <dgm:prSet custT="1"/>
      <dgm:spPr/>
      <dgm:t>
        <a:bodyPr/>
        <a:lstStyle/>
        <a:p>
          <a:pPr>
            <a:lnSpc>
              <a:spcPct val="100000"/>
            </a:lnSpc>
            <a:spcAft>
              <a:spcPts val="0"/>
            </a:spcAft>
            <a:defRPr cap="all"/>
          </a:pPr>
          <a:r>
            <a:rPr lang="en-US" sz="3000" cap="none" dirty="0"/>
            <a:t>Where do I start?</a:t>
          </a:r>
        </a:p>
      </dgm:t>
    </dgm:pt>
    <dgm:pt modelId="{6F44EEC9-8B98-4D4C-90F7-33673CD93F59}" type="parTrans" cxnId="{A854F740-A355-4D8E-BD9E-2866A963A87D}">
      <dgm:prSet/>
      <dgm:spPr/>
      <dgm:t>
        <a:bodyPr/>
        <a:lstStyle/>
        <a:p>
          <a:endParaRPr lang="en-US"/>
        </a:p>
      </dgm:t>
    </dgm:pt>
    <dgm:pt modelId="{6886A473-99CC-4209-88FE-48FADDE94BC4}" type="sibTrans" cxnId="{A854F740-A355-4D8E-BD9E-2866A963A87D}">
      <dgm:prSet/>
      <dgm:spPr/>
      <dgm:t>
        <a:bodyPr/>
        <a:lstStyle/>
        <a:p>
          <a:endParaRPr lang="en-US"/>
        </a:p>
      </dgm:t>
    </dgm:pt>
    <dgm:pt modelId="{33110567-BDF6-4C3C-82A4-029B5B48365C}" type="pres">
      <dgm:prSet presAssocID="{37B8DC2B-2EDF-4B23-BADB-1C4B941670EF}" presName="root" presStyleCnt="0">
        <dgm:presLayoutVars>
          <dgm:dir/>
          <dgm:resizeHandles val="exact"/>
        </dgm:presLayoutVars>
      </dgm:prSet>
      <dgm:spPr/>
    </dgm:pt>
    <dgm:pt modelId="{9790F7A3-FB09-4302-AADA-57AB825672BC}" type="pres">
      <dgm:prSet presAssocID="{7EB58EA7-88C8-41F1-A2C9-601FC0F842CA}" presName="compNode" presStyleCnt="0"/>
      <dgm:spPr/>
    </dgm:pt>
    <dgm:pt modelId="{B56A54B1-E0C3-46E0-A0FD-0ACDDA26DF5F}" type="pres">
      <dgm:prSet presAssocID="{7EB58EA7-88C8-41F1-A2C9-601FC0F842CA}" presName="iconBgRect" presStyleLbl="bgShp" presStyleIdx="0" presStyleCnt="3"/>
      <dgm:spPr>
        <a:solidFill>
          <a:schemeClr val="tx2"/>
        </a:solidFill>
      </dgm:spPr>
    </dgm:pt>
    <dgm:pt modelId="{E3D57E51-8A96-418F-B36E-4F297A8B70D9}" type="pres">
      <dgm:prSet presAssocID="{7EB58EA7-88C8-41F1-A2C9-601FC0F842C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Online meeting with solid fill"/>
        </a:ext>
      </dgm:extLst>
    </dgm:pt>
    <dgm:pt modelId="{F89EEEA3-FF47-45B3-8621-80AE0ECEE6C9}" type="pres">
      <dgm:prSet presAssocID="{7EB58EA7-88C8-41F1-A2C9-601FC0F842CA}" presName="spaceRect" presStyleCnt="0"/>
      <dgm:spPr/>
    </dgm:pt>
    <dgm:pt modelId="{B3BB46A9-06C7-462B-A5F3-87B02378FA5A}" type="pres">
      <dgm:prSet presAssocID="{7EB58EA7-88C8-41F1-A2C9-601FC0F842CA}" presName="textRect" presStyleLbl="revTx" presStyleIdx="0" presStyleCnt="3" custLinFactNeighborY="-4482">
        <dgm:presLayoutVars>
          <dgm:chMax val="1"/>
          <dgm:chPref val="1"/>
        </dgm:presLayoutVars>
      </dgm:prSet>
      <dgm:spPr/>
    </dgm:pt>
    <dgm:pt modelId="{AD716E75-EF42-4E70-AC84-7016CE65C6AA}" type="pres">
      <dgm:prSet presAssocID="{F263E51C-C803-4DEE-89C6-1FCA3B20F716}" presName="sibTrans" presStyleCnt="0"/>
      <dgm:spPr/>
    </dgm:pt>
    <dgm:pt modelId="{912C4E86-8D5E-436F-A537-86563ED3A8EE}" type="pres">
      <dgm:prSet presAssocID="{84588940-2D7D-4072-964A-A5F7B2222D6D}" presName="compNode" presStyleCnt="0"/>
      <dgm:spPr/>
    </dgm:pt>
    <dgm:pt modelId="{1B151472-006B-4CCE-90F0-87A4E3FA3127}" type="pres">
      <dgm:prSet presAssocID="{84588940-2D7D-4072-964A-A5F7B2222D6D}" presName="iconBgRect" presStyleLbl="bgShp" presStyleIdx="1" presStyleCnt="3"/>
      <dgm:spPr>
        <a:solidFill>
          <a:schemeClr val="tx2"/>
        </a:solidFill>
      </dgm:spPr>
    </dgm:pt>
    <dgm:pt modelId="{CD188F38-D6DB-4903-B203-A6CBA4133061}" type="pres">
      <dgm:prSet presAssocID="{84588940-2D7D-4072-964A-A5F7B2222D6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Inbox with solid fill"/>
        </a:ext>
      </dgm:extLst>
    </dgm:pt>
    <dgm:pt modelId="{992CB056-BD1C-44EA-9BF9-ACD5D10D30A7}" type="pres">
      <dgm:prSet presAssocID="{84588940-2D7D-4072-964A-A5F7B2222D6D}" presName="spaceRect" presStyleCnt="0"/>
      <dgm:spPr/>
    </dgm:pt>
    <dgm:pt modelId="{61C38CEF-6528-4F06-A3E6-4637935B982E}" type="pres">
      <dgm:prSet presAssocID="{84588940-2D7D-4072-964A-A5F7B2222D6D}" presName="textRect" presStyleLbl="revTx" presStyleIdx="1" presStyleCnt="3" custLinFactNeighborY="-4482">
        <dgm:presLayoutVars>
          <dgm:chMax val="1"/>
          <dgm:chPref val="1"/>
        </dgm:presLayoutVars>
      </dgm:prSet>
      <dgm:spPr/>
    </dgm:pt>
    <dgm:pt modelId="{E164A174-5A91-4C3A-8535-50ADFFB7DF57}" type="pres">
      <dgm:prSet presAssocID="{AB37DBFA-9190-47A6-A332-95A2413E3026}" presName="sibTrans" presStyleCnt="0"/>
      <dgm:spPr/>
    </dgm:pt>
    <dgm:pt modelId="{DA75A82C-C4ED-43AF-9668-E62D8D6CA002}" type="pres">
      <dgm:prSet presAssocID="{ACE18EF4-5229-4D61-A14C-E5E5B3DF9951}" presName="compNode" presStyleCnt="0"/>
      <dgm:spPr/>
    </dgm:pt>
    <dgm:pt modelId="{F3F3ABB5-A1F6-4D95-99A2-EE7742067F62}" type="pres">
      <dgm:prSet presAssocID="{ACE18EF4-5229-4D61-A14C-E5E5B3DF9951}" presName="iconBgRect" presStyleLbl="bgShp" presStyleIdx="2" presStyleCnt="3"/>
      <dgm:spPr>
        <a:solidFill>
          <a:schemeClr val="tx2"/>
        </a:solidFill>
      </dgm:spPr>
    </dgm:pt>
    <dgm:pt modelId="{0B71F76A-AC5A-4DEE-9EF8-8841F0872537}" type="pres">
      <dgm:prSet presAssocID="{ACE18EF4-5229-4D61-A14C-E5E5B3DF995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Work from home desk with solid fill"/>
        </a:ext>
      </dgm:extLst>
    </dgm:pt>
    <dgm:pt modelId="{E67821C8-96E4-46C9-BF9E-54BF18E7837D}" type="pres">
      <dgm:prSet presAssocID="{ACE18EF4-5229-4D61-A14C-E5E5B3DF9951}" presName="spaceRect" presStyleCnt="0"/>
      <dgm:spPr/>
    </dgm:pt>
    <dgm:pt modelId="{2C3180F4-41A0-406E-A675-984B17401A00}" type="pres">
      <dgm:prSet presAssocID="{ACE18EF4-5229-4D61-A14C-E5E5B3DF9951}" presName="textRect" presStyleLbl="revTx" presStyleIdx="2" presStyleCnt="3" custLinFactNeighborY="-4482">
        <dgm:presLayoutVars>
          <dgm:chMax val="1"/>
          <dgm:chPref val="1"/>
        </dgm:presLayoutVars>
      </dgm:prSet>
      <dgm:spPr/>
    </dgm:pt>
  </dgm:ptLst>
  <dgm:cxnLst>
    <dgm:cxn modelId="{0A0DD213-E101-4AE3-A0E5-52B3E3735B87}" type="presOf" srcId="{84588940-2D7D-4072-964A-A5F7B2222D6D}" destId="{61C38CEF-6528-4F06-A3E6-4637935B982E}" srcOrd="0" destOrd="0" presId="urn:microsoft.com/office/officeart/2018/5/layout/IconCircleLabelList"/>
    <dgm:cxn modelId="{F6255028-2F14-414B-B224-89B84C838A14}" type="presOf" srcId="{37B8DC2B-2EDF-4B23-BADB-1C4B941670EF}" destId="{33110567-BDF6-4C3C-82A4-029B5B48365C}" srcOrd="0" destOrd="0" presId="urn:microsoft.com/office/officeart/2018/5/layout/IconCircleLabelList"/>
    <dgm:cxn modelId="{A854F740-A355-4D8E-BD9E-2866A963A87D}" srcId="{37B8DC2B-2EDF-4B23-BADB-1C4B941670EF}" destId="{ACE18EF4-5229-4D61-A14C-E5E5B3DF9951}" srcOrd="2" destOrd="0" parTransId="{6F44EEC9-8B98-4D4C-90F7-33673CD93F59}" sibTransId="{6886A473-99CC-4209-88FE-48FADDE94BC4}"/>
    <dgm:cxn modelId="{E08F5F52-2466-49E2-96C8-05EC3B9C2992}" srcId="{37B8DC2B-2EDF-4B23-BADB-1C4B941670EF}" destId="{7EB58EA7-88C8-41F1-A2C9-601FC0F842CA}" srcOrd="0" destOrd="0" parTransId="{EFAE8A07-FAFE-4C88-81A2-0B908182D68F}" sibTransId="{F263E51C-C803-4DEE-89C6-1FCA3B20F716}"/>
    <dgm:cxn modelId="{DAD792BF-F0D8-4467-B17F-D31DA1000CB1}" type="presOf" srcId="{7EB58EA7-88C8-41F1-A2C9-601FC0F842CA}" destId="{B3BB46A9-06C7-462B-A5F3-87B02378FA5A}" srcOrd="0" destOrd="0" presId="urn:microsoft.com/office/officeart/2018/5/layout/IconCircleLabelList"/>
    <dgm:cxn modelId="{C0E544D5-3EEE-4D36-B234-9DF60E91371B}" srcId="{37B8DC2B-2EDF-4B23-BADB-1C4B941670EF}" destId="{84588940-2D7D-4072-964A-A5F7B2222D6D}" srcOrd="1" destOrd="0" parTransId="{FFB33848-C605-49BD-A3F4-AEC76D203822}" sibTransId="{AB37DBFA-9190-47A6-A332-95A2413E3026}"/>
    <dgm:cxn modelId="{783250D7-F69F-4C92-815A-35B602FC7EC0}" type="presOf" srcId="{ACE18EF4-5229-4D61-A14C-E5E5B3DF9951}" destId="{2C3180F4-41A0-406E-A675-984B17401A00}" srcOrd="0" destOrd="0" presId="urn:microsoft.com/office/officeart/2018/5/layout/IconCircleLabelList"/>
    <dgm:cxn modelId="{74C8A8FA-12E3-42C1-B16F-A85D9E095363}" type="presParOf" srcId="{33110567-BDF6-4C3C-82A4-029B5B48365C}" destId="{9790F7A3-FB09-4302-AADA-57AB825672BC}" srcOrd="0" destOrd="0" presId="urn:microsoft.com/office/officeart/2018/5/layout/IconCircleLabelList"/>
    <dgm:cxn modelId="{A445340A-E8DE-4D90-B980-D16489BB778F}" type="presParOf" srcId="{9790F7A3-FB09-4302-AADA-57AB825672BC}" destId="{B56A54B1-E0C3-46E0-A0FD-0ACDDA26DF5F}" srcOrd="0" destOrd="0" presId="urn:microsoft.com/office/officeart/2018/5/layout/IconCircleLabelList"/>
    <dgm:cxn modelId="{39B3F9D7-6D00-499B-829F-A4FD56AFADDC}" type="presParOf" srcId="{9790F7A3-FB09-4302-AADA-57AB825672BC}" destId="{E3D57E51-8A96-418F-B36E-4F297A8B70D9}" srcOrd="1" destOrd="0" presId="urn:microsoft.com/office/officeart/2018/5/layout/IconCircleLabelList"/>
    <dgm:cxn modelId="{1B5DBB77-480D-465B-9150-268AF0C232AE}" type="presParOf" srcId="{9790F7A3-FB09-4302-AADA-57AB825672BC}" destId="{F89EEEA3-FF47-45B3-8621-80AE0ECEE6C9}" srcOrd="2" destOrd="0" presId="urn:microsoft.com/office/officeart/2018/5/layout/IconCircleLabelList"/>
    <dgm:cxn modelId="{BE350121-27B7-4B03-BFF3-FE46FB417297}" type="presParOf" srcId="{9790F7A3-FB09-4302-AADA-57AB825672BC}" destId="{B3BB46A9-06C7-462B-A5F3-87B02378FA5A}" srcOrd="3" destOrd="0" presId="urn:microsoft.com/office/officeart/2018/5/layout/IconCircleLabelList"/>
    <dgm:cxn modelId="{31F7D436-1C84-4772-A53D-F96554CEDFE0}" type="presParOf" srcId="{33110567-BDF6-4C3C-82A4-029B5B48365C}" destId="{AD716E75-EF42-4E70-AC84-7016CE65C6AA}" srcOrd="1" destOrd="0" presId="urn:microsoft.com/office/officeart/2018/5/layout/IconCircleLabelList"/>
    <dgm:cxn modelId="{F0A5A324-9E3D-47C7-B646-AC105F08953B}" type="presParOf" srcId="{33110567-BDF6-4C3C-82A4-029B5B48365C}" destId="{912C4E86-8D5E-436F-A537-86563ED3A8EE}" srcOrd="2" destOrd="0" presId="urn:microsoft.com/office/officeart/2018/5/layout/IconCircleLabelList"/>
    <dgm:cxn modelId="{B764AF5B-9BD7-4C88-847E-29BFF5CD6F51}" type="presParOf" srcId="{912C4E86-8D5E-436F-A537-86563ED3A8EE}" destId="{1B151472-006B-4CCE-90F0-87A4E3FA3127}" srcOrd="0" destOrd="0" presId="urn:microsoft.com/office/officeart/2018/5/layout/IconCircleLabelList"/>
    <dgm:cxn modelId="{84602CBE-6068-499E-B122-86A414891580}" type="presParOf" srcId="{912C4E86-8D5E-436F-A537-86563ED3A8EE}" destId="{CD188F38-D6DB-4903-B203-A6CBA4133061}" srcOrd="1" destOrd="0" presId="urn:microsoft.com/office/officeart/2018/5/layout/IconCircleLabelList"/>
    <dgm:cxn modelId="{28C3EF1F-6D13-4966-B545-8C7CA068E43A}" type="presParOf" srcId="{912C4E86-8D5E-436F-A537-86563ED3A8EE}" destId="{992CB056-BD1C-44EA-9BF9-ACD5D10D30A7}" srcOrd="2" destOrd="0" presId="urn:microsoft.com/office/officeart/2018/5/layout/IconCircleLabelList"/>
    <dgm:cxn modelId="{DC0B8ED9-4B04-4C41-9ABA-646201B352AC}" type="presParOf" srcId="{912C4E86-8D5E-436F-A537-86563ED3A8EE}" destId="{61C38CEF-6528-4F06-A3E6-4637935B982E}" srcOrd="3" destOrd="0" presId="urn:microsoft.com/office/officeart/2018/5/layout/IconCircleLabelList"/>
    <dgm:cxn modelId="{7D62BB4C-FA40-49B2-A2AC-B1AF67B84F62}" type="presParOf" srcId="{33110567-BDF6-4C3C-82A4-029B5B48365C}" destId="{E164A174-5A91-4C3A-8535-50ADFFB7DF57}" srcOrd="3" destOrd="0" presId="urn:microsoft.com/office/officeart/2018/5/layout/IconCircleLabelList"/>
    <dgm:cxn modelId="{1CBD2EC9-ACBF-41DD-BB35-9865B5B4CD69}" type="presParOf" srcId="{33110567-BDF6-4C3C-82A4-029B5B48365C}" destId="{DA75A82C-C4ED-43AF-9668-E62D8D6CA002}" srcOrd="4" destOrd="0" presId="urn:microsoft.com/office/officeart/2018/5/layout/IconCircleLabelList"/>
    <dgm:cxn modelId="{F6F50C80-1E5A-407A-9A2D-0594E30A780A}" type="presParOf" srcId="{DA75A82C-C4ED-43AF-9668-E62D8D6CA002}" destId="{F3F3ABB5-A1F6-4D95-99A2-EE7742067F62}" srcOrd="0" destOrd="0" presId="urn:microsoft.com/office/officeart/2018/5/layout/IconCircleLabelList"/>
    <dgm:cxn modelId="{9F7035FB-809A-47E0-852F-0C25D2FCD548}" type="presParOf" srcId="{DA75A82C-C4ED-43AF-9668-E62D8D6CA002}" destId="{0B71F76A-AC5A-4DEE-9EF8-8841F0872537}" srcOrd="1" destOrd="0" presId="urn:microsoft.com/office/officeart/2018/5/layout/IconCircleLabelList"/>
    <dgm:cxn modelId="{CB62CE87-3544-4102-BF63-700AB3A124FD}" type="presParOf" srcId="{DA75A82C-C4ED-43AF-9668-E62D8D6CA002}" destId="{E67821C8-96E4-46C9-BF9E-54BF18E7837D}" srcOrd="2" destOrd="0" presId="urn:microsoft.com/office/officeart/2018/5/layout/IconCircleLabelList"/>
    <dgm:cxn modelId="{DA6F3EF3-4439-43CB-ABD3-55EFDF245D17}" type="presParOf" srcId="{DA75A82C-C4ED-43AF-9668-E62D8D6CA002}" destId="{2C3180F4-41A0-406E-A675-984B17401A0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7B8DC2B-2EDF-4B23-BADB-1C4B941670EF}"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7EB58EA7-88C8-41F1-A2C9-601FC0F842CA}">
      <dgm:prSet custT="1"/>
      <dgm:spPr/>
      <dgm:t>
        <a:bodyPr/>
        <a:lstStyle/>
        <a:p>
          <a:pPr>
            <a:lnSpc>
              <a:spcPct val="100000"/>
            </a:lnSpc>
          </a:pPr>
          <a:r>
            <a:rPr lang="en-US" sz="2800" dirty="0"/>
            <a:t>This activity is an agency expenditure.</a:t>
          </a:r>
        </a:p>
      </dgm:t>
      <dgm:extLst>
        <a:ext uri="{E40237B7-FDA0-4F09-8148-C483321AD2D9}">
          <dgm14:cNvPr xmlns:dgm14="http://schemas.microsoft.com/office/drawing/2010/diagram" id="0" name="" descr="This activity is an agency expenditure.&#10;We debit GL 3501 to increase accrued expenditures.&#10;When the payment issues, the system updates it to cash expenditure.&#10;"/>
        </a:ext>
      </dgm:extLst>
    </dgm:pt>
    <dgm:pt modelId="{EFAE8A07-FAFE-4C88-81A2-0B908182D68F}" type="parTrans" cxnId="{E08F5F52-2466-49E2-96C8-05EC3B9C2992}">
      <dgm:prSet/>
      <dgm:spPr/>
      <dgm:t>
        <a:bodyPr/>
        <a:lstStyle/>
        <a:p>
          <a:endParaRPr lang="en-US"/>
        </a:p>
      </dgm:t>
    </dgm:pt>
    <dgm:pt modelId="{F263E51C-C803-4DEE-89C6-1FCA3B20F716}" type="sibTrans" cxnId="{E08F5F52-2466-49E2-96C8-05EC3B9C2992}">
      <dgm:prSet/>
      <dgm:spPr/>
      <dgm:t>
        <a:bodyPr/>
        <a:lstStyle/>
        <a:p>
          <a:endParaRPr lang="en-US"/>
        </a:p>
      </dgm:t>
    </dgm:pt>
    <dgm:pt modelId="{84588940-2D7D-4072-964A-A5F7B2222D6D}">
      <dgm:prSet custT="1"/>
      <dgm:spPr/>
      <dgm:t>
        <a:bodyPr/>
        <a:lstStyle/>
        <a:p>
          <a:pPr>
            <a:lnSpc>
              <a:spcPct val="100000"/>
            </a:lnSpc>
          </a:pPr>
          <a:r>
            <a:rPr lang="en-US" sz="2800" dirty="0"/>
            <a:t>We debit GL 3501 to increase accrued expenditures.</a:t>
          </a:r>
        </a:p>
      </dgm:t>
      <dgm:extLst>
        <a:ext uri="{E40237B7-FDA0-4F09-8148-C483321AD2D9}">
          <dgm14:cNvPr xmlns:dgm14="http://schemas.microsoft.com/office/drawing/2010/diagram" id="0" name="" descr="This activity is an agency expenditure.&#10;We debit GL 3501 to increase accrued expenditures.&#10;When the payment issues, the system updates it to cash expenditure.&#10;"/>
        </a:ext>
      </dgm:extLst>
    </dgm:pt>
    <dgm:pt modelId="{FFB33848-C605-49BD-A3F4-AEC76D203822}" type="parTrans" cxnId="{C0E544D5-3EEE-4D36-B234-9DF60E91371B}">
      <dgm:prSet/>
      <dgm:spPr/>
      <dgm:t>
        <a:bodyPr/>
        <a:lstStyle/>
        <a:p>
          <a:endParaRPr lang="en-US"/>
        </a:p>
      </dgm:t>
    </dgm:pt>
    <dgm:pt modelId="{AB37DBFA-9190-47A6-A332-95A2413E3026}" type="sibTrans" cxnId="{C0E544D5-3EEE-4D36-B234-9DF60E91371B}">
      <dgm:prSet/>
      <dgm:spPr/>
      <dgm:t>
        <a:bodyPr/>
        <a:lstStyle/>
        <a:p>
          <a:endParaRPr lang="en-US"/>
        </a:p>
      </dgm:t>
    </dgm:pt>
    <dgm:pt modelId="{ACE18EF4-5229-4D61-A14C-E5E5B3DF9951}">
      <dgm:prSet custT="1"/>
      <dgm:spPr/>
      <dgm:t>
        <a:bodyPr/>
        <a:lstStyle/>
        <a:p>
          <a:pPr>
            <a:lnSpc>
              <a:spcPct val="100000"/>
            </a:lnSpc>
          </a:pPr>
          <a:r>
            <a:rPr lang="en-US" sz="2800" dirty="0"/>
            <a:t>The system updates it to cash expenditure when payment is issued.</a:t>
          </a:r>
        </a:p>
      </dgm:t>
      <dgm:extLst>
        <a:ext uri="{E40237B7-FDA0-4F09-8148-C483321AD2D9}">
          <dgm14:cNvPr xmlns:dgm14="http://schemas.microsoft.com/office/drawing/2010/diagram" id="0" name="" descr="This activity is an agency expenditure.&#10;We debit GL 3501 to increase accrued expenditures.&#10;When the payment issues, the system updates it to cash expenditure.&#10;"/>
        </a:ext>
      </dgm:extLst>
    </dgm:pt>
    <dgm:pt modelId="{6F44EEC9-8B98-4D4C-90F7-33673CD93F59}" type="parTrans" cxnId="{A854F740-A355-4D8E-BD9E-2866A963A87D}">
      <dgm:prSet/>
      <dgm:spPr/>
      <dgm:t>
        <a:bodyPr/>
        <a:lstStyle/>
        <a:p>
          <a:endParaRPr lang="en-US"/>
        </a:p>
      </dgm:t>
    </dgm:pt>
    <dgm:pt modelId="{6886A473-99CC-4209-88FE-48FADDE94BC4}" type="sibTrans" cxnId="{A854F740-A355-4D8E-BD9E-2866A963A87D}">
      <dgm:prSet/>
      <dgm:spPr/>
      <dgm:t>
        <a:bodyPr/>
        <a:lstStyle/>
        <a:p>
          <a:endParaRPr lang="en-US"/>
        </a:p>
      </dgm:t>
    </dgm:pt>
    <dgm:pt modelId="{FFF68A67-34D6-470C-A368-B05E39D7375F}" type="pres">
      <dgm:prSet presAssocID="{37B8DC2B-2EDF-4B23-BADB-1C4B941670EF}" presName="root" presStyleCnt="0">
        <dgm:presLayoutVars>
          <dgm:dir/>
          <dgm:resizeHandles val="exact"/>
        </dgm:presLayoutVars>
      </dgm:prSet>
      <dgm:spPr/>
    </dgm:pt>
    <dgm:pt modelId="{5832BFDB-130D-4D48-A4C3-44CBEAFB2C5A}" type="pres">
      <dgm:prSet presAssocID="{7EB58EA7-88C8-41F1-A2C9-601FC0F842CA}" presName="compNode" presStyleCnt="0"/>
      <dgm:spPr/>
    </dgm:pt>
    <dgm:pt modelId="{1D102C16-0DDF-4DA0-95D1-A56F0B48DF1C}" type="pres">
      <dgm:prSet presAssocID="{7EB58EA7-88C8-41F1-A2C9-601FC0F842CA}" presName="bgRect" presStyleLbl="bgShp" presStyleIdx="0" presStyleCnt="3" custLinFactNeighborY="3941"/>
      <dgm:spPr>
        <a:solidFill>
          <a:srgbClr val="E7E6E6"/>
        </a:solidFill>
      </dgm:spPr>
    </dgm:pt>
    <dgm:pt modelId="{141BC21F-004E-4DCF-9E05-70C9EAC8CC21}" type="pres">
      <dgm:prSet presAssocID="{7EB58EA7-88C8-41F1-A2C9-601FC0F842C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nk with solid fill"/>
        </a:ext>
      </dgm:extLst>
    </dgm:pt>
    <dgm:pt modelId="{4F5A16EF-72C6-40F1-A1DA-E0DC26334861}" type="pres">
      <dgm:prSet presAssocID="{7EB58EA7-88C8-41F1-A2C9-601FC0F842CA}" presName="spaceRect" presStyleCnt="0"/>
      <dgm:spPr/>
    </dgm:pt>
    <dgm:pt modelId="{32502A6A-4ACA-4A07-96A1-3AA7A09E4D18}" type="pres">
      <dgm:prSet presAssocID="{7EB58EA7-88C8-41F1-A2C9-601FC0F842CA}" presName="parTx" presStyleLbl="revTx" presStyleIdx="0" presStyleCnt="3">
        <dgm:presLayoutVars>
          <dgm:chMax val="0"/>
          <dgm:chPref val="0"/>
        </dgm:presLayoutVars>
      </dgm:prSet>
      <dgm:spPr/>
    </dgm:pt>
    <dgm:pt modelId="{1AE5295E-56D3-4D18-9E4D-EE2905F48826}" type="pres">
      <dgm:prSet presAssocID="{F263E51C-C803-4DEE-89C6-1FCA3B20F716}" presName="sibTrans" presStyleCnt="0"/>
      <dgm:spPr/>
    </dgm:pt>
    <dgm:pt modelId="{76495FA5-CA83-467D-A415-C61F35BEDB10}" type="pres">
      <dgm:prSet presAssocID="{84588940-2D7D-4072-964A-A5F7B2222D6D}" presName="compNode" presStyleCnt="0"/>
      <dgm:spPr/>
    </dgm:pt>
    <dgm:pt modelId="{04C426FB-083F-4384-9804-75A885ED132F}" type="pres">
      <dgm:prSet presAssocID="{84588940-2D7D-4072-964A-A5F7B2222D6D}" presName="bgRect" presStyleLbl="bgShp" presStyleIdx="1" presStyleCnt="3"/>
      <dgm:spPr>
        <a:solidFill>
          <a:srgbClr val="E7E6E6"/>
        </a:solidFill>
      </dgm:spPr>
    </dgm:pt>
    <dgm:pt modelId="{D97698A8-643C-4350-8ECB-7B8FB132D59E}" type="pres">
      <dgm:prSet presAssocID="{84588940-2D7D-4072-964A-A5F7B2222D6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lculator"/>
        </a:ext>
      </dgm:extLst>
    </dgm:pt>
    <dgm:pt modelId="{7E77BCAC-535F-4F5E-B9A2-1580621A4035}" type="pres">
      <dgm:prSet presAssocID="{84588940-2D7D-4072-964A-A5F7B2222D6D}" presName="spaceRect" presStyleCnt="0"/>
      <dgm:spPr/>
    </dgm:pt>
    <dgm:pt modelId="{E88A5C9B-12F3-4CA1-9489-FBDB0C9423CC}" type="pres">
      <dgm:prSet presAssocID="{84588940-2D7D-4072-964A-A5F7B2222D6D}" presName="parTx" presStyleLbl="revTx" presStyleIdx="1" presStyleCnt="3">
        <dgm:presLayoutVars>
          <dgm:chMax val="0"/>
          <dgm:chPref val="0"/>
        </dgm:presLayoutVars>
      </dgm:prSet>
      <dgm:spPr/>
    </dgm:pt>
    <dgm:pt modelId="{E79888A0-1B99-4F20-8048-366873B8C8CF}" type="pres">
      <dgm:prSet presAssocID="{AB37DBFA-9190-47A6-A332-95A2413E3026}" presName="sibTrans" presStyleCnt="0"/>
      <dgm:spPr/>
    </dgm:pt>
    <dgm:pt modelId="{922F816F-CC2A-4648-A95C-0AF70898CBE0}" type="pres">
      <dgm:prSet presAssocID="{ACE18EF4-5229-4D61-A14C-E5E5B3DF9951}" presName="compNode" presStyleCnt="0"/>
      <dgm:spPr/>
    </dgm:pt>
    <dgm:pt modelId="{4E3443D1-72F4-4787-8733-37D837E8BFED}" type="pres">
      <dgm:prSet presAssocID="{ACE18EF4-5229-4D61-A14C-E5E5B3DF9951}" presName="bgRect" presStyleLbl="bgShp" presStyleIdx="2" presStyleCnt="3"/>
      <dgm:spPr>
        <a:solidFill>
          <a:srgbClr val="E7E6E6"/>
        </a:solidFill>
      </dgm:spPr>
    </dgm:pt>
    <dgm:pt modelId="{C4344E56-2089-4530-8850-C5614F1D2EAF}" type="pres">
      <dgm:prSet presAssocID="{ACE18EF4-5229-4D61-A14C-E5E5B3DF995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oney"/>
        </a:ext>
      </dgm:extLst>
    </dgm:pt>
    <dgm:pt modelId="{103C1278-2C6A-4193-8096-97E580A3DB42}" type="pres">
      <dgm:prSet presAssocID="{ACE18EF4-5229-4D61-A14C-E5E5B3DF9951}" presName="spaceRect" presStyleCnt="0"/>
      <dgm:spPr/>
    </dgm:pt>
    <dgm:pt modelId="{6B74ECF7-C253-4C5E-A75C-953F0B3A02BD}" type="pres">
      <dgm:prSet presAssocID="{ACE18EF4-5229-4D61-A14C-E5E5B3DF9951}" presName="parTx" presStyleLbl="revTx" presStyleIdx="2" presStyleCnt="3">
        <dgm:presLayoutVars>
          <dgm:chMax val="0"/>
          <dgm:chPref val="0"/>
        </dgm:presLayoutVars>
      </dgm:prSet>
      <dgm:spPr/>
    </dgm:pt>
  </dgm:ptLst>
  <dgm:cxnLst>
    <dgm:cxn modelId="{7CF15615-BF04-4663-930D-FC270CF1296D}" type="presOf" srcId="{84588940-2D7D-4072-964A-A5F7B2222D6D}" destId="{E88A5C9B-12F3-4CA1-9489-FBDB0C9423CC}" srcOrd="0" destOrd="0" presId="urn:microsoft.com/office/officeart/2018/2/layout/IconVerticalSolidList"/>
    <dgm:cxn modelId="{A854F740-A355-4D8E-BD9E-2866A963A87D}" srcId="{37B8DC2B-2EDF-4B23-BADB-1C4B941670EF}" destId="{ACE18EF4-5229-4D61-A14C-E5E5B3DF9951}" srcOrd="2" destOrd="0" parTransId="{6F44EEC9-8B98-4D4C-90F7-33673CD93F59}" sibTransId="{6886A473-99CC-4209-88FE-48FADDE94BC4}"/>
    <dgm:cxn modelId="{C00E0D71-F7F0-4CF4-96BD-BCE0D25F238F}" type="presOf" srcId="{7EB58EA7-88C8-41F1-A2C9-601FC0F842CA}" destId="{32502A6A-4ACA-4A07-96A1-3AA7A09E4D18}" srcOrd="0" destOrd="0" presId="urn:microsoft.com/office/officeart/2018/2/layout/IconVerticalSolidList"/>
    <dgm:cxn modelId="{E08F5F52-2466-49E2-96C8-05EC3B9C2992}" srcId="{37B8DC2B-2EDF-4B23-BADB-1C4B941670EF}" destId="{7EB58EA7-88C8-41F1-A2C9-601FC0F842CA}" srcOrd="0" destOrd="0" parTransId="{EFAE8A07-FAFE-4C88-81A2-0B908182D68F}" sibTransId="{F263E51C-C803-4DEE-89C6-1FCA3B20F716}"/>
    <dgm:cxn modelId="{E2480AC1-876A-4741-B695-338FFE428E40}" type="presOf" srcId="{37B8DC2B-2EDF-4B23-BADB-1C4B941670EF}" destId="{FFF68A67-34D6-470C-A368-B05E39D7375F}" srcOrd="0" destOrd="0" presId="urn:microsoft.com/office/officeart/2018/2/layout/IconVerticalSolidList"/>
    <dgm:cxn modelId="{C0E544D5-3EEE-4D36-B234-9DF60E91371B}" srcId="{37B8DC2B-2EDF-4B23-BADB-1C4B941670EF}" destId="{84588940-2D7D-4072-964A-A5F7B2222D6D}" srcOrd="1" destOrd="0" parTransId="{FFB33848-C605-49BD-A3F4-AEC76D203822}" sibTransId="{AB37DBFA-9190-47A6-A332-95A2413E3026}"/>
    <dgm:cxn modelId="{8C6456EB-6A48-48FB-8846-8B756CA20D12}" type="presOf" srcId="{ACE18EF4-5229-4D61-A14C-E5E5B3DF9951}" destId="{6B74ECF7-C253-4C5E-A75C-953F0B3A02BD}" srcOrd="0" destOrd="0" presId="urn:microsoft.com/office/officeart/2018/2/layout/IconVerticalSolidList"/>
    <dgm:cxn modelId="{52A8D533-DE11-422D-8A5B-57622BCB39D0}" type="presParOf" srcId="{FFF68A67-34D6-470C-A368-B05E39D7375F}" destId="{5832BFDB-130D-4D48-A4C3-44CBEAFB2C5A}" srcOrd="0" destOrd="0" presId="urn:microsoft.com/office/officeart/2018/2/layout/IconVerticalSolidList"/>
    <dgm:cxn modelId="{7AEDB650-21AB-47C6-A9F0-300256B4E7C2}" type="presParOf" srcId="{5832BFDB-130D-4D48-A4C3-44CBEAFB2C5A}" destId="{1D102C16-0DDF-4DA0-95D1-A56F0B48DF1C}" srcOrd="0" destOrd="0" presId="urn:microsoft.com/office/officeart/2018/2/layout/IconVerticalSolidList"/>
    <dgm:cxn modelId="{958ECD50-78BA-4CE6-88B5-3ADF5E00D658}" type="presParOf" srcId="{5832BFDB-130D-4D48-A4C3-44CBEAFB2C5A}" destId="{141BC21F-004E-4DCF-9E05-70C9EAC8CC21}" srcOrd="1" destOrd="0" presId="urn:microsoft.com/office/officeart/2018/2/layout/IconVerticalSolidList"/>
    <dgm:cxn modelId="{1C5735D0-8E62-45D7-9DD1-D29D2C536226}" type="presParOf" srcId="{5832BFDB-130D-4D48-A4C3-44CBEAFB2C5A}" destId="{4F5A16EF-72C6-40F1-A1DA-E0DC26334861}" srcOrd="2" destOrd="0" presId="urn:microsoft.com/office/officeart/2018/2/layout/IconVerticalSolidList"/>
    <dgm:cxn modelId="{43527122-3479-4396-8306-69636D519D60}" type="presParOf" srcId="{5832BFDB-130D-4D48-A4C3-44CBEAFB2C5A}" destId="{32502A6A-4ACA-4A07-96A1-3AA7A09E4D18}" srcOrd="3" destOrd="0" presId="urn:microsoft.com/office/officeart/2018/2/layout/IconVerticalSolidList"/>
    <dgm:cxn modelId="{409E28F4-9894-4199-BC62-88653A83C5FF}" type="presParOf" srcId="{FFF68A67-34D6-470C-A368-B05E39D7375F}" destId="{1AE5295E-56D3-4D18-9E4D-EE2905F48826}" srcOrd="1" destOrd="0" presId="urn:microsoft.com/office/officeart/2018/2/layout/IconVerticalSolidList"/>
    <dgm:cxn modelId="{85B11D33-0F4E-40DE-A7D0-FB2BBBEC1879}" type="presParOf" srcId="{FFF68A67-34D6-470C-A368-B05E39D7375F}" destId="{76495FA5-CA83-467D-A415-C61F35BEDB10}" srcOrd="2" destOrd="0" presId="urn:microsoft.com/office/officeart/2018/2/layout/IconVerticalSolidList"/>
    <dgm:cxn modelId="{6C793D0D-ECF2-4CF0-B629-65E5183A2D6D}" type="presParOf" srcId="{76495FA5-CA83-467D-A415-C61F35BEDB10}" destId="{04C426FB-083F-4384-9804-75A885ED132F}" srcOrd="0" destOrd="0" presId="urn:microsoft.com/office/officeart/2018/2/layout/IconVerticalSolidList"/>
    <dgm:cxn modelId="{45871741-4E52-491B-B1ED-C9BF337419A2}" type="presParOf" srcId="{76495FA5-CA83-467D-A415-C61F35BEDB10}" destId="{D97698A8-643C-4350-8ECB-7B8FB132D59E}" srcOrd="1" destOrd="0" presId="urn:microsoft.com/office/officeart/2018/2/layout/IconVerticalSolidList"/>
    <dgm:cxn modelId="{CD8D7B91-B9D4-4159-B1FF-6B0FD65033BE}" type="presParOf" srcId="{76495FA5-CA83-467D-A415-C61F35BEDB10}" destId="{7E77BCAC-535F-4F5E-B9A2-1580621A4035}" srcOrd="2" destOrd="0" presId="urn:microsoft.com/office/officeart/2018/2/layout/IconVerticalSolidList"/>
    <dgm:cxn modelId="{F442C7C4-9808-4337-918D-8A839434D79D}" type="presParOf" srcId="{76495FA5-CA83-467D-A415-C61F35BEDB10}" destId="{E88A5C9B-12F3-4CA1-9489-FBDB0C9423CC}" srcOrd="3" destOrd="0" presId="urn:microsoft.com/office/officeart/2018/2/layout/IconVerticalSolidList"/>
    <dgm:cxn modelId="{5C542708-070F-4FFC-BC21-8C896CC09800}" type="presParOf" srcId="{FFF68A67-34D6-470C-A368-B05E39D7375F}" destId="{E79888A0-1B99-4F20-8048-366873B8C8CF}" srcOrd="3" destOrd="0" presId="urn:microsoft.com/office/officeart/2018/2/layout/IconVerticalSolidList"/>
    <dgm:cxn modelId="{23B67551-FEB0-44CB-A821-758C31502F20}" type="presParOf" srcId="{FFF68A67-34D6-470C-A368-B05E39D7375F}" destId="{922F816F-CC2A-4648-A95C-0AF70898CBE0}" srcOrd="4" destOrd="0" presId="urn:microsoft.com/office/officeart/2018/2/layout/IconVerticalSolidList"/>
    <dgm:cxn modelId="{77908006-553F-4465-94BA-13E5252B927F}" type="presParOf" srcId="{922F816F-CC2A-4648-A95C-0AF70898CBE0}" destId="{4E3443D1-72F4-4787-8733-37D837E8BFED}" srcOrd="0" destOrd="0" presId="urn:microsoft.com/office/officeart/2018/2/layout/IconVerticalSolidList"/>
    <dgm:cxn modelId="{A8DC3B57-EFEC-4550-949F-3304619C9C81}" type="presParOf" srcId="{922F816F-CC2A-4648-A95C-0AF70898CBE0}" destId="{C4344E56-2089-4530-8850-C5614F1D2EAF}" srcOrd="1" destOrd="0" presId="urn:microsoft.com/office/officeart/2018/2/layout/IconVerticalSolidList"/>
    <dgm:cxn modelId="{99E08F9F-15C8-4481-AA9D-25434E56D6E2}" type="presParOf" srcId="{922F816F-CC2A-4648-A95C-0AF70898CBE0}" destId="{103C1278-2C6A-4193-8096-97E580A3DB42}" srcOrd="2" destOrd="0" presId="urn:microsoft.com/office/officeart/2018/2/layout/IconVerticalSolidList"/>
    <dgm:cxn modelId="{57A91E4A-F563-42A8-B204-23FC4DBB3C3E}" type="presParOf" srcId="{922F816F-CC2A-4648-A95C-0AF70898CBE0}" destId="{6B74ECF7-C253-4C5E-A75C-953F0B3A02B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B8DC2B-2EDF-4B23-BADB-1C4B941670EF}" type="doc">
      <dgm:prSet loTypeId="urn:microsoft.com/office/officeart/2018/2/layout/IconVerticalSolidList" loCatId="icon" qsTypeId="urn:microsoft.com/office/officeart/2005/8/quickstyle/simple1" qsCatId="simple" csTypeId="urn:microsoft.com/office/officeart/2018/5/colors/Iconchunking_neutralbg_accent2_2" csCatId="accent2" phldr="1"/>
      <dgm:spPr/>
      <dgm:t>
        <a:bodyPr/>
        <a:lstStyle/>
        <a:p>
          <a:endParaRPr lang="en-US"/>
        </a:p>
      </dgm:t>
    </dgm:pt>
    <dgm:pt modelId="{7EB58EA7-88C8-41F1-A2C9-601FC0F842CA}">
      <dgm:prSet custT="1"/>
      <dgm:spPr/>
      <dgm:t>
        <a:bodyPr/>
        <a:lstStyle/>
        <a:p>
          <a:pPr>
            <a:lnSpc>
              <a:spcPct val="100000"/>
            </a:lnSpc>
          </a:pPr>
          <a:r>
            <a:rPr lang="en-US" sz="2800" dirty="0"/>
            <a:t>No COBJ used on original TC162 entry recording the Deposit Liability</a:t>
          </a:r>
        </a:p>
      </dgm:t>
      <dgm:extLst>
        <a:ext uri="{E40237B7-FDA0-4F09-8148-C483321AD2D9}">
          <dgm14:cNvPr xmlns:dgm14="http://schemas.microsoft.com/office/drawing/2010/diagram" id="0" name="" descr="No COBJ used on original TC162 entry recording the Deposit Liability&#10;We do not need to use a COBJ for this entry to clear the Deposit Liability &#10;No COBJ is needed to return the funds.&#10;"/>
        </a:ext>
      </dgm:extLst>
    </dgm:pt>
    <dgm:pt modelId="{EFAE8A07-FAFE-4C88-81A2-0B908182D68F}" type="parTrans" cxnId="{E08F5F52-2466-49E2-96C8-05EC3B9C2992}">
      <dgm:prSet/>
      <dgm:spPr/>
      <dgm:t>
        <a:bodyPr/>
        <a:lstStyle/>
        <a:p>
          <a:endParaRPr lang="en-US"/>
        </a:p>
      </dgm:t>
    </dgm:pt>
    <dgm:pt modelId="{F263E51C-C803-4DEE-89C6-1FCA3B20F716}" type="sibTrans" cxnId="{E08F5F52-2466-49E2-96C8-05EC3B9C2992}">
      <dgm:prSet/>
      <dgm:spPr/>
      <dgm:t>
        <a:bodyPr/>
        <a:lstStyle/>
        <a:p>
          <a:endParaRPr lang="en-US"/>
        </a:p>
      </dgm:t>
    </dgm:pt>
    <dgm:pt modelId="{84588940-2D7D-4072-964A-A5F7B2222D6D}">
      <dgm:prSet custT="1"/>
      <dgm:spPr/>
      <dgm:t>
        <a:bodyPr/>
        <a:lstStyle/>
        <a:p>
          <a:pPr>
            <a:lnSpc>
              <a:spcPct val="100000"/>
            </a:lnSpc>
          </a:pPr>
          <a:r>
            <a:rPr lang="en-US" sz="2800" dirty="0">
              <a:ea typeface="Times New Roman" panose="02020603050405020304" pitchFamily="18" charset="0"/>
              <a:cs typeface="Arial" panose="020B0604020202020204" pitchFamily="34" charset="0"/>
            </a:rPr>
            <a:t>No COBJ needed for entry to clear the Deposit Liability </a:t>
          </a:r>
          <a:endParaRPr lang="en-US" sz="2800" dirty="0"/>
        </a:p>
      </dgm:t>
      <dgm:extLst>
        <a:ext uri="{E40237B7-FDA0-4F09-8148-C483321AD2D9}">
          <dgm14:cNvPr xmlns:dgm14="http://schemas.microsoft.com/office/drawing/2010/diagram" id="0" name="" descr="No COBJ used on original TC162 entry recording the Deposit Liability&#10;We do not need to use a COBJ for this entry to clear the Deposit Liability &#10;No COBJ is needed to return the funds.&#10;"/>
        </a:ext>
      </dgm:extLst>
    </dgm:pt>
    <dgm:pt modelId="{FFB33848-C605-49BD-A3F4-AEC76D203822}" type="parTrans" cxnId="{C0E544D5-3EEE-4D36-B234-9DF60E91371B}">
      <dgm:prSet/>
      <dgm:spPr/>
      <dgm:t>
        <a:bodyPr/>
        <a:lstStyle/>
        <a:p>
          <a:endParaRPr lang="en-US"/>
        </a:p>
      </dgm:t>
    </dgm:pt>
    <dgm:pt modelId="{AB37DBFA-9190-47A6-A332-95A2413E3026}" type="sibTrans" cxnId="{C0E544D5-3EEE-4D36-B234-9DF60E91371B}">
      <dgm:prSet/>
      <dgm:spPr/>
      <dgm:t>
        <a:bodyPr/>
        <a:lstStyle/>
        <a:p>
          <a:endParaRPr lang="en-US"/>
        </a:p>
      </dgm:t>
    </dgm:pt>
    <dgm:pt modelId="{ACE18EF4-5229-4D61-A14C-E5E5B3DF9951}">
      <dgm:prSet custT="1"/>
      <dgm:spPr/>
      <dgm:t>
        <a:bodyPr/>
        <a:lstStyle/>
        <a:p>
          <a:pPr>
            <a:lnSpc>
              <a:spcPct val="100000"/>
            </a:lnSpc>
          </a:pPr>
          <a:r>
            <a:rPr lang="en-US" sz="2800" dirty="0"/>
            <a:t>No COBJ is needed to return the funds.</a:t>
          </a:r>
        </a:p>
      </dgm:t>
      <dgm:extLst>
        <a:ext uri="{E40237B7-FDA0-4F09-8148-C483321AD2D9}">
          <dgm14:cNvPr xmlns:dgm14="http://schemas.microsoft.com/office/drawing/2010/diagram" id="0" name="" descr="No COBJ used on original TC162 entry recording the Deposit Liability&#10;We do not need to use a COBJ for this entry to clear the Deposit Liability &#10;No COBJ is needed to return the funds.&#10;"/>
        </a:ext>
      </dgm:extLst>
    </dgm:pt>
    <dgm:pt modelId="{6F44EEC9-8B98-4D4C-90F7-33673CD93F59}" type="parTrans" cxnId="{A854F740-A355-4D8E-BD9E-2866A963A87D}">
      <dgm:prSet/>
      <dgm:spPr/>
      <dgm:t>
        <a:bodyPr/>
        <a:lstStyle/>
        <a:p>
          <a:endParaRPr lang="en-US"/>
        </a:p>
      </dgm:t>
    </dgm:pt>
    <dgm:pt modelId="{6886A473-99CC-4209-88FE-48FADDE94BC4}" type="sibTrans" cxnId="{A854F740-A355-4D8E-BD9E-2866A963A87D}">
      <dgm:prSet/>
      <dgm:spPr/>
      <dgm:t>
        <a:bodyPr/>
        <a:lstStyle/>
        <a:p>
          <a:endParaRPr lang="en-US"/>
        </a:p>
      </dgm:t>
    </dgm:pt>
    <dgm:pt modelId="{FFF68A67-34D6-470C-A368-B05E39D7375F}" type="pres">
      <dgm:prSet presAssocID="{37B8DC2B-2EDF-4B23-BADB-1C4B941670EF}" presName="root" presStyleCnt="0">
        <dgm:presLayoutVars>
          <dgm:dir/>
          <dgm:resizeHandles val="exact"/>
        </dgm:presLayoutVars>
      </dgm:prSet>
      <dgm:spPr/>
    </dgm:pt>
    <dgm:pt modelId="{5832BFDB-130D-4D48-A4C3-44CBEAFB2C5A}" type="pres">
      <dgm:prSet presAssocID="{7EB58EA7-88C8-41F1-A2C9-601FC0F842CA}" presName="compNode" presStyleCnt="0"/>
      <dgm:spPr/>
    </dgm:pt>
    <dgm:pt modelId="{1D102C16-0DDF-4DA0-95D1-A56F0B48DF1C}" type="pres">
      <dgm:prSet presAssocID="{7EB58EA7-88C8-41F1-A2C9-601FC0F842CA}" presName="bgRect" presStyleLbl="bgShp" presStyleIdx="0" presStyleCnt="3"/>
      <dgm:spPr>
        <a:solidFill>
          <a:srgbClr val="E7E6E6"/>
        </a:solidFill>
      </dgm:spPr>
    </dgm:pt>
    <dgm:pt modelId="{141BC21F-004E-4DCF-9E05-70C9EAC8CC21}" type="pres">
      <dgm:prSet presAssocID="{7EB58EA7-88C8-41F1-A2C9-601FC0F842CA}"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ank check with solid fill"/>
        </a:ext>
      </dgm:extLst>
    </dgm:pt>
    <dgm:pt modelId="{4F5A16EF-72C6-40F1-A1DA-E0DC26334861}" type="pres">
      <dgm:prSet presAssocID="{7EB58EA7-88C8-41F1-A2C9-601FC0F842CA}" presName="spaceRect" presStyleCnt="0"/>
      <dgm:spPr/>
    </dgm:pt>
    <dgm:pt modelId="{32502A6A-4ACA-4A07-96A1-3AA7A09E4D18}" type="pres">
      <dgm:prSet presAssocID="{7EB58EA7-88C8-41F1-A2C9-601FC0F842CA}" presName="parTx" presStyleLbl="revTx" presStyleIdx="0" presStyleCnt="3">
        <dgm:presLayoutVars>
          <dgm:chMax val="0"/>
          <dgm:chPref val="0"/>
        </dgm:presLayoutVars>
      </dgm:prSet>
      <dgm:spPr/>
    </dgm:pt>
    <dgm:pt modelId="{1AE5295E-56D3-4D18-9E4D-EE2905F48826}" type="pres">
      <dgm:prSet presAssocID="{F263E51C-C803-4DEE-89C6-1FCA3B20F716}" presName="sibTrans" presStyleCnt="0"/>
      <dgm:spPr/>
    </dgm:pt>
    <dgm:pt modelId="{76495FA5-CA83-467D-A415-C61F35BEDB10}" type="pres">
      <dgm:prSet presAssocID="{84588940-2D7D-4072-964A-A5F7B2222D6D}" presName="compNode" presStyleCnt="0"/>
      <dgm:spPr/>
    </dgm:pt>
    <dgm:pt modelId="{04C426FB-083F-4384-9804-75A885ED132F}" type="pres">
      <dgm:prSet presAssocID="{84588940-2D7D-4072-964A-A5F7B2222D6D}" presName="bgRect" presStyleLbl="bgShp" presStyleIdx="1" presStyleCnt="3"/>
      <dgm:spPr>
        <a:solidFill>
          <a:srgbClr val="E7E6E6"/>
        </a:solidFill>
      </dgm:spPr>
    </dgm:pt>
    <dgm:pt modelId="{D97698A8-643C-4350-8ECB-7B8FB132D59E}" type="pres">
      <dgm:prSet presAssocID="{84588940-2D7D-4072-964A-A5F7B2222D6D}"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Laptop with solid fill"/>
        </a:ext>
      </dgm:extLst>
    </dgm:pt>
    <dgm:pt modelId="{7E77BCAC-535F-4F5E-B9A2-1580621A4035}" type="pres">
      <dgm:prSet presAssocID="{84588940-2D7D-4072-964A-A5F7B2222D6D}" presName="spaceRect" presStyleCnt="0"/>
      <dgm:spPr/>
    </dgm:pt>
    <dgm:pt modelId="{E88A5C9B-12F3-4CA1-9489-FBDB0C9423CC}" type="pres">
      <dgm:prSet presAssocID="{84588940-2D7D-4072-964A-A5F7B2222D6D}" presName="parTx" presStyleLbl="revTx" presStyleIdx="1" presStyleCnt="3">
        <dgm:presLayoutVars>
          <dgm:chMax val="0"/>
          <dgm:chPref val="0"/>
        </dgm:presLayoutVars>
      </dgm:prSet>
      <dgm:spPr/>
    </dgm:pt>
    <dgm:pt modelId="{E79888A0-1B99-4F20-8048-366873B8C8CF}" type="pres">
      <dgm:prSet presAssocID="{AB37DBFA-9190-47A6-A332-95A2413E3026}" presName="sibTrans" presStyleCnt="0"/>
      <dgm:spPr/>
    </dgm:pt>
    <dgm:pt modelId="{922F816F-CC2A-4648-A95C-0AF70898CBE0}" type="pres">
      <dgm:prSet presAssocID="{ACE18EF4-5229-4D61-A14C-E5E5B3DF9951}" presName="compNode" presStyleCnt="0"/>
      <dgm:spPr/>
    </dgm:pt>
    <dgm:pt modelId="{4E3443D1-72F4-4787-8733-37D837E8BFED}" type="pres">
      <dgm:prSet presAssocID="{ACE18EF4-5229-4D61-A14C-E5E5B3DF9951}" presName="bgRect" presStyleLbl="bgShp" presStyleIdx="2" presStyleCnt="3"/>
      <dgm:spPr>
        <a:solidFill>
          <a:srgbClr val="E7E6E6"/>
        </a:solidFill>
      </dgm:spPr>
    </dgm:pt>
    <dgm:pt modelId="{C4344E56-2089-4530-8850-C5614F1D2EAF}" type="pres">
      <dgm:prSet presAssocID="{ACE18EF4-5229-4D61-A14C-E5E5B3DF9951}"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103C1278-2C6A-4193-8096-97E580A3DB42}" type="pres">
      <dgm:prSet presAssocID="{ACE18EF4-5229-4D61-A14C-E5E5B3DF9951}" presName="spaceRect" presStyleCnt="0"/>
      <dgm:spPr/>
    </dgm:pt>
    <dgm:pt modelId="{6B74ECF7-C253-4C5E-A75C-953F0B3A02BD}" type="pres">
      <dgm:prSet presAssocID="{ACE18EF4-5229-4D61-A14C-E5E5B3DF9951}" presName="parTx" presStyleLbl="revTx" presStyleIdx="2" presStyleCnt="3">
        <dgm:presLayoutVars>
          <dgm:chMax val="0"/>
          <dgm:chPref val="0"/>
        </dgm:presLayoutVars>
      </dgm:prSet>
      <dgm:spPr/>
    </dgm:pt>
  </dgm:ptLst>
  <dgm:cxnLst>
    <dgm:cxn modelId="{7CF15615-BF04-4663-930D-FC270CF1296D}" type="presOf" srcId="{84588940-2D7D-4072-964A-A5F7B2222D6D}" destId="{E88A5C9B-12F3-4CA1-9489-FBDB0C9423CC}" srcOrd="0" destOrd="0" presId="urn:microsoft.com/office/officeart/2018/2/layout/IconVerticalSolidList"/>
    <dgm:cxn modelId="{A854F740-A355-4D8E-BD9E-2866A963A87D}" srcId="{37B8DC2B-2EDF-4B23-BADB-1C4B941670EF}" destId="{ACE18EF4-5229-4D61-A14C-E5E5B3DF9951}" srcOrd="2" destOrd="0" parTransId="{6F44EEC9-8B98-4D4C-90F7-33673CD93F59}" sibTransId="{6886A473-99CC-4209-88FE-48FADDE94BC4}"/>
    <dgm:cxn modelId="{C00E0D71-F7F0-4CF4-96BD-BCE0D25F238F}" type="presOf" srcId="{7EB58EA7-88C8-41F1-A2C9-601FC0F842CA}" destId="{32502A6A-4ACA-4A07-96A1-3AA7A09E4D18}" srcOrd="0" destOrd="0" presId="urn:microsoft.com/office/officeart/2018/2/layout/IconVerticalSolidList"/>
    <dgm:cxn modelId="{E08F5F52-2466-49E2-96C8-05EC3B9C2992}" srcId="{37B8DC2B-2EDF-4B23-BADB-1C4B941670EF}" destId="{7EB58EA7-88C8-41F1-A2C9-601FC0F842CA}" srcOrd="0" destOrd="0" parTransId="{EFAE8A07-FAFE-4C88-81A2-0B908182D68F}" sibTransId="{F263E51C-C803-4DEE-89C6-1FCA3B20F716}"/>
    <dgm:cxn modelId="{E2480AC1-876A-4741-B695-338FFE428E40}" type="presOf" srcId="{37B8DC2B-2EDF-4B23-BADB-1C4B941670EF}" destId="{FFF68A67-34D6-470C-A368-B05E39D7375F}" srcOrd="0" destOrd="0" presId="urn:microsoft.com/office/officeart/2018/2/layout/IconVerticalSolidList"/>
    <dgm:cxn modelId="{C0E544D5-3EEE-4D36-B234-9DF60E91371B}" srcId="{37B8DC2B-2EDF-4B23-BADB-1C4B941670EF}" destId="{84588940-2D7D-4072-964A-A5F7B2222D6D}" srcOrd="1" destOrd="0" parTransId="{FFB33848-C605-49BD-A3F4-AEC76D203822}" sibTransId="{AB37DBFA-9190-47A6-A332-95A2413E3026}"/>
    <dgm:cxn modelId="{8C6456EB-6A48-48FB-8846-8B756CA20D12}" type="presOf" srcId="{ACE18EF4-5229-4D61-A14C-E5E5B3DF9951}" destId="{6B74ECF7-C253-4C5E-A75C-953F0B3A02BD}" srcOrd="0" destOrd="0" presId="urn:microsoft.com/office/officeart/2018/2/layout/IconVerticalSolidList"/>
    <dgm:cxn modelId="{52A8D533-DE11-422D-8A5B-57622BCB39D0}" type="presParOf" srcId="{FFF68A67-34D6-470C-A368-B05E39D7375F}" destId="{5832BFDB-130D-4D48-A4C3-44CBEAFB2C5A}" srcOrd="0" destOrd="0" presId="urn:microsoft.com/office/officeart/2018/2/layout/IconVerticalSolidList"/>
    <dgm:cxn modelId="{7AEDB650-21AB-47C6-A9F0-300256B4E7C2}" type="presParOf" srcId="{5832BFDB-130D-4D48-A4C3-44CBEAFB2C5A}" destId="{1D102C16-0DDF-4DA0-95D1-A56F0B48DF1C}" srcOrd="0" destOrd="0" presId="urn:microsoft.com/office/officeart/2018/2/layout/IconVerticalSolidList"/>
    <dgm:cxn modelId="{958ECD50-78BA-4CE6-88B5-3ADF5E00D658}" type="presParOf" srcId="{5832BFDB-130D-4D48-A4C3-44CBEAFB2C5A}" destId="{141BC21F-004E-4DCF-9E05-70C9EAC8CC21}" srcOrd="1" destOrd="0" presId="urn:microsoft.com/office/officeart/2018/2/layout/IconVerticalSolidList"/>
    <dgm:cxn modelId="{1C5735D0-8E62-45D7-9DD1-D29D2C536226}" type="presParOf" srcId="{5832BFDB-130D-4D48-A4C3-44CBEAFB2C5A}" destId="{4F5A16EF-72C6-40F1-A1DA-E0DC26334861}" srcOrd="2" destOrd="0" presId="urn:microsoft.com/office/officeart/2018/2/layout/IconVerticalSolidList"/>
    <dgm:cxn modelId="{43527122-3479-4396-8306-69636D519D60}" type="presParOf" srcId="{5832BFDB-130D-4D48-A4C3-44CBEAFB2C5A}" destId="{32502A6A-4ACA-4A07-96A1-3AA7A09E4D18}" srcOrd="3" destOrd="0" presId="urn:microsoft.com/office/officeart/2018/2/layout/IconVerticalSolidList"/>
    <dgm:cxn modelId="{409E28F4-9894-4199-BC62-88653A83C5FF}" type="presParOf" srcId="{FFF68A67-34D6-470C-A368-B05E39D7375F}" destId="{1AE5295E-56D3-4D18-9E4D-EE2905F48826}" srcOrd="1" destOrd="0" presId="urn:microsoft.com/office/officeart/2018/2/layout/IconVerticalSolidList"/>
    <dgm:cxn modelId="{85B11D33-0F4E-40DE-A7D0-FB2BBBEC1879}" type="presParOf" srcId="{FFF68A67-34D6-470C-A368-B05E39D7375F}" destId="{76495FA5-CA83-467D-A415-C61F35BEDB10}" srcOrd="2" destOrd="0" presId="urn:microsoft.com/office/officeart/2018/2/layout/IconVerticalSolidList"/>
    <dgm:cxn modelId="{6C793D0D-ECF2-4CF0-B629-65E5183A2D6D}" type="presParOf" srcId="{76495FA5-CA83-467D-A415-C61F35BEDB10}" destId="{04C426FB-083F-4384-9804-75A885ED132F}" srcOrd="0" destOrd="0" presId="urn:microsoft.com/office/officeart/2018/2/layout/IconVerticalSolidList"/>
    <dgm:cxn modelId="{45871741-4E52-491B-B1ED-C9BF337419A2}" type="presParOf" srcId="{76495FA5-CA83-467D-A415-C61F35BEDB10}" destId="{D97698A8-643C-4350-8ECB-7B8FB132D59E}" srcOrd="1" destOrd="0" presId="urn:microsoft.com/office/officeart/2018/2/layout/IconVerticalSolidList"/>
    <dgm:cxn modelId="{CD8D7B91-B9D4-4159-B1FF-6B0FD65033BE}" type="presParOf" srcId="{76495FA5-CA83-467D-A415-C61F35BEDB10}" destId="{7E77BCAC-535F-4F5E-B9A2-1580621A4035}" srcOrd="2" destOrd="0" presId="urn:microsoft.com/office/officeart/2018/2/layout/IconVerticalSolidList"/>
    <dgm:cxn modelId="{F442C7C4-9808-4337-918D-8A839434D79D}" type="presParOf" srcId="{76495FA5-CA83-467D-A415-C61F35BEDB10}" destId="{E88A5C9B-12F3-4CA1-9489-FBDB0C9423CC}" srcOrd="3" destOrd="0" presId="urn:microsoft.com/office/officeart/2018/2/layout/IconVerticalSolidList"/>
    <dgm:cxn modelId="{5C542708-070F-4FFC-BC21-8C896CC09800}" type="presParOf" srcId="{FFF68A67-34D6-470C-A368-B05E39D7375F}" destId="{E79888A0-1B99-4F20-8048-366873B8C8CF}" srcOrd="3" destOrd="0" presId="urn:microsoft.com/office/officeart/2018/2/layout/IconVerticalSolidList"/>
    <dgm:cxn modelId="{23B67551-FEB0-44CB-A821-758C31502F20}" type="presParOf" srcId="{FFF68A67-34D6-470C-A368-B05E39D7375F}" destId="{922F816F-CC2A-4648-A95C-0AF70898CBE0}" srcOrd="4" destOrd="0" presId="urn:microsoft.com/office/officeart/2018/2/layout/IconVerticalSolidList"/>
    <dgm:cxn modelId="{77908006-553F-4465-94BA-13E5252B927F}" type="presParOf" srcId="{922F816F-CC2A-4648-A95C-0AF70898CBE0}" destId="{4E3443D1-72F4-4787-8733-37D837E8BFED}" srcOrd="0" destOrd="0" presId="urn:microsoft.com/office/officeart/2018/2/layout/IconVerticalSolidList"/>
    <dgm:cxn modelId="{A8DC3B57-EFEC-4550-949F-3304619C9C81}" type="presParOf" srcId="{922F816F-CC2A-4648-A95C-0AF70898CBE0}" destId="{C4344E56-2089-4530-8850-C5614F1D2EAF}" srcOrd="1" destOrd="0" presId="urn:microsoft.com/office/officeart/2018/2/layout/IconVerticalSolidList"/>
    <dgm:cxn modelId="{99E08F9F-15C8-4481-AA9D-25434E56D6E2}" type="presParOf" srcId="{922F816F-CC2A-4648-A95C-0AF70898CBE0}" destId="{103C1278-2C6A-4193-8096-97E580A3DB42}" srcOrd="2" destOrd="0" presId="urn:microsoft.com/office/officeart/2018/2/layout/IconVerticalSolidList"/>
    <dgm:cxn modelId="{57A91E4A-F563-42A8-B204-23FC4DBB3C3E}" type="presParOf" srcId="{922F816F-CC2A-4648-A95C-0AF70898CBE0}" destId="{6B74ECF7-C253-4C5E-A75C-953F0B3A02B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B8DC2B-2EDF-4B23-BADB-1C4B941670EF}"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7EB58EA7-88C8-41F1-A2C9-601FC0F842CA}">
      <dgm:prSet custT="1"/>
      <dgm:spPr/>
      <dgm:t>
        <a:bodyPr/>
        <a:lstStyle/>
        <a:p>
          <a:pPr>
            <a:lnSpc>
              <a:spcPct val="100000"/>
            </a:lnSpc>
            <a:spcAft>
              <a:spcPts val="0"/>
            </a:spcAft>
            <a:defRPr cap="all"/>
          </a:pPr>
          <a:r>
            <a:rPr lang="en-US" sz="3000" cap="none" dirty="0"/>
            <a:t>Original COBJ 4200</a:t>
          </a:r>
        </a:p>
      </dgm:t>
    </dgm:pt>
    <dgm:pt modelId="{EFAE8A07-FAFE-4C88-81A2-0B908182D68F}" type="parTrans" cxnId="{E08F5F52-2466-49E2-96C8-05EC3B9C2992}">
      <dgm:prSet/>
      <dgm:spPr/>
      <dgm:t>
        <a:bodyPr/>
        <a:lstStyle/>
        <a:p>
          <a:endParaRPr lang="en-US"/>
        </a:p>
      </dgm:t>
    </dgm:pt>
    <dgm:pt modelId="{F263E51C-C803-4DEE-89C6-1FCA3B20F716}" type="sibTrans" cxnId="{E08F5F52-2466-49E2-96C8-05EC3B9C2992}">
      <dgm:prSet/>
      <dgm:spPr/>
      <dgm:t>
        <a:bodyPr/>
        <a:lstStyle/>
        <a:p>
          <a:endParaRPr lang="en-US"/>
        </a:p>
      </dgm:t>
    </dgm:pt>
    <dgm:pt modelId="{84588940-2D7D-4072-964A-A5F7B2222D6D}">
      <dgm:prSet custT="1"/>
      <dgm:spPr/>
      <dgm:t>
        <a:bodyPr/>
        <a:lstStyle/>
        <a:p>
          <a:pPr>
            <a:lnSpc>
              <a:spcPct val="100000"/>
            </a:lnSpc>
            <a:spcAft>
              <a:spcPts val="0"/>
            </a:spcAft>
            <a:defRPr cap="all"/>
          </a:pPr>
          <a:r>
            <a:rPr lang="en-US" sz="3000" cap="none" dirty="0"/>
            <a:t>4200 - Office Supplies is correct</a:t>
          </a:r>
        </a:p>
      </dgm:t>
    </dgm:pt>
    <dgm:pt modelId="{FFB33848-C605-49BD-A3F4-AEC76D203822}" type="parTrans" cxnId="{C0E544D5-3EEE-4D36-B234-9DF60E91371B}">
      <dgm:prSet/>
      <dgm:spPr/>
      <dgm:t>
        <a:bodyPr/>
        <a:lstStyle/>
        <a:p>
          <a:endParaRPr lang="en-US"/>
        </a:p>
      </dgm:t>
    </dgm:pt>
    <dgm:pt modelId="{AB37DBFA-9190-47A6-A332-95A2413E3026}" type="sibTrans" cxnId="{C0E544D5-3EEE-4D36-B234-9DF60E91371B}">
      <dgm:prSet/>
      <dgm:spPr/>
      <dgm:t>
        <a:bodyPr/>
        <a:lstStyle/>
        <a:p>
          <a:endParaRPr lang="en-US"/>
        </a:p>
      </dgm:t>
    </dgm:pt>
    <dgm:pt modelId="{ACE18EF4-5229-4D61-A14C-E5E5B3DF9951}">
      <dgm:prSet custT="1"/>
      <dgm:spPr/>
      <dgm:t>
        <a:bodyPr/>
        <a:lstStyle/>
        <a:p>
          <a:pPr>
            <a:lnSpc>
              <a:spcPct val="100000"/>
            </a:lnSpc>
            <a:spcAft>
              <a:spcPts val="0"/>
            </a:spcAft>
            <a:defRPr cap="all"/>
          </a:pPr>
          <a:r>
            <a:rPr lang="en-US" sz="3000" cap="none" dirty="0"/>
            <a:t>Use 4200 for PCA Correction</a:t>
          </a:r>
        </a:p>
      </dgm:t>
    </dgm:pt>
    <dgm:pt modelId="{6F44EEC9-8B98-4D4C-90F7-33673CD93F59}" type="parTrans" cxnId="{A854F740-A355-4D8E-BD9E-2866A963A87D}">
      <dgm:prSet/>
      <dgm:spPr/>
      <dgm:t>
        <a:bodyPr/>
        <a:lstStyle/>
        <a:p>
          <a:endParaRPr lang="en-US"/>
        </a:p>
      </dgm:t>
    </dgm:pt>
    <dgm:pt modelId="{6886A473-99CC-4209-88FE-48FADDE94BC4}" type="sibTrans" cxnId="{A854F740-A355-4D8E-BD9E-2866A963A87D}">
      <dgm:prSet/>
      <dgm:spPr/>
      <dgm:t>
        <a:bodyPr/>
        <a:lstStyle/>
        <a:p>
          <a:endParaRPr lang="en-US"/>
        </a:p>
      </dgm:t>
    </dgm:pt>
    <dgm:pt modelId="{33110567-BDF6-4C3C-82A4-029B5B48365C}" type="pres">
      <dgm:prSet presAssocID="{37B8DC2B-2EDF-4B23-BADB-1C4B941670EF}" presName="root" presStyleCnt="0">
        <dgm:presLayoutVars>
          <dgm:dir/>
          <dgm:resizeHandles val="exact"/>
        </dgm:presLayoutVars>
      </dgm:prSet>
      <dgm:spPr/>
    </dgm:pt>
    <dgm:pt modelId="{9790F7A3-FB09-4302-AADA-57AB825672BC}" type="pres">
      <dgm:prSet presAssocID="{7EB58EA7-88C8-41F1-A2C9-601FC0F842CA}" presName="compNode" presStyleCnt="0"/>
      <dgm:spPr/>
    </dgm:pt>
    <dgm:pt modelId="{B56A54B1-E0C3-46E0-A0FD-0ACDDA26DF5F}" type="pres">
      <dgm:prSet presAssocID="{7EB58EA7-88C8-41F1-A2C9-601FC0F842CA}" presName="iconBgRect" presStyleLbl="bgShp" presStyleIdx="0" presStyleCnt="3"/>
      <dgm:spPr>
        <a:solidFill>
          <a:schemeClr val="tx2"/>
        </a:solidFill>
      </dgm:spPr>
    </dgm:pt>
    <dgm:pt modelId="{E3D57E51-8A96-418F-B36E-4F297A8B70D9}" type="pres">
      <dgm:prSet presAssocID="{7EB58EA7-88C8-41F1-A2C9-601FC0F842CA}"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Laptop with solid fill"/>
        </a:ext>
      </dgm:extLst>
    </dgm:pt>
    <dgm:pt modelId="{F89EEEA3-FF47-45B3-8621-80AE0ECEE6C9}" type="pres">
      <dgm:prSet presAssocID="{7EB58EA7-88C8-41F1-A2C9-601FC0F842CA}" presName="spaceRect" presStyleCnt="0"/>
      <dgm:spPr/>
    </dgm:pt>
    <dgm:pt modelId="{B3BB46A9-06C7-462B-A5F3-87B02378FA5A}" type="pres">
      <dgm:prSet presAssocID="{7EB58EA7-88C8-41F1-A2C9-601FC0F842CA}" presName="textRect" presStyleLbl="revTx" presStyleIdx="0" presStyleCnt="3" custLinFactNeighborY="-4482">
        <dgm:presLayoutVars>
          <dgm:chMax val="1"/>
          <dgm:chPref val="1"/>
        </dgm:presLayoutVars>
      </dgm:prSet>
      <dgm:spPr/>
    </dgm:pt>
    <dgm:pt modelId="{AD716E75-EF42-4E70-AC84-7016CE65C6AA}" type="pres">
      <dgm:prSet presAssocID="{F263E51C-C803-4DEE-89C6-1FCA3B20F716}" presName="sibTrans" presStyleCnt="0"/>
      <dgm:spPr/>
    </dgm:pt>
    <dgm:pt modelId="{912C4E86-8D5E-436F-A537-86563ED3A8EE}" type="pres">
      <dgm:prSet presAssocID="{84588940-2D7D-4072-964A-A5F7B2222D6D}" presName="compNode" presStyleCnt="0"/>
      <dgm:spPr/>
    </dgm:pt>
    <dgm:pt modelId="{1B151472-006B-4CCE-90F0-87A4E3FA3127}" type="pres">
      <dgm:prSet presAssocID="{84588940-2D7D-4072-964A-A5F7B2222D6D}" presName="iconBgRect" presStyleLbl="bgShp" presStyleIdx="1" presStyleCnt="3"/>
      <dgm:spPr>
        <a:solidFill>
          <a:schemeClr val="tx2"/>
        </a:solidFill>
      </dgm:spPr>
    </dgm:pt>
    <dgm:pt modelId="{CD188F38-D6DB-4903-B203-A6CBA4133061}" type="pres">
      <dgm:prSet presAssocID="{84588940-2D7D-4072-964A-A5F7B2222D6D}"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Inbox with solid fill"/>
        </a:ext>
      </dgm:extLst>
    </dgm:pt>
    <dgm:pt modelId="{992CB056-BD1C-44EA-9BF9-ACD5D10D30A7}" type="pres">
      <dgm:prSet presAssocID="{84588940-2D7D-4072-964A-A5F7B2222D6D}" presName="spaceRect" presStyleCnt="0"/>
      <dgm:spPr/>
    </dgm:pt>
    <dgm:pt modelId="{61C38CEF-6528-4F06-A3E6-4637935B982E}" type="pres">
      <dgm:prSet presAssocID="{84588940-2D7D-4072-964A-A5F7B2222D6D}" presName="textRect" presStyleLbl="revTx" presStyleIdx="1" presStyleCnt="3" custLinFactNeighborY="-4482">
        <dgm:presLayoutVars>
          <dgm:chMax val="1"/>
          <dgm:chPref val="1"/>
        </dgm:presLayoutVars>
      </dgm:prSet>
      <dgm:spPr/>
    </dgm:pt>
    <dgm:pt modelId="{E164A174-5A91-4C3A-8535-50ADFFB7DF57}" type="pres">
      <dgm:prSet presAssocID="{AB37DBFA-9190-47A6-A332-95A2413E3026}" presName="sibTrans" presStyleCnt="0"/>
      <dgm:spPr/>
    </dgm:pt>
    <dgm:pt modelId="{DA75A82C-C4ED-43AF-9668-E62D8D6CA002}" type="pres">
      <dgm:prSet presAssocID="{ACE18EF4-5229-4D61-A14C-E5E5B3DF9951}" presName="compNode" presStyleCnt="0"/>
      <dgm:spPr/>
    </dgm:pt>
    <dgm:pt modelId="{F3F3ABB5-A1F6-4D95-99A2-EE7742067F62}" type="pres">
      <dgm:prSet presAssocID="{ACE18EF4-5229-4D61-A14C-E5E5B3DF9951}" presName="iconBgRect" presStyleLbl="bgShp" presStyleIdx="2" presStyleCnt="3"/>
      <dgm:spPr>
        <a:solidFill>
          <a:schemeClr val="tx2"/>
        </a:solidFill>
      </dgm:spPr>
    </dgm:pt>
    <dgm:pt modelId="{0B71F76A-AC5A-4DEE-9EF8-8841F0872537}" type="pres">
      <dgm:prSet presAssocID="{ACE18EF4-5229-4D61-A14C-E5E5B3DF995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Work from home desk with solid fill"/>
        </a:ext>
      </dgm:extLst>
    </dgm:pt>
    <dgm:pt modelId="{E67821C8-96E4-46C9-BF9E-54BF18E7837D}" type="pres">
      <dgm:prSet presAssocID="{ACE18EF4-5229-4D61-A14C-E5E5B3DF9951}" presName="spaceRect" presStyleCnt="0"/>
      <dgm:spPr/>
    </dgm:pt>
    <dgm:pt modelId="{2C3180F4-41A0-406E-A675-984B17401A00}" type="pres">
      <dgm:prSet presAssocID="{ACE18EF4-5229-4D61-A14C-E5E5B3DF9951}" presName="textRect" presStyleLbl="revTx" presStyleIdx="2" presStyleCnt="3" custLinFactNeighborY="-4482">
        <dgm:presLayoutVars>
          <dgm:chMax val="1"/>
          <dgm:chPref val="1"/>
        </dgm:presLayoutVars>
      </dgm:prSet>
      <dgm:spPr/>
    </dgm:pt>
  </dgm:ptLst>
  <dgm:cxnLst>
    <dgm:cxn modelId="{0A0DD213-E101-4AE3-A0E5-52B3E3735B87}" type="presOf" srcId="{84588940-2D7D-4072-964A-A5F7B2222D6D}" destId="{61C38CEF-6528-4F06-A3E6-4637935B982E}" srcOrd="0" destOrd="0" presId="urn:microsoft.com/office/officeart/2018/5/layout/IconCircleLabelList"/>
    <dgm:cxn modelId="{F6255028-2F14-414B-B224-89B84C838A14}" type="presOf" srcId="{37B8DC2B-2EDF-4B23-BADB-1C4B941670EF}" destId="{33110567-BDF6-4C3C-82A4-029B5B48365C}" srcOrd="0" destOrd="0" presId="urn:microsoft.com/office/officeart/2018/5/layout/IconCircleLabelList"/>
    <dgm:cxn modelId="{A854F740-A355-4D8E-BD9E-2866A963A87D}" srcId="{37B8DC2B-2EDF-4B23-BADB-1C4B941670EF}" destId="{ACE18EF4-5229-4D61-A14C-E5E5B3DF9951}" srcOrd="2" destOrd="0" parTransId="{6F44EEC9-8B98-4D4C-90F7-33673CD93F59}" sibTransId="{6886A473-99CC-4209-88FE-48FADDE94BC4}"/>
    <dgm:cxn modelId="{E08F5F52-2466-49E2-96C8-05EC3B9C2992}" srcId="{37B8DC2B-2EDF-4B23-BADB-1C4B941670EF}" destId="{7EB58EA7-88C8-41F1-A2C9-601FC0F842CA}" srcOrd="0" destOrd="0" parTransId="{EFAE8A07-FAFE-4C88-81A2-0B908182D68F}" sibTransId="{F263E51C-C803-4DEE-89C6-1FCA3B20F716}"/>
    <dgm:cxn modelId="{DAD792BF-F0D8-4467-B17F-D31DA1000CB1}" type="presOf" srcId="{7EB58EA7-88C8-41F1-A2C9-601FC0F842CA}" destId="{B3BB46A9-06C7-462B-A5F3-87B02378FA5A}" srcOrd="0" destOrd="0" presId="urn:microsoft.com/office/officeart/2018/5/layout/IconCircleLabelList"/>
    <dgm:cxn modelId="{C0E544D5-3EEE-4D36-B234-9DF60E91371B}" srcId="{37B8DC2B-2EDF-4B23-BADB-1C4B941670EF}" destId="{84588940-2D7D-4072-964A-A5F7B2222D6D}" srcOrd="1" destOrd="0" parTransId="{FFB33848-C605-49BD-A3F4-AEC76D203822}" sibTransId="{AB37DBFA-9190-47A6-A332-95A2413E3026}"/>
    <dgm:cxn modelId="{783250D7-F69F-4C92-815A-35B602FC7EC0}" type="presOf" srcId="{ACE18EF4-5229-4D61-A14C-E5E5B3DF9951}" destId="{2C3180F4-41A0-406E-A675-984B17401A00}" srcOrd="0" destOrd="0" presId="urn:microsoft.com/office/officeart/2018/5/layout/IconCircleLabelList"/>
    <dgm:cxn modelId="{74C8A8FA-12E3-42C1-B16F-A85D9E095363}" type="presParOf" srcId="{33110567-BDF6-4C3C-82A4-029B5B48365C}" destId="{9790F7A3-FB09-4302-AADA-57AB825672BC}" srcOrd="0" destOrd="0" presId="urn:microsoft.com/office/officeart/2018/5/layout/IconCircleLabelList"/>
    <dgm:cxn modelId="{A445340A-E8DE-4D90-B980-D16489BB778F}" type="presParOf" srcId="{9790F7A3-FB09-4302-AADA-57AB825672BC}" destId="{B56A54B1-E0C3-46E0-A0FD-0ACDDA26DF5F}" srcOrd="0" destOrd="0" presId="urn:microsoft.com/office/officeart/2018/5/layout/IconCircleLabelList"/>
    <dgm:cxn modelId="{39B3F9D7-6D00-499B-829F-A4FD56AFADDC}" type="presParOf" srcId="{9790F7A3-FB09-4302-AADA-57AB825672BC}" destId="{E3D57E51-8A96-418F-B36E-4F297A8B70D9}" srcOrd="1" destOrd="0" presId="urn:microsoft.com/office/officeart/2018/5/layout/IconCircleLabelList"/>
    <dgm:cxn modelId="{1B5DBB77-480D-465B-9150-268AF0C232AE}" type="presParOf" srcId="{9790F7A3-FB09-4302-AADA-57AB825672BC}" destId="{F89EEEA3-FF47-45B3-8621-80AE0ECEE6C9}" srcOrd="2" destOrd="0" presId="urn:microsoft.com/office/officeart/2018/5/layout/IconCircleLabelList"/>
    <dgm:cxn modelId="{BE350121-27B7-4B03-BFF3-FE46FB417297}" type="presParOf" srcId="{9790F7A3-FB09-4302-AADA-57AB825672BC}" destId="{B3BB46A9-06C7-462B-A5F3-87B02378FA5A}" srcOrd="3" destOrd="0" presId="urn:microsoft.com/office/officeart/2018/5/layout/IconCircleLabelList"/>
    <dgm:cxn modelId="{31F7D436-1C84-4772-A53D-F96554CEDFE0}" type="presParOf" srcId="{33110567-BDF6-4C3C-82A4-029B5B48365C}" destId="{AD716E75-EF42-4E70-AC84-7016CE65C6AA}" srcOrd="1" destOrd="0" presId="urn:microsoft.com/office/officeart/2018/5/layout/IconCircleLabelList"/>
    <dgm:cxn modelId="{F0A5A324-9E3D-47C7-B646-AC105F08953B}" type="presParOf" srcId="{33110567-BDF6-4C3C-82A4-029B5B48365C}" destId="{912C4E86-8D5E-436F-A537-86563ED3A8EE}" srcOrd="2" destOrd="0" presId="urn:microsoft.com/office/officeart/2018/5/layout/IconCircleLabelList"/>
    <dgm:cxn modelId="{B764AF5B-9BD7-4C88-847E-29BFF5CD6F51}" type="presParOf" srcId="{912C4E86-8D5E-436F-A537-86563ED3A8EE}" destId="{1B151472-006B-4CCE-90F0-87A4E3FA3127}" srcOrd="0" destOrd="0" presId="urn:microsoft.com/office/officeart/2018/5/layout/IconCircleLabelList"/>
    <dgm:cxn modelId="{84602CBE-6068-499E-B122-86A414891580}" type="presParOf" srcId="{912C4E86-8D5E-436F-A537-86563ED3A8EE}" destId="{CD188F38-D6DB-4903-B203-A6CBA4133061}" srcOrd="1" destOrd="0" presId="urn:microsoft.com/office/officeart/2018/5/layout/IconCircleLabelList"/>
    <dgm:cxn modelId="{28C3EF1F-6D13-4966-B545-8C7CA068E43A}" type="presParOf" srcId="{912C4E86-8D5E-436F-A537-86563ED3A8EE}" destId="{992CB056-BD1C-44EA-9BF9-ACD5D10D30A7}" srcOrd="2" destOrd="0" presId="urn:microsoft.com/office/officeart/2018/5/layout/IconCircleLabelList"/>
    <dgm:cxn modelId="{DC0B8ED9-4B04-4C41-9ABA-646201B352AC}" type="presParOf" srcId="{912C4E86-8D5E-436F-A537-86563ED3A8EE}" destId="{61C38CEF-6528-4F06-A3E6-4637935B982E}" srcOrd="3" destOrd="0" presId="urn:microsoft.com/office/officeart/2018/5/layout/IconCircleLabelList"/>
    <dgm:cxn modelId="{7D62BB4C-FA40-49B2-A2AC-B1AF67B84F62}" type="presParOf" srcId="{33110567-BDF6-4C3C-82A4-029B5B48365C}" destId="{E164A174-5A91-4C3A-8535-50ADFFB7DF57}" srcOrd="3" destOrd="0" presId="urn:microsoft.com/office/officeart/2018/5/layout/IconCircleLabelList"/>
    <dgm:cxn modelId="{1CBD2EC9-ACBF-41DD-BB35-9865B5B4CD69}" type="presParOf" srcId="{33110567-BDF6-4C3C-82A4-029B5B48365C}" destId="{DA75A82C-C4ED-43AF-9668-E62D8D6CA002}" srcOrd="4" destOrd="0" presId="urn:microsoft.com/office/officeart/2018/5/layout/IconCircleLabelList"/>
    <dgm:cxn modelId="{F6F50C80-1E5A-407A-9A2D-0594E30A780A}" type="presParOf" srcId="{DA75A82C-C4ED-43AF-9668-E62D8D6CA002}" destId="{F3F3ABB5-A1F6-4D95-99A2-EE7742067F62}" srcOrd="0" destOrd="0" presId="urn:microsoft.com/office/officeart/2018/5/layout/IconCircleLabelList"/>
    <dgm:cxn modelId="{9F7035FB-809A-47E0-852F-0C25D2FCD548}" type="presParOf" srcId="{DA75A82C-C4ED-43AF-9668-E62D8D6CA002}" destId="{0B71F76A-AC5A-4DEE-9EF8-8841F0872537}" srcOrd="1" destOrd="0" presId="urn:microsoft.com/office/officeart/2018/5/layout/IconCircleLabelList"/>
    <dgm:cxn modelId="{CB62CE87-3544-4102-BF63-700AB3A124FD}" type="presParOf" srcId="{DA75A82C-C4ED-43AF-9668-E62D8D6CA002}" destId="{E67821C8-96E4-46C9-BF9E-54BF18E7837D}" srcOrd="2" destOrd="0" presId="urn:microsoft.com/office/officeart/2018/5/layout/IconCircleLabelList"/>
    <dgm:cxn modelId="{DA6F3EF3-4439-43CB-ABD3-55EFDF245D17}" type="presParOf" srcId="{DA75A82C-C4ED-43AF-9668-E62D8D6CA002}" destId="{2C3180F4-41A0-406E-A675-984B17401A0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A54B1-E0C3-46E0-A0FD-0ACDDA26DF5F}">
      <dsp:nvSpPr>
        <dsp:cNvPr id="0" name=""/>
        <dsp:cNvSpPr/>
      </dsp:nvSpPr>
      <dsp:spPr>
        <a:xfrm>
          <a:off x="679050" y="236801"/>
          <a:ext cx="1887187" cy="1887187"/>
        </a:xfrm>
        <a:prstGeom prst="ellipse">
          <a:avLst/>
        </a:prstGeom>
        <a:solidFill>
          <a:schemeClr val="tx2"/>
        </a:solidFill>
        <a:ln>
          <a:noFill/>
        </a:ln>
        <a:effectLst/>
      </dsp:spPr>
      <dsp:style>
        <a:lnRef idx="0">
          <a:scrgbClr r="0" g="0" b="0"/>
        </a:lnRef>
        <a:fillRef idx="1">
          <a:scrgbClr r="0" g="0" b="0"/>
        </a:fillRef>
        <a:effectRef idx="0">
          <a:scrgbClr r="0" g="0" b="0"/>
        </a:effectRef>
        <a:fontRef idx="minor"/>
      </dsp:style>
    </dsp:sp>
    <dsp:sp modelId="{E3D57E51-8A96-418F-B36E-4F297A8B70D9}">
      <dsp:nvSpPr>
        <dsp:cNvPr id="0" name=""/>
        <dsp:cNvSpPr/>
      </dsp:nvSpPr>
      <dsp:spPr>
        <a:xfrm>
          <a:off x="1081237" y="638989"/>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BB46A9-06C7-462B-A5F3-87B02378FA5A}">
      <dsp:nvSpPr>
        <dsp:cNvPr id="0" name=""/>
        <dsp:cNvSpPr/>
      </dsp:nvSpPr>
      <dsp:spPr>
        <a:xfrm>
          <a:off x="75768" y="2648931"/>
          <a:ext cx="3093750" cy="140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ts val="0"/>
            </a:spcAft>
            <a:buNone/>
            <a:defRPr cap="all"/>
          </a:pPr>
          <a:r>
            <a:rPr lang="en-US" sz="3000" kern="1200" cap="none" dirty="0"/>
            <a:t>What information do I have?</a:t>
          </a:r>
        </a:p>
      </dsp:txBody>
      <dsp:txXfrm>
        <a:off x="75768" y="2648931"/>
        <a:ext cx="3093750" cy="1402734"/>
      </dsp:txXfrm>
    </dsp:sp>
    <dsp:sp modelId="{1B151472-006B-4CCE-90F0-87A4E3FA3127}">
      <dsp:nvSpPr>
        <dsp:cNvPr id="0" name=""/>
        <dsp:cNvSpPr/>
      </dsp:nvSpPr>
      <dsp:spPr>
        <a:xfrm>
          <a:off x="4314206" y="236801"/>
          <a:ext cx="1887187" cy="1887187"/>
        </a:xfrm>
        <a:prstGeom prst="ellipse">
          <a:avLst/>
        </a:prstGeom>
        <a:solidFill>
          <a:schemeClr val="tx2"/>
        </a:solidFill>
        <a:ln>
          <a:noFill/>
        </a:ln>
        <a:effectLst/>
      </dsp:spPr>
      <dsp:style>
        <a:lnRef idx="0">
          <a:scrgbClr r="0" g="0" b="0"/>
        </a:lnRef>
        <a:fillRef idx="1">
          <a:scrgbClr r="0" g="0" b="0"/>
        </a:fillRef>
        <a:effectRef idx="0">
          <a:scrgbClr r="0" g="0" b="0"/>
        </a:effectRef>
        <a:fontRef idx="minor"/>
      </dsp:style>
    </dsp:sp>
    <dsp:sp modelId="{CD188F38-D6DB-4903-B203-A6CBA4133061}">
      <dsp:nvSpPr>
        <dsp:cNvPr id="0" name=""/>
        <dsp:cNvSpPr/>
      </dsp:nvSpPr>
      <dsp:spPr>
        <a:xfrm>
          <a:off x="4716393" y="638989"/>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C38CEF-6528-4F06-A3E6-4637935B982E}">
      <dsp:nvSpPr>
        <dsp:cNvPr id="0" name=""/>
        <dsp:cNvSpPr/>
      </dsp:nvSpPr>
      <dsp:spPr>
        <a:xfrm>
          <a:off x="3710925" y="2648931"/>
          <a:ext cx="3093750" cy="140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ts val="0"/>
            </a:spcAft>
            <a:buNone/>
            <a:defRPr cap="all"/>
          </a:pPr>
          <a:r>
            <a:rPr lang="en-US" sz="3000" kern="1200" cap="none" dirty="0"/>
            <a:t>How can I issue them a payment through R*STARS?</a:t>
          </a:r>
        </a:p>
      </dsp:txBody>
      <dsp:txXfrm>
        <a:off x="3710925" y="2648931"/>
        <a:ext cx="3093750" cy="1402734"/>
      </dsp:txXfrm>
    </dsp:sp>
    <dsp:sp modelId="{F3F3ABB5-A1F6-4D95-99A2-EE7742067F62}">
      <dsp:nvSpPr>
        <dsp:cNvPr id="0" name=""/>
        <dsp:cNvSpPr/>
      </dsp:nvSpPr>
      <dsp:spPr>
        <a:xfrm>
          <a:off x="7949362" y="236801"/>
          <a:ext cx="1887187" cy="1887187"/>
        </a:xfrm>
        <a:prstGeom prst="ellipse">
          <a:avLst/>
        </a:prstGeom>
        <a:solidFill>
          <a:schemeClr val="tx2"/>
        </a:solidFill>
        <a:ln>
          <a:noFill/>
        </a:ln>
        <a:effectLst/>
      </dsp:spPr>
      <dsp:style>
        <a:lnRef idx="0">
          <a:scrgbClr r="0" g="0" b="0"/>
        </a:lnRef>
        <a:fillRef idx="1">
          <a:scrgbClr r="0" g="0" b="0"/>
        </a:fillRef>
        <a:effectRef idx="0">
          <a:scrgbClr r="0" g="0" b="0"/>
        </a:effectRef>
        <a:fontRef idx="minor"/>
      </dsp:style>
    </dsp:sp>
    <dsp:sp modelId="{0B71F76A-AC5A-4DEE-9EF8-8841F0872537}">
      <dsp:nvSpPr>
        <dsp:cNvPr id="0" name=""/>
        <dsp:cNvSpPr/>
      </dsp:nvSpPr>
      <dsp:spPr>
        <a:xfrm>
          <a:off x="8351550" y="638989"/>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3180F4-41A0-406E-A675-984B17401A00}">
      <dsp:nvSpPr>
        <dsp:cNvPr id="0" name=""/>
        <dsp:cNvSpPr/>
      </dsp:nvSpPr>
      <dsp:spPr>
        <a:xfrm>
          <a:off x="7346081" y="2648931"/>
          <a:ext cx="3093750" cy="14027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ts val="0"/>
            </a:spcAft>
            <a:buNone/>
            <a:defRPr cap="all"/>
          </a:pPr>
          <a:r>
            <a:rPr lang="en-US" sz="3000" kern="1200" cap="none" dirty="0"/>
            <a:t>Where do I start?</a:t>
          </a:r>
        </a:p>
      </dsp:txBody>
      <dsp:txXfrm>
        <a:off x="7346081" y="2648931"/>
        <a:ext cx="3093750" cy="14027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02C16-0DDF-4DA0-95D1-A56F0B48DF1C}">
      <dsp:nvSpPr>
        <dsp:cNvPr id="0" name=""/>
        <dsp:cNvSpPr/>
      </dsp:nvSpPr>
      <dsp:spPr>
        <a:xfrm>
          <a:off x="0" y="49515"/>
          <a:ext cx="10515600" cy="1242935"/>
        </a:xfrm>
        <a:prstGeom prst="roundRect">
          <a:avLst>
            <a:gd name="adj" fmla="val 10000"/>
          </a:avLst>
        </a:prstGeom>
        <a:solidFill>
          <a:srgbClr val="E7E6E6"/>
        </a:solidFill>
        <a:ln>
          <a:noFill/>
        </a:ln>
        <a:effectLst/>
      </dsp:spPr>
      <dsp:style>
        <a:lnRef idx="0">
          <a:scrgbClr r="0" g="0" b="0"/>
        </a:lnRef>
        <a:fillRef idx="1">
          <a:scrgbClr r="0" g="0" b="0"/>
        </a:fillRef>
        <a:effectRef idx="0">
          <a:scrgbClr r="0" g="0" b="0"/>
        </a:effectRef>
        <a:fontRef idx="minor"/>
      </dsp:style>
    </dsp:sp>
    <dsp:sp modelId="{141BC21F-004E-4DCF-9E05-70C9EAC8CC21}">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502A6A-4ACA-4A07-96A1-3AA7A09E4D18}">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100000"/>
            </a:lnSpc>
            <a:spcBef>
              <a:spcPct val="0"/>
            </a:spcBef>
            <a:spcAft>
              <a:spcPct val="35000"/>
            </a:spcAft>
            <a:buNone/>
          </a:pPr>
          <a:r>
            <a:rPr lang="en-US" sz="2800" kern="1200" dirty="0"/>
            <a:t>This activity is an agency expenditure.</a:t>
          </a:r>
        </a:p>
      </dsp:txBody>
      <dsp:txXfrm>
        <a:off x="1435590" y="531"/>
        <a:ext cx="9080009" cy="1242935"/>
      </dsp:txXfrm>
    </dsp:sp>
    <dsp:sp modelId="{04C426FB-083F-4384-9804-75A885ED132F}">
      <dsp:nvSpPr>
        <dsp:cNvPr id="0" name=""/>
        <dsp:cNvSpPr/>
      </dsp:nvSpPr>
      <dsp:spPr>
        <a:xfrm>
          <a:off x="0" y="1554201"/>
          <a:ext cx="10515600" cy="1242935"/>
        </a:xfrm>
        <a:prstGeom prst="roundRect">
          <a:avLst>
            <a:gd name="adj" fmla="val 10000"/>
          </a:avLst>
        </a:prstGeom>
        <a:solidFill>
          <a:srgbClr val="E7E6E6"/>
        </a:solidFill>
        <a:ln>
          <a:noFill/>
        </a:ln>
        <a:effectLst/>
      </dsp:spPr>
      <dsp:style>
        <a:lnRef idx="0">
          <a:scrgbClr r="0" g="0" b="0"/>
        </a:lnRef>
        <a:fillRef idx="1">
          <a:scrgbClr r="0" g="0" b="0"/>
        </a:fillRef>
        <a:effectRef idx="0">
          <a:scrgbClr r="0" g="0" b="0"/>
        </a:effectRef>
        <a:fontRef idx="minor"/>
      </dsp:style>
    </dsp:sp>
    <dsp:sp modelId="{D97698A8-643C-4350-8ECB-7B8FB132D59E}">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8A5C9B-12F3-4CA1-9489-FBDB0C9423CC}">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100000"/>
            </a:lnSpc>
            <a:spcBef>
              <a:spcPct val="0"/>
            </a:spcBef>
            <a:spcAft>
              <a:spcPct val="35000"/>
            </a:spcAft>
            <a:buNone/>
          </a:pPr>
          <a:r>
            <a:rPr lang="en-US" sz="2800" kern="1200" dirty="0"/>
            <a:t>We debit GL 3501 to increase accrued expenditures.</a:t>
          </a:r>
        </a:p>
      </dsp:txBody>
      <dsp:txXfrm>
        <a:off x="1435590" y="1554201"/>
        <a:ext cx="9080009" cy="1242935"/>
      </dsp:txXfrm>
    </dsp:sp>
    <dsp:sp modelId="{4E3443D1-72F4-4787-8733-37D837E8BFED}">
      <dsp:nvSpPr>
        <dsp:cNvPr id="0" name=""/>
        <dsp:cNvSpPr/>
      </dsp:nvSpPr>
      <dsp:spPr>
        <a:xfrm>
          <a:off x="0" y="3107870"/>
          <a:ext cx="10515600" cy="1242935"/>
        </a:xfrm>
        <a:prstGeom prst="roundRect">
          <a:avLst>
            <a:gd name="adj" fmla="val 10000"/>
          </a:avLst>
        </a:prstGeom>
        <a:solidFill>
          <a:srgbClr val="E7E6E6"/>
        </a:solidFill>
        <a:ln>
          <a:noFill/>
        </a:ln>
        <a:effectLst/>
      </dsp:spPr>
      <dsp:style>
        <a:lnRef idx="0">
          <a:scrgbClr r="0" g="0" b="0"/>
        </a:lnRef>
        <a:fillRef idx="1">
          <a:scrgbClr r="0" g="0" b="0"/>
        </a:fillRef>
        <a:effectRef idx="0">
          <a:scrgbClr r="0" g="0" b="0"/>
        </a:effectRef>
        <a:fontRef idx="minor"/>
      </dsp:style>
    </dsp:sp>
    <dsp:sp modelId="{C4344E56-2089-4530-8850-C5614F1D2EAF}">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74ECF7-C253-4C5E-A75C-953F0B3A02BD}">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100000"/>
            </a:lnSpc>
            <a:spcBef>
              <a:spcPct val="0"/>
            </a:spcBef>
            <a:spcAft>
              <a:spcPct val="35000"/>
            </a:spcAft>
            <a:buNone/>
          </a:pPr>
          <a:r>
            <a:rPr lang="en-US" sz="2800" kern="1200" dirty="0"/>
            <a:t>The system updates it to cash expenditure when payment is issued.</a:t>
          </a:r>
        </a:p>
      </dsp:txBody>
      <dsp:txXfrm>
        <a:off x="1435590" y="3107870"/>
        <a:ext cx="9080009" cy="12429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02C16-0DDF-4DA0-95D1-A56F0B48DF1C}">
      <dsp:nvSpPr>
        <dsp:cNvPr id="0" name=""/>
        <dsp:cNvSpPr/>
      </dsp:nvSpPr>
      <dsp:spPr>
        <a:xfrm>
          <a:off x="0" y="531"/>
          <a:ext cx="10515600" cy="1242935"/>
        </a:xfrm>
        <a:prstGeom prst="roundRect">
          <a:avLst>
            <a:gd name="adj" fmla="val 10000"/>
          </a:avLst>
        </a:prstGeom>
        <a:solidFill>
          <a:srgbClr val="E7E6E6"/>
        </a:solidFill>
        <a:ln>
          <a:noFill/>
        </a:ln>
        <a:effectLst/>
      </dsp:spPr>
      <dsp:style>
        <a:lnRef idx="0">
          <a:scrgbClr r="0" g="0" b="0"/>
        </a:lnRef>
        <a:fillRef idx="1">
          <a:scrgbClr r="0" g="0" b="0"/>
        </a:fillRef>
        <a:effectRef idx="0">
          <a:scrgbClr r="0" g="0" b="0"/>
        </a:effectRef>
        <a:fontRef idx="minor"/>
      </dsp:style>
    </dsp:sp>
    <dsp:sp modelId="{141BC21F-004E-4DCF-9E05-70C9EAC8CC21}">
      <dsp:nvSpPr>
        <dsp:cNvPr id="0" name=""/>
        <dsp:cNvSpPr/>
      </dsp:nvSpPr>
      <dsp:spPr>
        <a:xfrm>
          <a:off x="375988" y="280191"/>
          <a:ext cx="683614" cy="68361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502A6A-4ACA-4A07-96A1-3AA7A09E4D18}">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100000"/>
            </a:lnSpc>
            <a:spcBef>
              <a:spcPct val="0"/>
            </a:spcBef>
            <a:spcAft>
              <a:spcPct val="35000"/>
            </a:spcAft>
            <a:buNone/>
          </a:pPr>
          <a:r>
            <a:rPr lang="en-US" sz="2800" kern="1200" dirty="0"/>
            <a:t>No COBJ used on original TC162 entry recording the Deposit Liability</a:t>
          </a:r>
        </a:p>
      </dsp:txBody>
      <dsp:txXfrm>
        <a:off x="1435590" y="531"/>
        <a:ext cx="9080009" cy="1242935"/>
      </dsp:txXfrm>
    </dsp:sp>
    <dsp:sp modelId="{04C426FB-083F-4384-9804-75A885ED132F}">
      <dsp:nvSpPr>
        <dsp:cNvPr id="0" name=""/>
        <dsp:cNvSpPr/>
      </dsp:nvSpPr>
      <dsp:spPr>
        <a:xfrm>
          <a:off x="0" y="1554201"/>
          <a:ext cx="10515600" cy="1242935"/>
        </a:xfrm>
        <a:prstGeom prst="roundRect">
          <a:avLst>
            <a:gd name="adj" fmla="val 10000"/>
          </a:avLst>
        </a:prstGeom>
        <a:solidFill>
          <a:srgbClr val="E7E6E6"/>
        </a:solidFill>
        <a:ln>
          <a:noFill/>
        </a:ln>
        <a:effectLst/>
      </dsp:spPr>
      <dsp:style>
        <a:lnRef idx="0">
          <a:scrgbClr r="0" g="0" b="0"/>
        </a:lnRef>
        <a:fillRef idx="1">
          <a:scrgbClr r="0" g="0" b="0"/>
        </a:fillRef>
        <a:effectRef idx="0">
          <a:scrgbClr r="0" g="0" b="0"/>
        </a:effectRef>
        <a:fontRef idx="minor"/>
      </dsp:style>
    </dsp:sp>
    <dsp:sp modelId="{D97698A8-643C-4350-8ECB-7B8FB132D59E}">
      <dsp:nvSpPr>
        <dsp:cNvPr id="0" name=""/>
        <dsp:cNvSpPr/>
      </dsp:nvSpPr>
      <dsp:spPr>
        <a:xfrm>
          <a:off x="375988" y="1833861"/>
          <a:ext cx="683614" cy="68361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8A5C9B-12F3-4CA1-9489-FBDB0C9423CC}">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100000"/>
            </a:lnSpc>
            <a:spcBef>
              <a:spcPct val="0"/>
            </a:spcBef>
            <a:spcAft>
              <a:spcPct val="35000"/>
            </a:spcAft>
            <a:buNone/>
          </a:pPr>
          <a:r>
            <a:rPr lang="en-US" sz="2800" kern="1200" dirty="0">
              <a:ea typeface="Times New Roman" panose="02020603050405020304" pitchFamily="18" charset="0"/>
              <a:cs typeface="Arial" panose="020B0604020202020204" pitchFamily="34" charset="0"/>
            </a:rPr>
            <a:t>No COBJ needed for entry to clear the Deposit Liability </a:t>
          </a:r>
          <a:endParaRPr lang="en-US" sz="2800" kern="1200" dirty="0"/>
        </a:p>
      </dsp:txBody>
      <dsp:txXfrm>
        <a:off x="1435590" y="1554201"/>
        <a:ext cx="9080009" cy="1242935"/>
      </dsp:txXfrm>
    </dsp:sp>
    <dsp:sp modelId="{4E3443D1-72F4-4787-8733-37D837E8BFED}">
      <dsp:nvSpPr>
        <dsp:cNvPr id="0" name=""/>
        <dsp:cNvSpPr/>
      </dsp:nvSpPr>
      <dsp:spPr>
        <a:xfrm>
          <a:off x="0" y="3107870"/>
          <a:ext cx="10515600" cy="1242935"/>
        </a:xfrm>
        <a:prstGeom prst="roundRect">
          <a:avLst>
            <a:gd name="adj" fmla="val 10000"/>
          </a:avLst>
        </a:prstGeom>
        <a:solidFill>
          <a:srgbClr val="E7E6E6"/>
        </a:solidFill>
        <a:ln>
          <a:noFill/>
        </a:ln>
        <a:effectLst/>
      </dsp:spPr>
      <dsp:style>
        <a:lnRef idx="0">
          <a:scrgbClr r="0" g="0" b="0"/>
        </a:lnRef>
        <a:fillRef idx="1">
          <a:scrgbClr r="0" g="0" b="0"/>
        </a:fillRef>
        <a:effectRef idx="0">
          <a:scrgbClr r="0" g="0" b="0"/>
        </a:effectRef>
        <a:fontRef idx="minor"/>
      </dsp:style>
    </dsp:sp>
    <dsp:sp modelId="{C4344E56-2089-4530-8850-C5614F1D2EAF}">
      <dsp:nvSpPr>
        <dsp:cNvPr id="0" name=""/>
        <dsp:cNvSpPr/>
      </dsp:nvSpPr>
      <dsp:spPr>
        <a:xfrm>
          <a:off x="375988" y="3387531"/>
          <a:ext cx="683614" cy="683614"/>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74ECF7-C253-4C5E-A75C-953F0B3A02BD}">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100000"/>
            </a:lnSpc>
            <a:spcBef>
              <a:spcPct val="0"/>
            </a:spcBef>
            <a:spcAft>
              <a:spcPct val="35000"/>
            </a:spcAft>
            <a:buNone/>
          </a:pPr>
          <a:r>
            <a:rPr lang="en-US" sz="2800" kern="1200" dirty="0"/>
            <a:t>No COBJ is needed to return the funds.</a:t>
          </a:r>
        </a:p>
      </dsp:txBody>
      <dsp:txXfrm>
        <a:off x="1435590" y="3107870"/>
        <a:ext cx="9080009" cy="12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6A54B1-E0C3-46E0-A0FD-0ACDDA26DF5F}">
      <dsp:nvSpPr>
        <dsp:cNvPr id="0" name=""/>
        <dsp:cNvSpPr/>
      </dsp:nvSpPr>
      <dsp:spPr>
        <a:xfrm>
          <a:off x="679050" y="465668"/>
          <a:ext cx="1887187" cy="1887187"/>
        </a:xfrm>
        <a:prstGeom prst="ellipse">
          <a:avLst/>
        </a:prstGeom>
        <a:solidFill>
          <a:schemeClr val="tx2"/>
        </a:solidFill>
        <a:ln>
          <a:noFill/>
        </a:ln>
        <a:effectLst/>
      </dsp:spPr>
      <dsp:style>
        <a:lnRef idx="0">
          <a:scrgbClr r="0" g="0" b="0"/>
        </a:lnRef>
        <a:fillRef idx="1">
          <a:scrgbClr r="0" g="0" b="0"/>
        </a:fillRef>
        <a:effectRef idx="0">
          <a:scrgbClr r="0" g="0" b="0"/>
        </a:effectRef>
        <a:fontRef idx="minor"/>
      </dsp:style>
    </dsp:sp>
    <dsp:sp modelId="{E3D57E51-8A96-418F-B36E-4F297A8B70D9}">
      <dsp:nvSpPr>
        <dsp:cNvPr id="0" name=""/>
        <dsp:cNvSpPr/>
      </dsp:nvSpPr>
      <dsp:spPr>
        <a:xfrm>
          <a:off x="1081237" y="867856"/>
          <a:ext cx="1082812" cy="108281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BB46A9-06C7-462B-A5F3-87B02378FA5A}">
      <dsp:nvSpPr>
        <dsp:cNvPr id="0" name=""/>
        <dsp:cNvSpPr/>
      </dsp:nvSpPr>
      <dsp:spPr>
        <a:xfrm>
          <a:off x="75768" y="2898314"/>
          <a:ext cx="309375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ts val="0"/>
            </a:spcAft>
            <a:buNone/>
            <a:defRPr cap="all"/>
          </a:pPr>
          <a:r>
            <a:rPr lang="en-US" sz="3000" kern="1200" cap="none" dirty="0"/>
            <a:t>Original COBJ 4200</a:t>
          </a:r>
        </a:p>
      </dsp:txBody>
      <dsp:txXfrm>
        <a:off x="75768" y="2898314"/>
        <a:ext cx="3093750" cy="945000"/>
      </dsp:txXfrm>
    </dsp:sp>
    <dsp:sp modelId="{1B151472-006B-4CCE-90F0-87A4E3FA3127}">
      <dsp:nvSpPr>
        <dsp:cNvPr id="0" name=""/>
        <dsp:cNvSpPr/>
      </dsp:nvSpPr>
      <dsp:spPr>
        <a:xfrm>
          <a:off x="4314206" y="465668"/>
          <a:ext cx="1887187" cy="1887187"/>
        </a:xfrm>
        <a:prstGeom prst="ellipse">
          <a:avLst/>
        </a:prstGeom>
        <a:solidFill>
          <a:schemeClr val="tx2"/>
        </a:solidFill>
        <a:ln>
          <a:noFill/>
        </a:ln>
        <a:effectLst/>
      </dsp:spPr>
      <dsp:style>
        <a:lnRef idx="0">
          <a:scrgbClr r="0" g="0" b="0"/>
        </a:lnRef>
        <a:fillRef idx="1">
          <a:scrgbClr r="0" g="0" b="0"/>
        </a:fillRef>
        <a:effectRef idx="0">
          <a:scrgbClr r="0" g="0" b="0"/>
        </a:effectRef>
        <a:fontRef idx="minor"/>
      </dsp:style>
    </dsp:sp>
    <dsp:sp modelId="{CD188F38-D6DB-4903-B203-A6CBA4133061}">
      <dsp:nvSpPr>
        <dsp:cNvPr id="0" name=""/>
        <dsp:cNvSpPr/>
      </dsp:nvSpPr>
      <dsp:spPr>
        <a:xfrm>
          <a:off x="4716393" y="8678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C38CEF-6528-4F06-A3E6-4637935B982E}">
      <dsp:nvSpPr>
        <dsp:cNvPr id="0" name=""/>
        <dsp:cNvSpPr/>
      </dsp:nvSpPr>
      <dsp:spPr>
        <a:xfrm>
          <a:off x="3710925" y="2898314"/>
          <a:ext cx="309375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ts val="0"/>
            </a:spcAft>
            <a:buNone/>
            <a:defRPr cap="all"/>
          </a:pPr>
          <a:r>
            <a:rPr lang="en-US" sz="3000" kern="1200" cap="none" dirty="0"/>
            <a:t>4200 - Office Supplies is correct</a:t>
          </a:r>
        </a:p>
      </dsp:txBody>
      <dsp:txXfrm>
        <a:off x="3710925" y="2898314"/>
        <a:ext cx="3093750" cy="945000"/>
      </dsp:txXfrm>
    </dsp:sp>
    <dsp:sp modelId="{F3F3ABB5-A1F6-4D95-99A2-EE7742067F62}">
      <dsp:nvSpPr>
        <dsp:cNvPr id="0" name=""/>
        <dsp:cNvSpPr/>
      </dsp:nvSpPr>
      <dsp:spPr>
        <a:xfrm>
          <a:off x="7949362" y="465668"/>
          <a:ext cx="1887187" cy="1887187"/>
        </a:xfrm>
        <a:prstGeom prst="ellipse">
          <a:avLst/>
        </a:prstGeom>
        <a:solidFill>
          <a:schemeClr val="tx2"/>
        </a:solidFill>
        <a:ln>
          <a:noFill/>
        </a:ln>
        <a:effectLst/>
      </dsp:spPr>
      <dsp:style>
        <a:lnRef idx="0">
          <a:scrgbClr r="0" g="0" b="0"/>
        </a:lnRef>
        <a:fillRef idx="1">
          <a:scrgbClr r="0" g="0" b="0"/>
        </a:fillRef>
        <a:effectRef idx="0">
          <a:scrgbClr r="0" g="0" b="0"/>
        </a:effectRef>
        <a:fontRef idx="minor"/>
      </dsp:style>
    </dsp:sp>
    <dsp:sp modelId="{0B71F76A-AC5A-4DEE-9EF8-8841F0872537}">
      <dsp:nvSpPr>
        <dsp:cNvPr id="0" name=""/>
        <dsp:cNvSpPr/>
      </dsp:nvSpPr>
      <dsp:spPr>
        <a:xfrm>
          <a:off x="8351550" y="867856"/>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3180F4-41A0-406E-A675-984B17401A00}">
      <dsp:nvSpPr>
        <dsp:cNvPr id="0" name=""/>
        <dsp:cNvSpPr/>
      </dsp:nvSpPr>
      <dsp:spPr>
        <a:xfrm>
          <a:off x="7346081" y="2898314"/>
          <a:ext cx="3093750" cy="94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333500">
            <a:lnSpc>
              <a:spcPct val="100000"/>
            </a:lnSpc>
            <a:spcBef>
              <a:spcPct val="0"/>
            </a:spcBef>
            <a:spcAft>
              <a:spcPts val="0"/>
            </a:spcAft>
            <a:buNone/>
            <a:defRPr cap="all"/>
          </a:pPr>
          <a:r>
            <a:rPr lang="en-US" sz="3000" kern="1200" cap="none" dirty="0"/>
            <a:t>Use 4200 for PCA Correction</a:t>
          </a:r>
        </a:p>
      </dsp:txBody>
      <dsp:txXfrm>
        <a:off x="7346081" y="2898314"/>
        <a:ext cx="3093750" cy="945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F81F2A-1EA5-4858-B960-3AC59331231F}" type="datetimeFigureOut">
              <a:rPr lang="en-US" smtClean="0"/>
              <a:t>9/8/2026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2120A-EC83-4126-9740-D3DC74DA285D}" type="slidenum">
              <a:rPr lang="en-US" smtClean="0"/>
              <a:t>‹#›</a:t>
            </a:fld>
            <a:endParaRPr lang="en-US" dirty="0"/>
          </a:p>
        </p:txBody>
      </p:sp>
    </p:spTree>
    <p:extLst>
      <p:ext uri="{BB962C8B-B14F-4D97-AF65-F5344CB8AC3E}">
        <p14:creationId xmlns:p14="http://schemas.microsoft.com/office/powerpoint/2010/main" val="3885230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1</a:t>
            </a:fld>
            <a:endParaRPr lang="en-US" dirty="0"/>
          </a:p>
        </p:txBody>
      </p:sp>
    </p:spTree>
    <p:extLst>
      <p:ext uri="{BB962C8B-B14F-4D97-AF65-F5344CB8AC3E}">
        <p14:creationId xmlns:p14="http://schemas.microsoft.com/office/powerpoint/2010/main" val="2252169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2</a:t>
            </a:fld>
            <a:endParaRPr lang="en-US" dirty="0"/>
          </a:p>
        </p:txBody>
      </p:sp>
    </p:spTree>
    <p:extLst>
      <p:ext uri="{BB962C8B-B14F-4D97-AF65-F5344CB8AC3E}">
        <p14:creationId xmlns:p14="http://schemas.microsoft.com/office/powerpoint/2010/main" val="1398136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4</a:t>
            </a:fld>
            <a:endParaRPr lang="en-US" dirty="0"/>
          </a:p>
        </p:txBody>
      </p:sp>
    </p:spTree>
    <p:extLst>
      <p:ext uri="{BB962C8B-B14F-4D97-AF65-F5344CB8AC3E}">
        <p14:creationId xmlns:p14="http://schemas.microsoft.com/office/powerpoint/2010/main" val="3589607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5</a:t>
            </a:fld>
            <a:endParaRPr lang="en-US" dirty="0"/>
          </a:p>
        </p:txBody>
      </p:sp>
    </p:spTree>
    <p:extLst>
      <p:ext uri="{BB962C8B-B14F-4D97-AF65-F5344CB8AC3E}">
        <p14:creationId xmlns:p14="http://schemas.microsoft.com/office/powerpoint/2010/main" val="3562090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6</a:t>
            </a:fld>
            <a:endParaRPr lang="en-US" dirty="0"/>
          </a:p>
        </p:txBody>
      </p:sp>
    </p:spTree>
    <p:extLst>
      <p:ext uri="{BB962C8B-B14F-4D97-AF65-F5344CB8AC3E}">
        <p14:creationId xmlns:p14="http://schemas.microsoft.com/office/powerpoint/2010/main" val="6934214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9</a:t>
            </a:fld>
            <a:endParaRPr lang="en-US" dirty="0"/>
          </a:p>
        </p:txBody>
      </p:sp>
    </p:spTree>
    <p:extLst>
      <p:ext uri="{BB962C8B-B14F-4D97-AF65-F5344CB8AC3E}">
        <p14:creationId xmlns:p14="http://schemas.microsoft.com/office/powerpoint/2010/main" val="3562090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80000"/>
              </a:lnSpc>
              <a:defRPr/>
            </a:pPr>
            <a:endParaRPr lang="en-US" alt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10</a:t>
            </a:fld>
            <a:endParaRPr lang="en-US" dirty="0"/>
          </a:p>
        </p:txBody>
      </p:sp>
    </p:spTree>
    <p:extLst>
      <p:ext uri="{BB962C8B-B14F-4D97-AF65-F5344CB8AC3E}">
        <p14:creationId xmlns:p14="http://schemas.microsoft.com/office/powerpoint/2010/main" val="356209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alt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12</a:t>
            </a:fld>
            <a:endParaRPr lang="en-US" dirty="0"/>
          </a:p>
        </p:txBody>
      </p:sp>
    </p:spTree>
    <p:extLst>
      <p:ext uri="{BB962C8B-B14F-4D97-AF65-F5344CB8AC3E}">
        <p14:creationId xmlns:p14="http://schemas.microsoft.com/office/powerpoint/2010/main" val="1442295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14</a:t>
            </a:fld>
            <a:endParaRPr lang="en-US" dirty="0"/>
          </a:p>
        </p:txBody>
      </p:sp>
    </p:spTree>
    <p:extLst>
      <p:ext uri="{BB962C8B-B14F-4D97-AF65-F5344CB8AC3E}">
        <p14:creationId xmlns:p14="http://schemas.microsoft.com/office/powerpoint/2010/main" val="2563710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18</a:t>
            </a:fld>
            <a:endParaRPr lang="en-US" dirty="0"/>
          </a:p>
        </p:txBody>
      </p:sp>
    </p:spTree>
    <p:extLst>
      <p:ext uri="{BB962C8B-B14F-4D97-AF65-F5344CB8AC3E}">
        <p14:creationId xmlns:p14="http://schemas.microsoft.com/office/powerpoint/2010/main" val="834319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19</a:t>
            </a:fld>
            <a:endParaRPr lang="en-US" dirty="0"/>
          </a:p>
        </p:txBody>
      </p:sp>
    </p:spTree>
    <p:extLst>
      <p:ext uri="{BB962C8B-B14F-4D97-AF65-F5344CB8AC3E}">
        <p14:creationId xmlns:p14="http://schemas.microsoft.com/office/powerpoint/2010/main" val="417192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20</a:t>
            </a:fld>
            <a:endParaRPr lang="en-US" dirty="0"/>
          </a:p>
        </p:txBody>
      </p:sp>
    </p:spTree>
    <p:extLst>
      <p:ext uri="{BB962C8B-B14F-4D97-AF65-F5344CB8AC3E}">
        <p14:creationId xmlns:p14="http://schemas.microsoft.com/office/powerpoint/2010/main" val="676441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21</a:t>
            </a:fld>
            <a:endParaRPr lang="en-US" dirty="0"/>
          </a:p>
        </p:txBody>
      </p:sp>
    </p:spTree>
    <p:extLst>
      <p:ext uri="{BB962C8B-B14F-4D97-AF65-F5344CB8AC3E}">
        <p14:creationId xmlns:p14="http://schemas.microsoft.com/office/powerpoint/2010/main" val="1831424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22</a:t>
            </a:fld>
            <a:endParaRPr lang="en-US" dirty="0"/>
          </a:p>
        </p:txBody>
      </p:sp>
    </p:spTree>
    <p:extLst>
      <p:ext uri="{BB962C8B-B14F-4D97-AF65-F5344CB8AC3E}">
        <p14:creationId xmlns:p14="http://schemas.microsoft.com/office/powerpoint/2010/main" val="3474199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23</a:t>
            </a:fld>
            <a:endParaRPr lang="en-US" dirty="0"/>
          </a:p>
        </p:txBody>
      </p:sp>
    </p:spTree>
    <p:extLst>
      <p:ext uri="{BB962C8B-B14F-4D97-AF65-F5344CB8AC3E}">
        <p14:creationId xmlns:p14="http://schemas.microsoft.com/office/powerpoint/2010/main" val="1031005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24</a:t>
            </a:fld>
            <a:endParaRPr lang="en-US" dirty="0"/>
          </a:p>
        </p:txBody>
      </p:sp>
    </p:spTree>
    <p:extLst>
      <p:ext uri="{BB962C8B-B14F-4D97-AF65-F5344CB8AC3E}">
        <p14:creationId xmlns:p14="http://schemas.microsoft.com/office/powerpoint/2010/main" val="21233806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25</a:t>
            </a:fld>
            <a:endParaRPr lang="en-US" dirty="0"/>
          </a:p>
        </p:txBody>
      </p:sp>
    </p:spTree>
    <p:extLst>
      <p:ext uri="{BB962C8B-B14F-4D97-AF65-F5344CB8AC3E}">
        <p14:creationId xmlns:p14="http://schemas.microsoft.com/office/powerpoint/2010/main" val="2176830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26</a:t>
            </a:fld>
            <a:endParaRPr lang="en-US" dirty="0"/>
          </a:p>
        </p:txBody>
      </p:sp>
    </p:spTree>
    <p:extLst>
      <p:ext uri="{BB962C8B-B14F-4D97-AF65-F5344CB8AC3E}">
        <p14:creationId xmlns:p14="http://schemas.microsoft.com/office/powerpoint/2010/main" val="1690000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27</a:t>
            </a:fld>
            <a:endParaRPr lang="en-US" dirty="0"/>
          </a:p>
        </p:txBody>
      </p:sp>
    </p:spTree>
    <p:extLst>
      <p:ext uri="{BB962C8B-B14F-4D97-AF65-F5344CB8AC3E}">
        <p14:creationId xmlns:p14="http://schemas.microsoft.com/office/powerpoint/2010/main" val="210033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29</a:t>
            </a:fld>
            <a:endParaRPr lang="en-US" dirty="0"/>
          </a:p>
        </p:txBody>
      </p:sp>
    </p:spTree>
    <p:extLst>
      <p:ext uri="{BB962C8B-B14F-4D97-AF65-F5344CB8AC3E}">
        <p14:creationId xmlns:p14="http://schemas.microsoft.com/office/powerpoint/2010/main" val="768417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30</a:t>
            </a:fld>
            <a:endParaRPr lang="en-US" dirty="0"/>
          </a:p>
        </p:txBody>
      </p:sp>
    </p:spTree>
    <p:extLst>
      <p:ext uri="{BB962C8B-B14F-4D97-AF65-F5344CB8AC3E}">
        <p14:creationId xmlns:p14="http://schemas.microsoft.com/office/powerpoint/2010/main" val="3097444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31</a:t>
            </a:fld>
            <a:endParaRPr lang="en-US" dirty="0"/>
          </a:p>
        </p:txBody>
      </p:sp>
    </p:spTree>
    <p:extLst>
      <p:ext uri="{BB962C8B-B14F-4D97-AF65-F5344CB8AC3E}">
        <p14:creationId xmlns:p14="http://schemas.microsoft.com/office/powerpoint/2010/main" val="4171921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33</a:t>
            </a:fld>
            <a:endParaRPr lang="en-US" dirty="0"/>
          </a:p>
        </p:txBody>
      </p:sp>
    </p:spTree>
    <p:extLst>
      <p:ext uri="{BB962C8B-B14F-4D97-AF65-F5344CB8AC3E}">
        <p14:creationId xmlns:p14="http://schemas.microsoft.com/office/powerpoint/2010/main" val="3705564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34</a:t>
            </a:fld>
            <a:endParaRPr lang="en-US" dirty="0"/>
          </a:p>
        </p:txBody>
      </p:sp>
    </p:spTree>
    <p:extLst>
      <p:ext uri="{BB962C8B-B14F-4D97-AF65-F5344CB8AC3E}">
        <p14:creationId xmlns:p14="http://schemas.microsoft.com/office/powerpoint/2010/main" val="1353983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35</a:t>
            </a:fld>
            <a:endParaRPr lang="en-US" dirty="0"/>
          </a:p>
        </p:txBody>
      </p:sp>
    </p:spTree>
    <p:extLst>
      <p:ext uri="{BB962C8B-B14F-4D97-AF65-F5344CB8AC3E}">
        <p14:creationId xmlns:p14="http://schemas.microsoft.com/office/powerpoint/2010/main" val="4171977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36</a:t>
            </a:fld>
            <a:endParaRPr lang="en-US" dirty="0"/>
          </a:p>
        </p:txBody>
      </p:sp>
    </p:spTree>
    <p:extLst>
      <p:ext uri="{BB962C8B-B14F-4D97-AF65-F5344CB8AC3E}">
        <p14:creationId xmlns:p14="http://schemas.microsoft.com/office/powerpoint/2010/main" val="27353748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37</a:t>
            </a:fld>
            <a:endParaRPr lang="en-US" dirty="0"/>
          </a:p>
        </p:txBody>
      </p:sp>
    </p:spTree>
    <p:extLst>
      <p:ext uri="{BB962C8B-B14F-4D97-AF65-F5344CB8AC3E}">
        <p14:creationId xmlns:p14="http://schemas.microsoft.com/office/powerpoint/2010/main" val="3550111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39</a:t>
            </a:fld>
            <a:endParaRPr lang="en-US" dirty="0"/>
          </a:p>
        </p:txBody>
      </p:sp>
    </p:spTree>
    <p:extLst>
      <p:ext uri="{BB962C8B-B14F-4D97-AF65-F5344CB8AC3E}">
        <p14:creationId xmlns:p14="http://schemas.microsoft.com/office/powerpoint/2010/main" val="35202974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40</a:t>
            </a:fld>
            <a:endParaRPr lang="en-US" dirty="0"/>
          </a:p>
        </p:txBody>
      </p:sp>
    </p:spTree>
    <p:extLst>
      <p:ext uri="{BB962C8B-B14F-4D97-AF65-F5344CB8AC3E}">
        <p14:creationId xmlns:p14="http://schemas.microsoft.com/office/powerpoint/2010/main" val="2102790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41</a:t>
            </a:fld>
            <a:endParaRPr lang="en-US" dirty="0"/>
          </a:p>
        </p:txBody>
      </p:sp>
    </p:spTree>
    <p:extLst>
      <p:ext uri="{BB962C8B-B14F-4D97-AF65-F5344CB8AC3E}">
        <p14:creationId xmlns:p14="http://schemas.microsoft.com/office/powerpoint/2010/main" val="35896074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44</a:t>
            </a:fld>
            <a:endParaRPr lang="en-US" dirty="0"/>
          </a:p>
        </p:txBody>
      </p:sp>
    </p:spTree>
    <p:extLst>
      <p:ext uri="{BB962C8B-B14F-4D97-AF65-F5344CB8AC3E}">
        <p14:creationId xmlns:p14="http://schemas.microsoft.com/office/powerpoint/2010/main" val="24541737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45</a:t>
            </a:fld>
            <a:endParaRPr lang="en-US" dirty="0"/>
          </a:p>
        </p:txBody>
      </p:sp>
    </p:spTree>
    <p:extLst>
      <p:ext uri="{BB962C8B-B14F-4D97-AF65-F5344CB8AC3E}">
        <p14:creationId xmlns:p14="http://schemas.microsoft.com/office/powerpoint/2010/main" val="22553974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46</a:t>
            </a:fld>
            <a:endParaRPr lang="en-US" dirty="0"/>
          </a:p>
        </p:txBody>
      </p:sp>
    </p:spTree>
    <p:extLst>
      <p:ext uri="{BB962C8B-B14F-4D97-AF65-F5344CB8AC3E}">
        <p14:creationId xmlns:p14="http://schemas.microsoft.com/office/powerpoint/2010/main" val="19872598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47</a:t>
            </a:fld>
            <a:endParaRPr lang="en-US" dirty="0"/>
          </a:p>
        </p:txBody>
      </p:sp>
    </p:spTree>
    <p:extLst>
      <p:ext uri="{BB962C8B-B14F-4D97-AF65-F5344CB8AC3E}">
        <p14:creationId xmlns:p14="http://schemas.microsoft.com/office/powerpoint/2010/main" val="1186171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48</a:t>
            </a:fld>
            <a:endParaRPr lang="en-US" dirty="0"/>
          </a:p>
        </p:txBody>
      </p:sp>
    </p:spTree>
    <p:extLst>
      <p:ext uri="{BB962C8B-B14F-4D97-AF65-F5344CB8AC3E}">
        <p14:creationId xmlns:p14="http://schemas.microsoft.com/office/powerpoint/2010/main" val="26415037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49</a:t>
            </a:fld>
            <a:endParaRPr lang="en-US" dirty="0"/>
          </a:p>
        </p:txBody>
      </p:sp>
    </p:spTree>
    <p:extLst>
      <p:ext uri="{BB962C8B-B14F-4D97-AF65-F5344CB8AC3E}">
        <p14:creationId xmlns:p14="http://schemas.microsoft.com/office/powerpoint/2010/main" val="2065716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759DCC-177F-4C18-ADC2-707110EBBBB1}" type="slidenum">
              <a:rPr lang="en-US" smtClean="0"/>
              <a:t>50</a:t>
            </a:fld>
            <a:endParaRPr lang="en-US" dirty="0"/>
          </a:p>
        </p:txBody>
      </p:sp>
    </p:spTree>
    <p:extLst>
      <p:ext uri="{BB962C8B-B14F-4D97-AF65-F5344CB8AC3E}">
        <p14:creationId xmlns:p14="http://schemas.microsoft.com/office/powerpoint/2010/main" val="1639057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51</a:t>
            </a:fld>
            <a:endParaRPr lang="en-US" dirty="0"/>
          </a:p>
        </p:txBody>
      </p:sp>
    </p:spTree>
    <p:extLst>
      <p:ext uri="{BB962C8B-B14F-4D97-AF65-F5344CB8AC3E}">
        <p14:creationId xmlns:p14="http://schemas.microsoft.com/office/powerpoint/2010/main" val="13574518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62120A-EC83-4126-9740-D3DC74DA285D}" type="slidenum">
              <a:rPr lang="en-US" smtClean="0"/>
              <a:t>52</a:t>
            </a:fld>
            <a:endParaRPr lang="en-US" dirty="0"/>
          </a:p>
        </p:txBody>
      </p:sp>
    </p:spTree>
    <p:extLst>
      <p:ext uri="{BB962C8B-B14F-4D97-AF65-F5344CB8AC3E}">
        <p14:creationId xmlns:p14="http://schemas.microsoft.com/office/powerpoint/2010/main" val="6819115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sv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8.svg"/><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305541-7E76-283C-1D84-16A277549A08}"/>
              </a:ext>
            </a:extLst>
          </p:cNvPr>
          <p:cNvSpPr/>
          <p:nvPr userDrawn="1"/>
        </p:nvSpPr>
        <p:spPr>
          <a:xfrm>
            <a:off x="0" y="5040350"/>
            <a:ext cx="12192000" cy="1817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1">
            <a:extLst>
              <a:ext uri="{FF2B5EF4-FFF2-40B4-BE49-F238E27FC236}">
                <a16:creationId xmlns:a16="http://schemas.microsoft.com/office/drawing/2014/main" id="{6C018182-969F-B675-2739-C03F0D7C44B8}"/>
              </a:ext>
            </a:extLst>
          </p:cNvPr>
          <p:cNvSpPr>
            <a:spLocks noGrp="1"/>
          </p:cNvSpPr>
          <p:nvPr>
            <p:ph type="ctrTitle"/>
          </p:nvPr>
        </p:nvSpPr>
        <p:spPr>
          <a:xfrm>
            <a:off x="838201" y="686018"/>
            <a:ext cx="7837448" cy="3169127"/>
          </a:xfrm>
        </p:spPr>
        <p:txBody>
          <a:bodyPr anchor="b"/>
          <a:lstStyle>
            <a:lvl1pPr algn="l">
              <a:defRPr sz="5400"/>
            </a:lvl1pPr>
          </a:lstStyle>
          <a:p>
            <a:r>
              <a:rPr lang="en-US"/>
              <a:t>Click to edit Master title style</a:t>
            </a:r>
            <a:endParaRPr lang="en-US" dirty="0"/>
          </a:p>
        </p:txBody>
      </p:sp>
      <p:sp>
        <p:nvSpPr>
          <p:cNvPr id="27" name="Subtitle 2">
            <a:extLst>
              <a:ext uri="{FF2B5EF4-FFF2-40B4-BE49-F238E27FC236}">
                <a16:creationId xmlns:a16="http://schemas.microsoft.com/office/drawing/2014/main" id="{456EB3F3-0291-8439-B637-1A9DD9DD596F}"/>
              </a:ext>
            </a:extLst>
          </p:cNvPr>
          <p:cNvSpPr>
            <a:spLocks noGrp="1"/>
          </p:cNvSpPr>
          <p:nvPr>
            <p:ph type="subTitle" idx="1"/>
          </p:nvPr>
        </p:nvSpPr>
        <p:spPr>
          <a:xfrm>
            <a:off x="2261568" y="5188227"/>
            <a:ext cx="8959607" cy="1355834"/>
          </a:xfrm>
        </p:spPr>
        <p:txBody>
          <a:bodyPr anchor="ctr"/>
          <a:lstStyle>
            <a:lvl1pPr marL="0" indent="0" algn="l">
              <a:spcBef>
                <a:spcPts val="600"/>
              </a:spcBef>
              <a:buNone/>
              <a:defRPr sz="2000">
                <a:solidFill>
                  <a:schemeClr val="bg1"/>
                </a:solidFill>
                <a:latin typeface="Aptos" panose="020B00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 name="Rectangle 2">
            <a:extLst>
              <a:ext uri="{FF2B5EF4-FFF2-40B4-BE49-F238E27FC236}">
                <a16:creationId xmlns:a16="http://schemas.microsoft.com/office/drawing/2014/main" id="{D8277E1B-23EC-1B8C-4C4C-E77B19454153}"/>
              </a:ext>
              <a:ext uri="{C183D7F6-B498-43B3-948B-1728B52AA6E4}">
                <adec:decorative xmlns:adec="http://schemas.microsoft.com/office/drawing/2017/decorative" val="1"/>
              </a:ext>
            </a:extLst>
          </p:cNvPr>
          <p:cNvSpPr/>
          <p:nvPr userDrawn="1"/>
        </p:nvSpPr>
        <p:spPr>
          <a:xfrm>
            <a:off x="0" y="4872146"/>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Oregon Department of Administrative Services logo">
            <a:extLst>
              <a:ext uri="{FF2B5EF4-FFF2-40B4-BE49-F238E27FC236}">
                <a16:creationId xmlns:a16="http://schemas.microsoft.com/office/drawing/2014/main" id="{E5EA0063-3417-6036-23F2-3866920F05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2031" y="5297936"/>
            <a:ext cx="1135124" cy="1297285"/>
          </a:xfrm>
          <a:prstGeom prst="rect">
            <a:avLst/>
          </a:prstGeom>
        </p:spPr>
      </p:pic>
      <p:pic>
        <p:nvPicPr>
          <p:cNvPr id="9" name="Picture 8" descr="Official state seal of the state of Oregon">
            <a:extLst>
              <a:ext uri="{FF2B5EF4-FFF2-40B4-BE49-F238E27FC236}">
                <a16:creationId xmlns:a16="http://schemas.microsoft.com/office/drawing/2014/main" id="{A4DCCCA0-FC2C-FA0D-459C-BFF404D1943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45895" y="1443715"/>
            <a:ext cx="2480131" cy="2480131"/>
          </a:xfrm>
          <a:prstGeom prst="rect">
            <a:avLst/>
          </a:prstGeom>
        </p:spPr>
      </p:pic>
    </p:spTree>
    <p:extLst>
      <p:ext uri="{BB962C8B-B14F-4D97-AF65-F5344CB8AC3E}">
        <p14:creationId xmlns:p14="http://schemas.microsoft.com/office/powerpoint/2010/main" val="187234116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D36E-A6F7-4D8A-9345-DF0D974A7584}"/>
              </a:ext>
            </a:extLst>
          </p:cNvPr>
          <p:cNvSpPr>
            <a:spLocks noGrp="1"/>
          </p:cNvSpPr>
          <p:nvPr>
            <p:ph type="title" hasCustomPrompt="1"/>
          </p:nvPr>
        </p:nvSpPr>
        <p:spPr>
          <a:xfrm>
            <a:off x="1" y="1190732"/>
            <a:ext cx="3935412" cy="4478230"/>
          </a:xfrm>
        </p:spPr>
        <p:txBody>
          <a:bodyPr/>
          <a:lstStyle>
            <a:lvl1pPr algn="r">
              <a:defRPr/>
            </a:lvl1pPr>
          </a:lstStyle>
          <a:p>
            <a:r>
              <a:rPr lang="en-US"/>
              <a:t>Agenda</a:t>
            </a:r>
          </a:p>
        </p:txBody>
      </p:sp>
      <p:cxnSp>
        <p:nvCxnSpPr>
          <p:cNvPr id="9" name="Straight Connector 8">
            <a:extLst>
              <a:ext uri="{FF2B5EF4-FFF2-40B4-BE49-F238E27FC236}">
                <a16:creationId xmlns:a16="http://schemas.microsoft.com/office/drawing/2014/main" id="{B68E83C5-0587-60A1-0F3B-EC95A68B8235}"/>
              </a:ext>
              <a:ext uri="{C183D7F6-B498-43B3-948B-1728B52AA6E4}">
                <adec:decorative xmlns:adec="http://schemas.microsoft.com/office/drawing/2017/decorative" val="1"/>
              </a:ext>
            </a:extLst>
          </p:cNvPr>
          <p:cNvCxnSpPr/>
          <p:nvPr userDrawn="1"/>
        </p:nvCxnSpPr>
        <p:spPr>
          <a:xfrm>
            <a:off x="4559643" y="1853514"/>
            <a:ext cx="0" cy="31633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 Placeholder 22">
            <a:extLst>
              <a:ext uri="{FF2B5EF4-FFF2-40B4-BE49-F238E27FC236}">
                <a16:creationId xmlns:a16="http://schemas.microsoft.com/office/drawing/2014/main" id="{D37D3C46-501D-CE73-7664-BA54FA0FB35A}"/>
              </a:ext>
            </a:extLst>
          </p:cNvPr>
          <p:cNvSpPr>
            <a:spLocks noGrp="1"/>
          </p:cNvSpPr>
          <p:nvPr>
            <p:ph type="body" sz="quarter" idx="11" hasCustomPrompt="1"/>
          </p:nvPr>
        </p:nvSpPr>
        <p:spPr>
          <a:xfrm>
            <a:off x="5255261" y="1648869"/>
            <a:ext cx="4698812" cy="3560259"/>
          </a:xfrm>
        </p:spPr>
        <p:txBody>
          <a:bodyPr anchor="ctr"/>
          <a:lstStyle>
            <a:lvl1pPr indent="-731520">
              <a:buFont typeface="+mj-lt"/>
              <a:buAutoNum type="arabicPeriod"/>
              <a:defRPr/>
            </a:lvl1pPr>
          </a:lstStyle>
          <a:p>
            <a:pPr lvl="0"/>
            <a:r>
              <a:rPr lang="en-US" dirty="0"/>
              <a:t>Insert agenda item here</a:t>
            </a:r>
          </a:p>
        </p:txBody>
      </p:sp>
      <p:sp>
        <p:nvSpPr>
          <p:cNvPr id="24" name="Rectangle 23">
            <a:extLst>
              <a:ext uri="{FF2B5EF4-FFF2-40B4-BE49-F238E27FC236}">
                <a16:creationId xmlns:a16="http://schemas.microsoft.com/office/drawing/2014/main" id="{95A53186-1DB9-D05B-6544-B098516B653A}"/>
              </a:ext>
              <a:ext uri="{C183D7F6-B498-43B3-948B-1728B52AA6E4}">
                <adec:decorative xmlns:adec="http://schemas.microsoft.com/office/drawing/2017/decorative" val="1"/>
              </a:ext>
            </a:extLst>
          </p:cNvPr>
          <p:cNvSpPr/>
          <p:nvPr userDrawn="1"/>
        </p:nvSpPr>
        <p:spPr>
          <a:xfrm>
            <a:off x="1" y="0"/>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8882971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35381-98D8-4370-8616-5D2867D511F3}"/>
              </a:ext>
            </a:extLst>
          </p:cNvPr>
          <p:cNvSpPr>
            <a:spLocks noGrp="1"/>
          </p:cNvSpPr>
          <p:nvPr>
            <p:ph type="title" hasCustomPrompt="1"/>
          </p:nvPr>
        </p:nvSpPr>
        <p:spPr>
          <a:xfrm>
            <a:off x="831850" y="1709738"/>
            <a:ext cx="10515600" cy="2852737"/>
          </a:xfrm>
        </p:spPr>
        <p:txBody>
          <a:bodyPr anchor="b"/>
          <a:lstStyle>
            <a:lvl1pPr>
              <a:defRPr sz="4400"/>
            </a:lvl1pPr>
          </a:lstStyle>
          <a:p>
            <a:r>
              <a:rPr lang="en-US"/>
              <a:t>Insert Transition Here</a:t>
            </a:r>
          </a:p>
        </p:txBody>
      </p:sp>
      <p:sp>
        <p:nvSpPr>
          <p:cNvPr id="3" name="Text Placeholder 2">
            <a:extLst>
              <a:ext uri="{FF2B5EF4-FFF2-40B4-BE49-F238E27FC236}">
                <a16:creationId xmlns:a16="http://schemas.microsoft.com/office/drawing/2014/main" id="{8473E8B0-1588-4671-BEB3-ACBFD1A220CC}"/>
              </a:ext>
            </a:extLst>
          </p:cNvPr>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latin typeface="Aptos" panose="020B00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Insert Subtitle Here</a:t>
            </a:r>
          </a:p>
        </p:txBody>
      </p:sp>
      <p:sp>
        <p:nvSpPr>
          <p:cNvPr id="7" name="Rectangle 6">
            <a:extLst>
              <a:ext uri="{FF2B5EF4-FFF2-40B4-BE49-F238E27FC236}">
                <a16:creationId xmlns:a16="http://schemas.microsoft.com/office/drawing/2014/main" id="{7CB5F17E-7931-07CD-1E9A-C39AF5D273CD}"/>
              </a:ext>
              <a:ext uri="{C183D7F6-B498-43B3-948B-1728B52AA6E4}">
                <adec:decorative xmlns:adec="http://schemas.microsoft.com/office/drawing/2017/decorative" val="1"/>
              </a:ext>
            </a:extLst>
          </p:cNvPr>
          <p:cNvSpPr/>
          <p:nvPr userDrawn="1"/>
        </p:nvSpPr>
        <p:spPr>
          <a:xfrm>
            <a:off x="1" y="0"/>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948007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ro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38" name="Text Placeholder 37">
            <a:extLst>
              <a:ext uri="{FF2B5EF4-FFF2-40B4-BE49-F238E27FC236}">
                <a16:creationId xmlns:a16="http://schemas.microsoft.com/office/drawing/2014/main" id="{DE05DC77-F577-6723-2214-A3329C5080E6}"/>
              </a:ext>
              <a:ext uri="{C183D7F6-B498-43B3-948B-1728B52AA6E4}">
                <adec:decorative xmlns:adec="http://schemas.microsoft.com/office/drawing/2017/decorative" val="1"/>
              </a:ext>
            </a:extLst>
          </p:cNvPr>
          <p:cNvSpPr>
            <a:spLocks noGrp="1"/>
          </p:cNvSpPr>
          <p:nvPr>
            <p:ph type="body" sz="quarter" idx="27"/>
          </p:nvPr>
        </p:nvSpPr>
        <p:spPr>
          <a:xfrm>
            <a:off x="-1" y="3286125"/>
            <a:ext cx="12192001" cy="2724150"/>
          </a:xfrm>
          <a:solidFill>
            <a:schemeClr val="tx2"/>
          </a:solidFill>
        </p:spPr>
        <p:txBody>
          <a:bodyPr/>
          <a:lstStyle>
            <a:lvl1pPr>
              <a:buNone/>
              <a:defRPr sz="800">
                <a:noFill/>
              </a:defRPr>
            </a:lvl1pPr>
          </a:lstStyle>
          <a:p>
            <a:pPr lvl="0"/>
            <a:r>
              <a:rPr lang="en-US"/>
              <a:t>Click to edit Master text styles</a:t>
            </a:r>
          </a:p>
        </p:txBody>
      </p:sp>
      <p:sp>
        <p:nvSpPr>
          <p:cNvPr id="26" name="Picture Placeholder 23">
            <a:extLst>
              <a:ext uri="{FF2B5EF4-FFF2-40B4-BE49-F238E27FC236}">
                <a16:creationId xmlns:a16="http://schemas.microsoft.com/office/drawing/2014/main" id="{00741D85-ECB3-80C5-A3B2-5D220C1698BF}"/>
              </a:ext>
              <a:ext uri="{C183D7F6-B498-43B3-948B-1728B52AA6E4}">
                <adec:decorative xmlns:adec="http://schemas.microsoft.com/office/drawing/2017/decorative" val="1"/>
              </a:ext>
            </a:extLst>
          </p:cNvPr>
          <p:cNvSpPr>
            <a:spLocks noGrp="1"/>
          </p:cNvSpPr>
          <p:nvPr>
            <p:ph type="pic" sz="quarter" idx="20"/>
          </p:nvPr>
        </p:nvSpPr>
        <p:spPr>
          <a:xfrm>
            <a:off x="838200" y="2674620"/>
            <a:ext cx="1544638" cy="1508760"/>
          </a:xfrm>
          <a:prstGeom prst="ellipse">
            <a:avLst/>
          </a:prstGeom>
        </p:spPr>
        <p:txBody>
          <a:bodyPr/>
          <a:lstStyle/>
          <a:p>
            <a:r>
              <a:rPr lang="en-US" dirty="0"/>
              <a:t>Click icon to add picture</a:t>
            </a:r>
          </a:p>
        </p:txBody>
      </p:sp>
      <p:sp>
        <p:nvSpPr>
          <p:cNvPr id="18" name="Text Placeholder 17">
            <a:extLst>
              <a:ext uri="{FF2B5EF4-FFF2-40B4-BE49-F238E27FC236}">
                <a16:creationId xmlns:a16="http://schemas.microsoft.com/office/drawing/2014/main" id="{0DAC1EB2-89DB-29E3-4DAB-06D8D6A06599}"/>
              </a:ext>
            </a:extLst>
          </p:cNvPr>
          <p:cNvSpPr>
            <a:spLocks noGrp="1"/>
          </p:cNvSpPr>
          <p:nvPr>
            <p:ph type="body" sz="quarter" idx="13" hasCustomPrompt="1"/>
          </p:nvPr>
        </p:nvSpPr>
        <p:spPr>
          <a:xfrm>
            <a:off x="834905" y="4342234"/>
            <a:ext cx="1545336" cy="913921"/>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5" name="Picture Placeholder 23">
            <a:extLst>
              <a:ext uri="{FF2B5EF4-FFF2-40B4-BE49-F238E27FC236}">
                <a16:creationId xmlns:a16="http://schemas.microsoft.com/office/drawing/2014/main" id="{7A885650-4A08-015B-2B36-67961710814E}"/>
              </a:ext>
            </a:extLst>
          </p:cNvPr>
          <p:cNvSpPr>
            <a:spLocks noGrp="1"/>
          </p:cNvSpPr>
          <p:nvPr>
            <p:ph type="pic" sz="quarter" idx="19"/>
          </p:nvPr>
        </p:nvSpPr>
        <p:spPr>
          <a:xfrm>
            <a:off x="3082781" y="2681263"/>
            <a:ext cx="1544638" cy="1508760"/>
          </a:xfrm>
          <a:prstGeom prst="ellipse">
            <a:avLst/>
          </a:prstGeom>
        </p:spPr>
        <p:txBody>
          <a:bodyPr/>
          <a:lstStyle/>
          <a:p>
            <a:r>
              <a:rPr lang="en-US" dirty="0"/>
              <a:t>Click icon to add picture</a:t>
            </a:r>
          </a:p>
        </p:txBody>
      </p:sp>
      <p:sp>
        <p:nvSpPr>
          <p:cNvPr id="34" name="Text Placeholder 17">
            <a:extLst>
              <a:ext uri="{FF2B5EF4-FFF2-40B4-BE49-F238E27FC236}">
                <a16:creationId xmlns:a16="http://schemas.microsoft.com/office/drawing/2014/main" id="{F39858F3-2D10-0B76-1354-812EEB8FD09F}"/>
              </a:ext>
            </a:extLst>
          </p:cNvPr>
          <p:cNvSpPr>
            <a:spLocks noGrp="1"/>
          </p:cNvSpPr>
          <p:nvPr>
            <p:ph type="body" sz="quarter" idx="24" hasCustomPrompt="1"/>
          </p:nvPr>
        </p:nvSpPr>
        <p:spPr>
          <a:xfrm>
            <a:off x="3082432" y="4342713"/>
            <a:ext cx="1545336" cy="913442"/>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4" name="Picture Placeholder 23">
            <a:extLst>
              <a:ext uri="{FF2B5EF4-FFF2-40B4-BE49-F238E27FC236}">
                <a16:creationId xmlns:a16="http://schemas.microsoft.com/office/drawing/2014/main" id="{7A7CB50D-5C4E-9060-69ED-946AEAF89C91}"/>
              </a:ext>
            </a:extLst>
          </p:cNvPr>
          <p:cNvSpPr>
            <a:spLocks noGrp="1"/>
          </p:cNvSpPr>
          <p:nvPr>
            <p:ph type="pic" sz="quarter" idx="18"/>
          </p:nvPr>
        </p:nvSpPr>
        <p:spPr>
          <a:xfrm>
            <a:off x="5327363" y="2674620"/>
            <a:ext cx="1544638" cy="1508760"/>
          </a:xfrm>
          <a:prstGeom prst="ellipse">
            <a:avLst/>
          </a:prstGeom>
        </p:spPr>
        <p:txBody>
          <a:bodyPr/>
          <a:lstStyle/>
          <a:p>
            <a:r>
              <a:rPr lang="en-US" dirty="0"/>
              <a:t>Click icon to add picture</a:t>
            </a:r>
          </a:p>
        </p:txBody>
      </p:sp>
      <p:sp>
        <p:nvSpPr>
          <p:cNvPr id="33" name="Text Placeholder 17">
            <a:extLst>
              <a:ext uri="{FF2B5EF4-FFF2-40B4-BE49-F238E27FC236}">
                <a16:creationId xmlns:a16="http://schemas.microsoft.com/office/drawing/2014/main" id="{6832F117-491D-DD63-C367-2D6C457AD22C}"/>
              </a:ext>
            </a:extLst>
          </p:cNvPr>
          <p:cNvSpPr>
            <a:spLocks noGrp="1"/>
          </p:cNvSpPr>
          <p:nvPr>
            <p:ph type="body" sz="quarter" idx="23" hasCustomPrompt="1"/>
          </p:nvPr>
        </p:nvSpPr>
        <p:spPr>
          <a:xfrm>
            <a:off x="5326665" y="4342234"/>
            <a:ext cx="1545336" cy="913442"/>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7" name="Picture Placeholder 23">
            <a:extLst>
              <a:ext uri="{FF2B5EF4-FFF2-40B4-BE49-F238E27FC236}">
                <a16:creationId xmlns:a16="http://schemas.microsoft.com/office/drawing/2014/main" id="{FEB0F629-2F43-A038-3606-1E8DF50AA9C1}"/>
              </a:ext>
            </a:extLst>
          </p:cNvPr>
          <p:cNvSpPr>
            <a:spLocks noGrp="1"/>
          </p:cNvSpPr>
          <p:nvPr>
            <p:ph type="pic" sz="quarter" idx="21"/>
          </p:nvPr>
        </p:nvSpPr>
        <p:spPr>
          <a:xfrm>
            <a:off x="7564580" y="2685046"/>
            <a:ext cx="1544638" cy="1508760"/>
          </a:xfrm>
          <a:prstGeom prst="ellipse">
            <a:avLst/>
          </a:prstGeom>
        </p:spPr>
        <p:txBody>
          <a:bodyPr/>
          <a:lstStyle/>
          <a:p>
            <a:r>
              <a:rPr lang="en-US" dirty="0"/>
              <a:t>Click icon to add picture</a:t>
            </a:r>
          </a:p>
        </p:txBody>
      </p:sp>
      <p:sp>
        <p:nvSpPr>
          <p:cNvPr id="35" name="Text Placeholder 17">
            <a:extLst>
              <a:ext uri="{FF2B5EF4-FFF2-40B4-BE49-F238E27FC236}">
                <a16:creationId xmlns:a16="http://schemas.microsoft.com/office/drawing/2014/main" id="{6F410407-A842-9253-190C-167182B14193}"/>
              </a:ext>
            </a:extLst>
          </p:cNvPr>
          <p:cNvSpPr>
            <a:spLocks noGrp="1"/>
          </p:cNvSpPr>
          <p:nvPr>
            <p:ph type="body" sz="quarter" idx="25" hasCustomPrompt="1"/>
          </p:nvPr>
        </p:nvSpPr>
        <p:spPr>
          <a:xfrm>
            <a:off x="7561286" y="4342235"/>
            <a:ext cx="1545336" cy="913441"/>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8" name="Picture Placeholder 23">
            <a:extLst>
              <a:ext uri="{FF2B5EF4-FFF2-40B4-BE49-F238E27FC236}">
                <a16:creationId xmlns:a16="http://schemas.microsoft.com/office/drawing/2014/main" id="{5E74B19C-46A6-FFEB-CF79-D45AA7B7E9F9}"/>
              </a:ext>
            </a:extLst>
          </p:cNvPr>
          <p:cNvSpPr>
            <a:spLocks noGrp="1"/>
          </p:cNvSpPr>
          <p:nvPr>
            <p:ph type="pic" sz="quarter" idx="22"/>
          </p:nvPr>
        </p:nvSpPr>
        <p:spPr>
          <a:xfrm>
            <a:off x="9809162" y="2681263"/>
            <a:ext cx="1544638" cy="1508760"/>
          </a:xfrm>
          <a:prstGeom prst="ellipse">
            <a:avLst/>
          </a:prstGeom>
        </p:spPr>
        <p:txBody>
          <a:bodyPr/>
          <a:lstStyle/>
          <a:p>
            <a:r>
              <a:rPr lang="en-US" dirty="0"/>
              <a:t>Click icon to add picture</a:t>
            </a:r>
          </a:p>
        </p:txBody>
      </p:sp>
      <p:sp>
        <p:nvSpPr>
          <p:cNvPr id="36" name="Text Placeholder 17">
            <a:extLst>
              <a:ext uri="{FF2B5EF4-FFF2-40B4-BE49-F238E27FC236}">
                <a16:creationId xmlns:a16="http://schemas.microsoft.com/office/drawing/2014/main" id="{203109D4-8833-B1F0-ADDC-04E505CEC0BA}"/>
              </a:ext>
            </a:extLst>
          </p:cNvPr>
          <p:cNvSpPr>
            <a:spLocks noGrp="1"/>
          </p:cNvSpPr>
          <p:nvPr>
            <p:ph type="body" sz="quarter" idx="26" hasCustomPrompt="1"/>
          </p:nvPr>
        </p:nvSpPr>
        <p:spPr>
          <a:xfrm>
            <a:off x="9808813" y="4336134"/>
            <a:ext cx="1545336" cy="913441"/>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Tree>
    <p:extLst>
      <p:ext uri="{BB962C8B-B14F-4D97-AF65-F5344CB8AC3E}">
        <p14:creationId xmlns:p14="http://schemas.microsoft.com/office/powerpoint/2010/main" val="1630110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tro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61" name="Text Placeholder 59">
            <a:extLst>
              <a:ext uri="{FF2B5EF4-FFF2-40B4-BE49-F238E27FC236}">
                <a16:creationId xmlns:a16="http://schemas.microsoft.com/office/drawing/2014/main" id="{B29BDBAD-0F98-4BFC-E7C0-734811262B4F}"/>
              </a:ext>
              <a:ext uri="{C183D7F6-B498-43B3-948B-1728B52AA6E4}">
                <adec:decorative xmlns:adec="http://schemas.microsoft.com/office/drawing/2017/decorative" val="1"/>
              </a:ext>
            </a:extLst>
          </p:cNvPr>
          <p:cNvSpPr>
            <a:spLocks noGrp="1"/>
          </p:cNvSpPr>
          <p:nvPr>
            <p:ph type="body" sz="quarter" idx="25"/>
          </p:nvPr>
        </p:nvSpPr>
        <p:spPr>
          <a:xfrm>
            <a:off x="4610100" y="1795909"/>
            <a:ext cx="2971800" cy="4297680"/>
          </a:xfrm>
          <a:solidFill>
            <a:schemeClr val="tx2"/>
          </a:solidFill>
        </p:spPr>
        <p:txBody>
          <a:bodyPr/>
          <a:lstStyle>
            <a:lvl1pPr>
              <a:buNone/>
              <a:defRPr sz="800">
                <a:noFill/>
              </a:defRPr>
            </a:lvl1pPr>
          </a:lstStyle>
          <a:p>
            <a:pPr lvl="0"/>
            <a:r>
              <a:rPr lang="en-US"/>
              <a:t>Click to edit Master text styles</a:t>
            </a:r>
          </a:p>
        </p:txBody>
      </p:sp>
      <p:sp>
        <p:nvSpPr>
          <p:cNvPr id="62" name="Text Placeholder 59">
            <a:extLst>
              <a:ext uri="{FF2B5EF4-FFF2-40B4-BE49-F238E27FC236}">
                <a16:creationId xmlns:a16="http://schemas.microsoft.com/office/drawing/2014/main" id="{A9B75507-642B-9363-3146-3775C4A57D55}"/>
              </a:ext>
              <a:ext uri="{C183D7F6-B498-43B3-948B-1728B52AA6E4}">
                <adec:decorative xmlns:adec="http://schemas.microsoft.com/office/drawing/2017/decorative" val="1"/>
              </a:ext>
            </a:extLst>
          </p:cNvPr>
          <p:cNvSpPr>
            <a:spLocks noGrp="1"/>
          </p:cNvSpPr>
          <p:nvPr>
            <p:ph type="body" sz="quarter" idx="26"/>
          </p:nvPr>
        </p:nvSpPr>
        <p:spPr>
          <a:xfrm>
            <a:off x="7917948" y="1795909"/>
            <a:ext cx="2971800" cy="4297680"/>
          </a:xfrm>
          <a:solidFill>
            <a:schemeClr val="tx2"/>
          </a:solidFill>
        </p:spPr>
        <p:txBody>
          <a:bodyPr/>
          <a:lstStyle>
            <a:lvl1pPr>
              <a:buNone/>
              <a:defRPr sz="800">
                <a:noFill/>
              </a:defRPr>
            </a:lvl1pPr>
          </a:lstStyle>
          <a:p>
            <a:pPr lvl="0"/>
            <a:r>
              <a:rPr lang="en-US"/>
              <a:t>Click to edit Master text styles</a:t>
            </a:r>
          </a:p>
        </p:txBody>
      </p:sp>
      <p:sp>
        <p:nvSpPr>
          <p:cNvPr id="60" name="Text Placeholder 59">
            <a:extLst>
              <a:ext uri="{FF2B5EF4-FFF2-40B4-BE49-F238E27FC236}">
                <a16:creationId xmlns:a16="http://schemas.microsoft.com/office/drawing/2014/main" id="{3BDA65F0-251C-69A4-8EAA-CBA2994B4345}"/>
              </a:ext>
              <a:ext uri="{C183D7F6-B498-43B3-948B-1728B52AA6E4}">
                <adec:decorative xmlns:adec="http://schemas.microsoft.com/office/drawing/2017/decorative" val="1"/>
              </a:ext>
            </a:extLst>
          </p:cNvPr>
          <p:cNvSpPr>
            <a:spLocks noGrp="1"/>
          </p:cNvSpPr>
          <p:nvPr>
            <p:ph type="body" sz="quarter" idx="24"/>
          </p:nvPr>
        </p:nvSpPr>
        <p:spPr>
          <a:xfrm>
            <a:off x="1302252" y="1795909"/>
            <a:ext cx="2971800" cy="4297680"/>
          </a:xfrm>
          <a:solidFill>
            <a:schemeClr val="tx2"/>
          </a:solidFill>
        </p:spPr>
        <p:txBody>
          <a:bodyPr/>
          <a:lstStyle>
            <a:lvl1pPr>
              <a:buNone/>
              <a:defRPr sz="800">
                <a:noFill/>
              </a:defRPr>
            </a:lvl1pPr>
          </a:lstStyle>
          <a:p>
            <a:pPr lvl="0"/>
            <a:r>
              <a:rPr lang="en-US"/>
              <a:t>Click to edit Master text styles</a:t>
            </a:r>
          </a:p>
        </p:txBody>
      </p:sp>
      <p:sp>
        <p:nvSpPr>
          <p:cNvPr id="31" name="Picture Placeholder 28">
            <a:extLst>
              <a:ext uri="{FF2B5EF4-FFF2-40B4-BE49-F238E27FC236}">
                <a16:creationId xmlns:a16="http://schemas.microsoft.com/office/drawing/2014/main" id="{5966DFB0-0A3D-FF4C-E583-C2701ABDBBAB}"/>
              </a:ext>
            </a:extLst>
          </p:cNvPr>
          <p:cNvSpPr>
            <a:spLocks noGrp="1"/>
          </p:cNvSpPr>
          <p:nvPr>
            <p:ph type="pic" sz="quarter" idx="15"/>
          </p:nvPr>
        </p:nvSpPr>
        <p:spPr>
          <a:xfrm>
            <a:off x="1416552" y="1913828"/>
            <a:ext cx="2743200" cy="2468880"/>
          </a:xfrm>
        </p:spPr>
        <p:txBody>
          <a:bodyPr/>
          <a:lstStyle/>
          <a:p>
            <a:r>
              <a:rPr lang="en-US" dirty="0"/>
              <a:t>Click icon to add picture</a:t>
            </a:r>
          </a:p>
        </p:txBody>
      </p:sp>
      <p:sp>
        <p:nvSpPr>
          <p:cNvPr id="37" name="Text Placeholder 36">
            <a:extLst>
              <a:ext uri="{FF2B5EF4-FFF2-40B4-BE49-F238E27FC236}">
                <a16:creationId xmlns:a16="http://schemas.microsoft.com/office/drawing/2014/main" id="{A31A99F8-A25B-7A17-B1CA-0AB5C8E27500}"/>
              </a:ext>
            </a:extLst>
          </p:cNvPr>
          <p:cNvSpPr>
            <a:spLocks noGrp="1"/>
          </p:cNvSpPr>
          <p:nvPr>
            <p:ph type="body" sz="quarter" idx="16" hasCustomPrompt="1"/>
          </p:nvPr>
        </p:nvSpPr>
        <p:spPr>
          <a:xfrm>
            <a:off x="1416552" y="4509486"/>
            <a:ext cx="2743200" cy="485775"/>
          </a:xfrm>
        </p:spPr>
        <p:txBody>
          <a:bodyPr/>
          <a:lstStyle>
            <a:lvl1pPr marL="0" indent="0" algn="ctr">
              <a:lnSpc>
                <a:spcPct val="100000"/>
              </a:lnSpc>
              <a:spcBef>
                <a:spcPts val="0"/>
              </a:spcBef>
              <a:buNone/>
              <a:defRPr>
                <a:solidFill>
                  <a:schemeClr val="bg1"/>
                </a:solidFill>
              </a:defRPr>
            </a:lvl1pPr>
          </a:lstStyle>
          <a:p>
            <a:pPr lvl="0"/>
            <a:r>
              <a:rPr lang="en-US"/>
              <a:t>Name</a:t>
            </a:r>
          </a:p>
        </p:txBody>
      </p:sp>
      <p:sp>
        <p:nvSpPr>
          <p:cNvPr id="38" name="Text Placeholder 36">
            <a:extLst>
              <a:ext uri="{FF2B5EF4-FFF2-40B4-BE49-F238E27FC236}">
                <a16:creationId xmlns:a16="http://schemas.microsoft.com/office/drawing/2014/main" id="{3C5A3C68-141D-A5FF-F642-E4DDDEE0E2C1}"/>
              </a:ext>
            </a:extLst>
          </p:cNvPr>
          <p:cNvSpPr>
            <a:spLocks noGrp="1"/>
          </p:cNvSpPr>
          <p:nvPr>
            <p:ph type="body" sz="quarter" idx="17" hasCustomPrompt="1"/>
          </p:nvPr>
        </p:nvSpPr>
        <p:spPr>
          <a:xfrm>
            <a:off x="1416552" y="5015134"/>
            <a:ext cx="2743200" cy="485775"/>
          </a:xfrm>
        </p:spPr>
        <p:txBody>
          <a:bodyPr/>
          <a:lstStyle>
            <a:lvl1pPr marL="0" indent="0" algn="ctr">
              <a:lnSpc>
                <a:spcPct val="100000"/>
              </a:lnSpc>
              <a:spcBef>
                <a:spcPts val="0"/>
              </a:spcBef>
              <a:buNone/>
              <a:defRPr sz="2000">
                <a:solidFill>
                  <a:schemeClr val="bg1"/>
                </a:solidFill>
              </a:defRPr>
            </a:lvl1pPr>
          </a:lstStyle>
          <a:p>
            <a:pPr lvl="0"/>
            <a:r>
              <a:rPr lang="en-US" dirty="0"/>
              <a:t>Title</a:t>
            </a:r>
          </a:p>
        </p:txBody>
      </p:sp>
      <p:sp>
        <p:nvSpPr>
          <p:cNvPr id="45" name="Picture Placeholder 44">
            <a:extLst>
              <a:ext uri="{FF2B5EF4-FFF2-40B4-BE49-F238E27FC236}">
                <a16:creationId xmlns:a16="http://schemas.microsoft.com/office/drawing/2014/main" id="{92CB6109-FEA2-07F8-27E0-D645C26D3A37}"/>
              </a:ext>
            </a:extLst>
          </p:cNvPr>
          <p:cNvSpPr>
            <a:spLocks noGrp="1"/>
          </p:cNvSpPr>
          <p:nvPr>
            <p:ph type="pic" sz="quarter" idx="22"/>
          </p:nvPr>
        </p:nvSpPr>
        <p:spPr>
          <a:xfrm>
            <a:off x="4724400" y="1913828"/>
            <a:ext cx="2743200" cy="2468880"/>
          </a:xfrm>
        </p:spPr>
        <p:txBody>
          <a:bodyPr/>
          <a:lstStyle/>
          <a:p>
            <a:r>
              <a:rPr lang="en-US" dirty="0"/>
              <a:t>Click icon to add picture</a:t>
            </a:r>
          </a:p>
        </p:txBody>
      </p:sp>
      <p:sp>
        <p:nvSpPr>
          <p:cNvPr id="39" name="Text Placeholder 36">
            <a:extLst>
              <a:ext uri="{FF2B5EF4-FFF2-40B4-BE49-F238E27FC236}">
                <a16:creationId xmlns:a16="http://schemas.microsoft.com/office/drawing/2014/main" id="{1C7ABD6B-0DCE-7578-305B-B68963C2ADDD}"/>
              </a:ext>
            </a:extLst>
          </p:cNvPr>
          <p:cNvSpPr>
            <a:spLocks noGrp="1"/>
          </p:cNvSpPr>
          <p:nvPr>
            <p:ph type="body" sz="quarter" idx="18" hasCustomPrompt="1"/>
          </p:nvPr>
        </p:nvSpPr>
        <p:spPr>
          <a:xfrm>
            <a:off x="4724400" y="4509486"/>
            <a:ext cx="2743200" cy="485775"/>
          </a:xfrm>
        </p:spPr>
        <p:txBody>
          <a:bodyPr/>
          <a:lstStyle>
            <a:lvl1pPr marL="0" indent="0" algn="ctr">
              <a:lnSpc>
                <a:spcPct val="100000"/>
              </a:lnSpc>
              <a:spcBef>
                <a:spcPts val="0"/>
              </a:spcBef>
              <a:buNone/>
              <a:defRPr>
                <a:solidFill>
                  <a:schemeClr val="bg1"/>
                </a:solidFill>
              </a:defRPr>
            </a:lvl1pPr>
          </a:lstStyle>
          <a:p>
            <a:pPr lvl="0"/>
            <a:r>
              <a:rPr lang="en-US"/>
              <a:t>Name</a:t>
            </a:r>
          </a:p>
        </p:txBody>
      </p:sp>
      <p:sp>
        <p:nvSpPr>
          <p:cNvPr id="40" name="Text Placeholder 36">
            <a:extLst>
              <a:ext uri="{FF2B5EF4-FFF2-40B4-BE49-F238E27FC236}">
                <a16:creationId xmlns:a16="http://schemas.microsoft.com/office/drawing/2014/main" id="{2DE3311C-90D1-8C3A-DFCC-6B6D8CDDBB9A}"/>
              </a:ext>
            </a:extLst>
          </p:cNvPr>
          <p:cNvSpPr>
            <a:spLocks noGrp="1"/>
          </p:cNvSpPr>
          <p:nvPr>
            <p:ph type="body" sz="quarter" idx="19" hasCustomPrompt="1"/>
          </p:nvPr>
        </p:nvSpPr>
        <p:spPr>
          <a:xfrm>
            <a:off x="4724400" y="5015134"/>
            <a:ext cx="2743200" cy="485775"/>
          </a:xfrm>
        </p:spPr>
        <p:txBody>
          <a:bodyPr/>
          <a:lstStyle>
            <a:lvl1pPr marL="0" indent="0" algn="ctr">
              <a:lnSpc>
                <a:spcPct val="100000"/>
              </a:lnSpc>
              <a:spcBef>
                <a:spcPts val="0"/>
              </a:spcBef>
              <a:buNone/>
              <a:defRPr sz="2000">
                <a:solidFill>
                  <a:schemeClr val="bg1"/>
                </a:solidFill>
              </a:defRPr>
            </a:lvl1pPr>
          </a:lstStyle>
          <a:p>
            <a:pPr lvl="0"/>
            <a:r>
              <a:rPr lang="en-US" dirty="0"/>
              <a:t>Title</a:t>
            </a:r>
          </a:p>
        </p:txBody>
      </p:sp>
      <p:sp>
        <p:nvSpPr>
          <p:cNvPr id="47" name="Picture Placeholder 46">
            <a:extLst>
              <a:ext uri="{FF2B5EF4-FFF2-40B4-BE49-F238E27FC236}">
                <a16:creationId xmlns:a16="http://schemas.microsoft.com/office/drawing/2014/main" id="{B0E082D8-97D2-25E1-72E1-F54275DAC0E5}"/>
              </a:ext>
            </a:extLst>
          </p:cNvPr>
          <p:cNvSpPr>
            <a:spLocks noGrp="1"/>
          </p:cNvSpPr>
          <p:nvPr>
            <p:ph type="pic" sz="quarter" idx="23"/>
          </p:nvPr>
        </p:nvSpPr>
        <p:spPr>
          <a:xfrm>
            <a:off x="8032248" y="1913828"/>
            <a:ext cx="2743200" cy="2468880"/>
          </a:xfrm>
        </p:spPr>
        <p:txBody>
          <a:bodyPr/>
          <a:lstStyle/>
          <a:p>
            <a:r>
              <a:rPr lang="en-US" dirty="0"/>
              <a:t>Click icon to add picture</a:t>
            </a:r>
          </a:p>
        </p:txBody>
      </p:sp>
      <p:sp>
        <p:nvSpPr>
          <p:cNvPr id="43" name="Text Placeholder 36">
            <a:extLst>
              <a:ext uri="{FF2B5EF4-FFF2-40B4-BE49-F238E27FC236}">
                <a16:creationId xmlns:a16="http://schemas.microsoft.com/office/drawing/2014/main" id="{7984FC97-C37D-087A-48C8-6E5D0B21FEFD}"/>
              </a:ext>
            </a:extLst>
          </p:cNvPr>
          <p:cNvSpPr>
            <a:spLocks noGrp="1"/>
          </p:cNvSpPr>
          <p:nvPr>
            <p:ph type="body" sz="quarter" idx="21" hasCustomPrompt="1"/>
          </p:nvPr>
        </p:nvSpPr>
        <p:spPr>
          <a:xfrm>
            <a:off x="8032248" y="4506039"/>
            <a:ext cx="2743200" cy="485775"/>
          </a:xfrm>
        </p:spPr>
        <p:txBody>
          <a:bodyPr/>
          <a:lstStyle>
            <a:lvl1pPr marL="0" indent="0" algn="ctr">
              <a:lnSpc>
                <a:spcPct val="100000"/>
              </a:lnSpc>
              <a:spcBef>
                <a:spcPts val="0"/>
              </a:spcBef>
              <a:buNone/>
              <a:defRPr>
                <a:solidFill>
                  <a:schemeClr val="bg1"/>
                </a:solidFill>
              </a:defRPr>
            </a:lvl1pPr>
          </a:lstStyle>
          <a:p>
            <a:pPr lvl="0"/>
            <a:r>
              <a:rPr lang="en-US"/>
              <a:t>Name</a:t>
            </a:r>
          </a:p>
        </p:txBody>
      </p:sp>
      <p:sp>
        <p:nvSpPr>
          <p:cNvPr id="41" name="Text Placeholder 36">
            <a:extLst>
              <a:ext uri="{FF2B5EF4-FFF2-40B4-BE49-F238E27FC236}">
                <a16:creationId xmlns:a16="http://schemas.microsoft.com/office/drawing/2014/main" id="{8BE77486-2473-6943-490E-B80726BDEA53}"/>
              </a:ext>
            </a:extLst>
          </p:cNvPr>
          <p:cNvSpPr>
            <a:spLocks noGrp="1"/>
          </p:cNvSpPr>
          <p:nvPr>
            <p:ph type="body" sz="quarter" idx="20" hasCustomPrompt="1"/>
          </p:nvPr>
        </p:nvSpPr>
        <p:spPr>
          <a:xfrm>
            <a:off x="8032248" y="5011688"/>
            <a:ext cx="2743200" cy="485775"/>
          </a:xfrm>
        </p:spPr>
        <p:txBody>
          <a:bodyPr/>
          <a:lstStyle>
            <a:lvl1pPr marL="0" indent="0" algn="ctr">
              <a:lnSpc>
                <a:spcPct val="100000"/>
              </a:lnSpc>
              <a:spcBef>
                <a:spcPts val="0"/>
              </a:spcBef>
              <a:buNone/>
              <a:defRPr sz="2000">
                <a:solidFill>
                  <a:schemeClr val="bg1"/>
                </a:solidFill>
              </a:defRPr>
            </a:lvl1pPr>
          </a:lstStyle>
          <a:p>
            <a:pPr lvl="0"/>
            <a:r>
              <a:rPr lang="en-US" dirty="0"/>
              <a:t>Title</a:t>
            </a:r>
          </a:p>
        </p:txBody>
      </p:sp>
    </p:spTree>
    <p:extLst>
      <p:ext uri="{BB962C8B-B14F-4D97-AF65-F5344CB8AC3E}">
        <p14:creationId xmlns:p14="http://schemas.microsoft.com/office/powerpoint/2010/main" val="3554463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 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9DAE9-77B9-1DBD-E20D-98D8BBB3AA26}"/>
              </a:ext>
            </a:extLst>
          </p:cNvPr>
          <p:cNvSpPr>
            <a:spLocks noGrp="1"/>
          </p:cNvSpPr>
          <p:nvPr>
            <p:ph type="title"/>
          </p:nvPr>
        </p:nvSpPr>
        <p:spPr/>
        <p:txBody>
          <a:bodyPr/>
          <a:lstStyle/>
          <a:p>
            <a:r>
              <a:rPr lang="en-US"/>
              <a:t>Click to edit Master title style</a:t>
            </a:r>
          </a:p>
        </p:txBody>
      </p:sp>
      <p:sp>
        <p:nvSpPr>
          <p:cNvPr id="43" name="Text Placeholder 42">
            <a:extLst>
              <a:ext uri="{FF2B5EF4-FFF2-40B4-BE49-F238E27FC236}">
                <a16:creationId xmlns:a16="http://schemas.microsoft.com/office/drawing/2014/main" id="{50918F91-3FF0-4ECD-8420-333F8230448E}"/>
              </a:ext>
              <a:ext uri="{C183D7F6-B498-43B3-948B-1728B52AA6E4}">
                <adec:decorative xmlns:adec="http://schemas.microsoft.com/office/drawing/2017/decorative" val="1"/>
              </a:ext>
            </a:extLst>
          </p:cNvPr>
          <p:cNvSpPr>
            <a:spLocks noGrp="1"/>
          </p:cNvSpPr>
          <p:nvPr>
            <p:ph type="body" sz="quarter" idx="30"/>
          </p:nvPr>
        </p:nvSpPr>
        <p:spPr>
          <a:xfrm>
            <a:off x="0" y="2325690"/>
            <a:ext cx="12192000" cy="3395660"/>
          </a:xfrm>
          <a:solidFill>
            <a:schemeClr val="tx2"/>
          </a:solidFill>
          <a:ln>
            <a:noFill/>
          </a:ln>
        </p:spPr>
        <p:txBody>
          <a:bodyPr/>
          <a:lstStyle>
            <a:lvl1pPr>
              <a:buNone/>
              <a:defRPr sz="800">
                <a:noFill/>
              </a:defRPr>
            </a:lvl1pPr>
          </a:lstStyle>
          <a:p>
            <a:pPr lvl="0"/>
            <a:r>
              <a:rPr lang="en-US"/>
              <a:t>Click to edit Master text styles</a:t>
            </a:r>
          </a:p>
        </p:txBody>
      </p:sp>
      <p:sp>
        <p:nvSpPr>
          <p:cNvPr id="18" name="Picture Placeholder 28">
            <a:extLst>
              <a:ext uri="{FF2B5EF4-FFF2-40B4-BE49-F238E27FC236}">
                <a16:creationId xmlns:a16="http://schemas.microsoft.com/office/drawing/2014/main" id="{0537304A-ACB8-87C9-BF9C-9E8E2EBEE125}"/>
              </a:ext>
            </a:extLst>
          </p:cNvPr>
          <p:cNvSpPr>
            <a:spLocks noGrp="1"/>
          </p:cNvSpPr>
          <p:nvPr>
            <p:ph type="pic" sz="quarter" idx="15"/>
          </p:nvPr>
        </p:nvSpPr>
        <p:spPr>
          <a:xfrm>
            <a:off x="1600701" y="2546128"/>
            <a:ext cx="1999748" cy="1836579"/>
          </a:xfrm>
        </p:spPr>
        <p:txBody>
          <a:bodyPr/>
          <a:lstStyle/>
          <a:p>
            <a:r>
              <a:rPr lang="en-US" dirty="0"/>
              <a:t>Click icon to add picture</a:t>
            </a:r>
          </a:p>
        </p:txBody>
      </p:sp>
      <p:sp>
        <p:nvSpPr>
          <p:cNvPr id="19" name="Text Placeholder 36">
            <a:extLst>
              <a:ext uri="{FF2B5EF4-FFF2-40B4-BE49-F238E27FC236}">
                <a16:creationId xmlns:a16="http://schemas.microsoft.com/office/drawing/2014/main" id="{C2A48EA3-F23B-E04E-B365-B82758DA02A7}"/>
              </a:ext>
            </a:extLst>
          </p:cNvPr>
          <p:cNvSpPr>
            <a:spLocks noGrp="1"/>
          </p:cNvSpPr>
          <p:nvPr>
            <p:ph type="body" sz="quarter" idx="16" hasCustomPrompt="1"/>
          </p:nvPr>
        </p:nvSpPr>
        <p:spPr>
          <a:xfrm>
            <a:off x="1600701"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0" name="Text Placeholder 36">
            <a:extLst>
              <a:ext uri="{FF2B5EF4-FFF2-40B4-BE49-F238E27FC236}">
                <a16:creationId xmlns:a16="http://schemas.microsoft.com/office/drawing/2014/main" id="{E017AE36-11CC-C10B-FA48-1C21E5AA7825}"/>
              </a:ext>
            </a:extLst>
          </p:cNvPr>
          <p:cNvSpPr>
            <a:spLocks noGrp="1"/>
          </p:cNvSpPr>
          <p:nvPr>
            <p:ph type="body" sz="quarter" idx="17" hasCustomPrompt="1"/>
          </p:nvPr>
        </p:nvSpPr>
        <p:spPr>
          <a:xfrm>
            <a:off x="1600701"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
        <p:nvSpPr>
          <p:cNvPr id="27" name="Picture Placeholder 28">
            <a:extLst>
              <a:ext uri="{FF2B5EF4-FFF2-40B4-BE49-F238E27FC236}">
                <a16:creationId xmlns:a16="http://schemas.microsoft.com/office/drawing/2014/main" id="{AF5D24B0-E012-FB93-5818-A5C22E1FCE88}"/>
              </a:ext>
            </a:extLst>
          </p:cNvPr>
          <p:cNvSpPr>
            <a:spLocks noGrp="1"/>
          </p:cNvSpPr>
          <p:nvPr>
            <p:ph type="pic" sz="quarter" idx="18"/>
          </p:nvPr>
        </p:nvSpPr>
        <p:spPr>
          <a:xfrm>
            <a:off x="3931152" y="2546128"/>
            <a:ext cx="1999748" cy="1836579"/>
          </a:xfrm>
        </p:spPr>
        <p:txBody>
          <a:bodyPr/>
          <a:lstStyle/>
          <a:p>
            <a:r>
              <a:rPr lang="en-US" dirty="0"/>
              <a:t>Click icon to add picture</a:t>
            </a:r>
          </a:p>
        </p:txBody>
      </p:sp>
      <p:sp>
        <p:nvSpPr>
          <p:cNvPr id="28" name="Text Placeholder 36">
            <a:extLst>
              <a:ext uri="{FF2B5EF4-FFF2-40B4-BE49-F238E27FC236}">
                <a16:creationId xmlns:a16="http://schemas.microsoft.com/office/drawing/2014/main" id="{803A8430-71B7-DF45-7FAE-A4E0AEA9161B}"/>
              </a:ext>
            </a:extLst>
          </p:cNvPr>
          <p:cNvSpPr>
            <a:spLocks noGrp="1"/>
          </p:cNvSpPr>
          <p:nvPr>
            <p:ph type="body" sz="quarter" idx="19" hasCustomPrompt="1"/>
          </p:nvPr>
        </p:nvSpPr>
        <p:spPr>
          <a:xfrm>
            <a:off x="3931152"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29" name="Text Placeholder 36">
            <a:extLst>
              <a:ext uri="{FF2B5EF4-FFF2-40B4-BE49-F238E27FC236}">
                <a16:creationId xmlns:a16="http://schemas.microsoft.com/office/drawing/2014/main" id="{41254887-26D7-B7CB-C5C0-85C1C5F14A3C}"/>
              </a:ext>
            </a:extLst>
          </p:cNvPr>
          <p:cNvSpPr>
            <a:spLocks noGrp="1"/>
          </p:cNvSpPr>
          <p:nvPr>
            <p:ph type="body" sz="quarter" idx="20" hasCustomPrompt="1"/>
          </p:nvPr>
        </p:nvSpPr>
        <p:spPr>
          <a:xfrm>
            <a:off x="3931152"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
        <p:nvSpPr>
          <p:cNvPr id="33" name="Picture Placeholder 28">
            <a:extLst>
              <a:ext uri="{FF2B5EF4-FFF2-40B4-BE49-F238E27FC236}">
                <a16:creationId xmlns:a16="http://schemas.microsoft.com/office/drawing/2014/main" id="{2E67337B-05AB-7BAE-47D8-0676C1B8FA14}"/>
              </a:ext>
            </a:extLst>
          </p:cNvPr>
          <p:cNvSpPr>
            <a:spLocks noGrp="1"/>
          </p:cNvSpPr>
          <p:nvPr>
            <p:ph type="pic" sz="quarter" idx="24"/>
          </p:nvPr>
        </p:nvSpPr>
        <p:spPr>
          <a:xfrm>
            <a:off x="6261603" y="2546128"/>
            <a:ext cx="1999748" cy="1836579"/>
          </a:xfrm>
        </p:spPr>
        <p:txBody>
          <a:bodyPr/>
          <a:lstStyle/>
          <a:p>
            <a:r>
              <a:rPr lang="en-US" dirty="0"/>
              <a:t>Click icon to add picture</a:t>
            </a:r>
          </a:p>
        </p:txBody>
      </p:sp>
      <p:sp>
        <p:nvSpPr>
          <p:cNvPr id="34" name="Text Placeholder 36">
            <a:extLst>
              <a:ext uri="{FF2B5EF4-FFF2-40B4-BE49-F238E27FC236}">
                <a16:creationId xmlns:a16="http://schemas.microsoft.com/office/drawing/2014/main" id="{65A6F855-A7AF-3914-6778-8AED09AEF9B4}"/>
              </a:ext>
            </a:extLst>
          </p:cNvPr>
          <p:cNvSpPr>
            <a:spLocks noGrp="1"/>
          </p:cNvSpPr>
          <p:nvPr>
            <p:ph type="body" sz="quarter" idx="25" hasCustomPrompt="1"/>
          </p:nvPr>
        </p:nvSpPr>
        <p:spPr>
          <a:xfrm>
            <a:off x="6261603"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35" name="Text Placeholder 36">
            <a:extLst>
              <a:ext uri="{FF2B5EF4-FFF2-40B4-BE49-F238E27FC236}">
                <a16:creationId xmlns:a16="http://schemas.microsoft.com/office/drawing/2014/main" id="{6B5BA660-2606-44A0-06A0-A47E99F16FC4}"/>
              </a:ext>
            </a:extLst>
          </p:cNvPr>
          <p:cNvSpPr>
            <a:spLocks noGrp="1"/>
          </p:cNvSpPr>
          <p:nvPr>
            <p:ph type="body" sz="quarter" idx="26" hasCustomPrompt="1"/>
          </p:nvPr>
        </p:nvSpPr>
        <p:spPr>
          <a:xfrm>
            <a:off x="6261603"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
        <p:nvSpPr>
          <p:cNvPr id="36" name="Picture Placeholder 28">
            <a:extLst>
              <a:ext uri="{FF2B5EF4-FFF2-40B4-BE49-F238E27FC236}">
                <a16:creationId xmlns:a16="http://schemas.microsoft.com/office/drawing/2014/main" id="{D34E50BE-8A06-056C-962C-5C458C5570B7}"/>
              </a:ext>
            </a:extLst>
          </p:cNvPr>
          <p:cNvSpPr>
            <a:spLocks noGrp="1"/>
          </p:cNvSpPr>
          <p:nvPr>
            <p:ph type="pic" sz="quarter" idx="27"/>
          </p:nvPr>
        </p:nvSpPr>
        <p:spPr>
          <a:xfrm>
            <a:off x="8592054" y="2546128"/>
            <a:ext cx="1999748" cy="1836579"/>
          </a:xfrm>
        </p:spPr>
        <p:txBody>
          <a:bodyPr/>
          <a:lstStyle/>
          <a:p>
            <a:r>
              <a:rPr lang="en-US" dirty="0"/>
              <a:t>Click icon to add picture</a:t>
            </a:r>
          </a:p>
        </p:txBody>
      </p:sp>
      <p:sp>
        <p:nvSpPr>
          <p:cNvPr id="37" name="Text Placeholder 36">
            <a:extLst>
              <a:ext uri="{FF2B5EF4-FFF2-40B4-BE49-F238E27FC236}">
                <a16:creationId xmlns:a16="http://schemas.microsoft.com/office/drawing/2014/main" id="{55A762EE-7346-EE67-AAB8-774A8CFFA39C}"/>
              </a:ext>
            </a:extLst>
          </p:cNvPr>
          <p:cNvSpPr>
            <a:spLocks noGrp="1"/>
          </p:cNvSpPr>
          <p:nvPr>
            <p:ph type="body" sz="quarter" idx="28" hasCustomPrompt="1"/>
          </p:nvPr>
        </p:nvSpPr>
        <p:spPr>
          <a:xfrm>
            <a:off x="8592054" y="4509486"/>
            <a:ext cx="1999748" cy="485775"/>
          </a:xfrm>
        </p:spPr>
        <p:txBody>
          <a:bodyPr/>
          <a:lstStyle>
            <a:lvl1pPr marL="0" indent="0" algn="ctr">
              <a:lnSpc>
                <a:spcPct val="100000"/>
              </a:lnSpc>
              <a:spcBef>
                <a:spcPts val="0"/>
              </a:spcBef>
              <a:buNone/>
              <a:defRPr sz="1800">
                <a:solidFill>
                  <a:schemeClr val="bg1"/>
                </a:solidFill>
              </a:defRPr>
            </a:lvl1pPr>
          </a:lstStyle>
          <a:p>
            <a:pPr lvl="0"/>
            <a:r>
              <a:rPr lang="en-US"/>
              <a:t>Name</a:t>
            </a:r>
          </a:p>
        </p:txBody>
      </p:sp>
      <p:sp>
        <p:nvSpPr>
          <p:cNvPr id="38" name="Text Placeholder 36">
            <a:extLst>
              <a:ext uri="{FF2B5EF4-FFF2-40B4-BE49-F238E27FC236}">
                <a16:creationId xmlns:a16="http://schemas.microsoft.com/office/drawing/2014/main" id="{122F4E53-6214-B116-F925-DBA70CD4F0A0}"/>
              </a:ext>
            </a:extLst>
          </p:cNvPr>
          <p:cNvSpPr>
            <a:spLocks noGrp="1"/>
          </p:cNvSpPr>
          <p:nvPr>
            <p:ph type="body" sz="quarter" idx="29" hasCustomPrompt="1"/>
          </p:nvPr>
        </p:nvSpPr>
        <p:spPr>
          <a:xfrm>
            <a:off x="8592054" y="5015134"/>
            <a:ext cx="1999748" cy="485775"/>
          </a:xfrm>
        </p:spPr>
        <p:txBody>
          <a:bodyPr/>
          <a:lstStyle>
            <a:lvl1pPr marL="0" indent="0" algn="ctr">
              <a:lnSpc>
                <a:spcPct val="100000"/>
              </a:lnSpc>
              <a:spcBef>
                <a:spcPts val="0"/>
              </a:spcBef>
              <a:buNone/>
              <a:defRPr sz="1800">
                <a:solidFill>
                  <a:schemeClr val="bg1"/>
                </a:solidFill>
              </a:defRPr>
            </a:lvl1pPr>
          </a:lstStyle>
          <a:p>
            <a:pPr lvl="0"/>
            <a:r>
              <a:rPr lang="en-US" dirty="0"/>
              <a:t>Title</a:t>
            </a:r>
          </a:p>
        </p:txBody>
      </p:sp>
    </p:spTree>
    <p:extLst>
      <p:ext uri="{BB962C8B-B14F-4D97-AF65-F5344CB8AC3E}">
        <p14:creationId xmlns:p14="http://schemas.microsoft.com/office/powerpoint/2010/main" val="3651930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ext With Graphics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6" name="TextBox 28">
            <a:extLst>
              <a:ext uri="{FF2B5EF4-FFF2-40B4-BE49-F238E27FC236}">
                <a16:creationId xmlns:a16="http://schemas.microsoft.com/office/drawing/2014/main" id="{5DBFCF56-B31A-E24C-F794-80C51AAE4CEE}"/>
              </a:ext>
            </a:extLst>
          </p:cNvPr>
          <p:cNvSpPr txBox="1"/>
          <p:nvPr userDrawn="1"/>
        </p:nvSpPr>
        <p:spPr>
          <a:xfrm>
            <a:off x="1078204" y="3062413"/>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1</a:t>
            </a:r>
          </a:p>
        </p:txBody>
      </p:sp>
      <p:sp>
        <p:nvSpPr>
          <p:cNvPr id="7" name="TextBox 37">
            <a:extLst>
              <a:ext uri="{FF2B5EF4-FFF2-40B4-BE49-F238E27FC236}">
                <a16:creationId xmlns:a16="http://schemas.microsoft.com/office/drawing/2014/main" id="{6813C453-F512-1DB4-1829-F3E49DCF458A}"/>
              </a:ext>
            </a:extLst>
          </p:cNvPr>
          <p:cNvSpPr txBox="1"/>
          <p:nvPr userDrawn="1"/>
        </p:nvSpPr>
        <p:spPr>
          <a:xfrm>
            <a:off x="7307977" y="3062413"/>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4</a:t>
            </a:r>
          </a:p>
        </p:txBody>
      </p:sp>
      <p:sp>
        <p:nvSpPr>
          <p:cNvPr id="8" name="TextBox 40">
            <a:extLst>
              <a:ext uri="{FF2B5EF4-FFF2-40B4-BE49-F238E27FC236}">
                <a16:creationId xmlns:a16="http://schemas.microsoft.com/office/drawing/2014/main" id="{DF9D4CA0-A7D7-A8CC-A366-44699CE3608E}"/>
              </a:ext>
            </a:extLst>
          </p:cNvPr>
          <p:cNvSpPr txBox="1"/>
          <p:nvPr userDrawn="1"/>
        </p:nvSpPr>
        <p:spPr>
          <a:xfrm>
            <a:off x="9393531" y="3166395"/>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5</a:t>
            </a:r>
          </a:p>
        </p:txBody>
      </p:sp>
      <p:grpSp>
        <p:nvGrpSpPr>
          <p:cNvPr id="9" name="Group 8">
            <a:extLst>
              <a:ext uri="{FF2B5EF4-FFF2-40B4-BE49-F238E27FC236}">
                <a16:creationId xmlns:a16="http://schemas.microsoft.com/office/drawing/2014/main" id="{F9A911CE-B114-24DC-29B5-E8428610E8DB}"/>
              </a:ext>
              <a:ext uri="{C183D7F6-B498-43B3-948B-1728B52AA6E4}">
                <adec:decorative xmlns:adec="http://schemas.microsoft.com/office/drawing/2017/decorative" val="1"/>
              </a:ext>
            </a:extLst>
          </p:cNvPr>
          <p:cNvGrpSpPr/>
          <p:nvPr userDrawn="1"/>
        </p:nvGrpSpPr>
        <p:grpSpPr>
          <a:xfrm>
            <a:off x="2967059" y="2574926"/>
            <a:ext cx="1996017" cy="3105150"/>
            <a:chOff x="5098544" y="2574926"/>
            <a:chExt cx="1996017" cy="3105150"/>
          </a:xfrm>
        </p:grpSpPr>
        <p:sp>
          <p:nvSpPr>
            <p:cNvPr id="10" name="AutoShape 3">
              <a:extLst>
                <a:ext uri="{FF2B5EF4-FFF2-40B4-BE49-F238E27FC236}">
                  <a16:creationId xmlns:a16="http://schemas.microsoft.com/office/drawing/2014/main" id="{71B4F93E-C37D-4E7B-CD16-5FFF06EDF718}"/>
                </a:ext>
              </a:extLst>
            </p:cNvPr>
            <p:cNvSpPr/>
            <p:nvPr/>
          </p:nvSpPr>
          <p:spPr>
            <a:xfrm>
              <a:off x="5098544" y="3330576"/>
              <a:ext cx="1996017" cy="2349500"/>
            </a:xfrm>
            <a:prstGeom prst="rect">
              <a:avLst/>
            </a:prstGeom>
            <a:solidFill>
              <a:schemeClr val="tx2"/>
            </a:solidFill>
          </p:spPr>
          <p:txBody>
            <a:bodyPr/>
            <a:lstStyle/>
            <a:p>
              <a:endParaRPr lang="en-US" dirty="0">
                <a:latin typeface="Aptos" panose="020B0004020202020204" pitchFamily="34" charset="0"/>
              </a:endParaRPr>
            </a:p>
          </p:txBody>
        </p:sp>
        <p:sp>
          <p:nvSpPr>
            <p:cNvPr id="11" name="TextBox 34">
              <a:extLst>
                <a:ext uri="{FF2B5EF4-FFF2-40B4-BE49-F238E27FC236}">
                  <a16:creationId xmlns:a16="http://schemas.microsoft.com/office/drawing/2014/main" id="{6FD902F3-DFDF-A715-5A74-7CDFE05DE591}"/>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3</a:t>
              </a:r>
            </a:p>
          </p:txBody>
        </p:sp>
        <p:sp>
          <p:nvSpPr>
            <p:cNvPr id="12" name="AutoShape 4">
              <a:extLst>
                <a:ext uri="{FF2B5EF4-FFF2-40B4-BE49-F238E27FC236}">
                  <a16:creationId xmlns:a16="http://schemas.microsoft.com/office/drawing/2014/main" id="{2196E0F8-F682-AB5D-40F3-54AD74F37E19}"/>
                </a:ext>
              </a:extLst>
            </p:cNvPr>
            <p:cNvSpPr/>
            <p:nvPr/>
          </p:nvSpPr>
          <p:spPr>
            <a:xfrm>
              <a:off x="5098544" y="2574926"/>
              <a:ext cx="1996017" cy="958850"/>
            </a:xfrm>
            <a:prstGeom prst="rect">
              <a:avLst/>
            </a:prstGeom>
            <a:solidFill>
              <a:srgbClr val="FFFFFF"/>
            </a:solidFill>
          </p:spPr>
          <p:txBody>
            <a:bodyPr/>
            <a:lstStyle/>
            <a:p>
              <a:endParaRPr lang="en-US" dirty="0">
                <a:latin typeface="Aptos" panose="020B0004020202020204" pitchFamily="34" charset="0"/>
              </a:endParaRPr>
            </a:p>
          </p:txBody>
        </p:sp>
        <p:pic>
          <p:nvPicPr>
            <p:cNvPr id="13" name="Picture 5">
              <a:extLst>
                <a:ext uri="{FF2B5EF4-FFF2-40B4-BE49-F238E27FC236}">
                  <a16:creationId xmlns:a16="http://schemas.microsoft.com/office/drawing/2014/main" id="{EA5110B4-30B2-6635-41B5-8776E9FB84E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14" name="Picture 6">
              <a:extLst>
                <a:ext uri="{FF2B5EF4-FFF2-40B4-BE49-F238E27FC236}">
                  <a16:creationId xmlns:a16="http://schemas.microsoft.com/office/drawing/2014/main" id="{574365E9-60F1-FF72-0D0B-22918F934C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619011" y="2853359"/>
              <a:ext cx="954434" cy="954434"/>
            </a:xfrm>
            <a:prstGeom prst="rect">
              <a:avLst/>
            </a:prstGeom>
          </p:spPr>
        </p:pic>
      </p:grpSp>
      <p:grpSp>
        <p:nvGrpSpPr>
          <p:cNvPr id="15" name="Group 14">
            <a:extLst>
              <a:ext uri="{FF2B5EF4-FFF2-40B4-BE49-F238E27FC236}">
                <a16:creationId xmlns:a16="http://schemas.microsoft.com/office/drawing/2014/main" id="{ECA1507D-8472-929B-FFC8-8AFC85B20E25}"/>
              </a:ext>
              <a:ext uri="{C183D7F6-B498-43B3-948B-1728B52AA6E4}">
                <adec:decorative xmlns:adec="http://schemas.microsoft.com/office/drawing/2017/decorative" val="1"/>
              </a:ext>
            </a:extLst>
          </p:cNvPr>
          <p:cNvGrpSpPr/>
          <p:nvPr userDrawn="1"/>
        </p:nvGrpSpPr>
        <p:grpSpPr>
          <a:xfrm>
            <a:off x="836869" y="2574926"/>
            <a:ext cx="1996017" cy="3105150"/>
            <a:chOff x="5098544" y="2574926"/>
            <a:chExt cx="1996017" cy="3105150"/>
          </a:xfrm>
        </p:grpSpPr>
        <p:sp>
          <p:nvSpPr>
            <p:cNvPr id="16" name="AutoShape 3">
              <a:extLst>
                <a:ext uri="{FF2B5EF4-FFF2-40B4-BE49-F238E27FC236}">
                  <a16:creationId xmlns:a16="http://schemas.microsoft.com/office/drawing/2014/main" id="{6B838728-A0C0-5A26-6DA2-6DA6354B0585}"/>
                </a:ext>
              </a:extLst>
            </p:cNvPr>
            <p:cNvSpPr/>
            <p:nvPr/>
          </p:nvSpPr>
          <p:spPr>
            <a:xfrm>
              <a:off x="5098544" y="3330576"/>
              <a:ext cx="1996017" cy="2349500"/>
            </a:xfrm>
            <a:prstGeom prst="rect">
              <a:avLst/>
            </a:prstGeom>
            <a:solidFill>
              <a:schemeClr val="accent6"/>
            </a:solidFill>
          </p:spPr>
          <p:txBody>
            <a:bodyPr/>
            <a:lstStyle/>
            <a:p>
              <a:endParaRPr lang="en-US" dirty="0">
                <a:latin typeface="Aptos" panose="020B0004020202020204" pitchFamily="34" charset="0"/>
              </a:endParaRPr>
            </a:p>
          </p:txBody>
        </p:sp>
        <p:sp>
          <p:nvSpPr>
            <p:cNvPr id="17" name="TextBox 34">
              <a:extLst>
                <a:ext uri="{FF2B5EF4-FFF2-40B4-BE49-F238E27FC236}">
                  <a16:creationId xmlns:a16="http://schemas.microsoft.com/office/drawing/2014/main" id="{47831CD4-16FC-E1E8-F28B-B0C48AE86F27}"/>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3</a:t>
              </a:r>
            </a:p>
          </p:txBody>
        </p:sp>
        <p:sp>
          <p:nvSpPr>
            <p:cNvPr id="18" name="AutoShape 4">
              <a:extLst>
                <a:ext uri="{FF2B5EF4-FFF2-40B4-BE49-F238E27FC236}">
                  <a16:creationId xmlns:a16="http://schemas.microsoft.com/office/drawing/2014/main" id="{11D95D64-436A-5F11-7B34-CE76D2DD4C50}"/>
                </a:ext>
              </a:extLst>
            </p:cNvPr>
            <p:cNvSpPr/>
            <p:nvPr/>
          </p:nvSpPr>
          <p:spPr>
            <a:xfrm>
              <a:off x="5098544" y="2574926"/>
              <a:ext cx="1996017" cy="958850"/>
            </a:xfrm>
            <a:prstGeom prst="rect">
              <a:avLst/>
            </a:prstGeom>
            <a:solidFill>
              <a:srgbClr val="FFFFFF"/>
            </a:solidFill>
          </p:spPr>
          <p:txBody>
            <a:bodyPr/>
            <a:lstStyle/>
            <a:p>
              <a:endParaRPr lang="en-US" dirty="0">
                <a:latin typeface="Aptos" panose="020B0004020202020204" pitchFamily="34" charset="0"/>
              </a:endParaRPr>
            </a:p>
          </p:txBody>
        </p:sp>
        <p:pic>
          <p:nvPicPr>
            <p:cNvPr id="19" name="Picture 5">
              <a:extLst>
                <a:ext uri="{FF2B5EF4-FFF2-40B4-BE49-F238E27FC236}">
                  <a16:creationId xmlns:a16="http://schemas.microsoft.com/office/drawing/2014/main" id="{A1F26730-AD90-2E87-9D91-229A542E074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20" name="Picture 6">
              <a:extLst>
                <a:ext uri="{FF2B5EF4-FFF2-40B4-BE49-F238E27FC236}">
                  <a16:creationId xmlns:a16="http://schemas.microsoft.com/office/drawing/2014/main" id="{7E77D0AA-2DDC-2375-3EF6-86B785B793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619011" y="2853359"/>
              <a:ext cx="954434" cy="954434"/>
            </a:xfrm>
            <a:prstGeom prst="rect">
              <a:avLst/>
            </a:prstGeom>
          </p:spPr>
        </p:pic>
      </p:grpSp>
      <p:grpSp>
        <p:nvGrpSpPr>
          <p:cNvPr id="21" name="Group 20">
            <a:extLst>
              <a:ext uri="{FF2B5EF4-FFF2-40B4-BE49-F238E27FC236}">
                <a16:creationId xmlns:a16="http://schemas.microsoft.com/office/drawing/2014/main" id="{2E0D4C5A-6B19-7796-586F-4B8AE25163C7}"/>
              </a:ext>
              <a:ext uri="{C183D7F6-B498-43B3-948B-1728B52AA6E4}">
                <adec:decorative xmlns:adec="http://schemas.microsoft.com/office/drawing/2017/decorative" val="1"/>
              </a:ext>
            </a:extLst>
          </p:cNvPr>
          <p:cNvGrpSpPr/>
          <p:nvPr userDrawn="1"/>
        </p:nvGrpSpPr>
        <p:grpSpPr>
          <a:xfrm>
            <a:off x="9357783" y="2574926"/>
            <a:ext cx="1996017" cy="3105150"/>
            <a:chOff x="5098544" y="2574926"/>
            <a:chExt cx="1996017" cy="3105150"/>
          </a:xfrm>
        </p:grpSpPr>
        <p:sp>
          <p:nvSpPr>
            <p:cNvPr id="22" name="AutoShape 3">
              <a:extLst>
                <a:ext uri="{FF2B5EF4-FFF2-40B4-BE49-F238E27FC236}">
                  <a16:creationId xmlns:a16="http://schemas.microsoft.com/office/drawing/2014/main" id="{297EFE30-1E51-CB8E-EF6A-D48F0450CCFC}"/>
                </a:ext>
              </a:extLst>
            </p:cNvPr>
            <p:cNvSpPr/>
            <p:nvPr/>
          </p:nvSpPr>
          <p:spPr>
            <a:xfrm>
              <a:off x="5098544" y="3330576"/>
              <a:ext cx="1996017" cy="2349500"/>
            </a:xfrm>
            <a:prstGeom prst="rect">
              <a:avLst/>
            </a:prstGeom>
            <a:solidFill>
              <a:schemeClr val="accent3"/>
            </a:solidFill>
          </p:spPr>
          <p:txBody>
            <a:bodyPr/>
            <a:lstStyle/>
            <a:p>
              <a:endParaRPr lang="en-US" dirty="0">
                <a:latin typeface="Aptos" panose="020B0004020202020204" pitchFamily="34" charset="0"/>
              </a:endParaRPr>
            </a:p>
          </p:txBody>
        </p:sp>
        <p:sp>
          <p:nvSpPr>
            <p:cNvPr id="23" name="TextBox 34">
              <a:extLst>
                <a:ext uri="{FF2B5EF4-FFF2-40B4-BE49-F238E27FC236}">
                  <a16:creationId xmlns:a16="http://schemas.microsoft.com/office/drawing/2014/main" id="{F99AA7E6-D5FF-60A1-0837-3AC7AB50EDE3}"/>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3</a:t>
              </a:r>
            </a:p>
          </p:txBody>
        </p:sp>
        <p:sp>
          <p:nvSpPr>
            <p:cNvPr id="24" name="AutoShape 4">
              <a:extLst>
                <a:ext uri="{FF2B5EF4-FFF2-40B4-BE49-F238E27FC236}">
                  <a16:creationId xmlns:a16="http://schemas.microsoft.com/office/drawing/2014/main" id="{2AFAF780-7EA5-E63A-B46E-54F9265F927C}"/>
                </a:ext>
              </a:extLst>
            </p:cNvPr>
            <p:cNvSpPr/>
            <p:nvPr/>
          </p:nvSpPr>
          <p:spPr>
            <a:xfrm>
              <a:off x="5098544" y="2574926"/>
              <a:ext cx="1996017" cy="958850"/>
            </a:xfrm>
            <a:prstGeom prst="rect">
              <a:avLst/>
            </a:prstGeom>
            <a:solidFill>
              <a:srgbClr val="FFFFFF"/>
            </a:solidFill>
          </p:spPr>
          <p:txBody>
            <a:bodyPr/>
            <a:lstStyle/>
            <a:p>
              <a:endParaRPr lang="en-US" dirty="0">
                <a:latin typeface="Aptos" panose="020B0004020202020204" pitchFamily="34" charset="0"/>
              </a:endParaRPr>
            </a:p>
          </p:txBody>
        </p:sp>
        <p:pic>
          <p:nvPicPr>
            <p:cNvPr id="25" name="Picture 5">
              <a:extLst>
                <a:ext uri="{FF2B5EF4-FFF2-40B4-BE49-F238E27FC236}">
                  <a16:creationId xmlns:a16="http://schemas.microsoft.com/office/drawing/2014/main" id="{A1F57723-0490-7C2F-D047-67614FBEE4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26" name="Picture 6">
              <a:extLst>
                <a:ext uri="{FF2B5EF4-FFF2-40B4-BE49-F238E27FC236}">
                  <a16:creationId xmlns:a16="http://schemas.microsoft.com/office/drawing/2014/main" id="{EE9B04CB-D41A-5C49-5588-5ED9013CC1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619011" y="2853359"/>
              <a:ext cx="954434" cy="954434"/>
            </a:xfrm>
            <a:prstGeom prst="rect">
              <a:avLst/>
            </a:prstGeom>
          </p:spPr>
        </p:pic>
      </p:grpSp>
      <p:grpSp>
        <p:nvGrpSpPr>
          <p:cNvPr id="27" name="Group 26">
            <a:extLst>
              <a:ext uri="{FF2B5EF4-FFF2-40B4-BE49-F238E27FC236}">
                <a16:creationId xmlns:a16="http://schemas.microsoft.com/office/drawing/2014/main" id="{39BAB0C4-DE70-91B9-2824-500B41AEC93D}"/>
              </a:ext>
              <a:ext uri="{C183D7F6-B498-43B3-948B-1728B52AA6E4}">
                <adec:decorative xmlns:adec="http://schemas.microsoft.com/office/drawing/2017/decorative" val="1"/>
              </a:ext>
            </a:extLst>
          </p:cNvPr>
          <p:cNvGrpSpPr/>
          <p:nvPr userDrawn="1"/>
        </p:nvGrpSpPr>
        <p:grpSpPr>
          <a:xfrm>
            <a:off x="5098544" y="2574926"/>
            <a:ext cx="1996017" cy="3105150"/>
            <a:chOff x="5098544" y="2574926"/>
            <a:chExt cx="1996017" cy="3105150"/>
          </a:xfrm>
        </p:grpSpPr>
        <p:sp>
          <p:nvSpPr>
            <p:cNvPr id="28" name="AutoShape 3">
              <a:extLst>
                <a:ext uri="{FF2B5EF4-FFF2-40B4-BE49-F238E27FC236}">
                  <a16:creationId xmlns:a16="http://schemas.microsoft.com/office/drawing/2014/main" id="{3A025B3C-7FDE-03D3-E709-ED3DCD270F70}"/>
                </a:ext>
              </a:extLst>
            </p:cNvPr>
            <p:cNvSpPr/>
            <p:nvPr/>
          </p:nvSpPr>
          <p:spPr>
            <a:xfrm>
              <a:off x="5098544" y="3330576"/>
              <a:ext cx="1996017" cy="2349500"/>
            </a:xfrm>
            <a:prstGeom prst="rect">
              <a:avLst/>
            </a:prstGeom>
            <a:solidFill>
              <a:schemeClr val="accent1"/>
            </a:solidFill>
          </p:spPr>
          <p:txBody>
            <a:bodyPr/>
            <a:lstStyle/>
            <a:p>
              <a:endParaRPr lang="en-US" dirty="0">
                <a:latin typeface="Aptos" panose="020B0004020202020204" pitchFamily="34" charset="0"/>
              </a:endParaRPr>
            </a:p>
          </p:txBody>
        </p:sp>
        <p:sp>
          <p:nvSpPr>
            <p:cNvPr id="29" name="TextBox 34">
              <a:extLst>
                <a:ext uri="{FF2B5EF4-FFF2-40B4-BE49-F238E27FC236}">
                  <a16:creationId xmlns:a16="http://schemas.microsoft.com/office/drawing/2014/main" id="{22C9A5F5-72F2-7130-F16E-0130CB3E5C66}"/>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3</a:t>
              </a:r>
            </a:p>
          </p:txBody>
        </p:sp>
        <p:sp>
          <p:nvSpPr>
            <p:cNvPr id="30" name="AutoShape 4">
              <a:extLst>
                <a:ext uri="{FF2B5EF4-FFF2-40B4-BE49-F238E27FC236}">
                  <a16:creationId xmlns:a16="http://schemas.microsoft.com/office/drawing/2014/main" id="{C99CEE32-E480-81F9-E8C7-A69B872DC03F}"/>
                </a:ext>
              </a:extLst>
            </p:cNvPr>
            <p:cNvSpPr/>
            <p:nvPr/>
          </p:nvSpPr>
          <p:spPr>
            <a:xfrm>
              <a:off x="5098544" y="2574926"/>
              <a:ext cx="1996017" cy="958850"/>
            </a:xfrm>
            <a:prstGeom prst="rect">
              <a:avLst/>
            </a:prstGeom>
            <a:solidFill>
              <a:srgbClr val="FFFFFF"/>
            </a:solidFill>
          </p:spPr>
          <p:txBody>
            <a:bodyPr/>
            <a:lstStyle/>
            <a:p>
              <a:endParaRPr lang="en-US" dirty="0">
                <a:latin typeface="Aptos" panose="020B0004020202020204" pitchFamily="34" charset="0"/>
              </a:endParaRPr>
            </a:p>
          </p:txBody>
        </p:sp>
        <p:pic>
          <p:nvPicPr>
            <p:cNvPr id="31" name="Picture 5">
              <a:extLst>
                <a:ext uri="{FF2B5EF4-FFF2-40B4-BE49-F238E27FC236}">
                  <a16:creationId xmlns:a16="http://schemas.microsoft.com/office/drawing/2014/main" id="{BABB8EAF-6526-6D52-281A-31F9710843B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32" name="Picture 6">
              <a:extLst>
                <a:ext uri="{FF2B5EF4-FFF2-40B4-BE49-F238E27FC236}">
                  <a16:creationId xmlns:a16="http://schemas.microsoft.com/office/drawing/2014/main" id="{1C6D28E2-CD15-6FF6-3129-F720B5ADC5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619011" y="2853359"/>
              <a:ext cx="954434" cy="954434"/>
            </a:xfrm>
            <a:prstGeom prst="rect">
              <a:avLst/>
            </a:prstGeom>
          </p:spPr>
        </p:pic>
      </p:grpSp>
      <p:grpSp>
        <p:nvGrpSpPr>
          <p:cNvPr id="33" name="Group 32">
            <a:extLst>
              <a:ext uri="{FF2B5EF4-FFF2-40B4-BE49-F238E27FC236}">
                <a16:creationId xmlns:a16="http://schemas.microsoft.com/office/drawing/2014/main" id="{57A594A8-42BE-3128-A659-5DE4F70926CB}"/>
              </a:ext>
              <a:ext uri="{C183D7F6-B498-43B3-948B-1728B52AA6E4}">
                <adec:decorative xmlns:adec="http://schemas.microsoft.com/office/drawing/2017/decorative" val="1"/>
              </a:ext>
            </a:extLst>
          </p:cNvPr>
          <p:cNvGrpSpPr/>
          <p:nvPr userDrawn="1"/>
        </p:nvGrpSpPr>
        <p:grpSpPr>
          <a:xfrm>
            <a:off x="7228924" y="2574926"/>
            <a:ext cx="1996017" cy="3105150"/>
            <a:chOff x="5098544" y="2574926"/>
            <a:chExt cx="1996017" cy="3105150"/>
          </a:xfrm>
        </p:grpSpPr>
        <p:sp>
          <p:nvSpPr>
            <p:cNvPr id="34" name="AutoShape 3">
              <a:extLst>
                <a:ext uri="{FF2B5EF4-FFF2-40B4-BE49-F238E27FC236}">
                  <a16:creationId xmlns:a16="http://schemas.microsoft.com/office/drawing/2014/main" id="{65D559C3-3C18-FD12-F51D-6799DB61A8F9}"/>
                </a:ext>
              </a:extLst>
            </p:cNvPr>
            <p:cNvSpPr/>
            <p:nvPr/>
          </p:nvSpPr>
          <p:spPr>
            <a:xfrm>
              <a:off x="5098544" y="3330576"/>
              <a:ext cx="1996017" cy="2349500"/>
            </a:xfrm>
            <a:prstGeom prst="rect">
              <a:avLst/>
            </a:prstGeom>
            <a:solidFill>
              <a:schemeClr val="accent2"/>
            </a:solidFill>
          </p:spPr>
          <p:txBody>
            <a:bodyPr/>
            <a:lstStyle/>
            <a:p>
              <a:endParaRPr lang="en-US" dirty="0">
                <a:latin typeface="Aptos" panose="020B0004020202020204" pitchFamily="34" charset="0"/>
              </a:endParaRPr>
            </a:p>
          </p:txBody>
        </p:sp>
        <p:sp>
          <p:nvSpPr>
            <p:cNvPr id="35" name="TextBox 34">
              <a:extLst>
                <a:ext uri="{FF2B5EF4-FFF2-40B4-BE49-F238E27FC236}">
                  <a16:creationId xmlns:a16="http://schemas.microsoft.com/office/drawing/2014/main" id="{F12FA1C1-E0E5-5F7C-109D-FF5A06E40978}"/>
                </a:ext>
              </a:extLst>
            </p:cNvPr>
            <p:cNvSpPr txBox="1"/>
            <p:nvPr userDrawn="1"/>
          </p:nvSpPr>
          <p:spPr>
            <a:xfrm>
              <a:off x="5231386" y="3062413"/>
              <a:ext cx="1741183" cy="406778"/>
            </a:xfrm>
            <a:prstGeom prst="rect">
              <a:avLst/>
            </a:prstGeom>
          </p:spPr>
          <p:txBody>
            <a:bodyPr lIns="0" tIns="0" rIns="0" bIns="0" rtlCol="0" anchor="t">
              <a:spAutoFit/>
            </a:bodyPr>
            <a:lstStyle/>
            <a:p>
              <a:pPr algn="ctr">
                <a:lnSpc>
                  <a:spcPts val="2879"/>
                </a:lnSpc>
              </a:pPr>
              <a:r>
                <a:rPr lang="en-US" sz="3600" spc="239" dirty="0">
                  <a:solidFill>
                    <a:srgbClr val="FFFFFF"/>
                  </a:solidFill>
                  <a:latin typeface="Aptos" panose="020B0004020202020204" pitchFamily="34" charset="0"/>
                </a:rPr>
                <a:t>3</a:t>
              </a:r>
            </a:p>
          </p:txBody>
        </p:sp>
        <p:sp>
          <p:nvSpPr>
            <p:cNvPr id="36" name="AutoShape 4">
              <a:extLst>
                <a:ext uri="{FF2B5EF4-FFF2-40B4-BE49-F238E27FC236}">
                  <a16:creationId xmlns:a16="http://schemas.microsoft.com/office/drawing/2014/main" id="{2B2C6F81-7627-1E03-65F6-8336150BBB2B}"/>
                </a:ext>
              </a:extLst>
            </p:cNvPr>
            <p:cNvSpPr/>
            <p:nvPr/>
          </p:nvSpPr>
          <p:spPr>
            <a:xfrm>
              <a:off x="5098544" y="2574926"/>
              <a:ext cx="1996017" cy="958850"/>
            </a:xfrm>
            <a:prstGeom prst="rect">
              <a:avLst/>
            </a:prstGeom>
            <a:solidFill>
              <a:srgbClr val="FFFFFF"/>
            </a:solidFill>
          </p:spPr>
          <p:txBody>
            <a:bodyPr/>
            <a:lstStyle/>
            <a:p>
              <a:endParaRPr lang="en-US" dirty="0">
                <a:latin typeface="Aptos" panose="020B0004020202020204" pitchFamily="34" charset="0"/>
              </a:endParaRPr>
            </a:p>
          </p:txBody>
        </p:sp>
        <p:pic>
          <p:nvPicPr>
            <p:cNvPr id="37" name="Picture 5">
              <a:extLst>
                <a:ext uri="{FF2B5EF4-FFF2-40B4-BE49-F238E27FC236}">
                  <a16:creationId xmlns:a16="http://schemas.microsoft.com/office/drawing/2014/main" id="{867C3D22-BB70-5120-F67F-1319B06358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5524086" y="2758109"/>
              <a:ext cx="1144934" cy="1144934"/>
            </a:xfrm>
            <a:prstGeom prst="rect">
              <a:avLst/>
            </a:prstGeom>
          </p:spPr>
        </p:pic>
        <p:pic>
          <p:nvPicPr>
            <p:cNvPr id="38" name="Picture 6">
              <a:extLst>
                <a:ext uri="{FF2B5EF4-FFF2-40B4-BE49-F238E27FC236}">
                  <a16:creationId xmlns:a16="http://schemas.microsoft.com/office/drawing/2014/main" id="{CDA40CFF-47A6-6D06-F5CB-0807BD713B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619011" y="2853359"/>
              <a:ext cx="954434" cy="954434"/>
            </a:xfrm>
            <a:prstGeom prst="rect">
              <a:avLst/>
            </a:prstGeom>
          </p:spPr>
        </p:pic>
      </p:grpSp>
      <p:sp>
        <p:nvSpPr>
          <p:cNvPr id="46" name="Text Placeholder 123">
            <a:extLst>
              <a:ext uri="{FF2B5EF4-FFF2-40B4-BE49-F238E27FC236}">
                <a16:creationId xmlns:a16="http://schemas.microsoft.com/office/drawing/2014/main" id="{01F10AEC-4BB3-771E-8583-126426D478FF}"/>
              </a:ext>
            </a:extLst>
          </p:cNvPr>
          <p:cNvSpPr>
            <a:spLocks noGrp="1"/>
          </p:cNvSpPr>
          <p:nvPr>
            <p:ph type="body" sz="quarter" idx="20" hasCustomPrompt="1"/>
          </p:nvPr>
        </p:nvSpPr>
        <p:spPr>
          <a:xfrm>
            <a:off x="1468792" y="3056256"/>
            <a:ext cx="731520" cy="548640"/>
          </a:xfrm>
        </p:spPr>
        <p:txBody>
          <a:bodyPr anchor="ctr"/>
          <a:lstStyle>
            <a:lvl1pPr algn="ctr">
              <a:lnSpc>
                <a:spcPct val="100000"/>
              </a:lnSpc>
              <a:buNone/>
              <a:defRPr sz="3600">
                <a:solidFill>
                  <a:schemeClr val="bg1"/>
                </a:solidFill>
              </a:defRPr>
            </a:lvl1pPr>
          </a:lstStyle>
          <a:p>
            <a:pPr lvl="0"/>
            <a:r>
              <a:rPr lang="en-US"/>
              <a:t>1</a:t>
            </a:r>
          </a:p>
        </p:txBody>
      </p:sp>
      <p:sp>
        <p:nvSpPr>
          <p:cNvPr id="42" name="Text Placeholder 125">
            <a:extLst>
              <a:ext uri="{FF2B5EF4-FFF2-40B4-BE49-F238E27FC236}">
                <a16:creationId xmlns:a16="http://schemas.microsoft.com/office/drawing/2014/main" id="{2B8C42A8-F46D-98A4-0094-CD7637EDDFA4}"/>
              </a:ext>
            </a:extLst>
          </p:cNvPr>
          <p:cNvSpPr>
            <a:spLocks noGrp="1"/>
          </p:cNvSpPr>
          <p:nvPr>
            <p:ph type="body" sz="quarter" idx="16" hasCustomPrompt="1"/>
          </p:nvPr>
        </p:nvSpPr>
        <p:spPr>
          <a:xfrm>
            <a:off x="932703"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45" name="Text Placeholder 123">
            <a:extLst>
              <a:ext uri="{FF2B5EF4-FFF2-40B4-BE49-F238E27FC236}">
                <a16:creationId xmlns:a16="http://schemas.microsoft.com/office/drawing/2014/main" id="{63E4A342-EDC4-0FCB-C1CB-32126BF74617}"/>
              </a:ext>
            </a:extLst>
          </p:cNvPr>
          <p:cNvSpPr>
            <a:spLocks noGrp="1"/>
          </p:cNvSpPr>
          <p:nvPr>
            <p:ph type="body" sz="quarter" idx="19" hasCustomPrompt="1"/>
          </p:nvPr>
        </p:nvSpPr>
        <p:spPr>
          <a:xfrm>
            <a:off x="3598982" y="3048953"/>
            <a:ext cx="731520" cy="548640"/>
          </a:xfrm>
        </p:spPr>
        <p:txBody>
          <a:bodyPr anchor="ctr"/>
          <a:lstStyle>
            <a:lvl1pPr algn="ctr">
              <a:lnSpc>
                <a:spcPct val="100000"/>
              </a:lnSpc>
              <a:buNone/>
              <a:defRPr sz="3600">
                <a:solidFill>
                  <a:schemeClr val="bg1"/>
                </a:solidFill>
              </a:defRPr>
            </a:lvl1pPr>
          </a:lstStyle>
          <a:p>
            <a:pPr lvl="0"/>
            <a:r>
              <a:rPr lang="en-US"/>
              <a:t>2</a:t>
            </a:r>
          </a:p>
        </p:txBody>
      </p:sp>
      <p:sp>
        <p:nvSpPr>
          <p:cNvPr id="41" name="Text Placeholder 125">
            <a:extLst>
              <a:ext uri="{FF2B5EF4-FFF2-40B4-BE49-F238E27FC236}">
                <a16:creationId xmlns:a16="http://schemas.microsoft.com/office/drawing/2014/main" id="{E0647D1B-060E-68CF-836E-0F94FD6F6A8D}"/>
              </a:ext>
            </a:extLst>
          </p:cNvPr>
          <p:cNvSpPr>
            <a:spLocks noGrp="1"/>
          </p:cNvSpPr>
          <p:nvPr>
            <p:ph type="body" sz="quarter" idx="15" hasCustomPrompt="1"/>
          </p:nvPr>
        </p:nvSpPr>
        <p:spPr>
          <a:xfrm>
            <a:off x="3062893"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39" name="Text Placeholder 123">
            <a:extLst>
              <a:ext uri="{FF2B5EF4-FFF2-40B4-BE49-F238E27FC236}">
                <a16:creationId xmlns:a16="http://schemas.microsoft.com/office/drawing/2014/main" id="{F4786AD0-3460-815E-17C6-D0F67B9E6656}"/>
              </a:ext>
            </a:extLst>
          </p:cNvPr>
          <p:cNvSpPr>
            <a:spLocks noGrp="1"/>
          </p:cNvSpPr>
          <p:nvPr>
            <p:ph type="body" sz="quarter" idx="13" hasCustomPrompt="1"/>
          </p:nvPr>
        </p:nvSpPr>
        <p:spPr>
          <a:xfrm>
            <a:off x="5730240" y="3054351"/>
            <a:ext cx="731520" cy="548640"/>
          </a:xfrm>
        </p:spPr>
        <p:txBody>
          <a:bodyPr anchor="ctr"/>
          <a:lstStyle>
            <a:lvl1pPr algn="ctr">
              <a:lnSpc>
                <a:spcPct val="100000"/>
              </a:lnSpc>
              <a:buNone/>
              <a:defRPr sz="3600">
                <a:solidFill>
                  <a:schemeClr val="bg1"/>
                </a:solidFill>
              </a:defRPr>
            </a:lvl1pPr>
          </a:lstStyle>
          <a:p>
            <a:pPr lvl="0"/>
            <a:r>
              <a:rPr lang="en-US"/>
              <a:t>3</a:t>
            </a:r>
          </a:p>
        </p:txBody>
      </p:sp>
      <p:sp>
        <p:nvSpPr>
          <p:cNvPr id="40" name="Text Placeholder 125">
            <a:extLst>
              <a:ext uri="{FF2B5EF4-FFF2-40B4-BE49-F238E27FC236}">
                <a16:creationId xmlns:a16="http://schemas.microsoft.com/office/drawing/2014/main" id="{B4CF7C26-9032-1B35-06BA-13A65CA3ACA9}"/>
              </a:ext>
            </a:extLst>
          </p:cNvPr>
          <p:cNvSpPr>
            <a:spLocks noGrp="1"/>
          </p:cNvSpPr>
          <p:nvPr>
            <p:ph type="body" sz="quarter" idx="14" hasCustomPrompt="1"/>
          </p:nvPr>
        </p:nvSpPr>
        <p:spPr>
          <a:xfrm>
            <a:off x="5194150"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47" name="Text Placeholder 123">
            <a:extLst>
              <a:ext uri="{FF2B5EF4-FFF2-40B4-BE49-F238E27FC236}">
                <a16:creationId xmlns:a16="http://schemas.microsoft.com/office/drawing/2014/main" id="{042E591D-0092-63A3-1124-D8275EDBA406}"/>
              </a:ext>
            </a:extLst>
          </p:cNvPr>
          <p:cNvSpPr>
            <a:spLocks noGrp="1"/>
          </p:cNvSpPr>
          <p:nvPr>
            <p:ph type="body" sz="quarter" idx="21" hasCustomPrompt="1"/>
          </p:nvPr>
        </p:nvSpPr>
        <p:spPr>
          <a:xfrm>
            <a:off x="7860847" y="3056256"/>
            <a:ext cx="731520" cy="548640"/>
          </a:xfrm>
        </p:spPr>
        <p:txBody>
          <a:bodyPr anchor="ctr"/>
          <a:lstStyle>
            <a:lvl1pPr algn="ctr">
              <a:lnSpc>
                <a:spcPct val="100000"/>
              </a:lnSpc>
              <a:buNone/>
              <a:defRPr sz="3600">
                <a:solidFill>
                  <a:schemeClr val="bg1"/>
                </a:solidFill>
              </a:defRPr>
            </a:lvl1pPr>
          </a:lstStyle>
          <a:p>
            <a:pPr lvl="0"/>
            <a:r>
              <a:rPr lang="en-US"/>
              <a:t>4</a:t>
            </a:r>
          </a:p>
        </p:txBody>
      </p:sp>
      <p:sp>
        <p:nvSpPr>
          <p:cNvPr id="43" name="Text Placeholder 125">
            <a:extLst>
              <a:ext uri="{FF2B5EF4-FFF2-40B4-BE49-F238E27FC236}">
                <a16:creationId xmlns:a16="http://schemas.microsoft.com/office/drawing/2014/main" id="{72A5DF64-0DC7-8EEA-5667-99D0C4552983}"/>
              </a:ext>
            </a:extLst>
          </p:cNvPr>
          <p:cNvSpPr>
            <a:spLocks noGrp="1"/>
          </p:cNvSpPr>
          <p:nvPr>
            <p:ph type="body" sz="quarter" idx="17" hasCustomPrompt="1"/>
          </p:nvPr>
        </p:nvSpPr>
        <p:spPr>
          <a:xfrm>
            <a:off x="7324758"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
        <p:nvSpPr>
          <p:cNvPr id="48" name="Text Placeholder 123">
            <a:extLst>
              <a:ext uri="{FF2B5EF4-FFF2-40B4-BE49-F238E27FC236}">
                <a16:creationId xmlns:a16="http://schemas.microsoft.com/office/drawing/2014/main" id="{31839C9D-E9DF-A33F-7836-B87B6CFE90AE}"/>
              </a:ext>
            </a:extLst>
          </p:cNvPr>
          <p:cNvSpPr>
            <a:spLocks noGrp="1"/>
          </p:cNvSpPr>
          <p:nvPr>
            <p:ph type="body" sz="quarter" idx="22" hasCustomPrompt="1"/>
          </p:nvPr>
        </p:nvSpPr>
        <p:spPr>
          <a:xfrm>
            <a:off x="9991688" y="3048953"/>
            <a:ext cx="731520" cy="548640"/>
          </a:xfrm>
        </p:spPr>
        <p:txBody>
          <a:bodyPr anchor="ctr"/>
          <a:lstStyle>
            <a:lvl1pPr algn="ctr">
              <a:lnSpc>
                <a:spcPct val="100000"/>
              </a:lnSpc>
              <a:buNone/>
              <a:defRPr sz="3600">
                <a:solidFill>
                  <a:schemeClr val="bg1"/>
                </a:solidFill>
              </a:defRPr>
            </a:lvl1pPr>
          </a:lstStyle>
          <a:p>
            <a:pPr lvl="0"/>
            <a:r>
              <a:rPr lang="en-US"/>
              <a:t>5</a:t>
            </a:r>
          </a:p>
        </p:txBody>
      </p:sp>
      <p:sp>
        <p:nvSpPr>
          <p:cNvPr id="44" name="Text Placeholder 125">
            <a:extLst>
              <a:ext uri="{FF2B5EF4-FFF2-40B4-BE49-F238E27FC236}">
                <a16:creationId xmlns:a16="http://schemas.microsoft.com/office/drawing/2014/main" id="{4EC89CE8-12F8-8564-3D26-E599AE8A570A}"/>
              </a:ext>
            </a:extLst>
          </p:cNvPr>
          <p:cNvSpPr>
            <a:spLocks noGrp="1"/>
          </p:cNvSpPr>
          <p:nvPr>
            <p:ph type="body" sz="quarter" idx="18" hasCustomPrompt="1"/>
          </p:nvPr>
        </p:nvSpPr>
        <p:spPr>
          <a:xfrm>
            <a:off x="9453617" y="4207347"/>
            <a:ext cx="1803699" cy="1286537"/>
          </a:xfrm>
        </p:spPr>
        <p:txBody>
          <a:bodyPr anchor="b"/>
          <a:lstStyle>
            <a:lvl1pPr marL="0" indent="0" algn="ctr">
              <a:lnSpc>
                <a:spcPct val="100000"/>
              </a:lnSpc>
              <a:spcBef>
                <a:spcPts val="0"/>
              </a:spcBef>
              <a:buNone/>
              <a:defRPr sz="1800">
                <a:solidFill>
                  <a:schemeClr val="bg1"/>
                </a:solidFill>
              </a:defRPr>
            </a:lvl1pPr>
          </a:lstStyle>
          <a:p>
            <a:pPr lvl="0"/>
            <a:r>
              <a:rPr lang="en-US"/>
              <a:t>Add Item</a:t>
            </a:r>
          </a:p>
        </p:txBody>
      </p:sp>
    </p:spTree>
    <p:extLst>
      <p:ext uri="{BB962C8B-B14F-4D97-AF65-F5344CB8AC3E}">
        <p14:creationId xmlns:p14="http://schemas.microsoft.com/office/powerpoint/2010/main" val="3056209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With Graphic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grpSp>
        <p:nvGrpSpPr>
          <p:cNvPr id="99" name="Group 98">
            <a:extLst>
              <a:ext uri="{FF2B5EF4-FFF2-40B4-BE49-F238E27FC236}">
                <a16:creationId xmlns:a16="http://schemas.microsoft.com/office/drawing/2014/main" id="{DD1CF29F-29C9-F618-6CB2-3C03EAC83261}"/>
              </a:ext>
              <a:ext uri="{C183D7F6-B498-43B3-948B-1728B52AA6E4}">
                <adec:decorative xmlns:adec="http://schemas.microsoft.com/office/drawing/2017/decorative" val="1"/>
              </a:ext>
            </a:extLst>
          </p:cNvPr>
          <p:cNvGrpSpPr/>
          <p:nvPr userDrawn="1"/>
        </p:nvGrpSpPr>
        <p:grpSpPr>
          <a:xfrm>
            <a:off x="738641" y="2819873"/>
            <a:ext cx="883744" cy="1372938"/>
            <a:chOff x="738641" y="2819873"/>
            <a:chExt cx="883744" cy="1372938"/>
          </a:xfrm>
        </p:grpSpPr>
        <p:sp>
          <p:nvSpPr>
            <p:cNvPr id="79" name="AutoShape 45">
              <a:extLst>
                <a:ext uri="{FF2B5EF4-FFF2-40B4-BE49-F238E27FC236}">
                  <a16:creationId xmlns:a16="http://schemas.microsoft.com/office/drawing/2014/main" id="{00D4E6FF-6782-5C34-B13F-0CC17398A5D3}"/>
                </a:ext>
              </a:extLst>
            </p:cNvPr>
            <p:cNvSpPr/>
            <p:nvPr userDrawn="1"/>
          </p:nvSpPr>
          <p:spPr>
            <a:xfrm>
              <a:off x="1152875" y="3528962"/>
              <a:ext cx="40879" cy="663849"/>
            </a:xfrm>
            <a:prstGeom prst="rect">
              <a:avLst/>
            </a:prstGeom>
            <a:solidFill>
              <a:schemeClr val="accent6"/>
            </a:solidFill>
          </p:spPr>
          <p:txBody>
            <a:bodyPr/>
            <a:lstStyle/>
            <a:p>
              <a:endParaRPr lang="en-US" dirty="0">
                <a:latin typeface="Aptos" panose="020B0004020202020204" pitchFamily="34" charset="0"/>
              </a:endParaRPr>
            </a:p>
          </p:txBody>
        </p:sp>
        <p:pic>
          <p:nvPicPr>
            <p:cNvPr id="80" name="Picture 46">
              <a:extLst>
                <a:ext uri="{FF2B5EF4-FFF2-40B4-BE49-F238E27FC236}">
                  <a16:creationId xmlns:a16="http://schemas.microsoft.com/office/drawing/2014/main" id="{859810E6-60DE-FC2E-9949-01CAB72AEDF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738641" y="2819873"/>
              <a:ext cx="883744" cy="883744"/>
            </a:xfrm>
            <a:prstGeom prst="rect">
              <a:avLst/>
            </a:prstGeom>
          </p:spPr>
        </p:pic>
      </p:grpSp>
      <p:grpSp>
        <p:nvGrpSpPr>
          <p:cNvPr id="98" name="Group 97">
            <a:extLst>
              <a:ext uri="{FF2B5EF4-FFF2-40B4-BE49-F238E27FC236}">
                <a16:creationId xmlns:a16="http://schemas.microsoft.com/office/drawing/2014/main" id="{4557F625-5446-2B84-EB95-536C47F7901C}"/>
              </a:ext>
              <a:ext uri="{C183D7F6-B498-43B3-948B-1728B52AA6E4}">
                <adec:decorative xmlns:adec="http://schemas.microsoft.com/office/drawing/2017/decorative" val="1"/>
              </a:ext>
            </a:extLst>
          </p:cNvPr>
          <p:cNvGrpSpPr/>
          <p:nvPr userDrawn="1"/>
        </p:nvGrpSpPr>
        <p:grpSpPr>
          <a:xfrm>
            <a:off x="3104056" y="2819873"/>
            <a:ext cx="883744" cy="1372938"/>
            <a:chOff x="3104056" y="2819873"/>
            <a:chExt cx="883744" cy="1372938"/>
          </a:xfrm>
        </p:grpSpPr>
        <p:pic>
          <p:nvPicPr>
            <p:cNvPr id="5" name="Picture 50">
              <a:extLst>
                <a:ext uri="{FF2B5EF4-FFF2-40B4-BE49-F238E27FC236}">
                  <a16:creationId xmlns:a16="http://schemas.microsoft.com/office/drawing/2014/main" id="{9391E62E-9EB6-301B-F10A-31C7D1FF01C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104056" y="2819873"/>
              <a:ext cx="883744" cy="883744"/>
            </a:xfrm>
            <a:prstGeom prst="rect">
              <a:avLst/>
            </a:prstGeom>
          </p:spPr>
        </p:pic>
        <p:sp>
          <p:nvSpPr>
            <p:cNvPr id="4" name="AutoShape 49">
              <a:extLst>
                <a:ext uri="{FF2B5EF4-FFF2-40B4-BE49-F238E27FC236}">
                  <a16:creationId xmlns:a16="http://schemas.microsoft.com/office/drawing/2014/main" id="{2D3F6D6B-0871-E480-131B-3FB17CDC140C}"/>
                </a:ext>
              </a:extLst>
            </p:cNvPr>
            <p:cNvSpPr/>
            <p:nvPr userDrawn="1"/>
          </p:nvSpPr>
          <p:spPr>
            <a:xfrm>
              <a:off x="3513732" y="3528962"/>
              <a:ext cx="40879" cy="663849"/>
            </a:xfrm>
            <a:prstGeom prst="rect">
              <a:avLst/>
            </a:prstGeom>
            <a:solidFill>
              <a:schemeClr val="tx2"/>
            </a:solidFill>
          </p:spPr>
          <p:txBody>
            <a:bodyPr/>
            <a:lstStyle/>
            <a:p>
              <a:endParaRPr lang="en-US" dirty="0">
                <a:latin typeface="Aptos" panose="020B0004020202020204" pitchFamily="34" charset="0"/>
              </a:endParaRPr>
            </a:p>
          </p:txBody>
        </p:sp>
      </p:grpSp>
      <p:grpSp>
        <p:nvGrpSpPr>
          <p:cNvPr id="100" name="Group 99">
            <a:extLst>
              <a:ext uri="{FF2B5EF4-FFF2-40B4-BE49-F238E27FC236}">
                <a16:creationId xmlns:a16="http://schemas.microsoft.com/office/drawing/2014/main" id="{D23DCE21-6874-951A-88FB-5923BC93EEB3}"/>
              </a:ext>
              <a:ext uri="{C183D7F6-B498-43B3-948B-1728B52AA6E4}">
                <adec:decorative xmlns:adec="http://schemas.microsoft.com/office/drawing/2017/decorative" val="1"/>
              </a:ext>
            </a:extLst>
          </p:cNvPr>
          <p:cNvGrpSpPr/>
          <p:nvPr userDrawn="1"/>
        </p:nvGrpSpPr>
        <p:grpSpPr>
          <a:xfrm>
            <a:off x="5442897" y="2819873"/>
            <a:ext cx="883744" cy="1372938"/>
            <a:chOff x="5442897" y="2819873"/>
            <a:chExt cx="883744" cy="1372938"/>
          </a:xfrm>
        </p:grpSpPr>
        <p:sp>
          <p:nvSpPr>
            <p:cNvPr id="83" name="AutoShape 53">
              <a:extLst>
                <a:ext uri="{FF2B5EF4-FFF2-40B4-BE49-F238E27FC236}">
                  <a16:creationId xmlns:a16="http://schemas.microsoft.com/office/drawing/2014/main" id="{5B3B98F0-9848-83E6-8D99-BDF193458096}"/>
                </a:ext>
              </a:extLst>
            </p:cNvPr>
            <p:cNvSpPr/>
            <p:nvPr/>
          </p:nvSpPr>
          <p:spPr>
            <a:xfrm>
              <a:off x="5864330" y="3528962"/>
              <a:ext cx="40879" cy="663849"/>
            </a:xfrm>
            <a:prstGeom prst="rect">
              <a:avLst/>
            </a:prstGeom>
            <a:solidFill>
              <a:schemeClr val="accent1"/>
            </a:solidFill>
          </p:spPr>
          <p:txBody>
            <a:bodyPr/>
            <a:lstStyle/>
            <a:p>
              <a:endParaRPr lang="en-US" dirty="0">
                <a:latin typeface="Aptos" panose="020B0004020202020204" pitchFamily="34" charset="0"/>
              </a:endParaRPr>
            </a:p>
          </p:txBody>
        </p:sp>
        <p:pic>
          <p:nvPicPr>
            <p:cNvPr id="84" name="Picture 54">
              <a:extLst>
                <a:ext uri="{FF2B5EF4-FFF2-40B4-BE49-F238E27FC236}">
                  <a16:creationId xmlns:a16="http://schemas.microsoft.com/office/drawing/2014/main" id="{764265B2-DE50-8DD1-9A9C-93A0EC402A4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42897" y="2819873"/>
              <a:ext cx="883744" cy="883744"/>
            </a:xfrm>
            <a:prstGeom prst="rect">
              <a:avLst/>
            </a:prstGeom>
          </p:spPr>
        </p:pic>
      </p:grpSp>
      <p:grpSp>
        <p:nvGrpSpPr>
          <p:cNvPr id="101" name="Group 100">
            <a:extLst>
              <a:ext uri="{FF2B5EF4-FFF2-40B4-BE49-F238E27FC236}">
                <a16:creationId xmlns:a16="http://schemas.microsoft.com/office/drawing/2014/main" id="{99B84730-EED6-ACD5-4EF6-AF3F2C62D3C7}"/>
              </a:ext>
              <a:ext uri="{C183D7F6-B498-43B3-948B-1728B52AA6E4}">
                <adec:decorative xmlns:adec="http://schemas.microsoft.com/office/drawing/2017/decorative" val="1"/>
              </a:ext>
            </a:extLst>
          </p:cNvPr>
          <p:cNvGrpSpPr/>
          <p:nvPr userDrawn="1"/>
        </p:nvGrpSpPr>
        <p:grpSpPr>
          <a:xfrm>
            <a:off x="7793494" y="2819873"/>
            <a:ext cx="883744" cy="1354842"/>
            <a:chOff x="7793494" y="2819873"/>
            <a:chExt cx="883744" cy="1354842"/>
          </a:xfrm>
        </p:grpSpPr>
        <p:sp>
          <p:nvSpPr>
            <p:cNvPr id="87" name="AutoShape 57">
              <a:extLst>
                <a:ext uri="{FF2B5EF4-FFF2-40B4-BE49-F238E27FC236}">
                  <a16:creationId xmlns:a16="http://schemas.microsoft.com/office/drawing/2014/main" id="{40161214-3FC1-FBDA-1F98-05ADB645B31A}"/>
                </a:ext>
              </a:extLst>
            </p:cNvPr>
            <p:cNvSpPr/>
            <p:nvPr/>
          </p:nvSpPr>
          <p:spPr>
            <a:xfrm>
              <a:off x="8214927" y="3510866"/>
              <a:ext cx="40879" cy="663849"/>
            </a:xfrm>
            <a:prstGeom prst="rect">
              <a:avLst/>
            </a:prstGeom>
            <a:solidFill>
              <a:schemeClr val="accent2"/>
            </a:solidFill>
          </p:spPr>
          <p:txBody>
            <a:bodyPr/>
            <a:lstStyle/>
            <a:p>
              <a:endParaRPr lang="en-US" dirty="0">
                <a:latin typeface="Aptos" panose="020B0004020202020204" pitchFamily="34" charset="0"/>
              </a:endParaRPr>
            </a:p>
          </p:txBody>
        </p:sp>
        <p:pic>
          <p:nvPicPr>
            <p:cNvPr id="88" name="Picture 58">
              <a:extLst>
                <a:ext uri="{FF2B5EF4-FFF2-40B4-BE49-F238E27FC236}">
                  <a16:creationId xmlns:a16="http://schemas.microsoft.com/office/drawing/2014/main" id="{02822DBF-2832-1AAD-248B-65612DA902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793494" y="2819873"/>
              <a:ext cx="883744" cy="883744"/>
            </a:xfrm>
            <a:prstGeom prst="rect">
              <a:avLst/>
            </a:prstGeom>
          </p:spPr>
        </p:pic>
      </p:grpSp>
      <p:grpSp>
        <p:nvGrpSpPr>
          <p:cNvPr id="102" name="Group 101">
            <a:extLst>
              <a:ext uri="{FF2B5EF4-FFF2-40B4-BE49-F238E27FC236}">
                <a16:creationId xmlns:a16="http://schemas.microsoft.com/office/drawing/2014/main" id="{60C249EA-6436-3E47-BBA7-EA9612F8B4F5}"/>
              </a:ext>
              <a:ext uri="{C183D7F6-B498-43B3-948B-1728B52AA6E4}">
                <adec:decorative xmlns:adec="http://schemas.microsoft.com/office/drawing/2017/decorative" val="1"/>
              </a:ext>
            </a:extLst>
          </p:cNvPr>
          <p:cNvGrpSpPr/>
          <p:nvPr userDrawn="1"/>
        </p:nvGrpSpPr>
        <p:grpSpPr>
          <a:xfrm>
            <a:off x="10152775" y="2819873"/>
            <a:ext cx="883744" cy="1372938"/>
            <a:chOff x="10152775" y="2819873"/>
            <a:chExt cx="883744" cy="1372938"/>
          </a:xfrm>
        </p:grpSpPr>
        <p:sp>
          <p:nvSpPr>
            <p:cNvPr id="91" name="AutoShape 61">
              <a:extLst>
                <a:ext uri="{FF2B5EF4-FFF2-40B4-BE49-F238E27FC236}">
                  <a16:creationId xmlns:a16="http://schemas.microsoft.com/office/drawing/2014/main" id="{B4D27BCC-7461-2B81-A71D-20D8F824DBEA}"/>
                </a:ext>
              </a:extLst>
            </p:cNvPr>
            <p:cNvSpPr/>
            <p:nvPr/>
          </p:nvSpPr>
          <p:spPr>
            <a:xfrm>
              <a:off x="10574208" y="3528962"/>
              <a:ext cx="40879" cy="663849"/>
            </a:xfrm>
            <a:prstGeom prst="rect">
              <a:avLst/>
            </a:prstGeom>
            <a:solidFill>
              <a:schemeClr val="accent3"/>
            </a:solidFill>
          </p:spPr>
          <p:txBody>
            <a:bodyPr/>
            <a:lstStyle/>
            <a:p>
              <a:endParaRPr lang="en-US" dirty="0">
                <a:latin typeface="Aptos" panose="020B0004020202020204" pitchFamily="34" charset="0"/>
              </a:endParaRPr>
            </a:p>
          </p:txBody>
        </p:sp>
        <p:pic>
          <p:nvPicPr>
            <p:cNvPr id="92" name="Picture 62">
              <a:extLst>
                <a:ext uri="{FF2B5EF4-FFF2-40B4-BE49-F238E27FC236}">
                  <a16:creationId xmlns:a16="http://schemas.microsoft.com/office/drawing/2014/main" id="{FDE31525-E6EC-8598-FE42-03E6310A82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52775" y="2819873"/>
              <a:ext cx="883744" cy="883744"/>
            </a:xfrm>
            <a:prstGeom prst="rect">
              <a:avLst/>
            </a:prstGeom>
          </p:spPr>
        </p:pic>
      </p:grpSp>
      <p:grpSp>
        <p:nvGrpSpPr>
          <p:cNvPr id="51" name="Group 5">
            <a:extLst>
              <a:ext uri="{FF2B5EF4-FFF2-40B4-BE49-F238E27FC236}">
                <a16:creationId xmlns:a16="http://schemas.microsoft.com/office/drawing/2014/main" id="{9430B9C4-4F85-DEDC-094D-DDC3C17718E4}"/>
              </a:ext>
              <a:ext uri="{C183D7F6-B498-43B3-948B-1728B52AA6E4}">
                <adec:decorative xmlns:adec="http://schemas.microsoft.com/office/drawing/2017/decorative" val="1"/>
              </a:ext>
            </a:extLst>
          </p:cNvPr>
          <p:cNvGrpSpPr/>
          <p:nvPr userDrawn="1"/>
        </p:nvGrpSpPr>
        <p:grpSpPr>
          <a:xfrm rot="-5400000">
            <a:off x="397156" y="3772725"/>
            <a:ext cx="1654679" cy="2448991"/>
            <a:chOff x="0" y="0"/>
            <a:chExt cx="4975860" cy="7364473"/>
          </a:xfrm>
          <a:solidFill>
            <a:schemeClr val="accent6"/>
          </a:solidFill>
        </p:grpSpPr>
        <p:sp>
          <p:nvSpPr>
            <p:cNvPr id="52" name="Freeform 6">
              <a:extLst>
                <a:ext uri="{FF2B5EF4-FFF2-40B4-BE49-F238E27FC236}">
                  <a16:creationId xmlns:a16="http://schemas.microsoft.com/office/drawing/2014/main" id="{E039D183-C13E-82A0-48E1-39190167400D}"/>
                </a:ext>
              </a:extLst>
            </p:cNvPr>
            <p:cNvSpPr/>
            <p:nvPr/>
          </p:nvSpPr>
          <p:spPr>
            <a:xfrm>
              <a:off x="0" y="0"/>
              <a:ext cx="4975860" cy="7364473"/>
            </a:xfrm>
            <a:custGeom>
              <a:avLst/>
              <a:gdLst/>
              <a:ahLst/>
              <a:cxnLst/>
              <a:rect l="l" t="t" r="r" b="b"/>
              <a:pathLst>
                <a:path w="4975860" h="7364473">
                  <a:moveTo>
                    <a:pt x="4975860" y="0"/>
                  </a:moveTo>
                  <a:lnTo>
                    <a:pt x="4975860" y="6493253"/>
                  </a:lnTo>
                  <a:lnTo>
                    <a:pt x="2486660" y="7364473"/>
                  </a:lnTo>
                  <a:lnTo>
                    <a:pt x="0" y="6493253"/>
                  </a:lnTo>
                  <a:lnTo>
                    <a:pt x="1270" y="5644304"/>
                  </a:lnTo>
                  <a:lnTo>
                    <a:pt x="6350" y="1826992"/>
                  </a:lnTo>
                  <a:lnTo>
                    <a:pt x="0" y="0"/>
                  </a:lnTo>
                  <a:lnTo>
                    <a:pt x="497586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nvGrpSpPr>
          <p:cNvPr id="53" name="Group 8">
            <a:extLst>
              <a:ext uri="{FF2B5EF4-FFF2-40B4-BE49-F238E27FC236}">
                <a16:creationId xmlns:a16="http://schemas.microsoft.com/office/drawing/2014/main" id="{1F6C6DC3-C4D0-C1C2-10C0-92582C952B24}"/>
              </a:ext>
              <a:ext uri="{C183D7F6-B498-43B3-948B-1728B52AA6E4}">
                <adec:decorative xmlns:adec="http://schemas.microsoft.com/office/drawing/2017/decorative" val="1"/>
              </a:ext>
            </a:extLst>
          </p:cNvPr>
          <p:cNvGrpSpPr/>
          <p:nvPr userDrawn="1"/>
        </p:nvGrpSpPr>
        <p:grpSpPr>
          <a:xfrm rot="5400000">
            <a:off x="1664653" y="4776030"/>
            <a:ext cx="1660253" cy="452052"/>
            <a:chOff x="-9695" y="0"/>
            <a:chExt cx="5775499" cy="1572547"/>
          </a:xfrm>
          <a:solidFill>
            <a:schemeClr val="tx2"/>
          </a:solidFill>
        </p:grpSpPr>
        <p:sp>
          <p:nvSpPr>
            <p:cNvPr id="54" name="Freeform 9">
              <a:extLst>
                <a:ext uri="{FF2B5EF4-FFF2-40B4-BE49-F238E27FC236}">
                  <a16:creationId xmlns:a16="http://schemas.microsoft.com/office/drawing/2014/main" id="{AB2A4854-7567-8CCA-9D31-FCB1497993E1}"/>
                </a:ext>
              </a:extLst>
            </p:cNvPr>
            <p:cNvSpPr/>
            <p:nvPr/>
          </p:nvSpPr>
          <p:spPr>
            <a:xfrm>
              <a:off x="-9695" y="0"/>
              <a:ext cx="5775499"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nvGrpSpPr>
          <p:cNvPr id="55" name="Group 10">
            <a:extLst>
              <a:ext uri="{FF2B5EF4-FFF2-40B4-BE49-F238E27FC236}">
                <a16:creationId xmlns:a16="http://schemas.microsoft.com/office/drawing/2014/main" id="{B80B7161-C141-9B64-D492-F223208FBE4A}"/>
              </a:ext>
              <a:ext uri="{C183D7F6-B498-43B3-948B-1728B52AA6E4}">
                <adec:decorative xmlns:adec="http://schemas.microsoft.com/office/drawing/2017/decorative" val="1"/>
              </a:ext>
            </a:extLst>
          </p:cNvPr>
          <p:cNvGrpSpPr/>
          <p:nvPr userDrawn="1"/>
        </p:nvGrpSpPr>
        <p:grpSpPr>
          <a:xfrm rot="16200000">
            <a:off x="2880996" y="3913588"/>
            <a:ext cx="1660255" cy="2176932"/>
            <a:chOff x="0" y="0"/>
            <a:chExt cx="4992628" cy="6546350"/>
          </a:xfrm>
          <a:solidFill>
            <a:schemeClr val="tx2"/>
          </a:solidFill>
        </p:grpSpPr>
        <p:sp>
          <p:nvSpPr>
            <p:cNvPr id="56" name="Freeform 11">
              <a:extLst>
                <a:ext uri="{FF2B5EF4-FFF2-40B4-BE49-F238E27FC236}">
                  <a16:creationId xmlns:a16="http://schemas.microsoft.com/office/drawing/2014/main" id="{B7D10432-5CC3-765B-F58F-D9A834B9D2D2}"/>
                </a:ext>
              </a:extLst>
            </p:cNvPr>
            <p:cNvSpPr/>
            <p:nvPr/>
          </p:nvSpPr>
          <p:spPr>
            <a:xfrm>
              <a:off x="0" y="0"/>
              <a:ext cx="4992628" cy="6546350"/>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nvGrpSpPr>
          <p:cNvPr id="57" name="Group 12">
            <a:extLst>
              <a:ext uri="{FF2B5EF4-FFF2-40B4-BE49-F238E27FC236}">
                <a16:creationId xmlns:a16="http://schemas.microsoft.com/office/drawing/2014/main" id="{FD982D5B-DFF7-6311-1EAA-9260579CBA2A}"/>
              </a:ext>
              <a:ext uri="{C183D7F6-B498-43B3-948B-1728B52AA6E4}">
                <adec:decorative xmlns:adec="http://schemas.microsoft.com/office/drawing/2017/decorative" val="1"/>
              </a:ext>
            </a:extLst>
          </p:cNvPr>
          <p:cNvGrpSpPr/>
          <p:nvPr userDrawn="1"/>
        </p:nvGrpSpPr>
        <p:grpSpPr>
          <a:xfrm>
            <a:off x="4615237" y="4171926"/>
            <a:ext cx="2530836" cy="1660255"/>
            <a:chOff x="1" y="-5577"/>
            <a:chExt cx="5061671" cy="3320510"/>
          </a:xfrm>
          <a:solidFill>
            <a:schemeClr val="accent1"/>
          </a:solidFill>
        </p:grpSpPr>
        <p:grpSp>
          <p:nvGrpSpPr>
            <p:cNvPr id="58" name="Group 13">
              <a:extLst>
                <a:ext uri="{FF2B5EF4-FFF2-40B4-BE49-F238E27FC236}">
                  <a16:creationId xmlns:a16="http://schemas.microsoft.com/office/drawing/2014/main" id="{FE1DB540-2AA8-51F0-613B-78D8E76B2DE9}"/>
                </a:ext>
              </a:extLst>
            </p:cNvPr>
            <p:cNvGrpSpPr/>
            <p:nvPr/>
          </p:nvGrpSpPr>
          <p:grpSpPr>
            <a:xfrm rot="5400000">
              <a:off x="-1208199" y="1202629"/>
              <a:ext cx="3320504" cy="904104"/>
              <a:chOff x="-9690" y="-2"/>
              <a:chExt cx="5775495" cy="1572547"/>
            </a:xfrm>
            <a:grpFill/>
          </p:grpSpPr>
          <p:sp>
            <p:nvSpPr>
              <p:cNvPr id="61" name="Freeform 14">
                <a:extLst>
                  <a:ext uri="{FF2B5EF4-FFF2-40B4-BE49-F238E27FC236}">
                    <a16:creationId xmlns:a16="http://schemas.microsoft.com/office/drawing/2014/main" id="{DCDC04EE-39C6-670D-A0DC-98CE8E04A7BD}"/>
                  </a:ext>
                </a:extLst>
              </p:cNvPr>
              <p:cNvSpPr/>
              <p:nvPr/>
            </p:nvSpPr>
            <p:spPr>
              <a:xfrm>
                <a:off x="-9690" y="-2"/>
                <a:ext cx="5775495"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nvGrpSpPr>
            <p:cNvPr id="59" name="Group 15">
              <a:extLst>
                <a:ext uri="{FF2B5EF4-FFF2-40B4-BE49-F238E27FC236}">
                  <a16:creationId xmlns:a16="http://schemas.microsoft.com/office/drawing/2014/main" id="{FA93AF79-FD72-2B0C-CB64-5B50709C0F5F}"/>
                </a:ext>
              </a:extLst>
            </p:cNvPr>
            <p:cNvGrpSpPr/>
            <p:nvPr/>
          </p:nvGrpSpPr>
          <p:grpSpPr>
            <a:xfrm rot="-5400000">
              <a:off x="1224487" y="-522255"/>
              <a:ext cx="3320508" cy="4353863"/>
              <a:chOff x="-2" y="2"/>
              <a:chExt cx="4992625" cy="6546350"/>
            </a:xfrm>
            <a:grpFill/>
          </p:grpSpPr>
          <p:sp>
            <p:nvSpPr>
              <p:cNvPr id="60" name="Freeform 16">
                <a:extLst>
                  <a:ext uri="{FF2B5EF4-FFF2-40B4-BE49-F238E27FC236}">
                    <a16:creationId xmlns:a16="http://schemas.microsoft.com/office/drawing/2014/main" id="{B3E65B0B-218C-9913-E623-F496B8A0FF60}"/>
                  </a:ext>
                </a:extLst>
              </p:cNvPr>
              <p:cNvSpPr/>
              <p:nvPr/>
            </p:nvSpPr>
            <p:spPr>
              <a:xfrm>
                <a:off x="-2" y="2"/>
                <a:ext cx="4992625" cy="6546350"/>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grpSp>
        <p:nvGrpSpPr>
          <p:cNvPr id="62" name="Group 18">
            <a:extLst>
              <a:ext uri="{FF2B5EF4-FFF2-40B4-BE49-F238E27FC236}">
                <a16:creationId xmlns:a16="http://schemas.microsoft.com/office/drawing/2014/main" id="{563C5B99-6D95-5006-581E-E4495B31A97F}"/>
              </a:ext>
              <a:ext uri="{C183D7F6-B498-43B3-948B-1728B52AA6E4}">
                <adec:decorative xmlns:adec="http://schemas.microsoft.com/office/drawing/2017/decorative" val="1"/>
              </a:ext>
            </a:extLst>
          </p:cNvPr>
          <p:cNvGrpSpPr/>
          <p:nvPr userDrawn="1"/>
        </p:nvGrpSpPr>
        <p:grpSpPr>
          <a:xfrm rot="5400000">
            <a:off x="6365849" y="4776031"/>
            <a:ext cx="1660252" cy="452052"/>
            <a:chOff x="0" y="0"/>
            <a:chExt cx="5765800" cy="1572547"/>
          </a:xfrm>
          <a:solidFill>
            <a:schemeClr val="accent2"/>
          </a:solidFill>
        </p:grpSpPr>
        <p:sp>
          <p:nvSpPr>
            <p:cNvPr id="63" name="Freeform 19">
              <a:extLst>
                <a:ext uri="{FF2B5EF4-FFF2-40B4-BE49-F238E27FC236}">
                  <a16:creationId xmlns:a16="http://schemas.microsoft.com/office/drawing/2014/main" id="{21016451-7687-6F98-F2AE-1C973DD8E46E}"/>
                </a:ext>
              </a:extLst>
            </p:cNvPr>
            <p:cNvSpPr/>
            <p:nvPr/>
          </p:nvSpPr>
          <p:spPr>
            <a:xfrm>
              <a:off x="0" y="0"/>
              <a:ext cx="5765800"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nvGrpSpPr>
          <p:cNvPr id="64" name="Group 20">
            <a:extLst>
              <a:ext uri="{FF2B5EF4-FFF2-40B4-BE49-F238E27FC236}">
                <a16:creationId xmlns:a16="http://schemas.microsoft.com/office/drawing/2014/main" id="{C5951F8D-B6B7-E538-1B6C-3D75428B389B}"/>
              </a:ext>
              <a:ext uri="{C183D7F6-B498-43B3-948B-1728B52AA6E4}">
                <adec:decorative xmlns:adec="http://schemas.microsoft.com/office/drawing/2017/decorative" val="1"/>
              </a:ext>
            </a:extLst>
          </p:cNvPr>
          <p:cNvGrpSpPr/>
          <p:nvPr userDrawn="1"/>
        </p:nvGrpSpPr>
        <p:grpSpPr>
          <a:xfrm rot="16200000">
            <a:off x="7582192" y="3913589"/>
            <a:ext cx="1660253" cy="2176932"/>
            <a:chOff x="0" y="0"/>
            <a:chExt cx="4975860" cy="6546350"/>
          </a:xfrm>
          <a:solidFill>
            <a:schemeClr val="accent2"/>
          </a:solidFill>
        </p:grpSpPr>
        <p:sp>
          <p:nvSpPr>
            <p:cNvPr id="65" name="Freeform 21">
              <a:extLst>
                <a:ext uri="{FF2B5EF4-FFF2-40B4-BE49-F238E27FC236}">
                  <a16:creationId xmlns:a16="http://schemas.microsoft.com/office/drawing/2014/main" id="{B1D7E00A-B8CB-0E25-82CB-705F35BB80E9}"/>
                </a:ext>
              </a:extLst>
            </p:cNvPr>
            <p:cNvSpPr/>
            <p:nvPr/>
          </p:nvSpPr>
          <p:spPr>
            <a:xfrm>
              <a:off x="0" y="0"/>
              <a:ext cx="4975860" cy="6546349"/>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nvGrpSpPr>
          <p:cNvPr id="97" name="Group 96">
            <a:extLst>
              <a:ext uri="{FF2B5EF4-FFF2-40B4-BE49-F238E27FC236}">
                <a16:creationId xmlns:a16="http://schemas.microsoft.com/office/drawing/2014/main" id="{A7042306-2822-86F3-45E9-E310A9BBF968}"/>
              </a:ext>
              <a:ext uri="{C183D7F6-B498-43B3-948B-1728B52AA6E4}">
                <adec:decorative xmlns:adec="http://schemas.microsoft.com/office/drawing/2017/decorative" val="1"/>
              </a:ext>
            </a:extLst>
          </p:cNvPr>
          <p:cNvGrpSpPr/>
          <p:nvPr userDrawn="1"/>
        </p:nvGrpSpPr>
        <p:grpSpPr>
          <a:xfrm>
            <a:off x="9329230" y="4174714"/>
            <a:ext cx="2530836" cy="1660255"/>
            <a:chOff x="9329230" y="4174714"/>
            <a:chExt cx="2530836" cy="1660255"/>
          </a:xfrm>
        </p:grpSpPr>
        <p:grpSp>
          <p:nvGrpSpPr>
            <p:cNvPr id="67" name="Group 23">
              <a:extLst>
                <a:ext uri="{FF2B5EF4-FFF2-40B4-BE49-F238E27FC236}">
                  <a16:creationId xmlns:a16="http://schemas.microsoft.com/office/drawing/2014/main" id="{0A52D70B-A510-9E47-8F52-F93EF8DE08C1}"/>
                </a:ext>
              </a:extLst>
            </p:cNvPr>
            <p:cNvGrpSpPr/>
            <p:nvPr/>
          </p:nvGrpSpPr>
          <p:grpSpPr>
            <a:xfrm rot="5400000">
              <a:off x="8725129" y="4778817"/>
              <a:ext cx="1660253" cy="452052"/>
              <a:chOff x="0" y="0"/>
              <a:chExt cx="5765800" cy="1572547"/>
            </a:xfrm>
            <a:solidFill>
              <a:schemeClr val="accent3"/>
            </a:solidFill>
          </p:grpSpPr>
          <p:sp>
            <p:nvSpPr>
              <p:cNvPr id="70" name="Freeform 24">
                <a:extLst>
                  <a:ext uri="{FF2B5EF4-FFF2-40B4-BE49-F238E27FC236}">
                    <a16:creationId xmlns:a16="http://schemas.microsoft.com/office/drawing/2014/main" id="{2E35470E-AB47-B6F8-0584-D21D879C3A08}"/>
                  </a:ext>
                </a:extLst>
              </p:cNvPr>
              <p:cNvSpPr/>
              <p:nvPr/>
            </p:nvSpPr>
            <p:spPr>
              <a:xfrm>
                <a:off x="0" y="0"/>
                <a:ext cx="5765800" cy="1572547"/>
              </a:xfrm>
              <a:custGeom>
                <a:avLst/>
                <a:gdLst/>
                <a:ahLst/>
                <a:cxnLst/>
                <a:rect l="l" t="t" r="r" b="b"/>
                <a:pathLst>
                  <a:path w="5765800" h="1572547">
                    <a:moveTo>
                      <a:pt x="5765800" y="0"/>
                    </a:moveTo>
                    <a:lnTo>
                      <a:pt x="5765800" y="1572547"/>
                    </a:lnTo>
                    <a:lnTo>
                      <a:pt x="2881630" y="584487"/>
                    </a:lnTo>
                    <a:lnTo>
                      <a:pt x="0" y="1572547"/>
                    </a:lnTo>
                    <a:lnTo>
                      <a:pt x="3810" y="410304"/>
                    </a:lnTo>
                    <a:lnTo>
                      <a:pt x="8890" y="174000"/>
                    </a:lnTo>
                    <a:lnTo>
                      <a:pt x="10160" y="0"/>
                    </a:lnTo>
                    <a:lnTo>
                      <a:pt x="5765800" y="0"/>
                    </a:lnTo>
                    <a:close/>
                  </a:path>
                </a:pathLst>
              </a:custGeom>
              <a:grpFill/>
              <a:ln>
                <a:noFill/>
              </a:ln>
            </p:spPr>
            <p:txBody>
              <a:bodyPr/>
              <a:lstStyle/>
              <a:p>
                <a:pPr marL="0" indent="0">
                  <a:spcBef>
                    <a:spcPts val="0"/>
                  </a:spcBef>
                </a:pPr>
                <a:endParaRPr lang="en-US" dirty="0">
                  <a:latin typeface="Aptos" panose="020B0004020202020204" pitchFamily="34" charset="0"/>
                </a:endParaRPr>
              </a:p>
            </p:txBody>
          </p:sp>
        </p:grpSp>
        <p:grpSp>
          <p:nvGrpSpPr>
            <p:cNvPr id="68" name="Group 25">
              <a:extLst>
                <a:ext uri="{FF2B5EF4-FFF2-40B4-BE49-F238E27FC236}">
                  <a16:creationId xmlns:a16="http://schemas.microsoft.com/office/drawing/2014/main" id="{68558C53-123A-0C77-ACB0-7645D9E96A9B}"/>
                </a:ext>
              </a:extLst>
            </p:cNvPr>
            <p:cNvGrpSpPr/>
            <p:nvPr/>
          </p:nvGrpSpPr>
          <p:grpSpPr>
            <a:xfrm rot="16200000">
              <a:off x="9941473" y="3916375"/>
              <a:ext cx="1660253" cy="2176932"/>
              <a:chOff x="0" y="0"/>
              <a:chExt cx="4975860" cy="6546350"/>
            </a:xfrm>
            <a:solidFill>
              <a:schemeClr val="accent3"/>
            </a:solidFill>
          </p:grpSpPr>
          <p:sp>
            <p:nvSpPr>
              <p:cNvPr id="69" name="Freeform 26">
                <a:extLst>
                  <a:ext uri="{FF2B5EF4-FFF2-40B4-BE49-F238E27FC236}">
                    <a16:creationId xmlns:a16="http://schemas.microsoft.com/office/drawing/2014/main" id="{02E51890-572C-86ED-3FE0-A9A713FB3E62}"/>
                  </a:ext>
                </a:extLst>
              </p:cNvPr>
              <p:cNvSpPr/>
              <p:nvPr/>
            </p:nvSpPr>
            <p:spPr>
              <a:xfrm>
                <a:off x="0" y="0"/>
                <a:ext cx="4975860" cy="6546349"/>
              </a:xfrm>
              <a:custGeom>
                <a:avLst/>
                <a:gdLst/>
                <a:ahLst/>
                <a:cxnLst/>
                <a:rect l="l" t="t" r="r" b="b"/>
                <a:pathLst>
                  <a:path w="4975860" h="6546349">
                    <a:moveTo>
                      <a:pt x="4975860" y="0"/>
                    </a:moveTo>
                    <a:lnTo>
                      <a:pt x="4975860" y="5675130"/>
                    </a:lnTo>
                    <a:lnTo>
                      <a:pt x="2486660" y="6546349"/>
                    </a:lnTo>
                    <a:lnTo>
                      <a:pt x="0" y="5675130"/>
                    </a:lnTo>
                    <a:lnTo>
                      <a:pt x="1270" y="4933172"/>
                    </a:lnTo>
                    <a:lnTo>
                      <a:pt x="6350" y="1603127"/>
                    </a:lnTo>
                    <a:lnTo>
                      <a:pt x="0" y="0"/>
                    </a:lnTo>
                    <a:lnTo>
                      <a:pt x="4975860" y="0"/>
                    </a:lnTo>
                    <a:close/>
                  </a:path>
                </a:pathLst>
              </a:custGeom>
              <a:grpFill/>
            </p:spPr>
            <p:txBody>
              <a:bodyPr/>
              <a:lstStyle/>
              <a:p>
                <a:pPr marL="0" indent="0">
                  <a:spcBef>
                    <a:spcPts val="0"/>
                  </a:spcBef>
                </a:pPr>
                <a:endParaRPr lang="en-US" dirty="0">
                  <a:latin typeface="Aptos" panose="020B0004020202020204" pitchFamily="34" charset="0"/>
                </a:endParaRPr>
              </a:p>
            </p:txBody>
          </p:sp>
        </p:grpSp>
      </p:grpSp>
      <p:grpSp>
        <p:nvGrpSpPr>
          <p:cNvPr id="71" name="Group 27">
            <a:extLst>
              <a:ext uri="{FF2B5EF4-FFF2-40B4-BE49-F238E27FC236}">
                <a16:creationId xmlns:a16="http://schemas.microsoft.com/office/drawing/2014/main" id="{247DF10E-9C9B-81D9-75DC-7167D9C58A1A}"/>
              </a:ext>
              <a:ext uri="{C183D7F6-B498-43B3-948B-1728B52AA6E4}">
                <adec:decorative xmlns:adec="http://schemas.microsoft.com/office/drawing/2017/decorative" val="1"/>
              </a:ext>
            </a:extLst>
          </p:cNvPr>
          <p:cNvGrpSpPr/>
          <p:nvPr userDrawn="1"/>
        </p:nvGrpSpPr>
        <p:grpSpPr>
          <a:xfrm rot="5400000">
            <a:off x="11116038" y="4756218"/>
            <a:ext cx="1657465" cy="494461"/>
            <a:chOff x="0" y="0"/>
            <a:chExt cx="5765800" cy="1720075"/>
          </a:xfrm>
          <a:solidFill>
            <a:schemeClr val="accent5"/>
          </a:solidFill>
        </p:grpSpPr>
        <p:sp>
          <p:nvSpPr>
            <p:cNvPr id="72" name="Freeform 28">
              <a:extLst>
                <a:ext uri="{FF2B5EF4-FFF2-40B4-BE49-F238E27FC236}">
                  <a16:creationId xmlns:a16="http://schemas.microsoft.com/office/drawing/2014/main" id="{3F64CD44-5035-5223-35D2-CC3E0DDF84E6}"/>
                </a:ext>
              </a:extLst>
            </p:cNvPr>
            <p:cNvSpPr/>
            <p:nvPr/>
          </p:nvSpPr>
          <p:spPr>
            <a:xfrm>
              <a:off x="0" y="0"/>
              <a:ext cx="5765800" cy="1720075"/>
            </a:xfrm>
            <a:custGeom>
              <a:avLst/>
              <a:gdLst/>
              <a:ahLst/>
              <a:cxnLst/>
              <a:rect l="l" t="t" r="r" b="b"/>
              <a:pathLst>
                <a:path w="5765800" h="1720075">
                  <a:moveTo>
                    <a:pt x="5765800" y="0"/>
                  </a:moveTo>
                  <a:lnTo>
                    <a:pt x="5765800" y="1720075"/>
                  </a:lnTo>
                  <a:lnTo>
                    <a:pt x="2881630" y="732015"/>
                  </a:lnTo>
                  <a:lnTo>
                    <a:pt x="0" y="1720075"/>
                  </a:lnTo>
                  <a:lnTo>
                    <a:pt x="3810" y="529444"/>
                  </a:lnTo>
                  <a:lnTo>
                    <a:pt x="8890" y="193765"/>
                  </a:lnTo>
                  <a:lnTo>
                    <a:pt x="10160" y="0"/>
                  </a:lnTo>
                  <a:lnTo>
                    <a:pt x="5765800" y="0"/>
                  </a:lnTo>
                  <a:close/>
                </a:path>
              </a:pathLst>
            </a:custGeom>
            <a:grpFill/>
          </p:spPr>
          <p:txBody>
            <a:bodyPr/>
            <a:lstStyle/>
            <a:p>
              <a:pPr marL="0" indent="0">
                <a:spcBef>
                  <a:spcPts val="0"/>
                </a:spcBef>
              </a:pPr>
              <a:endParaRPr lang="en-US" dirty="0">
                <a:latin typeface="Aptos" panose="020B0004020202020204" pitchFamily="34" charset="0"/>
              </a:endParaRPr>
            </a:p>
          </p:txBody>
        </p:sp>
      </p:grpSp>
      <p:sp>
        <p:nvSpPr>
          <p:cNvPr id="111" name="Picture Placeholder 110">
            <a:extLst>
              <a:ext uri="{FF2B5EF4-FFF2-40B4-BE49-F238E27FC236}">
                <a16:creationId xmlns:a16="http://schemas.microsoft.com/office/drawing/2014/main" id="{3ED710F5-B1C4-F73F-6F5F-7D1C5D929A2A}"/>
              </a:ext>
            </a:extLst>
          </p:cNvPr>
          <p:cNvSpPr>
            <a:spLocks noGrp="1"/>
          </p:cNvSpPr>
          <p:nvPr>
            <p:ph type="pic" sz="quarter" idx="18"/>
          </p:nvPr>
        </p:nvSpPr>
        <p:spPr>
          <a:xfrm>
            <a:off x="852304" y="2947599"/>
            <a:ext cx="630936" cy="630936"/>
          </a:xfrm>
        </p:spPr>
        <p:txBody>
          <a:bodyPr/>
          <a:lstStyle/>
          <a:p>
            <a:r>
              <a:rPr lang="en-US" dirty="0"/>
              <a:t>Click icon to add picture</a:t>
            </a:r>
          </a:p>
        </p:txBody>
      </p:sp>
      <p:sp>
        <p:nvSpPr>
          <p:cNvPr id="105" name="Text Placeholder 104">
            <a:extLst>
              <a:ext uri="{FF2B5EF4-FFF2-40B4-BE49-F238E27FC236}">
                <a16:creationId xmlns:a16="http://schemas.microsoft.com/office/drawing/2014/main" id="{622AD1FC-AD33-7FCF-77B0-8292C4ACA291}"/>
              </a:ext>
            </a:extLst>
          </p:cNvPr>
          <p:cNvSpPr>
            <a:spLocks noGrp="1"/>
          </p:cNvSpPr>
          <p:nvPr>
            <p:ph type="body" sz="quarter" idx="13" hasCustomPrompt="1"/>
          </p:nvPr>
        </p:nvSpPr>
        <p:spPr>
          <a:xfrm>
            <a:off x="299092" y="4418136"/>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2" name="Picture Placeholder 110">
            <a:extLst>
              <a:ext uri="{FF2B5EF4-FFF2-40B4-BE49-F238E27FC236}">
                <a16:creationId xmlns:a16="http://schemas.microsoft.com/office/drawing/2014/main" id="{DBDEDB67-421D-A090-D075-EE340340FAC6}"/>
              </a:ext>
            </a:extLst>
          </p:cNvPr>
          <p:cNvSpPr>
            <a:spLocks noGrp="1"/>
          </p:cNvSpPr>
          <p:nvPr>
            <p:ph type="pic" sz="quarter" idx="19"/>
          </p:nvPr>
        </p:nvSpPr>
        <p:spPr>
          <a:xfrm>
            <a:off x="3230460" y="2946277"/>
            <a:ext cx="630936" cy="630936"/>
          </a:xfrm>
        </p:spPr>
        <p:txBody>
          <a:bodyPr/>
          <a:lstStyle/>
          <a:p>
            <a:r>
              <a:rPr lang="en-US" dirty="0"/>
              <a:t>Click icon to add picture</a:t>
            </a:r>
          </a:p>
        </p:txBody>
      </p:sp>
      <p:sp>
        <p:nvSpPr>
          <p:cNvPr id="116" name="Text Placeholder 104">
            <a:extLst>
              <a:ext uri="{FF2B5EF4-FFF2-40B4-BE49-F238E27FC236}">
                <a16:creationId xmlns:a16="http://schemas.microsoft.com/office/drawing/2014/main" id="{FA5AA79E-7C65-6C22-99A4-9C8778E6CBEF}"/>
              </a:ext>
            </a:extLst>
          </p:cNvPr>
          <p:cNvSpPr>
            <a:spLocks noGrp="1"/>
          </p:cNvSpPr>
          <p:nvPr>
            <p:ph type="body" sz="quarter" idx="23" hasCustomPrompt="1"/>
          </p:nvPr>
        </p:nvSpPr>
        <p:spPr>
          <a:xfrm>
            <a:off x="2661378" y="4418136"/>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3" name="Picture Placeholder 110">
            <a:extLst>
              <a:ext uri="{FF2B5EF4-FFF2-40B4-BE49-F238E27FC236}">
                <a16:creationId xmlns:a16="http://schemas.microsoft.com/office/drawing/2014/main" id="{DF32ACE6-C8EA-41CD-66DD-371181698391}"/>
              </a:ext>
            </a:extLst>
          </p:cNvPr>
          <p:cNvSpPr>
            <a:spLocks noGrp="1"/>
          </p:cNvSpPr>
          <p:nvPr>
            <p:ph type="pic" sz="quarter" idx="20"/>
          </p:nvPr>
        </p:nvSpPr>
        <p:spPr>
          <a:xfrm>
            <a:off x="5564717" y="2946277"/>
            <a:ext cx="630936" cy="630936"/>
          </a:xfrm>
        </p:spPr>
        <p:txBody>
          <a:bodyPr/>
          <a:lstStyle/>
          <a:p>
            <a:r>
              <a:rPr lang="en-US" dirty="0"/>
              <a:t>Click icon to add picture</a:t>
            </a:r>
          </a:p>
        </p:txBody>
      </p:sp>
      <p:sp>
        <p:nvSpPr>
          <p:cNvPr id="117" name="Text Placeholder 104">
            <a:extLst>
              <a:ext uri="{FF2B5EF4-FFF2-40B4-BE49-F238E27FC236}">
                <a16:creationId xmlns:a16="http://schemas.microsoft.com/office/drawing/2014/main" id="{16A4C213-4576-3280-1480-E83AA1D59C9F}"/>
              </a:ext>
            </a:extLst>
          </p:cNvPr>
          <p:cNvSpPr>
            <a:spLocks noGrp="1"/>
          </p:cNvSpPr>
          <p:nvPr>
            <p:ph type="body" sz="quarter" idx="24" hasCustomPrompt="1"/>
          </p:nvPr>
        </p:nvSpPr>
        <p:spPr>
          <a:xfrm>
            <a:off x="5016089" y="4406670"/>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4" name="Picture Placeholder 110">
            <a:extLst>
              <a:ext uri="{FF2B5EF4-FFF2-40B4-BE49-F238E27FC236}">
                <a16:creationId xmlns:a16="http://schemas.microsoft.com/office/drawing/2014/main" id="{BEBA766C-CFD0-137A-36E8-CDEC655AA290}"/>
              </a:ext>
            </a:extLst>
          </p:cNvPr>
          <p:cNvSpPr>
            <a:spLocks noGrp="1"/>
          </p:cNvSpPr>
          <p:nvPr>
            <p:ph type="pic" sz="quarter" idx="21"/>
          </p:nvPr>
        </p:nvSpPr>
        <p:spPr>
          <a:xfrm>
            <a:off x="7919898" y="2946277"/>
            <a:ext cx="630936" cy="630936"/>
          </a:xfrm>
        </p:spPr>
        <p:txBody>
          <a:bodyPr/>
          <a:lstStyle/>
          <a:p>
            <a:r>
              <a:rPr lang="en-US" dirty="0"/>
              <a:t>Click icon to add picture</a:t>
            </a:r>
          </a:p>
        </p:txBody>
      </p:sp>
      <p:sp>
        <p:nvSpPr>
          <p:cNvPr id="118" name="Text Placeholder 104">
            <a:extLst>
              <a:ext uri="{FF2B5EF4-FFF2-40B4-BE49-F238E27FC236}">
                <a16:creationId xmlns:a16="http://schemas.microsoft.com/office/drawing/2014/main" id="{3C731267-8C78-7D63-D8A3-317CF0654858}"/>
              </a:ext>
            </a:extLst>
          </p:cNvPr>
          <p:cNvSpPr>
            <a:spLocks noGrp="1"/>
          </p:cNvSpPr>
          <p:nvPr>
            <p:ph type="body" sz="quarter" idx="25" hasCustomPrompt="1"/>
          </p:nvPr>
        </p:nvSpPr>
        <p:spPr>
          <a:xfrm>
            <a:off x="7362573" y="4406669"/>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
        <p:nvSpPr>
          <p:cNvPr id="115" name="Picture Placeholder 110">
            <a:extLst>
              <a:ext uri="{FF2B5EF4-FFF2-40B4-BE49-F238E27FC236}">
                <a16:creationId xmlns:a16="http://schemas.microsoft.com/office/drawing/2014/main" id="{6707740D-BD25-313F-166E-43159CBA9A60}"/>
              </a:ext>
            </a:extLst>
          </p:cNvPr>
          <p:cNvSpPr>
            <a:spLocks noGrp="1"/>
          </p:cNvSpPr>
          <p:nvPr>
            <p:ph type="pic" sz="quarter" idx="22"/>
          </p:nvPr>
        </p:nvSpPr>
        <p:spPr>
          <a:xfrm>
            <a:off x="10279179" y="2946277"/>
            <a:ext cx="630936" cy="630936"/>
          </a:xfrm>
        </p:spPr>
        <p:txBody>
          <a:bodyPr/>
          <a:lstStyle/>
          <a:p>
            <a:r>
              <a:rPr lang="en-US" dirty="0"/>
              <a:t>Click icon to add picture</a:t>
            </a:r>
          </a:p>
        </p:txBody>
      </p:sp>
      <p:sp>
        <p:nvSpPr>
          <p:cNvPr id="119" name="Text Placeholder 104">
            <a:extLst>
              <a:ext uri="{FF2B5EF4-FFF2-40B4-BE49-F238E27FC236}">
                <a16:creationId xmlns:a16="http://schemas.microsoft.com/office/drawing/2014/main" id="{533925A0-8520-9EB1-99A6-6381B7270E4A}"/>
              </a:ext>
            </a:extLst>
          </p:cNvPr>
          <p:cNvSpPr>
            <a:spLocks noGrp="1"/>
          </p:cNvSpPr>
          <p:nvPr>
            <p:ph type="body" sz="quarter" idx="26" hasCustomPrompt="1"/>
          </p:nvPr>
        </p:nvSpPr>
        <p:spPr>
          <a:xfrm>
            <a:off x="9730081" y="4418136"/>
            <a:ext cx="1737360" cy="1181099"/>
          </a:xfrm>
        </p:spPr>
        <p:txBody>
          <a:bodyPr anchor="ctr"/>
          <a:lstStyle>
            <a:lvl1pPr marL="0" indent="0" algn="ctr">
              <a:lnSpc>
                <a:spcPct val="100000"/>
              </a:lnSpc>
              <a:spcBef>
                <a:spcPts val="0"/>
              </a:spcBef>
              <a:buNone/>
              <a:defRPr sz="1800">
                <a:solidFill>
                  <a:schemeClr val="bg1"/>
                </a:solidFill>
              </a:defRPr>
            </a:lvl1pPr>
          </a:lstStyle>
          <a:p>
            <a:pPr lvl="0"/>
            <a:r>
              <a:rPr lang="en-US"/>
              <a:t>Description</a:t>
            </a:r>
          </a:p>
        </p:txBody>
      </p:sp>
    </p:spTree>
    <p:extLst>
      <p:ext uri="{BB962C8B-B14F-4D97-AF65-F5344CB8AC3E}">
        <p14:creationId xmlns:p14="http://schemas.microsoft.com/office/powerpoint/2010/main" val="2432065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xt With Graphic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25" name="Text Placeholder 24">
            <a:extLst>
              <a:ext uri="{FF2B5EF4-FFF2-40B4-BE49-F238E27FC236}">
                <a16:creationId xmlns:a16="http://schemas.microsoft.com/office/drawing/2014/main" id="{92D7E59A-98D7-43C7-C3EC-64FFDF735E43}"/>
              </a:ext>
            </a:extLst>
          </p:cNvPr>
          <p:cNvSpPr>
            <a:spLocks noGrp="1"/>
          </p:cNvSpPr>
          <p:nvPr>
            <p:ph type="body" sz="quarter" idx="25"/>
          </p:nvPr>
        </p:nvSpPr>
        <p:spPr>
          <a:xfrm>
            <a:off x="0" y="1752600"/>
            <a:ext cx="12192000" cy="2062163"/>
          </a:xfrm>
          <a:solidFill>
            <a:schemeClr val="accent4"/>
          </a:solidFill>
        </p:spPr>
        <p:txBody>
          <a:bodyPr/>
          <a:lstStyle>
            <a:lvl1pPr>
              <a:buNone/>
              <a:defRPr sz="800">
                <a:no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D22D4DC7-F316-549E-9A61-EA58DB876123}"/>
              </a:ext>
            </a:extLst>
          </p:cNvPr>
          <p:cNvSpPr>
            <a:spLocks noGrp="1"/>
          </p:cNvSpPr>
          <p:nvPr>
            <p:ph type="body" sz="quarter" idx="24"/>
          </p:nvPr>
        </p:nvSpPr>
        <p:spPr>
          <a:xfrm>
            <a:off x="8817796" y="2318271"/>
            <a:ext cx="2523068" cy="3826933"/>
          </a:xfrm>
          <a:solidFill>
            <a:schemeClr val="accent3"/>
          </a:solidFill>
        </p:spPr>
        <p:txBody>
          <a:bodyPr/>
          <a:lstStyle>
            <a:lvl1pPr>
              <a:buNone/>
              <a:defRPr sz="800">
                <a:no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41BDF911-D07F-5E4F-A177-98650C4344F7}"/>
              </a:ext>
            </a:extLst>
          </p:cNvPr>
          <p:cNvSpPr>
            <a:spLocks noGrp="1"/>
          </p:cNvSpPr>
          <p:nvPr>
            <p:ph type="body" sz="quarter" idx="23"/>
          </p:nvPr>
        </p:nvSpPr>
        <p:spPr>
          <a:xfrm>
            <a:off x="6154895" y="2318272"/>
            <a:ext cx="2523068" cy="3826933"/>
          </a:xfrm>
          <a:solidFill>
            <a:schemeClr val="accent2"/>
          </a:solidFill>
        </p:spPr>
        <p:txBody>
          <a:bodyPr/>
          <a:lstStyle>
            <a:lvl1pPr>
              <a:buNone/>
              <a:defRPr sz="800">
                <a:no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73DAC4BA-FA0A-66DE-81DF-42A6A4931784}"/>
              </a:ext>
            </a:extLst>
          </p:cNvPr>
          <p:cNvSpPr>
            <a:spLocks noGrp="1"/>
          </p:cNvSpPr>
          <p:nvPr>
            <p:ph type="body" sz="quarter" idx="22"/>
          </p:nvPr>
        </p:nvSpPr>
        <p:spPr>
          <a:xfrm>
            <a:off x="3510112" y="2318273"/>
            <a:ext cx="2523068" cy="3826933"/>
          </a:xfrm>
          <a:solidFill>
            <a:schemeClr val="tx2"/>
          </a:solidFill>
        </p:spPr>
        <p:txBody>
          <a:bodyPr/>
          <a:lstStyle>
            <a:lvl1pPr>
              <a:buNone/>
              <a:defRPr sz="800">
                <a:noFill/>
              </a:defRPr>
            </a:lvl1pPr>
          </a:lstStyle>
          <a:p>
            <a:pPr lvl="0"/>
            <a:r>
              <a:rPr lang="en-US"/>
              <a:t>Click to edit Master text styles</a:t>
            </a:r>
          </a:p>
        </p:txBody>
      </p:sp>
      <p:sp>
        <p:nvSpPr>
          <p:cNvPr id="20" name="Text Placeholder 19">
            <a:extLst>
              <a:ext uri="{FF2B5EF4-FFF2-40B4-BE49-F238E27FC236}">
                <a16:creationId xmlns:a16="http://schemas.microsoft.com/office/drawing/2014/main" id="{18BBD8C6-77E8-A6F4-C808-CC9C135B3018}"/>
              </a:ext>
            </a:extLst>
          </p:cNvPr>
          <p:cNvSpPr>
            <a:spLocks noGrp="1"/>
          </p:cNvSpPr>
          <p:nvPr>
            <p:ph type="body" sz="quarter" idx="21"/>
          </p:nvPr>
        </p:nvSpPr>
        <p:spPr>
          <a:xfrm>
            <a:off x="851136" y="2318273"/>
            <a:ext cx="2523068" cy="3826933"/>
          </a:xfrm>
          <a:solidFill>
            <a:schemeClr val="accent6"/>
          </a:solidFill>
        </p:spPr>
        <p:txBody>
          <a:bodyPr/>
          <a:lstStyle>
            <a:lvl1pPr>
              <a:buNone/>
              <a:defRPr sz="800">
                <a:noFill/>
              </a:defRPr>
            </a:lvl1pPr>
          </a:lstStyle>
          <a:p>
            <a:pPr lvl="0"/>
            <a:r>
              <a:rPr lang="en-US"/>
              <a:t>Click to edit Master text styles</a:t>
            </a:r>
          </a:p>
        </p:txBody>
      </p:sp>
      <p:sp>
        <p:nvSpPr>
          <p:cNvPr id="13" name="Text Placeholder 88">
            <a:extLst>
              <a:ext uri="{FF2B5EF4-FFF2-40B4-BE49-F238E27FC236}">
                <a16:creationId xmlns:a16="http://schemas.microsoft.com/office/drawing/2014/main" id="{DF1B1067-4529-5574-E5DF-38002AC209A0}"/>
              </a:ext>
            </a:extLst>
          </p:cNvPr>
          <p:cNvSpPr>
            <a:spLocks noGrp="1"/>
          </p:cNvSpPr>
          <p:nvPr>
            <p:ph type="body" sz="quarter" idx="18" hasCustomPrompt="1"/>
          </p:nvPr>
        </p:nvSpPr>
        <p:spPr>
          <a:xfrm>
            <a:off x="3789777" y="2668223"/>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4" name="Text Placeholder 90">
            <a:extLst>
              <a:ext uri="{FF2B5EF4-FFF2-40B4-BE49-F238E27FC236}">
                <a16:creationId xmlns:a16="http://schemas.microsoft.com/office/drawing/2014/main" id="{D54DBDAA-A7CE-1838-48FF-E753AC0E17DC}"/>
              </a:ext>
            </a:extLst>
          </p:cNvPr>
          <p:cNvSpPr>
            <a:spLocks noGrp="1"/>
          </p:cNvSpPr>
          <p:nvPr>
            <p:ph type="body" sz="quarter" idx="17" hasCustomPrompt="1"/>
          </p:nvPr>
        </p:nvSpPr>
        <p:spPr>
          <a:xfrm>
            <a:off x="3789777"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
        <p:nvSpPr>
          <p:cNvPr id="15" name="Text Placeholder 90">
            <a:extLst>
              <a:ext uri="{FF2B5EF4-FFF2-40B4-BE49-F238E27FC236}">
                <a16:creationId xmlns:a16="http://schemas.microsoft.com/office/drawing/2014/main" id="{26B15FA7-0BBD-ADDE-65FD-128B690F1C90}"/>
              </a:ext>
            </a:extLst>
          </p:cNvPr>
          <p:cNvSpPr>
            <a:spLocks noGrp="1"/>
          </p:cNvSpPr>
          <p:nvPr>
            <p:ph type="body" sz="quarter" idx="14" hasCustomPrompt="1"/>
          </p:nvPr>
        </p:nvSpPr>
        <p:spPr>
          <a:xfrm>
            <a:off x="6441325"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
        <p:nvSpPr>
          <p:cNvPr id="16" name="Text Placeholder 88">
            <a:extLst>
              <a:ext uri="{FF2B5EF4-FFF2-40B4-BE49-F238E27FC236}">
                <a16:creationId xmlns:a16="http://schemas.microsoft.com/office/drawing/2014/main" id="{71BA1336-A4AB-7490-5B61-1AFB2C303CEB}"/>
              </a:ext>
            </a:extLst>
          </p:cNvPr>
          <p:cNvSpPr>
            <a:spLocks noGrp="1"/>
          </p:cNvSpPr>
          <p:nvPr>
            <p:ph type="body" sz="quarter" idx="13" hasCustomPrompt="1"/>
          </p:nvPr>
        </p:nvSpPr>
        <p:spPr>
          <a:xfrm>
            <a:off x="6441325" y="2668223"/>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7" name="Text Placeholder 88">
            <a:extLst>
              <a:ext uri="{FF2B5EF4-FFF2-40B4-BE49-F238E27FC236}">
                <a16:creationId xmlns:a16="http://schemas.microsoft.com/office/drawing/2014/main" id="{FA8CD1E8-979D-EDC7-0A80-045D1C440C28}"/>
              </a:ext>
            </a:extLst>
          </p:cNvPr>
          <p:cNvSpPr>
            <a:spLocks noGrp="1"/>
          </p:cNvSpPr>
          <p:nvPr>
            <p:ph type="body" sz="quarter" idx="15" hasCustomPrompt="1"/>
          </p:nvPr>
        </p:nvSpPr>
        <p:spPr>
          <a:xfrm>
            <a:off x="9097459" y="2668223"/>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8" name="Text Placeholder 90">
            <a:extLst>
              <a:ext uri="{FF2B5EF4-FFF2-40B4-BE49-F238E27FC236}">
                <a16:creationId xmlns:a16="http://schemas.microsoft.com/office/drawing/2014/main" id="{82B346B8-CC31-4272-EC01-656317636BD8}"/>
              </a:ext>
            </a:extLst>
          </p:cNvPr>
          <p:cNvSpPr>
            <a:spLocks noGrp="1"/>
          </p:cNvSpPr>
          <p:nvPr>
            <p:ph type="body" sz="quarter" idx="16" hasCustomPrompt="1"/>
          </p:nvPr>
        </p:nvSpPr>
        <p:spPr>
          <a:xfrm>
            <a:off x="9097459"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
        <p:nvSpPr>
          <p:cNvPr id="12" name="Text Placeholder 88">
            <a:extLst>
              <a:ext uri="{FF2B5EF4-FFF2-40B4-BE49-F238E27FC236}">
                <a16:creationId xmlns:a16="http://schemas.microsoft.com/office/drawing/2014/main" id="{46C001C6-8C71-5635-93B5-DB6744AB89AA}"/>
              </a:ext>
            </a:extLst>
          </p:cNvPr>
          <p:cNvSpPr>
            <a:spLocks noGrp="1"/>
          </p:cNvSpPr>
          <p:nvPr>
            <p:ph type="body" sz="quarter" idx="19" hasCustomPrompt="1"/>
          </p:nvPr>
        </p:nvSpPr>
        <p:spPr>
          <a:xfrm>
            <a:off x="1130801" y="2663022"/>
            <a:ext cx="1963738" cy="712788"/>
          </a:xfrm>
        </p:spPr>
        <p:txBody>
          <a:bodyPr/>
          <a:lstStyle>
            <a:lvl1pPr marL="0" indent="0" algn="ctr">
              <a:lnSpc>
                <a:spcPct val="100000"/>
              </a:lnSpc>
              <a:spcBef>
                <a:spcPts val="0"/>
              </a:spcBef>
              <a:buNone/>
              <a:defRPr>
                <a:solidFill>
                  <a:schemeClr val="bg1"/>
                </a:solidFill>
              </a:defRPr>
            </a:lvl1pPr>
          </a:lstStyle>
          <a:p>
            <a:pPr lvl="0"/>
            <a:r>
              <a:rPr lang="en-US"/>
              <a:t>Header</a:t>
            </a:r>
          </a:p>
        </p:txBody>
      </p:sp>
      <p:sp>
        <p:nvSpPr>
          <p:cNvPr id="11" name="Text Placeholder 90">
            <a:extLst>
              <a:ext uri="{FF2B5EF4-FFF2-40B4-BE49-F238E27FC236}">
                <a16:creationId xmlns:a16="http://schemas.microsoft.com/office/drawing/2014/main" id="{ACB32C0D-D453-BFBB-FC64-1952D383C497}"/>
              </a:ext>
            </a:extLst>
          </p:cNvPr>
          <p:cNvSpPr>
            <a:spLocks noGrp="1"/>
          </p:cNvSpPr>
          <p:nvPr>
            <p:ph type="body" sz="quarter" idx="20" hasCustomPrompt="1"/>
          </p:nvPr>
        </p:nvSpPr>
        <p:spPr>
          <a:xfrm>
            <a:off x="1130801" y="3569098"/>
            <a:ext cx="1963738" cy="2220232"/>
          </a:xfrm>
        </p:spPr>
        <p:txBody>
          <a:bodyPr/>
          <a:lstStyle>
            <a:lvl1pPr marL="0" indent="0" algn="ctr">
              <a:lnSpc>
                <a:spcPct val="100000"/>
              </a:lnSpc>
              <a:spcBef>
                <a:spcPts val="0"/>
              </a:spcBef>
              <a:buNone/>
              <a:defRPr sz="1800">
                <a:solidFill>
                  <a:schemeClr val="bg1"/>
                </a:solidFill>
              </a:defRPr>
            </a:lvl1pPr>
          </a:lstStyle>
          <a:p>
            <a:pPr lvl="0"/>
            <a:r>
              <a:rPr lang="en-US" sz="1800"/>
              <a:t>Add description</a:t>
            </a:r>
            <a:endParaRPr lang="en-US"/>
          </a:p>
        </p:txBody>
      </p:sp>
    </p:spTree>
    <p:extLst>
      <p:ext uri="{BB962C8B-B14F-4D97-AF65-F5344CB8AC3E}">
        <p14:creationId xmlns:p14="http://schemas.microsoft.com/office/powerpoint/2010/main" val="1588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Graphic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5C7AE-4B2F-44BD-FFE5-9AF01E7628BF}"/>
              </a:ext>
            </a:extLst>
          </p:cNvPr>
          <p:cNvSpPr>
            <a:spLocks noGrp="1"/>
          </p:cNvSpPr>
          <p:nvPr>
            <p:ph type="title"/>
          </p:nvPr>
        </p:nvSpPr>
        <p:spPr/>
        <p:txBody>
          <a:bodyPr/>
          <a:lstStyle/>
          <a:p>
            <a:r>
              <a:rPr lang="en-US"/>
              <a:t>Click to edit Master title style</a:t>
            </a:r>
          </a:p>
        </p:txBody>
      </p:sp>
      <p:sp>
        <p:nvSpPr>
          <p:cNvPr id="62" name="Text Placeholder 61">
            <a:extLst>
              <a:ext uri="{FF2B5EF4-FFF2-40B4-BE49-F238E27FC236}">
                <a16:creationId xmlns:a16="http://schemas.microsoft.com/office/drawing/2014/main" id="{0A00425E-D26D-175F-F3B4-63D0B991ABE8}"/>
              </a:ext>
              <a:ext uri="{C183D7F6-B498-43B3-948B-1728B52AA6E4}">
                <adec:decorative xmlns:adec="http://schemas.microsoft.com/office/drawing/2017/decorative" val="1"/>
              </a:ext>
            </a:extLst>
          </p:cNvPr>
          <p:cNvSpPr>
            <a:spLocks noGrp="1"/>
          </p:cNvSpPr>
          <p:nvPr>
            <p:ph type="body" sz="quarter" idx="34"/>
          </p:nvPr>
        </p:nvSpPr>
        <p:spPr>
          <a:xfrm>
            <a:off x="0" y="2971800"/>
            <a:ext cx="12192000" cy="3886200"/>
          </a:xfrm>
          <a:solidFill>
            <a:schemeClr val="tx2"/>
          </a:solidFill>
          <a:ln>
            <a:noFill/>
          </a:ln>
        </p:spPr>
        <p:txBody>
          <a:bodyPr/>
          <a:lstStyle>
            <a:lvl1pPr marL="0" indent="0" algn="ctr">
              <a:lnSpc>
                <a:spcPct val="100000"/>
              </a:lnSpc>
              <a:spcBef>
                <a:spcPts val="0"/>
              </a:spcBef>
              <a:buNone/>
              <a:defRPr sz="800">
                <a:noFill/>
              </a:defRPr>
            </a:lvl1pPr>
          </a:lstStyle>
          <a:p>
            <a:pPr lvl="0"/>
            <a:r>
              <a:rPr lang="en-US"/>
              <a:t>Click to edit Master text styles</a:t>
            </a:r>
          </a:p>
        </p:txBody>
      </p:sp>
      <p:sp>
        <p:nvSpPr>
          <p:cNvPr id="59" name="Text Placeholder 58">
            <a:extLst>
              <a:ext uri="{FF2B5EF4-FFF2-40B4-BE49-F238E27FC236}">
                <a16:creationId xmlns:a16="http://schemas.microsoft.com/office/drawing/2014/main" id="{0C7CBBBF-3B5E-2663-6E88-FC981B449A0D}"/>
              </a:ext>
            </a:extLst>
          </p:cNvPr>
          <p:cNvSpPr>
            <a:spLocks noGrp="1"/>
          </p:cNvSpPr>
          <p:nvPr>
            <p:ph type="body" sz="quarter" idx="33" hasCustomPrompt="1"/>
          </p:nvPr>
        </p:nvSpPr>
        <p:spPr>
          <a:xfrm>
            <a:off x="1172970"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1</a:t>
            </a:r>
          </a:p>
        </p:txBody>
      </p:sp>
      <p:sp>
        <p:nvSpPr>
          <p:cNvPr id="33" name="Text Placeholder 30">
            <a:extLst>
              <a:ext uri="{FF2B5EF4-FFF2-40B4-BE49-F238E27FC236}">
                <a16:creationId xmlns:a16="http://schemas.microsoft.com/office/drawing/2014/main" id="{A8C7583A-9E92-30A2-5B28-568A8EA566F2}"/>
              </a:ext>
            </a:extLst>
          </p:cNvPr>
          <p:cNvSpPr>
            <a:spLocks noGrp="1"/>
          </p:cNvSpPr>
          <p:nvPr>
            <p:ph type="body" sz="quarter" idx="20" hasCustomPrompt="1"/>
          </p:nvPr>
        </p:nvSpPr>
        <p:spPr>
          <a:xfrm>
            <a:off x="754040"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38" name="Text Placeholder 37">
            <a:extLst>
              <a:ext uri="{FF2B5EF4-FFF2-40B4-BE49-F238E27FC236}">
                <a16:creationId xmlns:a16="http://schemas.microsoft.com/office/drawing/2014/main" id="{2C2FC625-7AF1-BF2C-F2DF-E44D751DFBE4}"/>
              </a:ext>
            </a:extLst>
          </p:cNvPr>
          <p:cNvSpPr>
            <a:spLocks noGrp="1"/>
          </p:cNvSpPr>
          <p:nvPr>
            <p:ph type="body" sz="quarter" idx="24" hasCustomPrompt="1"/>
          </p:nvPr>
        </p:nvSpPr>
        <p:spPr>
          <a:xfrm>
            <a:off x="754040"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3" name="Text Placeholder 24">
            <a:extLst>
              <a:ext uri="{FF2B5EF4-FFF2-40B4-BE49-F238E27FC236}">
                <a16:creationId xmlns:a16="http://schemas.microsoft.com/office/drawing/2014/main" id="{4E21394F-496F-2E40-986D-1D0650EF9AE1}"/>
              </a:ext>
            </a:extLst>
          </p:cNvPr>
          <p:cNvSpPr>
            <a:spLocks noGrp="1"/>
          </p:cNvSpPr>
          <p:nvPr>
            <p:ph type="body" sz="quarter" idx="29" hasCustomPrompt="1"/>
          </p:nvPr>
        </p:nvSpPr>
        <p:spPr>
          <a:xfrm>
            <a:off x="3399065"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2</a:t>
            </a:r>
          </a:p>
        </p:txBody>
      </p:sp>
      <p:sp>
        <p:nvSpPr>
          <p:cNvPr id="32" name="Text Placeholder 30">
            <a:extLst>
              <a:ext uri="{FF2B5EF4-FFF2-40B4-BE49-F238E27FC236}">
                <a16:creationId xmlns:a16="http://schemas.microsoft.com/office/drawing/2014/main" id="{5ED737C9-00FB-1B23-FD27-F12B4C4828A0}"/>
              </a:ext>
            </a:extLst>
          </p:cNvPr>
          <p:cNvSpPr>
            <a:spLocks noGrp="1"/>
          </p:cNvSpPr>
          <p:nvPr>
            <p:ph type="body" sz="quarter" idx="19" hasCustomPrompt="1"/>
          </p:nvPr>
        </p:nvSpPr>
        <p:spPr>
          <a:xfrm>
            <a:off x="2979922"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39" name="Text Placeholder 37">
            <a:extLst>
              <a:ext uri="{FF2B5EF4-FFF2-40B4-BE49-F238E27FC236}">
                <a16:creationId xmlns:a16="http://schemas.microsoft.com/office/drawing/2014/main" id="{F4AEC1AA-428D-344A-12F6-50EC3DD338F7}"/>
              </a:ext>
            </a:extLst>
          </p:cNvPr>
          <p:cNvSpPr>
            <a:spLocks noGrp="1"/>
          </p:cNvSpPr>
          <p:nvPr>
            <p:ph type="body" sz="quarter" idx="25" hasCustomPrompt="1"/>
          </p:nvPr>
        </p:nvSpPr>
        <p:spPr>
          <a:xfrm>
            <a:off x="2979922"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4" name="Text Placeholder 24">
            <a:extLst>
              <a:ext uri="{FF2B5EF4-FFF2-40B4-BE49-F238E27FC236}">
                <a16:creationId xmlns:a16="http://schemas.microsoft.com/office/drawing/2014/main" id="{5FD31756-D907-6CBA-D3D7-8C4FF3ED194A}"/>
              </a:ext>
            </a:extLst>
          </p:cNvPr>
          <p:cNvSpPr>
            <a:spLocks noGrp="1"/>
          </p:cNvSpPr>
          <p:nvPr>
            <p:ph type="body" sz="quarter" idx="30" hasCustomPrompt="1"/>
          </p:nvPr>
        </p:nvSpPr>
        <p:spPr>
          <a:xfrm>
            <a:off x="5602224"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3</a:t>
            </a:r>
          </a:p>
        </p:txBody>
      </p:sp>
      <p:sp>
        <p:nvSpPr>
          <p:cNvPr id="34" name="Text Placeholder 30">
            <a:extLst>
              <a:ext uri="{FF2B5EF4-FFF2-40B4-BE49-F238E27FC236}">
                <a16:creationId xmlns:a16="http://schemas.microsoft.com/office/drawing/2014/main" id="{B10B3E38-AF9D-8E2E-D88E-13D509FB74D4}"/>
              </a:ext>
            </a:extLst>
          </p:cNvPr>
          <p:cNvSpPr>
            <a:spLocks noGrp="1"/>
          </p:cNvSpPr>
          <p:nvPr>
            <p:ph type="body" sz="quarter" idx="21" hasCustomPrompt="1"/>
          </p:nvPr>
        </p:nvSpPr>
        <p:spPr>
          <a:xfrm>
            <a:off x="5205804"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40" name="Text Placeholder 37">
            <a:extLst>
              <a:ext uri="{FF2B5EF4-FFF2-40B4-BE49-F238E27FC236}">
                <a16:creationId xmlns:a16="http://schemas.microsoft.com/office/drawing/2014/main" id="{0350ED60-39AF-6A6F-F0EC-2DE9E7B97B91}"/>
              </a:ext>
            </a:extLst>
          </p:cNvPr>
          <p:cNvSpPr>
            <a:spLocks noGrp="1"/>
          </p:cNvSpPr>
          <p:nvPr>
            <p:ph type="body" sz="quarter" idx="26" hasCustomPrompt="1"/>
          </p:nvPr>
        </p:nvSpPr>
        <p:spPr>
          <a:xfrm>
            <a:off x="5205804"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6" name="Text Placeholder 24">
            <a:extLst>
              <a:ext uri="{FF2B5EF4-FFF2-40B4-BE49-F238E27FC236}">
                <a16:creationId xmlns:a16="http://schemas.microsoft.com/office/drawing/2014/main" id="{A45B40B8-9A94-CD82-D26A-3BD3686830AB}"/>
              </a:ext>
            </a:extLst>
          </p:cNvPr>
          <p:cNvSpPr>
            <a:spLocks noGrp="1"/>
          </p:cNvSpPr>
          <p:nvPr>
            <p:ph type="body" sz="quarter" idx="31" hasCustomPrompt="1"/>
          </p:nvPr>
        </p:nvSpPr>
        <p:spPr>
          <a:xfrm>
            <a:off x="7802927"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4</a:t>
            </a:r>
          </a:p>
        </p:txBody>
      </p:sp>
      <p:sp>
        <p:nvSpPr>
          <p:cNvPr id="35" name="Text Placeholder 30">
            <a:extLst>
              <a:ext uri="{FF2B5EF4-FFF2-40B4-BE49-F238E27FC236}">
                <a16:creationId xmlns:a16="http://schemas.microsoft.com/office/drawing/2014/main" id="{9C2123CC-D827-9124-0DA1-0D81C3107E74}"/>
              </a:ext>
            </a:extLst>
          </p:cNvPr>
          <p:cNvSpPr>
            <a:spLocks noGrp="1"/>
          </p:cNvSpPr>
          <p:nvPr>
            <p:ph type="body" sz="quarter" idx="22" hasCustomPrompt="1"/>
          </p:nvPr>
        </p:nvSpPr>
        <p:spPr>
          <a:xfrm>
            <a:off x="7382303" y="352484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41" name="Text Placeholder 37">
            <a:extLst>
              <a:ext uri="{FF2B5EF4-FFF2-40B4-BE49-F238E27FC236}">
                <a16:creationId xmlns:a16="http://schemas.microsoft.com/office/drawing/2014/main" id="{7F093C79-EA34-1B19-6723-F26E610E0EE7}"/>
              </a:ext>
            </a:extLst>
          </p:cNvPr>
          <p:cNvSpPr>
            <a:spLocks noGrp="1"/>
          </p:cNvSpPr>
          <p:nvPr>
            <p:ph type="body" sz="quarter" idx="27" hasCustomPrompt="1"/>
          </p:nvPr>
        </p:nvSpPr>
        <p:spPr>
          <a:xfrm>
            <a:off x="7382303"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
        <p:nvSpPr>
          <p:cNvPr id="47" name="Text Placeholder 24">
            <a:extLst>
              <a:ext uri="{FF2B5EF4-FFF2-40B4-BE49-F238E27FC236}">
                <a16:creationId xmlns:a16="http://schemas.microsoft.com/office/drawing/2014/main" id="{354CCF1F-74CB-7E32-FFF8-49AC1927297F}"/>
              </a:ext>
            </a:extLst>
          </p:cNvPr>
          <p:cNvSpPr>
            <a:spLocks noGrp="1"/>
          </p:cNvSpPr>
          <p:nvPr>
            <p:ph type="body" sz="quarter" idx="32" hasCustomPrompt="1"/>
          </p:nvPr>
        </p:nvSpPr>
        <p:spPr>
          <a:xfrm>
            <a:off x="10024097" y="2147576"/>
            <a:ext cx="987552" cy="996696"/>
          </a:xfrm>
          <a:prstGeom prst="ellipse">
            <a:avLst/>
          </a:prstGeom>
          <a:solidFill>
            <a:schemeClr val="tx2"/>
          </a:solidFill>
          <a:ln w="76200">
            <a:solidFill>
              <a:schemeClr val="bg1"/>
            </a:solidFill>
            <a:miter lim="800000"/>
          </a:ln>
        </p:spPr>
        <p:txBody>
          <a:bodyPr anchor="ctr"/>
          <a:lstStyle>
            <a:lvl1pPr algn="ctr">
              <a:lnSpc>
                <a:spcPct val="100000"/>
              </a:lnSpc>
              <a:buNone/>
              <a:defRPr sz="3600">
                <a:solidFill>
                  <a:schemeClr val="bg1"/>
                </a:solidFill>
              </a:defRPr>
            </a:lvl1pPr>
          </a:lstStyle>
          <a:p>
            <a:pPr lvl="0"/>
            <a:r>
              <a:rPr lang="en-US"/>
              <a:t>5</a:t>
            </a:r>
          </a:p>
        </p:txBody>
      </p:sp>
      <p:sp>
        <p:nvSpPr>
          <p:cNvPr id="36" name="Text Placeholder 30">
            <a:extLst>
              <a:ext uri="{FF2B5EF4-FFF2-40B4-BE49-F238E27FC236}">
                <a16:creationId xmlns:a16="http://schemas.microsoft.com/office/drawing/2014/main" id="{17F93C5F-CB31-07A9-3FD0-AB562F9BA4DE}"/>
              </a:ext>
            </a:extLst>
          </p:cNvPr>
          <p:cNvSpPr>
            <a:spLocks noGrp="1"/>
          </p:cNvSpPr>
          <p:nvPr>
            <p:ph type="body" sz="quarter" idx="23" hasCustomPrompt="1"/>
          </p:nvPr>
        </p:nvSpPr>
        <p:spPr>
          <a:xfrm>
            <a:off x="9603473" y="3528966"/>
            <a:ext cx="1828800" cy="457200"/>
          </a:xfrm>
        </p:spPr>
        <p:txBody>
          <a:bodyPr/>
          <a:lstStyle>
            <a:lvl1pPr marL="0" indent="0" algn="ctr">
              <a:lnSpc>
                <a:spcPct val="100000"/>
              </a:lnSpc>
              <a:spcBef>
                <a:spcPts val="0"/>
              </a:spcBef>
              <a:buNone/>
              <a:defRPr sz="2000">
                <a:solidFill>
                  <a:schemeClr val="bg1"/>
                </a:solidFill>
              </a:defRPr>
            </a:lvl1pPr>
          </a:lstStyle>
          <a:p>
            <a:pPr lvl="0"/>
            <a:r>
              <a:rPr lang="en-US"/>
              <a:t>Header</a:t>
            </a:r>
          </a:p>
        </p:txBody>
      </p:sp>
      <p:sp>
        <p:nvSpPr>
          <p:cNvPr id="42" name="Text Placeholder 37">
            <a:extLst>
              <a:ext uri="{FF2B5EF4-FFF2-40B4-BE49-F238E27FC236}">
                <a16:creationId xmlns:a16="http://schemas.microsoft.com/office/drawing/2014/main" id="{FA3CC523-A670-EC9D-0335-E3C010A5969C}"/>
              </a:ext>
            </a:extLst>
          </p:cNvPr>
          <p:cNvSpPr>
            <a:spLocks noGrp="1"/>
          </p:cNvSpPr>
          <p:nvPr>
            <p:ph type="body" sz="quarter" idx="28" hasCustomPrompt="1"/>
          </p:nvPr>
        </p:nvSpPr>
        <p:spPr>
          <a:xfrm>
            <a:off x="9603473" y="4389040"/>
            <a:ext cx="1828800" cy="1830786"/>
          </a:xfrm>
        </p:spPr>
        <p:txBody>
          <a:bodyPr/>
          <a:lstStyle>
            <a:lvl1pPr marL="0" indent="0" algn="ctr">
              <a:lnSpc>
                <a:spcPct val="100000"/>
              </a:lnSpc>
              <a:spcBef>
                <a:spcPts val="0"/>
              </a:spcBef>
              <a:buNone/>
              <a:defRPr sz="1800">
                <a:solidFill>
                  <a:schemeClr val="bg1"/>
                </a:solidFill>
              </a:defRPr>
            </a:lvl1pPr>
          </a:lstStyle>
          <a:p>
            <a:pPr lvl="0"/>
            <a:r>
              <a:rPr lang="en-US"/>
              <a:t>Description</a:t>
            </a:r>
          </a:p>
        </p:txBody>
      </p:sp>
    </p:spTree>
    <p:extLst>
      <p:ext uri="{BB962C8B-B14F-4D97-AF65-F5344CB8AC3E}">
        <p14:creationId xmlns:p14="http://schemas.microsoft.com/office/powerpoint/2010/main" val="1535513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With Graphic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2F0CB-F3B9-4284-B968-6B86F6DDF411}"/>
              </a:ext>
            </a:extLst>
          </p:cNvPr>
          <p:cNvSpPr>
            <a:spLocks noGrp="1"/>
          </p:cNvSpPr>
          <p:nvPr>
            <p:ph type="title"/>
          </p:nvPr>
        </p:nvSpPr>
        <p:spPr/>
        <p:txBody>
          <a:bodyPr/>
          <a:lstStyle/>
          <a:p>
            <a:r>
              <a:rPr lang="en-US"/>
              <a:t>Click to edit Master title style</a:t>
            </a:r>
          </a:p>
        </p:txBody>
      </p:sp>
      <p:sp>
        <p:nvSpPr>
          <p:cNvPr id="69" name="Text Placeholder 68">
            <a:extLst>
              <a:ext uri="{FF2B5EF4-FFF2-40B4-BE49-F238E27FC236}">
                <a16:creationId xmlns:a16="http://schemas.microsoft.com/office/drawing/2014/main" id="{00D3A596-89E7-D65E-7648-3C9FB2F9688F}"/>
              </a:ext>
            </a:extLst>
          </p:cNvPr>
          <p:cNvSpPr>
            <a:spLocks noGrp="1"/>
          </p:cNvSpPr>
          <p:nvPr>
            <p:ph type="body" sz="quarter" idx="21" hasCustomPrompt="1"/>
          </p:nvPr>
        </p:nvSpPr>
        <p:spPr>
          <a:xfrm>
            <a:off x="4953000" y="2854783"/>
            <a:ext cx="2286000" cy="2286000"/>
          </a:xfrm>
          <a:prstGeom prst="ellipse">
            <a:avLst/>
          </a:prstGeom>
          <a:solidFill>
            <a:schemeClr val="tx2"/>
          </a:solidFill>
        </p:spPr>
        <p:txBody>
          <a:bodyPr anchor="ctr"/>
          <a:lstStyle>
            <a:lvl1pPr marL="0" indent="0" algn="ctr">
              <a:lnSpc>
                <a:spcPct val="100000"/>
              </a:lnSpc>
              <a:spcBef>
                <a:spcPts val="0"/>
              </a:spcBef>
              <a:buNone/>
              <a:defRPr>
                <a:solidFill>
                  <a:schemeClr val="bg1"/>
                </a:solidFill>
              </a:defRPr>
            </a:lvl1pPr>
          </a:lstStyle>
          <a:p>
            <a:pPr lvl="0"/>
            <a:r>
              <a:rPr lang="en-US"/>
              <a:t>Main Point</a:t>
            </a:r>
          </a:p>
        </p:txBody>
      </p:sp>
      <p:sp>
        <p:nvSpPr>
          <p:cNvPr id="34" name="TextBox 34">
            <a:extLst>
              <a:ext uri="{FF2B5EF4-FFF2-40B4-BE49-F238E27FC236}">
                <a16:creationId xmlns:a16="http://schemas.microsoft.com/office/drawing/2014/main" id="{2294E601-F3DB-9EA1-D76B-0C2DEEAB26B5}"/>
              </a:ext>
              <a:ext uri="{C183D7F6-B498-43B3-948B-1728B52AA6E4}">
                <adec:decorative xmlns:adec="http://schemas.microsoft.com/office/drawing/2017/decorative" val="0"/>
              </a:ext>
            </a:extLst>
          </p:cNvPr>
          <p:cNvSpPr txBox="1"/>
          <p:nvPr userDrawn="1"/>
        </p:nvSpPr>
        <p:spPr>
          <a:xfrm>
            <a:off x="1656025" y="2171613"/>
            <a:ext cx="1458419" cy="256480"/>
          </a:xfrm>
          <a:prstGeom prst="rect">
            <a:avLst/>
          </a:prstGeom>
        </p:spPr>
        <p:txBody>
          <a:bodyPr lIns="0" tIns="0" rIns="0" bIns="0" rtlCol="0" anchor="t">
            <a:spAutoFit/>
          </a:bodyPr>
          <a:lstStyle/>
          <a:p>
            <a:pPr>
              <a:lnSpc>
                <a:spcPts val="2000"/>
              </a:lnSpc>
            </a:pPr>
            <a:r>
              <a:rPr lang="en-US" spc="67" dirty="0">
                <a:solidFill>
                  <a:srgbClr val="FFFFFF"/>
                </a:solidFill>
                <a:latin typeface="Aptos" panose="020B0004020202020204" pitchFamily="34" charset="0"/>
              </a:rPr>
              <a:t>Theme</a:t>
            </a:r>
          </a:p>
        </p:txBody>
      </p:sp>
      <p:sp>
        <p:nvSpPr>
          <p:cNvPr id="35" name="TextBox 10">
            <a:extLst>
              <a:ext uri="{FF2B5EF4-FFF2-40B4-BE49-F238E27FC236}">
                <a16:creationId xmlns:a16="http://schemas.microsoft.com/office/drawing/2014/main" id="{C13DFD6C-A77C-EAA0-0694-8D4ECC5E5BF8}"/>
              </a:ext>
              <a:ext uri="{C183D7F6-B498-43B3-948B-1728B52AA6E4}">
                <adec:decorative xmlns:adec="http://schemas.microsoft.com/office/drawing/2017/decorative" val="0"/>
              </a:ext>
            </a:extLst>
          </p:cNvPr>
          <p:cNvSpPr txBox="1"/>
          <p:nvPr userDrawn="1"/>
        </p:nvSpPr>
        <p:spPr>
          <a:xfrm>
            <a:off x="9095509" y="2184313"/>
            <a:ext cx="1458419" cy="256480"/>
          </a:xfrm>
          <a:prstGeom prst="rect">
            <a:avLst/>
          </a:prstGeom>
        </p:spPr>
        <p:txBody>
          <a:bodyPr lIns="0" tIns="0" rIns="0" bIns="0" rtlCol="0" anchor="t">
            <a:spAutoFit/>
          </a:bodyPr>
          <a:lstStyle/>
          <a:p>
            <a:pPr algn="r">
              <a:lnSpc>
                <a:spcPts val="2000"/>
              </a:lnSpc>
            </a:pPr>
            <a:r>
              <a:rPr lang="en-US" spc="67" dirty="0">
                <a:solidFill>
                  <a:srgbClr val="FFFFFF"/>
                </a:solidFill>
                <a:latin typeface="Aptos" panose="020B0004020202020204" pitchFamily="34" charset="0"/>
              </a:rPr>
              <a:t>Theme</a:t>
            </a:r>
          </a:p>
        </p:txBody>
      </p:sp>
      <p:sp>
        <p:nvSpPr>
          <p:cNvPr id="36" name="TextBox 35">
            <a:extLst>
              <a:ext uri="{FF2B5EF4-FFF2-40B4-BE49-F238E27FC236}">
                <a16:creationId xmlns:a16="http://schemas.microsoft.com/office/drawing/2014/main" id="{7A77B038-BA49-D4AB-42FC-5662D018BFCD}"/>
              </a:ext>
            </a:extLst>
          </p:cNvPr>
          <p:cNvSpPr txBox="1"/>
          <p:nvPr userDrawn="1"/>
        </p:nvSpPr>
        <p:spPr>
          <a:xfrm>
            <a:off x="1656025" y="3310014"/>
            <a:ext cx="1458419" cy="256480"/>
          </a:xfrm>
          <a:prstGeom prst="rect">
            <a:avLst/>
          </a:prstGeom>
        </p:spPr>
        <p:txBody>
          <a:bodyPr lIns="0" tIns="0" rIns="0" bIns="0" rtlCol="0" anchor="t">
            <a:spAutoFit/>
          </a:bodyPr>
          <a:lstStyle/>
          <a:p>
            <a:pPr>
              <a:lnSpc>
                <a:spcPts val="2000"/>
              </a:lnSpc>
            </a:pPr>
            <a:r>
              <a:rPr lang="en-US" spc="67" dirty="0">
                <a:solidFill>
                  <a:srgbClr val="FFFFFF"/>
                </a:solidFill>
                <a:latin typeface="Aptos" panose="020B0004020202020204" pitchFamily="34" charset="0"/>
              </a:rPr>
              <a:t>Theme</a:t>
            </a:r>
          </a:p>
        </p:txBody>
      </p:sp>
      <p:sp>
        <p:nvSpPr>
          <p:cNvPr id="37" name="TextBox 11">
            <a:extLst>
              <a:ext uri="{FF2B5EF4-FFF2-40B4-BE49-F238E27FC236}">
                <a16:creationId xmlns:a16="http://schemas.microsoft.com/office/drawing/2014/main" id="{FA60107F-18D1-B4AA-9E68-6AB18F8AF6EA}"/>
              </a:ext>
              <a:ext uri="{C183D7F6-B498-43B3-948B-1728B52AA6E4}">
                <adec:decorative xmlns:adec="http://schemas.microsoft.com/office/drawing/2017/decorative" val="0"/>
              </a:ext>
            </a:extLst>
          </p:cNvPr>
          <p:cNvSpPr txBox="1"/>
          <p:nvPr userDrawn="1"/>
        </p:nvSpPr>
        <p:spPr>
          <a:xfrm>
            <a:off x="9095509" y="3310014"/>
            <a:ext cx="1458419" cy="256480"/>
          </a:xfrm>
          <a:prstGeom prst="rect">
            <a:avLst/>
          </a:prstGeom>
        </p:spPr>
        <p:txBody>
          <a:bodyPr lIns="0" tIns="0" rIns="0" bIns="0" rtlCol="0" anchor="t">
            <a:spAutoFit/>
          </a:bodyPr>
          <a:lstStyle/>
          <a:p>
            <a:pPr algn="r">
              <a:lnSpc>
                <a:spcPts val="2000"/>
              </a:lnSpc>
            </a:pPr>
            <a:r>
              <a:rPr lang="en-US" spc="67" dirty="0">
                <a:solidFill>
                  <a:srgbClr val="FFFFFF"/>
                </a:solidFill>
                <a:latin typeface="Aptos" panose="020B0004020202020204" pitchFamily="34" charset="0"/>
              </a:rPr>
              <a:t>Theme</a:t>
            </a:r>
          </a:p>
        </p:txBody>
      </p:sp>
      <p:sp>
        <p:nvSpPr>
          <p:cNvPr id="38" name="TextBox 36">
            <a:extLst>
              <a:ext uri="{FF2B5EF4-FFF2-40B4-BE49-F238E27FC236}">
                <a16:creationId xmlns:a16="http://schemas.microsoft.com/office/drawing/2014/main" id="{5FEA2E0A-7687-CE96-A381-03EB94B3FBF0}"/>
              </a:ext>
            </a:extLst>
          </p:cNvPr>
          <p:cNvSpPr txBox="1"/>
          <p:nvPr userDrawn="1"/>
        </p:nvSpPr>
        <p:spPr>
          <a:xfrm>
            <a:off x="1656025" y="4448416"/>
            <a:ext cx="1458419" cy="256480"/>
          </a:xfrm>
          <a:prstGeom prst="rect">
            <a:avLst/>
          </a:prstGeom>
        </p:spPr>
        <p:txBody>
          <a:bodyPr lIns="0" tIns="0" rIns="0" bIns="0" rtlCol="0" anchor="t">
            <a:spAutoFit/>
          </a:bodyPr>
          <a:lstStyle/>
          <a:p>
            <a:pPr>
              <a:lnSpc>
                <a:spcPts val="2000"/>
              </a:lnSpc>
            </a:pPr>
            <a:r>
              <a:rPr lang="en-US" spc="67" dirty="0">
                <a:solidFill>
                  <a:srgbClr val="FFFFFF"/>
                </a:solidFill>
                <a:latin typeface="Aptos" panose="020B0004020202020204" pitchFamily="34" charset="0"/>
              </a:rPr>
              <a:t>Theme</a:t>
            </a:r>
          </a:p>
        </p:txBody>
      </p:sp>
      <p:sp>
        <p:nvSpPr>
          <p:cNvPr id="39" name="TextBox 12">
            <a:extLst>
              <a:ext uri="{FF2B5EF4-FFF2-40B4-BE49-F238E27FC236}">
                <a16:creationId xmlns:a16="http://schemas.microsoft.com/office/drawing/2014/main" id="{A6887BAD-655D-1067-D931-BD62936400BA}"/>
              </a:ext>
              <a:ext uri="{C183D7F6-B498-43B3-948B-1728B52AA6E4}">
                <adec:decorative xmlns:adec="http://schemas.microsoft.com/office/drawing/2017/decorative" val="0"/>
              </a:ext>
            </a:extLst>
          </p:cNvPr>
          <p:cNvSpPr txBox="1"/>
          <p:nvPr userDrawn="1"/>
        </p:nvSpPr>
        <p:spPr>
          <a:xfrm>
            <a:off x="9095509" y="4448416"/>
            <a:ext cx="1458419" cy="256480"/>
          </a:xfrm>
          <a:prstGeom prst="rect">
            <a:avLst/>
          </a:prstGeom>
        </p:spPr>
        <p:txBody>
          <a:bodyPr lIns="0" tIns="0" rIns="0" bIns="0" rtlCol="0" anchor="t">
            <a:spAutoFit/>
          </a:bodyPr>
          <a:lstStyle/>
          <a:p>
            <a:pPr algn="r">
              <a:lnSpc>
                <a:spcPts val="2000"/>
              </a:lnSpc>
            </a:pPr>
            <a:r>
              <a:rPr lang="en-US" spc="67" dirty="0">
                <a:solidFill>
                  <a:srgbClr val="FFFFFF"/>
                </a:solidFill>
                <a:latin typeface="Aptos" panose="020B0004020202020204" pitchFamily="34" charset="0"/>
              </a:rPr>
              <a:t>Theme</a:t>
            </a:r>
          </a:p>
        </p:txBody>
      </p:sp>
      <p:sp>
        <p:nvSpPr>
          <p:cNvPr id="40" name="TextBox 37">
            <a:extLst>
              <a:ext uri="{FF2B5EF4-FFF2-40B4-BE49-F238E27FC236}">
                <a16:creationId xmlns:a16="http://schemas.microsoft.com/office/drawing/2014/main" id="{AF765DAE-715E-E77C-2FC4-6CA283EDF129}"/>
              </a:ext>
            </a:extLst>
          </p:cNvPr>
          <p:cNvSpPr txBox="1"/>
          <p:nvPr userDrawn="1"/>
        </p:nvSpPr>
        <p:spPr>
          <a:xfrm>
            <a:off x="1656025" y="5561418"/>
            <a:ext cx="1458419" cy="256480"/>
          </a:xfrm>
          <a:prstGeom prst="rect">
            <a:avLst/>
          </a:prstGeom>
        </p:spPr>
        <p:txBody>
          <a:bodyPr lIns="0" tIns="0" rIns="0" bIns="0" rtlCol="0" anchor="t">
            <a:spAutoFit/>
          </a:bodyPr>
          <a:lstStyle/>
          <a:p>
            <a:pPr>
              <a:lnSpc>
                <a:spcPts val="2000"/>
              </a:lnSpc>
            </a:pPr>
            <a:r>
              <a:rPr lang="en-US" spc="67" dirty="0">
                <a:solidFill>
                  <a:srgbClr val="FFFFFF"/>
                </a:solidFill>
                <a:latin typeface="Aptos" panose="020B0004020202020204" pitchFamily="34" charset="0"/>
              </a:rPr>
              <a:t>Theme</a:t>
            </a:r>
          </a:p>
        </p:txBody>
      </p:sp>
      <p:sp>
        <p:nvSpPr>
          <p:cNvPr id="41" name="TextBox 13">
            <a:extLst>
              <a:ext uri="{FF2B5EF4-FFF2-40B4-BE49-F238E27FC236}">
                <a16:creationId xmlns:a16="http://schemas.microsoft.com/office/drawing/2014/main" id="{6FF6C37F-6280-E75E-5CC9-5D149C09D9CA}"/>
              </a:ext>
              <a:ext uri="{C183D7F6-B498-43B3-948B-1728B52AA6E4}">
                <adec:decorative xmlns:adec="http://schemas.microsoft.com/office/drawing/2017/decorative" val="0"/>
              </a:ext>
            </a:extLst>
          </p:cNvPr>
          <p:cNvSpPr txBox="1"/>
          <p:nvPr userDrawn="1"/>
        </p:nvSpPr>
        <p:spPr>
          <a:xfrm>
            <a:off x="9095509" y="5574118"/>
            <a:ext cx="1458419" cy="256480"/>
          </a:xfrm>
          <a:prstGeom prst="rect">
            <a:avLst/>
          </a:prstGeom>
        </p:spPr>
        <p:txBody>
          <a:bodyPr lIns="0" tIns="0" rIns="0" bIns="0" rtlCol="0" anchor="t">
            <a:spAutoFit/>
          </a:bodyPr>
          <a:lstStyle/>
          <a:p>
            <a:pPr algn="r">
              <a:lnSpc>
                <a:spcPts val="2000"/>
              </a:lnSpc>
            </a:pPr>
            <a:r>
              <a:rPr lang="en-US" spc="67" dirty="0">
                <a:solidFill>
                  <a:srgbClr val="FFFFFF"/>
                </a:solidFill>
                <a:latin typeface="Aptos" panose="020B0004020202020204" pitchFamily="34" charset="0"/>
              </a:rPr>
              <a:t>Theme</a:t>
            </a:r>
          </a:p>
        </p:txBody>
      </p:sp>
      <p:grpSp>
        <p:nvGrpSpPr>
          <p:cNvPr id="54" name="Group 50">
            <a:extLst>
              <a:ext uri="{FF2B5EF4-FFF2-40B4-BE49-F238E27FC236}">
                <a16:creationId xmlns:a16="http://schemas.microsoft.com/office/drawing/2014/main" id="{62678FBC-DD52-40EA-1085-D201870CE42E}"/>
              </a:ext>
              <a:ext uri="{C183D7F6-B498-43B3-948B-1728B52AA6E4}">
                <adec:decorative xmlns:adec="http://schemas.microsoft.com/office/drawing/2017/decorative" val="1"/>
              </a:ext>
            </a:extLst>
          </p:cNvPr>
          <p:cNvGrpSpPr/>
          <p:nvPr userDrawn="1"/>
        </p:nvGrpSpPr>
        <p:grpSpPr>
          <a:xfrm>
            <a:off x="4270385" y="2322901"/>
            <a:ext cx="3650991" cy="3403830"/>
            <a:chOff x="-3366" y="16826"/>
            <a:chExt cx="7301981" cy="6807660"/>
          </a:xfrm>
        </p:grpSpPr>
        <p:sp>
          <p:nvSpPr>
            <p:cNvPr id="55" name="AutoShape 51">
              <a:extLst>
                <a:ext uri="{FF2B5EF4-FFF2-40B4-BE49-F238E27FC236}">
                  <a16:creationId xmlns:a16="http://schemas.microsoft.com/office/drawing/2014/main" id="{A667E7EA-D125-C731-54AA-E858C3FC1D54}"/>
                </a:ext>
              </a:extLst>
            </p:cNvPr>
            <p:cNvSpPr/>
            <p:nvPr/>
          </p:nvSpPr>
          <p:spPr>
            <a:xfrm>
              <a:off x="0" y="3366590"/>
              <a:ext cx="7278623" cy="48616"/>
            </a:xfrm>
            <a:prstGeom prst="rect">
              <a:avLst/>
            </a:prstGeom>
            <a:solidFill>
              <a:schemeClr val="bg1">
                <a:lumMod val="85000"/>
              </a:schemeClr>
            </a:solidFill>
          </p:spPr>
          <p:txBody>
            <a:bodyPr/>
            <a:lstStyle/>
            <a:p>
              <a:endParaRPr lang="en-US" dirty="0">
                <a:latin typeface="Aptos" panose="020B0004020202020204" pitchFamily="34" charset="0"/>
              </a:endParaRPr>
            </a:p>
          </p:txBody>
        </p:sp>
        <p:sp>
          <p:nvSpPr>
            <p:cNvPr id="56" name="AutoShape 52">
              <a:extLst>
                <a:ext uri="{FF2B5EF4-FFF2-40B4-BE49-F238E27FC236}">
                  <a16:creationId xmlns:a16="http://schemas.microsoft.com/office/drawing/2014/main" id="{57970FC3-3688-DEE6-BF6C-41BB5A5EFCF7}"/>
                </a:ext>
              </a:extLst>
            </p:cNvPr>
            <p:cNvSpPr/>
            <p:nvPr/>
          </p:nvSpPr>
          <p:spPr>
            <a:xfrm rot="16200000">
              <a:off x="3872739" y="3398610"/>
              <a:ext cx="6803136" cy="48616"/>
            </a:xfrm>
            <a:prstGeom prst="rect">
              <a:avLst/>
            </a:prstGeom>
            <a:solidFill>
              <a:schemeClr val="bg1">
                <a:lumMod val="85000"/>
              </a:schemeClr>
            </a:solidFill>
          </p:spPr>
          <p:txBody>
            <a:bodyPr/>
            <a:lstStyle/>
            <a:p>
              <a:endParaRPr lang="en-US" dirty="0">
                <a:latin typeface="Aptos" panose="020B0004020202020204" pitchFamily="34" charset="0"/>
              </a:endParaRPr>
            </a:p>
          </p:txBody>
        </p:sp>
        <p:sp>
          <p:nvSpPr>
            <p:cNvPr id="57" name="AutoShape 53">
              <a:extLst>
                <a:ext uri="{FF2B5EF4-FFF2-40B4-BE49-F238E27FC236}">
                  <a16:creationId xmlns:a16="http://schemas.microsoft.com/office/drawing/2014/main" id="{C42C21DE-418A-DC52-A107-7231E0CD82EC}"/>
                </a:ext>
              </a:extLst>
            </p:cNvPr>
            <p:cNvSpPr/>
            <p:nvPr/>
          </p:nvSpPr>
          <p:spPr>
            <a:xfrm rot="16200000">
              <a:off x="-3379764" y="3393224"/>
              <a:ext cx="6807660" cy="54864"/>
            </a:xfrm>
            <a:prstGeom prst="rect">
              <a:avLst/>
            </a:prstGeom>
            <a:solidFill>
              <a:schemeClr val="bg1">
                <a:lumMod val="85000"/>
              </a:schemeClr>
            </a:solidFill>
          </p:spPr>
          <p:txBody>
            <a:bodyPr/>
            <a:lstStyle/>
            <a:p>
              <a:endParaRPr lang="en-US" dirty="0">
                <a:latin typeface="Aptos" panose="020B0004020202020204" pitchFamily="34" charset="0"/>
              </a:endParaRPr>
            </a:p>
          </p:txBody>
        </p:sp>
      </p:grpSp>
      <p:sp>
        <p:nvSpPr>
          <p:cNvPr id="60" name="Text Placeholder 59">
            <a:extLst>
              <a:ext uri="{FF2B5EF4-FFF2-40B4-BE49-F238E27FC236}">
                <a16:creationId xmlns:a16="http://schemas.microsoft.com/office/drawing/2014/main" id="{23F64C12-D396-D625-2283-8E4F510BB6F1}"/>
              </a:ext>
            </a:extLst>
          </p:cNvPr>
          <p:cNvSpPr>
            <a:spLocks noGrp="1"/>
          </p:cNvSpPr>
          <p:nvPr>
            <p:ph type="body" sz="quarter" idx="13" hasCustomPrompt="1"/>
          </p:nvPr>
        </p:nvSpPr>
        <p:spPr>
          <a:xfrm>
            <a:off x="1440522" y="2041061"/>
            <a:ext cx="2171667" cy="585216"/>
          </a:xfrm>
          <a:prstGeom prst="roundRect">
            <a:avLst>
              <a:gd name="adj" fmla="val 5118"/>
            </a:avLst>
          </a:prstGeom>
          <a:solidFill>
            <a:schemeClr val="accent6"/>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1" name="Text Placeholder 59">
            <a:extLst>
              <a:ext uri="{FF2B5EF4-FFF2-40B4-BE49-F238E27FC236}">
                <a16:creationId xmlns:a16="http://schemas.microsoft.com/office/drawing/2014/main" id="{AB9C6FFB-EC82-8563-DC91-03DDF79BFBB9}"/>
              </a:ext>
            </a:extLst>
          </p:cNvPr>
          <p:cNvSpPr>
            <a:spLocks noGrp="1"/>
          </p:cNvSpPr>
          <p:nvPr>
            <p:ph type="body" sz="quarter" idx="14" hasCustomPrompt="1"/>
          </p:nvPr>
        </p:nvSpPr>
        <p:spPr>
          <a:xfrm>
            <a:off x="1440522" y="3161215"/>
            <a:ext cx="2171667" cy="585216"/>
          </a:xfrm>
          <a:prstGeom prst="roundRect">
            <a:avLst>
              <a:gd name="adj" fmla="val 5118"/>
            </a:avLst>
          </a:prstGeom>
          <a:solidFill>
            <a:schemeClr val="accent5"/>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2" name="Text Placeholder 59">
            <a:extLst>
              <a:ext uri="{FF2B5EF4-FFF2-40B4-BE49-F238E27FC236}">
                <a16:creationId xmlns:a16="http://schemas.microsoft.com/office/drawing/2014/main" id="{CF5DFFCC-2759-1E2B-18A8-23DEB4A3404E}"/>
              </a:ext>
            </a:extLst>
          </p:cNvPr>
          <p:cNvSpPr>
            <a:spLocks noGrp="1"/>
          </p:cNvSpPr>
          <p:nvPr>
            <p:ph type="body" sz="quarter" idx="15" hasCustomPrompt="1"/>
          </p:nvPr>
        </p:nvSpPr>
        <p:spPr>
          <a:xfrm>
            <a:off x="1440522" y="4299617"/>
            <a:ext cx="2171667" cy="585216"/>
          </a:xfrm>
          <a:prstGeom prst="roundRect">
            <a:avLst>
              <a:gd name="adj" fmla="val 5118"/>
            </a:avLst>
          </a:prstGeom>
          <a:solidFill>
            <a:schemeClr val="accent2"/>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3" name="Text Placeholder 59">
            <a:extLst>
              <a:ext uri="{FF2B5EF4-FFF2-40B4-BE49-F238E27FC236}">
                <a16:creationId xmlns:a16="http://schemas.microsoft.com/office/drawing/2014/main" id="{39E8A532-9D8C-9211-2D12-EF48FBD246A3}"/>
              </a:ext>
            </a:extLst>
          </p:cNvPr>
          <p:cNvSpPr>
            <a:spLocks noGrp="1"/>
          </p:cNvSpPr>
          <p:nvPr>
            <p:ph type="body" sz="quarter" idx="16" hasCustomPrompt="1"/>
          </p:nvPr>
        </p:nvSpPr>
        <p:spPr>
          <a:xfrm>
            <a:off x="1440522" y="5420761"/>
            <a:ext cx="2171667" cy="585216"/>
          </a:xfrm>
          <a:prstGeom prst="roundRect">
            <a:avLst>
              <a:gd name="adj" fmla="val 5118"/>
            </a:avLst>
          </a:prstGeom>
          <a:solidFill>
            <a:schemeClr val="accent1"/>
          </a:solidFill>
          <a:ln>
            <a:noFill/>
          </a:ln>
        </p:spPr>
        <p:txBody>
          <a:bodyPr anchor="ctr"/>
          <a:lstStyle>
            <a:lvl1pPr marL="91440" indent="0">
              <a:lnSpc>
                <a:spcPct val="100000"/>
              </a:lnSpc>
              <a:spcBef>
                <a:spcPts val="0"/>
              </a:spcBef>
              <a:buNone/>
              <a:defRPr sz="1800">
                <a:solidFill>
                  <a:schemeClr val="bg1"/>
                </a:solidFill>
              </a:defRPr>
            </a:lvl1pPr>
          </a:lstStyle>
          <a:p>
            <a:pPr lvl="0"/>
            <a:r>
              <a:rPr lang="en-US"/>
              <a:t>Theme</a:t>
            </a:r>
          </a:p>
        </p:txBody>
      </p:sp>
      <p:sp>
        <p:nvSpPr>
          <p:cNvPr id="64" name="Text Placeholder 59">
            <a:extLst>
              <a:ext uri="{FF2B5EF4-FFF2-40B4-BE49-F238E27FC236}">
                <a16:creationId xmlns:a16="http://schemas.microsoft.com/office/drawing/2014/main" id="{85F52DAF-7F16-D94A-39A1-D37909E8D97F}"/>
              </a:ext>
            </a:extLst>
          </p:cNvPr>
          <p:cNvSpPr>
            <a:spLocks noGrp="1"/>
          </p:cNvSpPr>
          <p:nvPr>
            <p:ph type="body" sz="quarter" idx="17" hasCustomPrompt="1"/>
          </p:nvPr>
        </p:nvSpPr>
        <p:spPr>
          <a:xfrm>
            <a:off x="8631132" y="2045822"/>
            <a:ext cx="2171667" cy="585216"/>
          </a:xfrm>
          <a:prstGeom prst="roundRect">
            <a:avLst>
              <a:gd name="adj" fmla="val 5118"/>
            </a:avLst>
          </a:prstGeom>
          <a:solidFill>
            <a:schemeClr val="accent1"/>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sp>
        <p:nvSpPr>
          <p:cNvPr id="65" name="Text Placeholder 59">
            <a:extLst>
              <a:ext uri="{FF2B5EF4-FFF2-40B4-BE49-F238E27FC236}">
                <a16:creationId xmlns:a16="http://schemas.microsoft.com/office/drawing/2014/main" id="{AE7D24ED-3A44-6E0E-7CB1-687BD460FD6C}"/>
              </a:ext>
            </a:extLst>
          </p:cNvPr>
          <p:cNvSpPr>
            <a:spLocks noGrp="1"/>
          </p:cNvSpPr>
          <p:nvPr>
            <p:ph type="body" sz="quarter" idx="18" hasCustomPrompt="1"/>
          </p:nvPr>
        </p:nvSpPr>
        <p:spPr>
          <a:xfrm>
            <a:off x="8631129" y="3166762"/>
            <a:ext cx="2171667" cy="585216"/>
          </a:xfrm>
          <a:prstGeom prst="roundRect">
            <a:avLst>
              <a:gd name="adj" fmla="val 5118"/>
            </a:avLst>
          </a:prstGeom>
          <a:solidFill>
            <a:schemeClr val="accent2"/>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sp>
        <p:nvSpPr>
          <p:cNvPr id="66" name="Text Placeholder 59">
            <a:extLst>
              <a:ext uri="{FF2B5EF4-FFF2-40B4-BE49-F238E27FC236}">
                <a16:creationId xmlns:a16="http://schemas.microsoft.com/office/drawing/2014/main" id="{FD60CE0C-8A84-2D8A-19A7-573E9D209469}"/>
              </a:ext>
            </a:extLst>
          </p:cNvPr>
          <p:cNvSpPr>
            <a:spLocks noGrp="1"/>
          </p:cNvSpPr>
          <p:nvPr>
            <p:ph type="body" sz="quarter" idx="19" hasCustomPrompt="1"/>
          </p:nvPr>
        </p:nvSpPr>
        <p:spPr>
          <a:xfrm>
            <a:off x="8631130" y="4302513"/>
            <a:ext cx="2171667" cy="585216"/>
          </a:xfrm>
          <a:prstGeom prst="roundRect">
            <a:avLst>
              <a:gd name="adj" fmla="val 5118"/>
            </a:avLst>
          </a:prstGeom>
          <a:solidFill>
            <a:schemeClr val="accent5"/>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sp>
        <p:nvSpPr>
          <p:cNvPr id="67" name="Text Placeholder 59">
            <a:extLst>
              <a:ext uri="{FF2B5EF4-FFF2-40B4-BE49-F238E27FC236}">
                <a16:creationId xmlns:a16="http://schemas.microsoft.com/office/drawing/2014/main" id="{277032AA-EC63-6BD5-43BB-BD8D6AB6EEA1}"/>
              </a:ext>
            </a:extLst>
          </p:cNvPr>
          <p:cNvSpPr>
            <a:spLocks noGrp="1"/>
          </p:cNvSpPr>
          <p:nvPr>
            <p:ph type="body" sz="quarter" idx="20" hasCustomPrompt="1"/>
          </p:nvPr>
        </p:nvSpPr>
        <p:spPr>
          <a:xfrm>
            <a:off x="8631128" y="5420761"/>
            <a:ext cx="2171667" cy="585216"/>
          </a:xfrm>
          <a:prstGeom prst="roundRect">
            <a:avLst>
              <a:gd name="adj" fmla="val 5118"/>
            </a:avLst>
          </a:prstGeom>
          <a:solidFill>
            <a:schemeClr val="accent6"/>
          </a:solidFill>
          <a:ln>
            <a:noFill/>
          </a:ln>
        </p:spPr>
        <p:txBody>
          <a:bodyPr anchor="ctr"/>
          <a:lstStyle>
            <a:lvl1pPr marL="91440" indent="0" algn="r">
              <a:lnSpc>
                <a:spcPct val="100000"/>
              </a:lnSpc>
              <a:spcBef>
                <a:spcPts val="0"/>
              </a:spcBef>
              <a:buNone/>
              <a:defRPr sz="1800">
                <a:solidFill>
                  <a:schemeClr val="bg1"/>
                </a:solidFill>
              </a:defRPr>
            </a:lvl1pPr>
          </a:lstStyle>
          <a:p>
            <a:pPr lvl="0"/>
            <a:r>
              <a:rPr lang="en-US"/>
              <a:t>Theme</a:t>
            </a:r>
          </a:p>
        </p:txBody>
      </p:sp>
      <p:grpSp>
        <p:nvGrpSpPr>
          <p:cNvPr id="51" name="Group 47">
            <a:extLst>
              <a:ext uri="{FF2B5EF4-FFF2-40B4-BE49-F238E27FC236}">
                <a16:creationId xmlns:a16="http://schemas.microsoft.com/office/drawing/2014/main" id="{C2321A43-1802-5841-C800-0096FAB9061E}"/>
              </a:ext>
              <a:ext uri="{C183D7F6-B498-43B3-948B-1728B52AA6E4}">
                <adec:decorative xmlns:adec="http://schemas.microsoft.com/office/drawing/2017/decorative" val="1"/>
              </a:ext>
            </a:extLst>
          </p:cNvPr>
          <p:cNvGrpSpPr/>
          <p:nvPr userDrawn="1"/>
        </p:nvGrpSpPr>
        <p:grpSpPr>
          <a:xfrm rot="-10800000">
            <a:off x="3297569" y="2257142"/>
            <a:ext cx="998806" cy="143095"/>
            <a:chOff x="0" y="0"/>
            <a:chExt cx="3545840" cy="508000"/>
          </a:xfrm>
          <a:solidFill>
            <a:schemeClr val="bg1">
              <a:lumMod val="85000"/>
            </a:schemeClr>
          </a:solidFill>
        </p:grpSpPr>
        <p:sp>
          <p:nvSpPr>
            <p:cNvPr id="52" name="Freeform 48">
              <a:extLst>
                <a:ext uri="{FF2B5EF4-FFF2-40B4-BE49-F238E27FC236}">
                  <a16:creationId xmlns:a16="http://schemas.microsoft.com/office/drawing/2014/main" id="{D25A3F9C-483D-E3EC-6916-FD72F75E0ABC}"/>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53" name="Freeform 49">
              <a:extLst>
                <a:ext uri="{FF2B5EF4-FFF2-40B4-BE49-F238E27FC236}">
                  <a16:creationId xmlns:a16="http://schemas.microsoft.com/office/drawing/2014/main" id="{415D278C-3F39-0D4E-6CBC-716A0A66FC74}"/>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grpSp>
        <p:nvGrpSpPr>
          <p:cNvPr id="48" name="Group 44">
            <a:extLst>
              <a:ext uri="{FF2B5EF4-FFF2-40B4-BE49-F238E27FC236}">
                <a16:creationId xmlns:a16="http://schemas.microsoft.com/office/drawing/2014/main" id="{637E9069-5F7B-6D82-E070-C3C2F50151B9}"/>
              </a:ext>
              <a:ext uri="{C183D7F6-B498-43B3-948B-1728B52AA6E4}">
                <adec:decorative xmlns:adec="http://schemas.microsoft.com/office/drawing/2017/decorative" val="1"/>
              </a:ext>
            </a:extLst>
          </p:cNvPr>
          <p:cNvGrpSpPr/>
          <p:nvPr userDrawn="1"/>
        </p:nvGrpSpPr>
        <p:grpSpPr>
          <a:xfrm rot="-10800000">
            <a:off x="3297569" y="3395543"/>
            <a:ext cx="998806" cy="143095"/>
            <a:chOff x="0" y="0"/>
            <a:chExt cx="3545840" cy="508000"/>
          </a:xfrm>
          <a:solidFill>
            <a:schemeClr val="bg1">
              <a:lumMod val="85000"/>
            </a:schemeClr>
          </a:solidFill>
        </p:grpSpPr>
        <p:sp>
          <p:nvSpPr>
            <p:cNvPr id="49" name="Freeform 45">
              <a:extLst>
                <a:ext uri="{FF2B5EF4-FFF2-40B4-BE49-F238E27FC236}">
                  <a16:creationId xmlns:a16="http://schemas.microsoft.com/office/drawing/2014/main" id="{4F62B046-AA42-85C4-E8D8-48A488F90DB5}"/>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50" name="Freeform 46">
              <a:extLst>
                <a:ext uri="{FF2B5EF4-FFF2-40B4-BE49-F238E27FC236}">
                  <a16:creationId xmlns:a16="http://schemas.microsoft.com/office/drawing/2014/main" id="{38FC104A-2905-8873-7F76-607755D2F8C0}"/>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grpSp>
        <p:nvGrpSpPr>
          <p:cNvPr id="45" name="Group 41">
            <a:extLst>
              <a:ext uri="{FF2B5EF4-FFF2-40B4-BE49-F238E27FC236}">
                <a16:creationId xmlns:a16="http://schemas.microsoft.com/office/drawing/2014/main" id="{CB415109-DFB9-DF7B-E23B-715CC2FA4E19}"/>
              </a:ext>
              <a:ext uri="{C183D7F6-B498-43B3-948B-1728B52AA6E4}">
                <adec:decorative xmlns:adec="http://schemas.microsoft.com/office/drawing/2017/decorative" val="1"/>
              </a:ext>
            </a:extLst>
          </p:cNvPr>
          <p:cNvGrpSpPr/>
          <p:nvPr userDrawn="1"/>
        </p:nvGrpSpPr>
        <p:grpSpPr>
          <a:xfrm rot="-10800000">
            <a:off x="3285415" y="4533945"/>
            <a:ext cx="998806" cy="143095"/>
            <a:chOff x="0" y="0"/>
            <a:chExt cx="3545840" cy="508000"/>
          </a:xfrm>
          <a:solidFill>
            <a:schemeClr val="bg1">
              <a:lumMod val="85000"/>
            </a:schemeClr>
          </a:solidFill>
        </p:grpSpPr>
        <p:sp>
          <p:nvSpPr>
            <p:cNvPr id="46" name="Freeform 42">
              <a:extLst>
                <a:ext uri="{FF2B5EF4-FFF2-40B4-BE49-F238E27FC236}">
                  <a16:creationId xmlns:a16="http://schemas.microsoft.com/office/drawing/2014/main" id="{7D1273A2-2DBF-8151-9C8D-345F85433AAD}"/>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47" name="Freeform 43">
              <a:extLst>
                <a:ext uri="{FF2B5EF4-FFF2-40B4-BE49-F238E27FC236}">
                  <a16:creationId xmlns:a16="http://schemas.microsoft.com/office/drawing/2014/main" id="{C94407B9-5C12-7FF0-EA86-337944BC8D63}"/>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grpSp>
        <p:nvGrpSpPr>
          <p:cNvPr id="42" name="Group 38">
            <a:extLst>
              <a:ext uri="{FF2B5EF4-FFF2-40B4-BE49-F238E27FC236}">
                <a16:creationId xmlns:a16="http://schemas.microsoft.com/office/drawing/2014/main" id="{2118AA3F-C456-1952-DFE6-062EADB798D1}"/>
              </a:ext>
              <a:ext uri="{C183D7F6-B498-43B3-948B-1728B52AA6E4}">
                <adec:decorative xmlns:adec="http://schemas.microsoft.com/office/drawing/2017/decorative" val="1"/>
              </a:ext>
            </a:extLst>
          </p:cNvPr>
          <p:cNvGrpSpPr/>
          <p:nvPr userDrawn="1"/>
        </p:nvGrpSpPr>
        <p:grpSpPr>
          <a:xfrm rot="-10800000">
            <a:off x="3297569" y="5646947"/>
            <a:ext cx="998806" cy="143095"/>
            <a:chOff x="0" y="0"/>
            <a:chExt cx="3545840" cy="508000"/>
          </a:xfrm>
          <a:solidFill>
            <a:schemeClr val="bg1">
              <a:lumMod val="85000"/>
            </a:schemeClr>
          </a:solidFill>
        </p:grpSpPr>
        <p:sp>
          <p:nvSpPr>
            <p:cNvPr id="43" name="Freeform 39">
              <a:extLst>
                <a:ext uri="{FF2B5EF4-FFF2-40B4-BE49-F238E27FC236}">
                  <a16:creationId xmlns:a16="http://schemas.microsoft.com/office/drawing/2014/main" id="{9D05062A-BCD7-6BD0-C1B9-5B9494450AE1}"/>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44" name="Freeform 40">
              <a:extLst>
                <a:ext uri="{FF2B5EF4-FFF2-40B4-BE49-F238E27FC236}">
                  <a16:creationId xmlns:a16="http://schemas.microsoft.com/office/drawing/2014/main" id="{2414143F-7FC4-1D4C-C52D-94CC4B757E03}"/>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grpSp>
        <p:nvGrpSpPr>
          <p:cNvPr id="14" name="Group 14">
            <a:extLst>
              <a:ext uri="{FF2B5EF4-FFF2-40B4-BE49-F238E27FC236}">
                <a16:creationId xmlns:a16="http://schemas.microsoft.com/office/drawing/2014/main" id="{443C022E-4D88-6510-8980-051ACE0D4217}"/>
              </a:ext>
              <a:ext uri="{C183D7F6-B498-43B3-948B-1728B52AA6E4}">
                <adec:decorative xmlns:adec="http://schemas.microsoft.com/office/drawing/2017/decorative" val="1"/>
              </a:ext>
            </a:extLst>
          </p:cNvPr>
          <p:cNvGrpSpPr/>
          <p:nvPr userDrawn="1"/>
        </p:nvGrpSpPr>
        <p:grpSpPr>
          <a:xfrm>
            <a:off x="7897068" y="2255641"/>
            <a:ext cx="998806" cy="143095"/>
            <a:chOff x="0" y="0"/>
            <a:chExt cx="3545840" cy="508000"/>
          </a:xfrm>
          <a:solidFill>
            <a:schemeClr val="bg1">
              <a:lumMod val="85000"/>
            </a:schemeClr>
          </a:solidFill>
        </p:grpSpPr>
        <p:sp>
          <p:nvSpPr>
            <p:cNvPr id="15" name="Freeform 15">
              <a:extLst>
                <a:ext uri="{FF2B5EF4-FFF2-40B4-BE49-F238E27FC236}">
                  <a16:creationId xmlns:a16="http://schemas.microsoft.com/office/drawing/2014/main" id="{2529D1C3-210A-8D7D-2F62-B253E34461BA}"/>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16" name="Freeform 16">
              <a:extLst>
                <a:ext uri="{FF2B5EF4-FFF2-40B4-BE49-F238E27FC236}">
                  <a16:creationId xmlns:a16="http://schemas.microsoft.com/office/drawing/2014/main" id="{F9A79BA6-B0FC-ACC2-DCD1-95948781D606}"/>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grpSp>
        <p:nvGrpSpPr>
          <p:cNvPr id="17" name="Group 17">
            <a:extLst>
              <a:ext uri="{FF2B5EF4-FFF2-40B4-BE49-F238E27FC236}">
                <a16:creationId xmlns:a16="http://schemas.microsoft.com/office/drawing/2014/main" id="{F80B96EC-ACDE-481C-48EB-691A6B45697A}"/>
              </a:ext>
              <a:ext uri="{C183D7F6-B498-43B3-948B-1728B52AA6E4}">
                <adec:decorative xmlns:adec="http://schemas.microsoft.com/office/drawing/2017/decorative" val="1"/>
              </a:ext>
            </a:extLst>
          </p:cNvPr>
          <p:cNvGrpSpPr/>
          <p:nvPr userDrawn="1"/>
        </p:nvGrpSpPr>
        <p:grpSpPr>
          <a:xfrm>
            <a:off x="7909222" y="3381342"/>
            <a:ext cx="998806" cy="143095"/>
            <a:chOff x="0" y="0"/>
            <a:chExt cx="3545840" cy="508000"/>
          </a:xfrm>
          <a:solidFill>
            <a:schemeClr val="bg1">
              <a:lumMod val="85000"/>
            </a:schemeClr>
          </a:solidFill>
        </p:grpSpPr>
        <p:sp>
          <p:nvSpPr>
            <p:cNvPr id="18" name="Freeform 18">
              <a:extLst>
                <a:ext uri="{FF2B5EF4-FFF2-40B4-BE49-F238E27FC236}">
                  <a16:creationId xmlns:a16="http://schemas.microsoft.com/office/drawing/2014/main" id="{230A0FCA-3EC3-59A6-A9E4-3B746C17C896}"/>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19" name="Freeform 19">
              <a:extLst>
                <a:ext uri="{FF2B5EF4-FFF2-40B4-BE49-F238E27FC236}">
                  <a16:creationId xmlns:a16="http://schemas.microsoft.com/office/drawing/2014/main" id="{E55BF096-C9AD-1C30-C2BA-D1495C6B2D39}"/>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grpSp>
        <p:nvGrpSpPr>
          <p:cNvPr id="20" name="Group 20">
            <a:extLst>
              <a:ext uri="{FF2B5EF4-FFF2-40B4-BE49-F238E27FC236}">
                <a16:creationId xmlns:a16="http://schemas.microsoft.com/office/drawing/2014/main" id="{9DBE0C7D-5AC2-CE43-4730-637A76010002}"/>
              </a:ext>
              <a:ext uri="{C183D7F6-B498-43B3-948B-1728B52AA6E4}">
                <adec:decorative xmlns:adec="http://schemas.microsoft.com/office/drawing/2017/decorative" val="1"/>
              </a:ext>
            </a:extLst>
          </p:cNvPr>
          <p:cNvGrpSpPr/>
          <p:nvPr userDrawn="1"/>
        </p:nvGrpSpPr>
        <p:grpSpPr>
          <a:xfrm>
            <a:off x="7897068" y="4519744"/>
            <a:ext cx="998806" cy="143095"/>
            <a:chOff x="0" y="0"/>
            <a:chExt cx="3545840" cy="508000"/>
          </a:xfrm>
          <a:solidFill>
            <a:schemeClr val="bg1">
              <a:lumMod val="85000"/>
            </a:schemeClr>
          </a:solidFill>
        </p:grpSpPr>
        <p:sp>
          <p:nvSpPr>
            <p:cNvPr id="21" name="Freeform 21">
              <a:extLst>
                <a:ext uri="{FF2B5EF4-FFF2-40B4-BE49-F238E27FC236}">
                  <a16:creationId xmlns:a16="http://schemas.microsoft.com/office/drawing/2014/main" id="{5D5C61B8-E42C-DC04-81D6-66A621D15B2C}"/>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22" name="Freeform 22">
              <a:extLst>
                <a:ext uri="{FF2B5EF4-FFF2-40B4-BE49-F238E27FC236}">
                  <a16:creationId xmlns:a16="http://schemas.microsoft.com/office/drawing/2014/main" id="{F0CF4222-DC97-A47C-89F8-E3EE137B3887}"/>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grpSp>
        <p:nvGrpSpPr>
          <p:cNvPr id="23" name="Group 23">
            <a:extLst>
              <a:ext uri="{FF2B5EF4-FFF2-40B4-BE49-F238E27FC236}">
                <a16:creationId xmlns:a16="http://schemas.microsoft.com/office/drawing/2014/main" id="{527E35CF-BFC7-BA31-D97C-3025B75C8C53}"/>
              </a:ext>
              <a:ext uri="{C183D7F6-B498-43B3-948B-1728B52AA6E4}">
                <adec:decorative xmlns:adec="http://schemas.microsoft.com/office/drawing/2017/decorative" val="1"/>
              </a:ext>
            </a:extLst>
          </p:cNvPr>
          <p:cNvGrpSpPr/>
          <p:nvPr userDrawn="1"/>
        </p:nvGrpSpPr>
        <p:grpSpPr>
          <a:xfrm>
            <a:off x="7897068" y="5645446"/>
            <a:ext cx="998806" cy="143095"/>
            <a:chOff x="0" y="0"/>
            <a:chExt cx="3545840" cy="508000"/>
          </a:xfrm>
          <a:solidFill>
            <a:schemeClr val="bg1">
              <a:lumMod val="85000"/>
            </a:schemeClr>
          </a:solidFill>
        </p:grpSpPr>
        <p:sp>
          <p:nvSpPr>
            <p:cNvPr id="24" name="Freeform 24">
              <a:extLst>
                <a:ext uri="{FF2B5EF4-FFF2-40B4-BE49-F238E27FC236}">
                  <a16:creationId xmlns:a16="http://schemas.microsoft.com/office/drawing/2014/main" id="{DEF786D7-8AA6-3B34-41D2-90736443EA1C}"/>
                </a:ext>
              </a:extLst>
            </p:cNvPr>
            <p:cNvSpPr/>
            <p:nvPr/>
          </p:nvSpPr>
          <p:spPr>
            <a:xfrm>
              <a:off x="3098442" y="49530"/>
              <a:ext cx="407115" cy="408940"/>
            </a:xfrm>
            <a:custGeom>
              <a:avLst/>
              <a:gdLst/>
              <a:ahLst/>
              <a:cxnLst/>
              <a:rect l="l" t="t" r="r" b="b"/>
              <a:pathLst>
                <a:path w="407115" h="408940">
                  <a:moveTo>
                    <a:pt x="203558" y="0"/>
                  </a:moveTo>
                  <a:cubicBezTo>
                    <a:pt x="316127" y="503"/>
                    <a:pt x="407116" y="91900"/>
                    <a:pt x="407116" y="204470"/>
                  </a:cubicBezTo>
                  <a:cubicBezTo>
                    <a:pt x="407116" y="317040"/>
                    <a:pt x="316127" y="408437"/>
                    <a:pt x="203558" y="408940"/>
                  </a:cubicBezTo>
                  <a:cubicBezTo>
                    <a:pt x="90989" y="408437"/>
                    <a:pt x="0" y="317040"/>
                    <a:pt x="0" y="204470"/>
                  </a:cubicBezTo>
                  <a:cubicBezTo>
                    <a:pt x="0" y="91900"/>
                    <a:pt x="90989" y="503"/>
                    <a:pt x="203558" y="0"/>
                  </a:cubicBezTo>
                  <a:close/>
                </a:path>
              </a:pathLst>
            </a:custGeom>
            <a:grpFill/>
          </p:spPr>
          <p:txBody>
            <a:bodyPr/>
            <a:lstStyle/>
            <a:p>
              <a:endParaRPr lang="en-US" dirty="0">
                <a:latin typeface="Aptos" panose="020B0004020202020204" pitchFamily="34" charset="0"/>
              </a:endParaRPr>
            </a:p>
          </p:txBody>
        </p:sp>
        <p:sp>
          <p:nvSpPr>
            <p:cNvPr id="25" name="Freeform 25">
              <a:extLst>
                <a:ext uri="{FF2B5EF4-FFF2-40B4-BE49-F238E27FC236}">
                  <a16:creationId xmlns:a16="http://schemas.microsoft.com/office/drawing/2014/main" id="{364B3B34-05E6-56EF-07DF-1C0B5FCB82F1}"/>
                </a:ext>
              </a:extLst>
            </p:cNvPr>
            <p:cNvSpPr/>
            <p:nvPr/>
          </p:nvSpPr>
          <p:spPr>
            <a:xfrm>
              <a:off x="0" y="11430"/>
              <a:ext cx="3545840" cy="485140"/>
            </a:xfrm>
            <a:custGeom>
              <a:avLst/>
              <a:gdLst/>
              <a:ahLst/>
              <a:cxnLst/>
              <a:rect l="l" t="t" r="r" b="b"/>
              <a:pathLst>
                <a:path w="3545840" h="485140">
                  <a:moveTo>
                    <a:pt x="3302000" y="0"/>
                  </a:moveTo>
                  <a:cubicBezTo>
                    <a:pt x="3181350" y="0"/>
                    <a:pt x="3081020" y="88900"/>
                    <a:pt x="3061970" y="204470"/>
                  </a:cubicBezTo>
                  <a:lnTo>
                    <a:pt x="0" y="204470"/>
                  </a:lnTo>
                  <a:lnTo>
                    <a:pt x="0" y="280670"/>
                  </a:lnTo>
                  <a:lnTo>
                    <a:pt x="3063240" y="280670"/>
                  </a:lnTo>
                  <a:cubicBezTo>
                    <a:pt x="3081020" y="396240"/>
                    <a:pt x="3182620" y="485140"/>
                    <a:pt x="3303270" y="485140"/>
                  </a:cubicBezTo>
                  <a:cubicBezTo>
                    <a:pt x="3437890" y="485140"/>
                    <a:pt x="3545840" y="375920"/>
                    <a:pt x="3545840" y="242570"/>
                  </a:cubicBezTo>
                  <a:cubicBezTo>
                    <a:pt x="3545840" y="107950"/>
                    <a:pt x="3436620" y="0"/>
                    <a:pt x="3302000" y="0"/>
                  </a:cubicBezTo>
                  <a:close/>
                  <a:moveTo>
                    <a:pt x="3302000" y="408940"/>
                  </a:moveTo>
                  <a:cubicBezTo>
                    <a:pt x="3210560" y="408940"/>
                    <a:pt x="3135630" y="334010"/>
                    <a:pt x="3135630" y="242570"/>
                  </a:cubicBezTo>
                  <a:cubicBezTo>
                    <a:pt x="3135630" y="151130"/>
                    <a:pt x="3210560" y="76200"/>
                    <a:pt x="3302000" y="76200"/>
                  </a:cubicBezTo>
                  <a:cubicBezTo>
                    <a:pt x="3393440" y="76200"/>
                    <a:pt x="3468370" y="151130"/>
                    <a:pt x="3468370" y="242570"/>
                  </a:cubicBezTo>
                  <a:cubicBezTo>
                    <a:pt x="3469640" y="334010"/>
                    <a:pt x="3394710" y="408940"/>
                    <a:pt x="3302000" y="408940"/>
                  </a:cubicBezTo>
                  <a:close/>
                </a:path>
              </a:pathLst>
            </a:custGeom>
            <a:grpFill/>
          </p:spPr>
          <p:txBody>
            <a:bodyPr/>
            <a:lstStyle/>
            <a:p>
              <a:endParaRPr lang="en-US" dirty="0">
                <a:latin typeface="Aptos" panose="020B0004020202020204" pitchFamily="34" charset="0"/>
              </a:endParaRPr>
            </a:p>
          </p:txBody>
        </p:sp>
      </p:grpSp>
    </p:spTree>
    <p:extLst>
      <p:ext uri="{BB962C8B-B14F-4D97-AF65-F5344CB8AC3E}">
        <p14:creationId xmlns:p14="http://schemas.microsoft.com/office/powerpoint/2010/main" val="3488858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With Graphics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7DA2-ABEC-6CCD-C5FA-956CF079A580}"/>
              </a:ext>
            </a:extLst>
          </p:cNvPr>
          <p:cNvSpPr>
            <a:spLocks noGrp="1"/>
          </p:cNvSpPr>
          <p:nvPr>
            <p:ph type="title"/>
          </p:nvPr>
        </p:nvSpPr>
        <p:spPr/>
        <p:txBody>
          <a:bodyPr/>
          <a:lstStyle/>
          <a:p>
            <a:r>
              <a:rPr lang="en-US"/>
              <a:t>Click to edit Master title style</a:t>
            </a:r>
          </a:p>
        </p:txBody>
      </p:sp>
      <p:sp>
        <p:nvSpPr>
          <p:cNvPr id="26" name="AutoShape 6">
            <a:extLst>
              <a:ext uri="{FF2B5EF4-FFF2-40B4-BE49-F238E27FC236}">
                <a16:creationId xmlns:a16="http://schemas.microsoft.com/office/drawing/2014/main" id="{BFDF1C60-0299-DD6A-316A-DBCADCB5507D}"/>
              </a:ext>
              <a:ext uri="{C183D7F6-B498-43B3-948B-1728B52AA6E4}">
                <adec:decorative xmlns:adec="http://schemas.microsoft.com/office/drawing/2017/decorative" val="1"/>
              </a:ext>
            </a:extLst>
          </p:cNvPr>
          <p:cNvSpPr/>
          <p:nvPr userDrawn="1"/>
        </p:nvSpPr>
        <p:spPr>
          <a:xfrm>
            <a:off x="330197" y="2470118"/>
            <a:ext cx="2683721" cy="1455517"/>
          </a:xfrm>
          <a:prstGeom prst="rect">
            <a:avLst/>
          </a:prstGeom>
          <a:solidFill>
            <a:srgbClr val="E7E6E6"/>
          </a:solidFill>
        </p:spPr>
        <p:txBody>
          <a:bodyPr/>
          <a:lstStyle/>
          <a:p>
            <a:endParaRPr lang="en-US" dirty="0">
              <a:latin typeface="Aptos" panose="020B0004020202020204" pitchFamily="34" charset="0"/>
            </a:endParaRPr>
          </a:p>
        </p:txBody>
      </p:sp>
      <p:sp>
        <p:nvSpPr>
          <p:cNvPr id="45" name="AutoShape 6">
            <a:extLst>
              <a:ext uri="{FF2B5EF4-FFF2-40B4-BE49-F238E27FC236}">
                <a16:creationId xmlns:a16="http://schemas.microsoft.com/office/drawing/2014/main" id="{2A811C98-C553-78E1-04EB-F860B45EE673}"/>
              </a:ext>
              <a:ext uri="{C183D7F6-B498-43B3-948B-1728B52AA6E4}">
                <adec:decorative xmlns:adec="http://schemas.microsoft.com/office/drawing/2017/decorative" val="1"/>
              </a:ext>
            </a:extLst>
          </p:cNvPr>
          <p:cNvSpPr/>
          <p:nvPr userDrawn="1"/>
        </p:nvSpPr>
        <p:spPr>
          <a:xfrm>
            <a:off x="3276349" y="2470118"/>
            <a:ext cx="2683721" cy="1455517"/>
          </a:xfrm>
          <a:prstGeom prst="rect">
            <a:avLst/>
          </a:prstGeom>
          <a:solidFill>
            <a:srgbClr val="E7E6E6"/>
          </a:solidFill>
        </p:spPr>
        <p:txBody>
          <a:bodyPr/>
          <a:lstStyle/>
          <a:p>
            <a:endParaRPr lang="en-US" dirty="0">
              <a:latin typeface="Aptos" panose="020B0004020202020204" pitchFamily="34" charset="0"/>
            </a:endParaRPr>
          </a:p>
        </p:txBody>
      </p:sp>
      <p:sp>
        <p:nvSpPr>
          <p:cNvPr id="46" name="AutoShape 6">
            <a:extLst>
              <a:ext uri="{FF2B5EF4-FFF2-40B4-BE49-F238E27FC236}">
                <a16:creationId xmlns:a16="http://schemas.microsoft.com/office/drawing/2014/main" id="{31D0C0EF-B363-4EB8-0CD6-CA6BDF6EBBF8}"/>
              </a:ext>
              <a:ext uri="{C183D7F6-B498-43B3-948B-1728B52AA6E4}">
                <adec:decorative xmlns:adec="http://schemas.microsoft.com/office/drawing/2017/decorative" val="1"/>
              </a:ext>
            </a:extLst>
          </p:cNvPr>
          <p:cNvSpPr/>
          <p:nvPr userDrawn="1"/>
        </p:nvSpPr>
        <p:spPr>
          <a:xfrm>
            <a:off x="6218164" y="2470118"/>
            <a:ext cx="2683721" cy="1455517"/>
          </a:xfrm>
          <a:prstGeom prst="rect">
            <a:avLst/>
          </a:prstGeom>
          <a:solidFill>
            <a:srgbClr val="E7E6E6"/>
          </a:solidFill>
        </p:spPr>
        <p:txBody>
          <a:bodyPr/>
          <a:lstStyle/>
          <a:p>
            <a:endParaRPr lang="en-US" dirty="0">
              <a:latin typeface="Aptos" panose="020B0004020202020204" pitchFamily="34" charset="0"/>
            </a:endParaRPr>
          </a:p>
        </p:txBody>
      </p:sp>
      <p:sp>
        <p:nvSpPr>
          <p:cNvPr id="47" name="AutoShape 6">
            <a:extLst>
              <a:ext uri="{FF2B5EF4-FFF2-40B4-BE49-F238E27FC236}">
                <a16:creationId xmlns:a16="http://schemas.microsoft.com/office/drawing/2014/main" id="{092C81E7-FECC-7BC6-7FCC-01C37DD92821}"/>
              </a:ext>
              <a:ext uri="{C183D7F6-B498-43B3-948B-1728B52AA6E4}">
                <adec:decorative xmlns:adec="http://schemas.microsoft.com/office/drawing/2017/decorative" val="1"/>
              </a:ext>
            </a:extLst>
          </p:cNvPr>
          <p:cNvSpPr/>
          <p:nvPr userDrawn="1"/>
        </p:nvSpPr>
        <p:spPr>
          <a:xfrm>
            <a:off x="9157747" y="2470118"/>
            <a:ext cx="2683721" cy="1455517"/>
          </a:xfrm>
          <a:prstGeom prst="rect">
            <a:avLst/>
          </a:prstGeom>
          <a:solidFill>
            <a:srgbClr val="E7E6E6"/>
          </a:solidFill>
        </p:spPr>
        <p:txBody>
          <a:bodyPr/>
          <a:lstStyle/>
          <a:p>
            <a:endParaRPr lang="en-US" dirty="0">
              <a:latin typeface="Aptos" panose="020B0004020202020204" pitchFamily="34" charset="0"/>
            </a:endParaRPr>
          </a:p>
        </p:txBody>
      </p:sp>
      <p:sp>
        <p:nvSpPr>
          <p:cNvPr id="44" name="Text Placeholder 32">
            <a:extLst>
              <a:ext uri="{FF2B5EF4-FFF2-40B4-BE49-F238E27FC236}">
                <a16:creationId xmlns:a16="http://schemas.microsoft.com/office/drawing/2014/main" id="{DD9F0415-1DE9-9820-84B6-DD5173298DAC}"/>
              </a:ext>
              <a:ext uri="{C183D7F6-B498-43B3-948B-1728B52AA6E4}">
                <adec:decorative xmlns:adec="http://schemas.microsoft.com/office/drawing/2017/decorative" val="1"/>
              </a:ext>
            </a:extLst>
          </p:cNvPr>
          <p:cNvSpPr>
            <a:spLocks noGrp="1"/>
          </p:cNvSpPr>
          <p:nvPr>
            <p:ph type="body" sz="quarter" idx="25"/>
          </p:nvPr>
        </p:nvSpPr>
        <p:spPr>
          <a:xfrm>
            <a:off x="9159234"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43" name="Text Placeholder 32">
            <a:extLst>
              <a:ext uri="{FF2B5EF4-FFF2-40B4-BE49-F238E27FC236}">
                <a16:creationId xmlns:a16="http://schemas.microsoft.com/office/drawing/2014/main" id="{0F775208-BA4B-C793-AB25-ECBA29C860B1}"/>
              </a:ext>
              <a:ext uri="{C183D7F6-B498-43B3-948B-1728B52AA6E4}">
                <adec:decorative xmlns:adec="http://schemas.microsoft.com/office/drawing/2017/decorative" val="1"/>
              </a:ext>
            </a:extLst>
          </p:cNvPr>
          <p:cNvSpPr>
            <a:spLocks noGrp="1"/>
          </p:cNvSpPr>
          <p:nvPr>
            <p:ph type="body" sz="quarter" idx="24"/>
          </p:nvPr>
        </p:nvSpPr>
        <p:spPr>
          <a:xfrm>
            <a:off x="6218909"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42" name="Text Placeholder 32">
            <a:extLst>
              <a:ext uri="{FF2B5EF4-FFF2-40B4-BE49-F238E27FC236}">
                <a16:creationId xmlns:a16="http://schemas.microsoft.com/office/drawing/2014/main" id="{6DFC0C5A-91AA-CFFE-5DD0-C2BFEE6FDC3D}"/>
              </a:ext>
              <a:ext uri="{C183D7F6-B498-43B3-948B-1728B52AA6E4}">
                <adec:decorative xmlns:adec="http://schemas.microsoft.com/office/drawing/2017/decorative" val="1"/>
              </a:ext>
            </a:extLst>
          </p:cNvPr>
          <p:cNvSpPr>
            <a:spLocks noGrp="1"/>
          </p:cNvSpPr>
          <p:nvPr>
            <p:ph type="body" sz="quarter" idx="23"/>
          </p:nvPr>
        </p:nvSpPr>
        <p:spPr>
          <a:xfrm>
            <a:off x="3276352"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33" name="Text Placeholder 32">
            <a:extLst>
              <a:ext uri="{FF2B5EF4-FFF2-40B4-BE49-F238E27FC236}">
                <a16:creationId xmlns:a16="http://schemas.microsoft.com/office/drawing/2014/main" id="{2356531D-4145-5AE5-68B8-D50B1E62593F}"/>
              </a:ext>
              <a:ext uri="{C183D7F6-B498-43B3-948B-1728B52AA6E4}">
                <adec:decorative xmlns:adec="http://schemas.microsoft.com/office/drawing/2017/decorative" val="1"/>
              </a:ext>
            </a:extLst>
          </p:cNvPr>
          <p:cNvSpPr>
            <a:spLocks noGrp="1"/>
          </p:cNvSpPr>
          <p:nvPr>
            <p:ph type="body" sz="quarter" idx="18"/>
          </p:nvPr>
        </p:nvSpPr>
        <p:spPr>
          <a:xfrm>
            <a:off x="330197" y="3925635"/>
            <a:ext cx="2684463" cy="2377290"/>
          </a:xfrm>
          <a:solidFill>
            <a:schemeClr val="tx2"/>
          </a:solidFill>
        </p:spPr>
        <p:txBody>
          <a:bodyPr anchor="b"/>
          <a:lstStyle>
            <a:lvl1pPr algn="r">
              <a:buNone/>
              <a:defRPr sz="800">
                <a:noFill/>
              </a:defRPr>
            </a:lvl1pPr>
          </a:lstStyle>
          <a:p>
            <a:pPr lvl="0"/>
            <a:r>
              <a:rPr lang="en-US"/>
              <a:t>Click to edit Master text styles</a:t>
            </a:r>
          </a:p>
        </p:txBody>
      </p:sp>
      <p:sp>
        <p:nvSpPr>
          <p:cNvPr id="25" name="Text Placeholder 24">
            <a:extLst>
              <a:ext uri="{FF2B5EF4-FFF2-40B4-BE49-F238E27FC236}">
                <a16:creationId xmlns:a16="http://schemas.microsoft.com/office/drawing/2014/main" id="{8CE5D91C-F522-ADD4-6499-1BF05E20D485}"/>
              </a:ext>
            </a:extLst>
          </p:cNvPr>
          <p:cNvSpPr>
            <a:spLocks noGrp="1"/>
          </p:cNvSpPr>
          <p:nvPr>
            <p:ph type="body" sz="quarter" idx="14" hasCustomPrompt="1"/>
          </p:nvPr>
        </p:nvSpPr>
        <p:spPr>
          <a:xfrm>
            <a:off x="455675" y="2680905"/>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5" name="Text Placeholder 34">
            <a:extLst>
              <a:ext uri="{FF2B5EF4-FFF2-40B4-BE49-F238E27FC236}">
                <a16:creationId xmlns:a16="http://schemas.microsoft.com/office/drawing/2014/main" id="{6600CF10-B495-2D75-DC9D-DAE739E44756}"/>
              </a:ext>
            </a:extLst>
          </p:cNvPr>
          <p:cNvSpPr>
            <a:spLocks noGrp="1"/>
          </p:cNvSpPr>
          <p:nvPr>
            <p:ph type="body" sz="quarter" idx="19" hasCustomPrompt="1"/>
          </p:nvPr>
        </p:nvSpPr>
        <p:spPr>
          <a:xfrm>
            <a:off x="551380" y="4240066"/>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
        <p:nvSpPr>
          <p:cNvPr id="29" name="Text Placeholder 24">
            <a:extLst>
              <a:ext uri="{FF2B5EF4-FFF2-40B4-BE49-F238E27FC236}">
                <a16:creationId xmlns:a16="http://schemas.microsoft.com/office/drawing/2014/main" id="{E68C9479-25CC-062E-BDC5-D9AD3CB05F10}"/>
              </a:ext>
            </a:extLst>
          </p:cNvPr>
          <p:cNvSpPr>
            <a:spLocks noGrp="1"/>
          </p:cNvSpPr>
          <p:nvPr>
            <p:ph type="body" sz="quarter" idx="15" hasCustomPrompt="1"/>
          </p:nvPr>
        </p:nvSpPr>
        <p:spPr>
          <a:xfrm>
            <a:off x="3402076" y="2680905"/>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6" name="Text Placeholder 34">
            <a:extLst>
              <a:ext uri="{FF2B5EF4-FFF2-40B4-BE49-F238E27FC236}">
                <a16:creationId xmlns:a16="http://schemas.microsoft.com/office/drawing/2014/main" id="{6D876174-85EC-BFC6-4B29-44E1E9E883F9}"/>
              </a:ext>
            </a:extLst>
          </p:cNvPr>
          <p:cNvSpPr>
            <a:spLocks noGrp="1"/>
          </p:cNvSpPr>
          <p:nvPr>
            <p:ph type="body" sz="quarter" idx="20" hasCustomPrompt="1"/>
          </p:nvPr>
        </p:nvSpPr>
        <p:spPr>
          <a:xfrm>
            <a:off x="3497532" y="4248612"/>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
        <p:nvSpPr>
          <p:cNvPr id="30" name="Text Placeholder 24">
            <a:extLst>
              <a:ext uri="{FF2B5EF4-FFF2-40B4-BE49-F238E27FC236}">
                <a16:creationId xmlns:a16="http://schemas.microsoft.com/office/drawing/2014/main" id="{6C9BF138-F4CB-34C9-9F5D-F15533C35E40}"/>
              </a:ext>
            </a:extLst>
          </p:cNvPr>
          <p:cNvSpPr>
            <a:spLocks noGrp="1"/>
          </p:cNvSpPr>
          <p:nvPr>
            <p:ph type="body" sz="quarter" idx="16" hasCustomPrompt="1"/>
          </p:nvPr>
        </p:nvSpPr>
        <p:spPr>
          <a:xfrm>
            <a:off x="6356662" y="2680905"/>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7" name="Text Placeholder 34">
            <a:extLst>
              <a:ext uri="{FF2B5EF4-FFF2-40B4-BE49-F238E27FC236}">
                <a16:creationId xmlns:a16="http://schemas.microsoft.com/office/drawing/2014/main" id="{B60CE043-5D3F-9328-EA17-BF853D3D6595}"/>
              </a:ext>
            </a:extLst>
          </p:cNvPr>
          <p:cNvSpPr>
            <a:spLocks noGrp="1"/>
          </p:cNvSpPr>
          <p:nvPr>
            <p:ph type="body" sz="quarter" idx="21" hasCustomPrompt="1"/>
          </p:nvPr>
        </p:nvSpPr>
        <p:spPr>
          <a:xfrm>
            <a:off x="6456709" y="4248612"/>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
        <p:nvSpPr>
          <p:cNvPr id="31" name="Text Placeholder 24">
            <a:extLst>
              <a:ext uri="{FF2B5EF4-FFF2-40B4-BE49-F238E27FC236}">
                <a16:creationId xmlns:a16="http://schemas.microsoft.com/office/drawing/2014/main" id="{19B6CD16-7A02-508C-01D4-7D74E99E988D}"/>
              </a:ext>
            </a:extLst>
          </p:cNvPr>
          <p:cNvSpPr>
            <a:spLocks noGrp="1"/>
          </p:cNvSpPr>
          <p:nvPr>
            <p:ph type="body" sz="quarter" idx="17" hasCustomPrompt="1"/>
          </p:nvPr>
        </p:nvSpPr>
        <p:spPr>
          <a:xfrm>
            <a:off x="9294876" y="2680904"/>
            <a:ext cx="2441448" cy="982493"/>
          </a:xfrm>
        </p:spPr>
        <p:txBody>
          <a:bodyPr anchor="ctr"/>
          <a:lstStyle>
            <a:lvl1pPr marL="0" indent="0" algn="ctr">
              <a:lnSpc>
                <a:spcPct val="100000"/>
              </a:lnSpc>
              <a:spcBef>
                <a:spcPts val="0"/>
              </a:spcBef>
              <a:buNone/>
              <a:defRPr/>
            </a:lvl1pPr>
          </a:lstStyle>
          <a:p>
            <a:pPr lvl="0"/>
            <a:r>
              <a:rPr lang="en-US"/>
              <a:t>Theme</a:t>
            </a:r>
          </a:p>
        </p:txBody>
      </p:sp>
      <p:sp>
        <p:nvSpPr>
          <p:cNvPr id="38" name="Text Placeholder 34">
            <a:extLst>
              <a:ext uri="{FF2B5EF4-FFF2-40B4-BE49-F238E27FC236}">
                <a16:creationId xmlns:a16="http://schemas.microsoft.com/office/drawing/2014/main" id="{4EAFF907-2024-D3DA-F5BD-5DE77222B496}"/>
              </a:ext>
            </a:extLst>
          </p:cNvPr>
          <p:cNvSpPr>
            <a:spLocks noGrp="1"/>
          </p:cNvSpPr>
          <p:nvPr>
            <p:ph type="body" sz="quarter" idx="22" hasCustomPrompt="1"/>
          </p:nvPr>
        </p:nvSpPr>
        <p:spPr>
          <a:xfrm>
            <a:off x="9394923" y="4248612"/>
            <a:ext cx="2241354" cy="1746906"/>
          </a:xfrm>
        </p:spPr>
        <p:txBody>
          <a:bodyPr/>
          <a:lstStyle>
            <a:lvl1pPr marL="0" indent="-274320">
              <a:lnSpc>
                <a:spcPct val="100000"/>
              </a:lnSpc>
              <a:spcBef>
                <a:spcPts val="0"/>
              </a:spcBef>
              <a:defRPr sz="1800">
                <a:solidFill>
                  <a:schemeClr val="bg1"/>
                </a:solidFill>
              </a:defRPr>
            </a:lvl1pPr>
          </a:lstStyle>
          <a:p>
            <a:pPr lvl="0"/>
            <a:r>
              <a:rPr lang="en-US"/>
              <a:t>Detail</a:t>
            </a:r>
          </a:p>
          <a:p>
            <a:pPr lvl="0"/>
            <a:r>
              <a:rPr lang="en-US"/>
              <a:t>Detail</a:t>
            </a:r>
          </a:p>
          <a:p>
            <a:pPr lvl="0"/>
            <a:r>
              <a:rPr lang="en-US"/>
              <a:t>Detail</a:t>
            </a:r>
          </a:p>
        </p:txBody>
      </p:sp>
    </p:spTree>
    <p:extLst>
      <p:ext uri="{BB962C8B-B14F-4D97-AF65-F5344CB8AC3E}">
        <p14:creationId xmlns:p14="http://schemas.microsoft.com/office/powerpoint/2010/main" val="9944054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C80E3-99B2-46AE-8D55-1413516F13F6}"/>
              </a:ext>
            </a:extLst>
          </p:cNvPr>
          <p:cNvSpPr>
            <a:spLocks noGrp="1"/>
          </p:cNvSpPr>
          <p:nvPr>
            <p:ph type="title"/>
          </p:nvPr>
        </p:nvSpPr>
        <p:spPr/>
        <p:txBody>
          <a:bodyPr/>
          <a:lstStyle>
            <a:lvl1pPr>
              <a:defRPr>
                <a:latin typeface="Montserrat"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B1BC196-7817-400B-B24C-127BD3668503}"/>
              </a:ext>
            </a:extLst>
          </p:cNvPr>
          <p:cNvSpPr>
            <a:spLocks noGrp="1"/>
          </p:cNvSpPr>
          <p:nvPr>
            <p:ph idx="1"/>
          </p:nvPr>
        </p:nvSpPr>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9721694"/>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with Sid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36612" y="987425"/>
            <a:ext cx="3932237" cy="4873624"/>
          </a:xfrm>
        </p:spPr>
        <p:txBody>
          <a:bodyPr anchor="ctr">
            <a:noAutofit/>
          </a:bodyPr>
          <a:lstStyle>
            <a:lvl1pPr algn="r">
              <a:defRPr sz="4400"/>
            </a:lvl1pPr>
          </a:lstStyle>
          <a:p>
            <a:r>
              <a:rPr lang="en-US"/>
              <a:t>Click to edit Master title style</a:t>
            </a:r>
          </a:p>
        </p:txBody>
      </p:sp>
      <p:sp>
        <p:nvSpPr>
          <p:cNvPr id="3" name="Content Placeholder 2">
            <a:extLst>
              <a:ext uri="{FF2B5EF4-FFF2-40B4-BE49-F238E27FC236}">
                <a16:creationId xmlns:a16="http://schemas.microsoft.com/office/drawing/2014/main" id="{0B123B70-84BB-473A-88FC-A9927B0AD075}"/>
              </a:ext>
            </a:extLst>
          </p:cNvPr>
          <p:cNvSpPr>
            <a:spLocks noGrp="1"/>
          </p:cNvSpPr>
          <p:nvPr>
            <p:ph idx="1"/>
          </p:nvPr>
        </p:nvSpPr>
        <p:spPr>
          <a:xfrm>
            <a:off x="5183188" y="987425"/>
            <a:ext cx="6172200" cy="4873625"/>
          </a:xfrm>
        </p:spPr>
        <p:txBody>
          <a:bodyPr/>
          <a:lstStyle>
            <a:lvl1pPr>
              <a:defRPr sz="3200">
                <a:latin typeface="Aptos" panose="020B0004020202020204" pitchFamily="34" charset="0"/>
              </a:defRPr>
            </a:lvl1pPr>
            <a:lvl2pPr>
              <a:defRPr sz="2800">
                <a:latin typeface="Aptos" panose="020B0004020202020204" pitchFamily="34" charset="0"/>
              </a:defRPr>
            </a:lvl2pPr>
            <a:lvl3pPr>
              <a:defRPr sz="2400">
                <a:latin typeface="Aptos" panose="020B0004020202020204" pitchFamily="34" charset="0"/>
              </a:defRPr>
            </a:lvl3pPr>
            <a:lvl4pPr>
              <a:defRPr sz="2000">
                <a:latin typeface="Aptos" panose="020B0004020202020204" pitchFamily="34" charset="0"/>
              </a:defRPr>
            </a:lvl4pPr>
            <a:lvl5pPr>
              <a:defRPr sz="2000">
                <a:latin typeface="Aptos" panose="020B00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2389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ngle Image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8" name="Picture Placeholder 7">
            <a:extLst>
              <a:ext uri="{FF2B5EF4-FFF2-40B4-BE49-F238E27FC236}">
                <a16:creationId xmlns:a16="http://schemas.microsoft.com/office/drawing/2014/main" id="{5345B898-4F41-E3BC-F965-9067982D45AF}"/>
              </a:ext>
            </a:extLst>
          </p:cNvPr>
          <p:cNvSpPr>
            <a:spLocks noGrp="1"/>
          </p:cNvSpPr>
          <p:nvPr>
            <p:ph type="pic" sz="quarter" idx="13"/>
          </p:nvPr>
        </p:nvSpPr>
        <p:spPr>
          <a:xfrm>
            <a:off x="838200" y="1847850"/>
            <a:ext cx="10515600" cy="4351338"/>
          </a:xfrm>
        </p:spPr>
        <p:txBody>
          <a:bodyPr/>
          <a:lstStyle/>
          <a:p>
            <a:r>
              <a:rPr lang="en-US" dirty="0"/>
              <a:t>Click icon to add picture</a:t>
            </a:r>
          </a:p>
        </p:txBody>
      </p:sp>
    </p:spTree>
    <p:extLst>
      <p:ext uri="{BB962C8B-B14F-4D97-AF65-F5344CB8AC3E}">
        <p14:creationId xmlns:p14="http://schemas.microsoft.com/office/powerpoint/2010/main" val="2202312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ingle Image with 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39789" y="548462"/>
            <a:ext cx="3805598" cy="2136811"/>
          </a:xfrm>
        </p:spPr>
        <p:txBody>
          <a:bodyPr anchor="ctr">
            <a:noAutofit/>
          </a:bodyPr>
          <a:lstStyle>
            <a:lvl1pPr>
              <a:defRPr sz="4400"/>
            </a:lvl1pPr>
          </a:lstStyle>
          <a:p>
            <a:r>
              <a:rPr lang="en-US"/>
              <a:t>Click to edit Master title style</a:t>
            </a:r>
          </a:p>
        </p:txBody>
      </p:sp>
      <p:sp>
        <p:nvSpPr>
          <p:cNvPr id="9" name="Picture Placeholder 8">
            <a:extLst>
              <a:ext uri="{FF2B5EF4-FFF2-40B4-BE49-F238E27FC236}">
                <a16:creationId xmlns:a16="http://schemas.microsoft.com/office/drawing/2014/main" id="{5AEE97C9-1726-243B-58F6-E79C27B90410}"/>
              </a:ext>
            </a:extLst>
          </p:cNvPr>
          <p:cNvSpPr>
            <a:spLocks noGrp="1"/>
          </p:cNvSpPr>
          <p:nvPr>
            <p:ph type="pic" sz="quarter" idx="11"/>
          </p:nvPr>
        </p:nvSpPr>
        <p:spPr>
          <a:xfrm>
            <a:off x="5010387" y="0"/>
            <a:ext cx="7181613" cy="6858000"/>
          </a:xfrm>
        </p:spPr>
        <p:txBody>
          <a:bodyPr/>
          <a:lstStyle/>
          <a:p>
            <a:r>
              <a:rPr lang="en-US" dirty="0"/>
              <a:t>Click icon to add picture</a:t>
            </a:r>
          </a:p>
        </p:txBody>
      </p:sp>
      <p:sp>
        <p:nvSpPr>
          <p:cNvPr id="13" name="Text Placeholder 12">
            <a:extLst>
              <a:ext uri="{FF2B5EF4-FFF2-40B4-BE49-F238E27FC236}">
                <a16:creationId xmlns:a16="http://schemas.microsoft.com/office/drawing/2014/main" id="{86280843-A3A2-A954-80A0-1A5B6F9B4FE1}"/>
              </a:ext>
            </a:extLst>
          </p:cNvPr>
          <p:cNvSpPr>
            <a:spLocks noGrp="1"/>
          </p:cNvSpPr>
          <p:nvPr>
            <p:ph type="body" sz="quarter" idx="12" hasCustomPrompt="1"/>
          </p:nvPr>
        </p:nvSpPr>
        <p:spPr>
          <a:xfrm>
            <a:off x="839789" y="2962279"/>
            <a:ext cx="3805598" cy="3143240"/>
          </a:xfrm>
        </p:spPr>
        <p:txBody>
          <a:bodyPr/>
          <a:lstStyle>
            <a:lvl1pPr>
              <a:defRPr/>
            </a:lvl1pPr>
          </a:lstStyle>
          <a:p>
            <a:pPr lvl="0"/>
            <a:r>
              <a:rPr lang="en-US"/>
              <a:t>Click to add text</a:t>
            </a:r>
          </a:p>
        </p:txBody>
      </p:sp>
    </p:spTree>
    <p:extLst>
      <p:ext uri="{BB962C8B-B14F-4D97-AF65-F5344CB8AC3E}">
        <p14:creationId xmlns:p14="http://schemas.microsoft.com/office/powerpoint/2010/main" val="32908865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ouble Imag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ACCF-11D1-43F2-BC0D-BD057A26D4A4}"/>
              </a:ext>
            </a:extLst>
          </p:cNvPr>
          <p:cNvSpPr>
            <a:spLocks noGrp="1"/>
          </p:cNvSpPr>
          <p:nvPr>
            <p:ph type="title"/>
          </p:nvPr>
        </p:nvSpPr>
        <p:spPr>
          <a:xfrm>
            <a:off x="5369662" y="602673"/>
            <a:ext cx="6179209" cy="1984952"/>
          </a:xfrm>
        </p:spPr>
        <p:txBody>
          <a:bodyPr anchor="b">
            <a:noAutofit/>
          </a:bodyPr>
          <a:lstStyle>
            <a:lvl1pPr>
              <a:defRPr sz="4400"/>
            </a:lvl1pPr>
          </a:lstStyle>
          <a:p>
            <a:r>
              <a:rPr lang="en-US"/>
              <a:t>Click to edit Master title style</a:t>
            </a:r>
          </a:p>
        </p:txBody>
      </p:sp>
      <p:sp>
        <p:nvSpPr>
          <p:cNvPr id="14" name="Text Placeholder 13">
            <a:extLst>
              <a:ext uri="{FF2B5EF4-FFF2-40B4-BE49-F238E27FC236}">
                <a16:creationId xmlns:a16="http://schemas.microsoft.com/office/drawing/2014/main" id="{24DE74F6-226F-7085-E866-EED17AE8F3B4}"/>
              </a:ext>
            </a:extLst>
          </p:cNvPr>
          <p:cNvSpPr>
            <a:spLocks noGrp="1"/>
          </p:cNvSpPr>
          <p:nvPr>
            <p:ph type="body" sz="quarter" idx="15" hasCustomPrompt="1"/>
          </p:nvPr>
        </p:nvSpPr>
        <p:spPr>
          <a:xfrm>
            <a:off x="5369662" y="2961167"/>
            <a:ext cx="6179208" cy="3215796"/>
          </a:xfrm>
        </p:spPr>
        <p:txBody>
          <a:bodyPr/>
          <a:lstStyle>
            <a:lvl1pPr>
              <a:defRPr/>
            </a:lvl1pPr>
          </a:lstStyle>
          <a:p>
            <a:pPr lvl="0"/>
            <a:r>
              <a:rPr lang="en-US"/>
              <a:t>Click to add text</a:t>
            </a:r>
          </a:p>
        </p:txBody>
      </p:sp>
      <p:sp>
        <p:nvSpPr>
          <p:cNvPr id="10" name="Picture Placeholder 9">
            <a:extLst>
              <a:ext uri="{FF2B5EF4-FFF2-40B4-BE49-F238E27FC236}">
                <a16:creationId xmlns:a16="http://schemas.microsoft.com/office/drawing/2014/main" id="{E1E97F38-A885-5D78-0A3B-55FDD49BB16B}"/>
              </a:ext>
            </a:extLst>
          </p:cNvPr>
          <p:cNvSpPr>
            <a:spLocks noGrp="1"/>
          </p:cNvSpPr>
          <p:nvPr>
            <p:ph type="pic" sz="quarter" idx="13"/>
          </p:nvPr>
        </p:nvSpPr>
        <p:spPr>
          <a:xfrm>
            <a:off x="8917" y="0"/>
            <a:ext cx="4826957" cy="2774267"/>
          </a:xfrm>
        </p:spPr>
        <p:txBody>
          <a:bodyPr/>
          <a:lstStyle/>
          <a:p>
            <a:r>
              <a:rPr lang="en-US" dirty="0"/>
              <a:t>Click icon to add picture</a:t>
            </a:r>
          </a:p>
        </p:txBody>
      </p:sp>
      <p:sp>
        <p:nvSpPr>
          <p:cNvPr id="12" name="Picture Placeholder 9">
            <a:extLst>
              <a:ext uri="{FF2B5EF4-FFF2-40B4-BE49-F238E27FC236}">
                <a16:creationId xmlns:a16="http://schemas.microsoft.com/office/drawing/2014/main" id="{1D12D8CE-5C0C-95B8-503E-182E9D48452A}"/>
              </a:ext>
            </a:extLst>
          </p:cNvPr>
          <p:cNvSpPr>
            <a:spLocks noGrp="1"/>
          </p:cNvSpPr>
          <p:nvPr>
            <p:ph type="pic" sz="quarter" idx="14"/>
          </p:nvPr>
        </p:nvSpPr>
        <p:spPr>
          <a:xfrm>
            <a:off x="8917" y="3005404"/>
            <a:ext cx="4826957" cy="3852596"/>
          </a:xfrm>
        </p:spPr>
        <p:txBody>
          <a:bodyPr/>
          <a:lstStyle/>
          <a:p>
            <a:r>
              <a:rPr lang="en-US" dirty="0"/>
              <a:t>Click icon to add picture</a:t>
            </a:r>
          </a:p>
        </p:txBody>
      </p:sp>
    </p:spTree>
    <p:extLst>
      <p:ext uri="{BB962C8B-B14F-4D97-AF65-F5344CB8AC3E}">
        <p14:creationId xmlns:p14="http://schemas.microsoft.com/office/powerpoint/2010/main" val="39152940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ouble Imag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a:xfrm>
            <a:off x="838198" y="4590411"/>
            <a:ext cx="4153757" cy="2006770"/>
          </a:xfrm>
        </p:spPr>
        <p:txBody>
          <a:bodyPr anchor="t"/>
          <a:lstStyle>
            <a:lvl1pPr marL="0" indent="0">
              <a:lnSpc>
                <a:spcPct val="100000"/>
              </a:lnSpc>
              <a:spcBef>
                <a:spcPts val="0"/>
              </a:spcBef>
              <a:defRPr/>
            </a:lvl1pPr>
          </a:lstStyle>
          <a:p>
            <a:r>
              <a:rPr lang="en-US"/>
              <a:t>Click to edit Master title style</a:t>
            </a:r>
            <a:endParaRPr lang="en-US" dirty="0"/>
          </a:p>
        </p:txBody>
      </p:sp>
      <p:sp>
        <p:nvSpPr>
          <p:cNvPr id="6" name="Text Placeholder 5">
            <a:extLst>
              <a:ext uri="{FF2B5EF4-FFF2-40B4-BE49-F238E27FC236}">
                <a16:creationId xmlns:a16="http://schemas.microsoft.com/office/drawing/2014/main" id="{D8C62221-4142-E5CC-4EBC-76775C3945C2}"/>
              </a:ext>
            </a:extLst>
          </p:cNvPr>
          <p:cNvSpPr>
            <a:spLocks noGrp="1"/>
          </p:cNvSpPr>
          <p:nvPr>
            <p:ph type="body" sz="quarter" idx="10"/>
          </p:nvPr>
        </p:nvSpPr>
        <p:spPr>
          <a:xfrm>
            <a:off x="5183188" y="4590412"/>
            <a:ext cx="6304539" cy="2006770"/>
          </a:xfrm>
        </p:spPr>
        <p:txBody>
          <a:bodyPr/>
          <a:lstStyle>
            <a:lvl1pPr marL="228600" indent="-228600">
              <a:lnSpc>
                <a:spcPct val="90000"/>
              </a:lnSpc>
              <a:spcBef>
                <a:spcPts val="1000"/>
              </a:spcBef>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B1785423-D8B7-FDBA-169A-780219FC7DB4}"/>
              </a:ext>
            </a:extLst>
          </p:cNvPr>
          <p:cNvSpPr>
            <a:spLocks noGrp="1"/>
          </p:cNvSpPr>
          <p:nvPr>
            <p:ph type="pic" sz="quarter" idx="11"/>
          </p:nvPr>
        </p:nvSpPr>
        <p:spPr>
          <a:xfrm>
            <a:off x="838197" y="536942"/>
            <a:ext cx="4153757" cy="3900336"/>
          </a:xfrm>
        </p:spPr>
        <p:txBody>
          <a:bodyPr/>
          <a:lstStyle/>
          <a:p>
            <a:r>
              <a:rPr lang="en-US" dirty="0"/>
              <a:t>Click icon to add picture</a:t>
            </a:r>
          </a:p>
        </p:txBody>
      </p:sp>
      <p:sp>
        <p:nvSpPr>
          <p:cNvPr id="11" name="Picture Placeholder 10">
            <a:extLst>
              <a:ext uri="{FF2B5EF4-FFF2-40B4-BE49-F238E27FC236}">
                <a16:creationId xmlns:a16="http://schemas.microsoft.com/office/drawing/2014/main" id="{64E1C9F7-9468-C10F-737F-69C5BDD02CEE}"/>
              </a:ext>
            </a:extLst>
          </p:cNvPr>
          <p:cNvSpPr>
            <a:spLocks noGrp="1"/>
          </p:cNvSpPr>
          <p:nvPr>
            <p:ph type="pic" sz="quarter" idx="12"/>
          </p:nvPr>
        </p:nvSpPr>
        <p:spPr>
          <a:xfrm>
            <a:off x="5183187" y="536942"/>
            <a:ext cx="6304539" cy="3900336"/>
          </a:xfrm>
        </p:spPr>
        <p:txBody>
          <a:bodyPr/>
          <a:lstStyle>
            <a:lvl1pPr>
              <a:buNone/>
              <a:defRPr/>
            </a:lvl1pPr>
          </a:lstStyle>
          <a:p>
            <a:r>
              <a:rPr lang="en-US" dirty="0"/>
              <a:t>Click icon to add picture</a:t>
            </a:r>
          </a:p>
        </p:txBody>
      </p:sp>
    </p:spTree>
    <p:extLst>
      <p:ext uri="{BB962C8B-B14F-4D97-AF65-F5344CB8AC3E}">
        <p14:creationId xmlns:p14="http://schemas.microsoft.com/office/powerpoint/2010/main" val="2212515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riple Imag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ACCF-11D1-43F2-BC0D-BD057A26D4A4}"/>
              </a:ext>
            </a:extLst>
          </p:cNvPr>
          <p:cNvSpPr>
            <a:spLocks noGrp="1"/>
          </p:cNvSpPr>
          <p:nvPr>
            <p:ph type="title"/>
          </p:nvPr>
        </p:nvSpPr>
        <p:spPr>
          <a:xfrm>
            <a:off x="5369661" y="602673"/>
            <a:ext cx="6179207" cy="1984952"/>
          </a:xfrm>
        </p:spPr>
        <p:txBody>
          <a:bodyPr anchor="b">
            <a:noAutofit/>
          </a:bodyPr>
          <a:lstStyle>
            <a:lvl1pPr>
              <a:defRPr sz="4400"/>
            </a:lvl1pPr>
          </a:lstStyle>
          <a:p>
            <a:r>
              <a:rPr lang="en-US"/>
              <a:t>Click to edit Master title style</a:t>
            </a:r>
          </a:p>
        </p:txBody>
      </p:sp>
      <p:sp>
        <p:nvSpPr>
          <p:cNvPr id="19" name="Text Placeholder 13">
            <a:extLst>
              <a:ext uri="{FF2B5EF4-FFF2-40B4-BE49-F238E27FC236}">
                <a16:creationId xmlns:a16="http://schemas.microsoft.com/office/drawing/2014/main" id="{92481822-DAA2-4398-7E4F-5E8810641935}"/>
              </a:ext>
            </a:extLst>
          </p:cNvPr>
          <p:cNvSpPr>
            <a:spLocks noGrp="1"/>
          </p:cNvSpPr>
          <p:nvPr>
            <p:ph type="body" sz="quarter" idx="15" hasCustomPrompt="1"/>
          </p:nvPr>
        </p:nvSpPr>
        <p:spPr>
          <a:xfrm>
            <a:off x="5369662" y="2961167"/>
            <a:ext cx="6179208" cy="3215796"/>
          </a:xfrm>
        </p:spPr>
        <p:txBody>
          <a:bodyPr/>
          <a:lstStyle>
            <a:lvl1pPr>
              <a:defRPr/>
            </a:lvl1pPr>
          </a:lstStyle>
          <a:p>
            <a:pPr lvl="0"/>
            <a:r>
              <a:rPr lang="en-US"/>
              <a:t>Click to add text</a:t>
            </a:r>
          </a:p>
        </p:txBody>
      </p:sp>
      <p:sp>
        <p:nvSpPr>
          <p:cNvPr id="8" name="Picture Placeholder 7">
            <a:extLst>
              <a:ext uri="{FF2B5EF4-FFF2-40B4-BE49-F238E27FC236}">
                <a16:creationId xmlns:a16="http://schemas.microsoft.com/office/drawing/2014/main" id="{029A2ED9-F4F4-9528-E33B-EEF539390B58}"/>
              </a:ext>
            </a:extLst>
          </p:cNvPr>
          <p:cNvSpPr>
            <a:spLocks noGrp="1"/>
          </p:cNvSpPr>
          <p:nvPr>
            <p:ph type="pic" sz="quarter" idx="10"/>
          </p:nvPr>
        </p:nvSpPr>
        <p:spPr>
          <a:xfrm>
            <a:off x="0" y="-1"/>
            <a:ext cx="4187091" cy="2155281"/>
          </a:xfrm>
        </p:spPr>
        <p:txBody>
          <a:bodyPr/>
          <a:lstStyle/>
          <a:p>
            <a:r>
              <a:rPr lang="en-US" dirty="0"/>
              <a:t>Click icon to add picture</a:t>
            </a:r>
          </a:p>
        </p:txBody>
      </p:sp>
      <p:sp>
        <p:nvSpPr>
          <p:cNvPr id="11" name="Picture Placeholder 10">
            <a:extLst>
              <a:ext uri="{FF2B5EF4-FFF2-40B4-BE49-F238E27FC236}">
                <a16:creationId xmlns:a16="http://schemas.microsoft.com/office/drawing/2014/main" id="{26A308E7-F622-B700-D82D-BB0010161338}"/>
              </a:ext>
            </a:extLst>
          </p:cNvPr>
          <p:cNvSpPr>
            <a:spLocks noGrp="1"/>
          </p:cNvSpPr>
          <p:nvPr>
            <p:ph type="pic" sz="quarter" idx="11"/>
          </p:nvPr>
        </p:nvSpPr>
        <p:spPr>
          <a:xfrm>
            <a:off x="0" y="2342320"/>
            <a:ext cx="4187091" cy="2164320"/>
          </a:xfrm>
        </p:spPr>
        <p:txBody>
          <a:bodyPr/>
          <a:lstStyle/>
          <a:p>
            <a:r>
              <a:rPr lang="en-US" dirty="0"/>
              <a:t>Click icon to add picture</a:t>
            </a:r>
          </a:p>
        </p:txBody>
      </p:sp>
      <p:sp>
        <p:nvSpPr>
          <p:cNvPr id="14" name="Picture Placeholder 13">
            <a:extLst>
              <a:ext uri="{FF2B5EF4-FFF2-40B4-BE49-F238E27FC236}">
                <a16:creationId xmlns:a16="http://schemas.microsoft.com/office/drawing/2014/main" id="{7561ED6F-87BF-8ACB-1C53-05BE3D6D5138}"/>
              </a:ext>
            </a:extLst>
          </p:cNvPr>
          <p:cNvSpPr>
            <a:spLocks noGrp="1"/>
          </p:cNvSpPr>
          <p:nvPr>
            <p:ph type="pic" sz="quarter" idx="12"/>
          </p:nvPr>
        </p:nvSpPr>
        <p:spPr>
          <a:xfrm>
            <a:off x="0" y="4694238"/>
            <a:ext cx="4187091" cy="2155281"/>
          </a:xfrm>
        </p:spPr>
        <p:txBody>
          <a:bodyPr/>
          <a:lstStyle/>
          <a:p>
            <a:r>
              <a:rPr lang="en-US" dirty="0"/>
              <a:t>Click icon to add picture</a:t>
            </a:r>
          </a:p>
        </p:txBody>
      </p:sp>
    </p:spTree>
    <p:extLst>
      <p:ext uri="{BB962C8B-B14F-4D97-AF65-F5344CB8AC3E}">
        <p14:creationId xmlns:p14="http://schemas.microsoft.com/office/powerpoint/2010/main" val="6343296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D36E-A6F7-4D8A-9345-DF0D974A75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90060D-EAB3-4B28-9FC5-48F50115087B}"/>
              </a:ext>
            </a:extLst>
          </p:cNvPr>
          <p:cNvSpPr>
            <a:spLocks noGrp="1"/>
          </p:cNvSpPr>
          <p:nvPr>
            <p:ph sz="half" idx="1"/>
          </p:nvPr>
        </p:nvSpPr>
        <p:spPr>
          <a:xfrm>
            <a:off x="838200" y="1825625"/>
            <a:ext cx="5181600" cy="435133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6B411F8-66B9-44F9-9B05-083507997ACA}"/>
              </a:ext>
            </a:extLst>
          </p:cNvPr>
          <p:cNvSpPr>
            <a:spLocks noGrp="1"/>
          </p:cNvSpPr>
          <p:nvPr>
            <p:ph sz="half" idx="2"/>
          </p:nvPr>
        </p:nvSpPr>
        <p:spPr>
          <a:xfrm>
            <a:off x="6172200" y="1825625"/>
            <a:ext cx="5181600" cy="435133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6554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91EEB-89AA-4454-8036-7B3103705F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030EF1-03E8-4FE2-B82D-FF1FC58EA2B6}"/>
              </a:ext>
            </a:extLst>
          </p:cNvPr>
          <p:cNvSpPr>
            <a:spLocks noGrp="1"/>
          </p:cNvSpPr>
          <p:nvPr>
            <p:ph type="body" idx="1"/>
          </p:nvPr>
        </p:nvSpPr>
        <p:spPr>
          <a:xfrm>
            <a:off x="839788" y="1681163"/>
            <a:ext cx="5157787" cy="823912"/>
          </a:xfrm>
        </p:spPr>
        <p:txBody>
          <a:bodyPr anchor="b"/>
          <a:lstStyle>
            <a:lvl1pPr marL="0" indent="0">
              <a:buNone/>
              <a:defRPr sz="24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15580AA-506A-4DD4-A139-85C501E3E0CB}"/>
              </a:ext>
            </a:extLst>
          </p:cNvPr>
          <p:cNvSpPr>
            <a:spLocks noGrp="1"/>
          </p:cNvSpPr>
          <p:nvPr>
            <p:ph sz="half" idx="2"/>
          </p:nvPr>
        </p:nvSpPr>
        <p:spPr>
          <a:xfrm>
            <a:off x="839788" y="2505075"/>
            <a:ext cx="5157787" cy="368458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B69BCD2-99E4-43C9-B547-2EE3777E8304}"/>
              </a:ext>
            </a:extLst>
          </p:cNvPr>
          <p:cNvSpPr>
            <a:spLocks noGrp="1"/>
          </p:cNvSpPr>
          <p:nvPr>
            <p:ph type="body" sz="quarter" idx="3"/>
          </p:nvPr>
        </p:nvSpPr>
        <p:spPr>
          <a:xfrm>
            <a:off x="6172200" y="1681163"/>
            <a:ext cx="5183188" cy="823912"/>
          </a:xfrm>
        </p:spPr>
        <p:txBody>
          <a:bodyPr anchor="b"/>
          <a:lstStyle>
            <a:lvl1pPr marL="0" indent="0">
              <a:buNone/>
              <a:defRPr sz="2400" b="1">
                <a:latin typeface="Aptos"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FB3D22-CBEC-4D83-8C9F-3F7C31093892}"/>
              </a:ext>
            </a:extLst>
          </p:cNvPr>
          <p:cNvSpPr>
            <a:spLocks noGrp="1"/>
          </p:cNvSpPr>
          <p:nvPr>
            <p:ph sz="quarter" idx="4"/>
          </p:nvPr>
        </p:nvSpPr>
        <p:spPr>
          <a:xfrm>
            <a:off x="6172200" y="2505075"/>
            <a:ext cx="5183188" cy="3684588"/>
          </a:xfrm>
        </p:spPr>
        <p:txBody>
          <a:bodyPr>
            <a:normAutofit/>
          </a:bodyPr>
          <a:lstStyle>
            <a:lvl1pPr>
              <a:defRPr sz="2400">
                <a:latin typeface="Aptos" panose="020B0004020202020204" pitchFamily="34" charset="0"/>
              </a:defRPr>
            </a:lvl1pPr>
            <a:lvl2pPr>
              <a:defRPr sz="2400">
                <a:latin typeface="Aptos" panose="020B0004020202020204" pitchFamily="34" charset="0"/>
              </a:defRPr>
            </a:lvl2pPr>
            <a:lvl3pPr>
              <a:defRPr sz="2400">
                <a:latin typeface="Aptos" panose="020B0004020202020204" pitchFamily="34" charset="0"/>
              </a:defRPr>
            </a:lvl3pPr>
            <a:lvl4pPr>
              <a:defRPr sz="2400">
                <a:latin typeface="Aptos" panose="020B0004020202020204" pitchFamily="34" charset="0"/>
              </a:defRPr>
            </a:lvl4pPr>
            <a:lvl5pPr>
              <a:defRPr sz="2400">
                <a:latin typeface="Aptos" panose="020B00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08363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able with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5" name="Table Placeholder 4">
            <a:extLst>
              <a:ext uri="{FF2B5EF4-FFF2-40B4-BE49-F238E27FC236}">
                <a16:creationId xmlns:a16="http://schemas.microsoft.com/office/drawing/2014/main" id="{2612E491-204A-D8D8-7211-B7B94B4CB82A}"/>
              </a:ext>
            </a:extLst>
          </p:cNvPr>
          <p:cNvSpPr>
            <a:spLocks noGrp="1"/>
          </p:cNvSpPr>
          <p:nvPr>
            <p:ph type="tbl" sz="quarter" idx="10"/>
          </p:nvPr>
        </p:nvSpPr>
        <p:spPr>
          <a:xfrm>
            <a:off x="838200" y="2298054"/>
            <a:ext cx="10515600" cy="3334395"/>
          </a:xfrm>
        </p:spPr>
        <p:txBody>
          <a:bodyPr/>
          <a:lstStyle/>
          <a:p>
            <a:r>
              <a:rPr lang="en-US" dirty="0"/>
              <a:t>Click icon to add table</a:t>
            </a:r>
          </a:p>
        </p:txBody>
      </p:sp>
    </p:spTree>
    <p:extLst>
      <p:ext uri="{BB962C8B-B14F-4D97-AF65-F5344CB8AC3E}">
        <p14:creationId xmlns:p14="http://schemas.microsoft.com/office/powerpoint/2010/main" val="30835783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rt with Tit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
        <p:nvSpPr>
          <p:cNvPr id="6" name="Chart Placeholder 5">
            <a:extLst>
              <a:ext uri="{FF2B5EF4-FFF2-40B4-BE49-F238E27FC236}">
                <a16:creationId xmlns:a16="http://schemas.microsoft.com/office/drawing/2014/main" id="{CFE7A6ED-8968-4D88-8BED-26FC0335116E}"/>
              </a:ext>
            </a:extLst>
          </p:cNvPr>
          <p:cNvSpPr>
            <a:spLocks noGrp="1"/>
          </p:cNvSpPr>
          <p:nvPr>
            <p:ph type="chart" sz="quarter" idx="14"/>
          </p:nvPr>
        </p:nvSpPr>
        <p:spPr>
          <a:xfrm>
            <a:off x="838200" y="1847850"/>
            <a:ext cx="10515600" cy="4351338"/>
          </a:xfrm>
        </p:spPr>
        <p:txBody>
          <a:bodyPr/>
          <a:lstStyle/>
          <a:p>
            <a:r>
              <a:rPr lang="en-US" dirty="0"/>
              <a:t>Click icon to add chart</a:t>
            </a:r>
          </a:p>
        </p:txBody>
      </p:sp>
    </p:spTree>
    <p:extLst>
      <p:ext uri="{BB962C8B-B14F-4D97-AF65-F5344CB8AC3E}">
        <p14:creationId xmlns:p14="http://schemas.microsoft.com/office/powerpoint/2010/main" val="12663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rt with 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016084" y="620392"/>
            <a:ext cx="3337716" cy="5504688"/>
          </a:xfrm>
        </p:spPr>
        <p:txBody>
          <a:bodyPr anchor="ctr">
            <a:noAutofit/>
          </a:bodyPr>
          <a:lstStyle>
            <a:lvl1pPr>
              <a:defRPr sz="4400"/>
            </a:lvl1pPr>
          </a:lstStyle>
          <a:p>
            <a:r>
              <a:rPr lang="en-US"/>
              <a:t>Click to edit Master title style</a:t>
            </a:r>
          </a:p>
        </p:txBody>
      </p:sp>
      <p:sp>
        <p:nvSpPr>
          <p:cNvPr id="11" name="Chart Placeholder 10">
            <a:extLst>
              <a:ext uri="{FF2B5EF4-FFF2-40B4-BE49-F238E27FC236}">
                <a16:creationId xmlns:a16="http://schemas.microsoft.com/office/drawing/2014/main" id="{F45B0FB8-7202-7BA7-83BB-860EEBA12C57}"/>
              </a:ext>
            </a:extLst>
          </p:cNvPr>
          <p:cNvSpPr>
            <a:spLocks noGrp="1"/>
          </p:cNvSpPr>
          <p:nvPr>
            <p:ph type="chart" sz="quarter" idx="10"/>
          </p:nvPr>
        </p:nvSpPr>
        <p:spPr>
          <a:xfrm>
            <a:off x="838200" y="619887"/>
            <a:ext cx="6630174" cy="5504687"/>
          </a:xfrm>
        </p:spPr>
        <p:txBody>
          <a:bodyPr/>
          <a:lstStyle/>
          <a:p>
            <a:r>
              <a:rPr lang="en-US" dirty="0"/>
              <a:t>Click icon to add chart</a:t>
            </a:r>
          </a:p>
        </p:txBody>
      </p:sp>
    </p:spTree>
    <p:extLst>
      <p:ext uri="{BB962C8B-B14F-4D97-AF65-F5344CB8AC3E}">
        <p14:creationId xmlns:p14="http://schemas.microsoft.com/office/powerpoint/2010/main" val="18385576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rt with 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E3D1-0804-4C4E-8C27-6163CDDABAEC}"/>
              </a:ext>
            </a:extLst>
          </p:cNvPr>
          <p:cNvSpPr>
            <a:spLocks noGrp="1"/>
          </p:cNvSpPr>
          <p:nvPr>
            <p:ph type="title"/>
          </p:nvPr>
        </p:nvSpPr>
        <p:spPr>
          <a:xfrm>
            <a:off x="840927" y="619887"/>
            <a:ext cx="3337716" cy="5504688"/>
          </a:xfrm>
        </p:spPr>
        <p:txBody>
          <a:bodyPr anchor="ctr">
            <a:noAutofit/>
          </a:bodyPr>
          <a:lstStyle>
            <a:lvl1pPr>
              <a:defRPr sz="4400"/>
            </a:lvl1pPr>
          </a:lstStyle>
          <a:p>
            <a:r>
              <a:rPr lang="en-US"/>
              <a:t>Click to edit Master title style</a:t>
            </a:r>
          </a:p>
        </p:txBody>
      </p:sp>
      <p:sp>
        <p:nvSpPr>
          <p:cNvPr id="11" name="Chart Placeholder 10">
            <a:extLst>
              <a:ext uri="{FF2B5EF4-FFF2-40B4-BE49-F238E27FC236}">
                <a16:creationId xmlns:a16="http://schemas.microsoft.com/office/drawing/2014/main" id="{F45B0FB8-7202-7BA7-83BB-860EEBA12C57}"/>
              </a:ext>
            </a:extLst>
          </p:cNvPr>
          <p:cNvSpPr>
            <a:spLocks noGrp="1"/>
          </p:cNvSpPr>
          <p:nvPr>
            <p:ph type="chart" sz="quarter" idx="10"/>
          </p:nvPr>
        </p:nvSpPr>
        <p:spPr>
          <a:xfrm>
            <a:off x="4720899" y="619887"/>
            <a:ext cx="6630174" cy="5504687"/>
          </a:xfrm>
        </p:spPr>
        <p:txBody>
          <a:bodyPr/>
          <a:lstStyle/>
          <a:p>
            <a:r>
              <a:rPr lang="en-US" dirty="0"/>
              <a:t>Click icon to add chart</a:t>
            </a:r>
          </a:p>
        </p:txBody>
      </p:sp>
    </p:spTree>
    <p:extLst>
      <p:ext uri="{BB962C8B-B14F-4D97-AF65-F5344CB8AC3E}">
        <p14:creationId xmlns:p14="http://schemas.microsoft.com/office/powerpoint/2010/main" val="37502350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52BAF-CDF8-4628-9885-92AECFA7518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913301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C4BB34-27EC-4541-9A91-8C411188A125}"/>
              </a:ext>
              <a:ext uri="{C183D7F6-B498-43B3-948B-1728B52AA6E4}">
                <adec:decorative xmlns:adec="http://schemas.microsoft.com/office/drawing/2017/decorative" val="1"/>
              </a:ext>
            </a:extLst>
          </p:cNvPr>
          <p:cNvSpPr>
            <a:spLocks noGrp="1"/>
          </p:cNvSpPr>
          <p:nvPr>
            <p:ph type="dt" sz="half" idx="10"/>
          </p:nvPr>
        </p:nvSpPr>
        <p:spPr/>
        <p:txBody>
          <a:bodyPr/>
          <a:lstStyle>
            <a:lvl1pPr>
              <a:defRPr>
                <a:latin typeface="Aptos" panose="020B0004020202020204" pitchFamily="34" charset="0"/>
              </a:defRPr>
            </a:lvl1pPr>
          </a:lstStyle>
          <a:p>
            <a:fld id="{4F415076-7713-4626-B3ED-2D5C513D0B12}" type="datetime1">
              <a:rPr lang="en-US" smtClean="0"/>
              <a:pPr/>
              <a:t>9/8/2026</a:t>
            </a:fld>
            <a:endParaRPr lang="en-US" dirty="0"/>
          </a:p>
        </p:txBody>
      </p:sp>
      <p:sp>
        <p:nvSpPr>
          <p:cNvPr id="3" name="Footer Placeholder 2">
            <a:extLst>
              <a:ext uri="{FF2B5EF4-FFF2-40B4-BE49-F238E27FC236}">
                <a16:creationId xmlns:a16="http://schemas.microsoft.com/office/drawing/2014/main" id="{5324D303-DAB3-4B74-AE52-B12EA9CC5761}"/>
              </a:ext>
              <a:ext uri="{C183D7F6-B498-43B3-948B-1728B52AA6E4}">
                <adec:decorative xmlns:adec="http://schemas.microsoft.com/office/drawing/2017/decorative" val="1"/>
              </a:ext>
            </a:extLst>
          </p:cNvPr>
          <p:cNvSpPr>
            <a:spLocks noGrp="1"/>
          </p:cNvSpPr>
          <p:nvPr>
            <p:ph type="ftr" sz="quarter" idx="11"/>
          </p:nvPr>
        </p:nvSpPr>
        <p:spPr/>
        <p:txBody>
          <a:bodyPr/>
          <a:lstStyle>
            <a:lvl1pPr>
              <a:defRPr>
                <a:latin typeface="Aptos" panose="020B0004020202020204" pitchFamily="34" charset="0"/>
              </a:defRPr>
            </a:lvl1pPr>
          </a:lstStyle>
          <a:p>
            <a:endParaRPr lang="en-US" dirty="0"/>
          </a:p>
        </p:txBody>
      </p:sp>
      <p:sp>
        <p:nvSpPr>
          <p:cNvPr id="4" name="Slide Number Placeholder 3">
            <a:extLst>
              <a:ext uri="{FF2B5EF4-FFF2-40B4-BE49-F238E27FC236}">
                <a16:creationId xmlns:a16="http://schemas.microsoft.com/office/drawing/2014/main" id="{3FE0BE41-A9D5-425D-B754-E98E73D4B98D}"/>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atin typeface="Aptos" panose="020B0004020202020204" pitchFamily="34" charset="0"/>
              </a:defRPr>
            </a:lvl1pPr>
          </a:lstStyle>
          <a:p>
            <a:fld id="{9E479467-D475-44BA-A6A1-CAD0337F3F46}" type="slidenum">
              <a:rPr lang="en-US" smtClean="0"/>
              <a:pPr/>
              <a:t>‹#›</a:t>
            </a:fld>
            <a:endParaRPr lang="en-US" dirty="0"/>
          </a:p>
        </p:txBody>
      </p:sp>
    </p:spTree>
    <p:extLst>
      <p:ext uri="{BB962C8B-B14F-4D97-AF65-F5344CB8AC3E}">
        <p14:creationId xmlns:p14="http://schemas.microsoft.com/office/powerpoint/2010/main" val="18381281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osing Slide">
    <p:bg>
      <p:bgRef idx="1001">
        <a:schemeClr val="bg2"/>
      </p:bgRef>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5BF0E41D-206D-AA3B-3D42-0B56D560B53C}"/>
              </a:ext>
            </a:extLst>
          </p:cNvPr>
          <p:cNvSpPr>
            <a:spLocks noGrp="1"/>
          </p:cNvSpPr>
          <p:nvPr userDrawn="1">
            <p:ph type="body" sz="quarter" idx="10" hasCustomPrompt="1"/>
          </p:nvPr>
        </p:nvSpPr>
        <p:spPr>
          <a:xfrm>
            <a:off x="5541872" y="3010033"/>
            <a:ext cx="5808751" cy="1273828"/>
          </a:xfrm>
        </p:spPr>
        <p:txBody>
          <a:bodyPr anchor="t"/>
          <a:lstStyle>
            <a:lvl1pPr marL="0" indent="0">
              <a:lnSpc>
                <a:spcPct val="100000"/>
              </a:lnSpc>
              <a:spcBef>
                <a:spcPts val="0"/>
              </a:spcBef>
              <a:buNone/>
              <a:defRPr b="0"/>
            </a:lvl1pPr>
          </a:lstStyle>
          <a:p>
            <a:pPr lvl="0"/>
            <a:r>
              <a:rPr lang="en-US" dirty="0"/>
              <a:t>Job Title and Contact Info</a:t>
            </a:r>
          </a:p>
        </p:txBody>
      </p:sp>
      <p:sp>
        <p:nvSpPr>
          <p:cNvPr id="20" name="Text Placeholder 19">
            <a:extLst>
              <a:ext uri="{FF2B5EF4-FFF2-40B4-BE49-F238E27FC236}">
                <a16:creationId xmlns:a16="http://schemas.microsoft.com/office/drawing/2014/main" id="{76E0A2BF-CA42-D61E-5D47-AC10AB635A58}"/>
              </a:ext>
            </a:extLst>
          </p:cNvPr>
          <p:cNvSpPr>
            <a:spLocks noGrp="1"/>
          </p:cNvSpPr>
          <p:nvPr>
            <p:ph type="body" sz="quarter" idx="11" hasCustomPrompt="1"/>
          </p:nvPr>
        </p:nvSpPr>
        <p:spPr>
          <a:xfrm>
            <a:off x="5541873" y="2531165"/>
            <a:ext cx="5808750" cy="472242"/>
          </a:xfrm>
        </p:spPr>
        <p:txBody>
          <a:bodyPr anchor="ctr"/>
          <a:lstStyle>
            <a:lvl1pPr marL="0" indent="0">
              <a:lnSpc>
                <a:spcPct val="100000"/>
              </a:lnSpc>
              <a:spcBef>
                <a:spcPts val="0"/>
              </a:spcBef>
              <a:buNone/>
              <a:defRPr b="1"/>
            </a:lvl1pPr>
          </a:lstStyle>
          <a:p>
            <a:pPr lvl="0"/>
            <a:r>
              <a:rPr lang="en-US" dirty="0"/>
              <a:t>First and Last Name</a:t>
            </a:r>
          </a:p>
        </p:txBody>
      </p:sp>
      <p:pic>
        <p:nvPicPr>
          <p:cNvPr id="7" name="Picture 6" descr="Oregon Department of Administrative Services logo">
            <a:extLst>
              <a:ext uri="{FF2B5EF4-FFF2-40B4-BE49-F238E27FC236}">
                <a16:creationId xmlns:a16="http://schemas.microsoft.com/office/drawing/2014/main" id="{A4445B30-5663-1A44-A72C-CE65FA2DFB1F}"/>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256303" y="2704864"/>
            <a:ext cx="1565028" cy="1685014"/>
          </a:xfrm>
          <a:prstGeom prst="rect">
            <a:avLst/>
          </a:prstGeom>
        </p:spPr>
      </p:pic>
      <p:cxnSp>
        <p:nvCxnSpPr>
          <p:cNvPr id="8" name="Straight Connector 7">
            <a:extLst>
              <a:ext uri="{FF2B5EF4-FFF2-40B4-BE49-F238E27FC236}">
                <a16:creationId xmlns:a16="http://schemas.microsoft.com/office/drawing/2014/main" id="{D2D27F74-D72F-8614-8C3B-FA17F2561E5B}"/>
              </a:ext>
              <a:ext uri="{C183D7F6-B498-43B3-948B-1728B52AA6E4}">
                <adec:decorative xmlns:adec="http://schemas.microsoft.com/office/drawing/2017/decorative" val="1"/>
              </a:ext>
            </a:extLst>
          </p:cNvPr>
          <p:cNvCxnSpPr>
            <a:cxnSpLocks/>
          </p:cNvCxnSpPr>
          <p:nvPr userDrawn="1"/>
        </p:nvCxnSpPr>
        <p:spPr>
          <a:xfrm>
            <a:off x="5181601" y="2373113"/>
            <a:ext cx="0" cy="211177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92FD48F7-D77E-BDB6-FF58-CCFBB4F4650D}"/>
              </a:ext>
              <a:ext uri="{C183D7F6-B498-43B3-948B-1728B52AA6E4}">
                <adec:decorative xmlns:adec="http://schemas.microsoft.com/office/drawing/2017/decorative" val="1"/>
              </a:ext>
            </a:extLst>
          </p:cNvPr>
          <p:cNvSpPr/>
          <p:nvPr userDrawn="1"/>
        </p:nvSpPr>
        <p:spPr>
          <a:xfrm>
            <a:off x="1" y="0"/>
            <a:ext cx="12192000" cy="230156"/>
          </a:xfrm>
          <a:prstGeom prst="rect">
            <a:avLst/>
          </a:prstGeom>
          <a:solidFill>
            <a:srgbClr val="E1B9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06767748"/>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B153F3-9C64-413E-A391-7B55408D7F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7F689B-B2E0-4A62-9C31-FF484B5C72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4FAA84-EDDB-42FD-9C9F-8A45EF7016B4}"/>
              </a:ext>
              <a:ext uri="{C183D7F6-B498-43B3-948B-1728B52AA6E4}">
                <adec:decorative xmlns:adec="http://schemas.microsoft.com/office/drawing/2017/decorative" val="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ptos" panose="020B0004020202020204" pitchFamily="34" charset="0"/>
              </a:defRPr>
            </a:lvl1pPr>
          </a:lstStyle>
          <a:p>
            <a:fld id="{4DBD35F8-F3A2-413A-AA78-3131A686CB68}" type="datetime1">
              <a:rPr lang="en-US" smtClean="0"/>
              <a:pPr/>
              <a:t>9/8/2026</a:t>
            </a:fld>
            <a:endParaRPr lang="en-US" dirty="0"/>
          </a:p>
        </p:txBody>
      </p:sp>
      <p:sp>
        <p:nvSpPr>
          <p:cNvPr id="5" name="Footer Placeholder 4">
            <a:extLst>
              <a:ext uri="{FF2B5EF4-FFF2-40B4-BE49-F238E27FC236}">
                <a16:creationId xmlns:a16="http://schemas.microsoft.com/office/drawing/2014/main" id="{3CE632E7-F592-4A2F-9EF9-487F2BB155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ptos" panose="020B00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C4712587-F954-4D4C-AAC8-AE59171322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ptos" panose="020B0004020202020204" pitchFamily="34" charset="0"/>
              </a:defRPr>
            </a:lvl1pPr>
          </a:lstStyle>
          <a:p>
            <a:fld id="{9E479467-D475-44BA-A6A1-CAD0337F3F46}" type="slidenum">
              <a:rPr lang="en-US" smtClean="0"/>
              <a:pPr/>
              <a:t>‹#›</a:t>
            </a:fld>
            <a:endParaRPr lang="en-US" dirty="0"/>
          </a:p>
        </p:txBody>
      </p:sp>
    </p:spTree>
    <p:extLst>
      <p:ext uri="{BB962C8B-B14F-4D97-AF65-F5344CB8AC3E}">
        <p14:creationId xmlns:p14="http://schemas.microsoft.com/office/powerpoint/2010/main" val="27646274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hf hdr="0" ftr="0" dt="0"/>
  <p:txStyles>
    <p:titleStyle>
      <a:lvl1pPr algn="l" defTabSz="914400" rtl="0" eaLnBrk="1" latinLnBrk="0" hangingPunct="1">
        <a:lnSpc>
          <a:spcPct val="90000"/>
        </a:lnSpc>
        <a:spcBef>
          <a:spcPct val="0"/>
        </a:spcBef>
        <a:buNone/>
        <a:defRPr sz="4400" kern="1200">
          <a:solidFill>
            <a:schemeClr val="tx1"/>
          </a:solidFill>
          <a:latin typeface="Montserrat"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ptos"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oregon.gov/das/Financial/Acctng/Documents/60.10.00.pdf" TargetMode="External"/><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hyperlink" Target="https://www.oregon.gov/das/Financial/AcctgSys/Documents/Chapter-5-Desc-Profiles.pdf#page=131" TargetMode="External"/><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hyperlink" Target="https://www.oregon.gov/das/Financial/Acctng/Documents/60.10.00.pdf" TargetMode="External"/><Relationship Id="rId2" Type="http://schemas.openxmlformats.org/officeDocument/2006/relationships/image" Target="../media/image25.jpg"/><Relationship Id="rId1" Type="http://schemas.openxmlformats.org/officeDocument/2006/relationships/slideLayout" Target="../slideLayouts/slideLayout20.xml"/><Relationship Id="rId4" Type="http://schemas.openxmlformats.org/officeDocument/2006/relationships/hyperlink" Target="https://www.oregon.gov/das/Financial/Acctng/Documents/60.30.00.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oregon.gov/das/Financial/Acctng/Documents/60.30.00.pdf" TargetMode="External"/><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hyperlink" Target="https://www.oregon.gov/das/Financial/AcctgSys/Documents/Transaction-Codes.xlsx" TargetMode="External"/><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35.jp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hyperlink" Target="https://www.oregon.gov/das/Financial/Acctng/Documents/60.10.00.pdf" TargetMode="External"/><Relationship Id="rId2" Type="http://schemas.openxmlformats.org/officeDocument/2006/relationships/notesSlide" Target="../notesSlides/notesSlide20.xml"/><Relationship Id="rId1" Type="http://schemas.openxmlformats.org/officeDocument/2006/relationships/slideLayout" Target="../slideLayouts/slideLayout21.xml"/><Relationship Id="rId5" Type="http://schemas.openxmlformats.org/officeDocument/2006/relationships/hyperlink" Target="https://www.oregon.gov/das/Financial/AcctgSys/Documents/Transaction-Codes.xlsx" TargetMode="External"/><Relationship Id="rId4" Type="http://schemas.openxmlformats.org/officeDocument/2006/relationships/hyperlink" Target="https://www.oregon.gov/das/Financial/Acctng/Documents/60.30.00.pdf"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www.oregon.gov/das/Financial/AcctgSys/Documents/Transaction-Codes.xlsx" TargetMode="Externa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3" Type="http://schemas.openxmlformats.org/officeDocument/2006/relationships/hyperlink" Target="https://www.oregon.gov/das/Financial/Acctng/Documents/60.30.00.pdf" TargetMode="External"/><Relationship Id="rId2" Type="http://schemas.openxmlformats.org/officeDocument/2006/relationships/hyperlink" Target="https://www.oregon.gov/das/Financial/Acctng/Documents/60.10.00.pdf" TargetMode="External"/><Relationship Id="rId1" Type="http://schemas.openxmlformats.org/officeDocument/2006/relationships/slideLayout" Target="../slideLayouts/slideLayout20.xml"/><Relationship Id="rId4" Type="http://schemas.openxmlformats.org/officeDocument/2006/relationships/image" Target="../media/image54.jp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0.xml"/><Relationship Id="rId1" Type="http://schemas.openxmlformats.org/officeDocument/2006/relationships/slideLayout" Target="../slideLayouts/slideLayout2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hyperlink" Target="https://www.oregon.gov/das/Financial/AcctgSys/Documents/Transaction-Codes.xlsx" TargetMode="Externa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6.xml"/><Relationship Id="rId4" Type="http://schemas.openxmlformats.org/officeDocument/2006/relationships/image" Target="../media/image62.png"/></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16.xml"/><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5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72E03-67C0-A967-7937-1D324B15A1AE}"/>
              </a:ext>
            </a:extLst>
          </p:cNvPr>
          <p:cNvSpPr>
            <a:spLocks noGrp="1"/>
          </p:cNvSpPr>
          <p:nvPr>
            <p:ph type="ctrTitle"/>
          </p:nvPr>
        </p:nvSpPr>
        <p:spPr/>
        <p:txBody>
          <a:bodyPr/>
          <a:lstStyle/>
          <a:p>
            <a:r>
              <a:rPr lang="en-US" dirty="0"/>
              <a:t>Transaction Code Basic Training</a:t>
            </a:r>
          </a:p>
        </p:txBody>
      </p:sp>
      <p:sp>
        <p:nvSpPr>
          <p:cNvPr id="3" name="Subtitle 2">
            <a:extLst>
              <a:ext uri="{FF2B5EF4-FFF2-40B4-BE49-F238E27FC236}">
                <a16:creationId xmlns:a16="http://schemas.microsoft.com/office/drawing/2014/main" id="{8DDAC865-5D28-C471-1F21-E56CCEAFED45}"/>
              </a:ext>
            </a:extLst>
          </p:cNvPr>
          <p:cNvSpPr>
            <a:spLocks noGrp="1"/>
          </p:cNvSpPr>
          <p:nvPr>
            <p:ph type="subTitle" idx="1"/>
          </p:nvPr>
        </p:nvSpPr>
        <p:spPr/>
        <p:txBody>
          <a:bodyPr/>
          <a:lstStyle/>
          <a:p>
            <a:r>
              <a:rPr lang="en-US" dirty="0"/>
              <a:t>Statewide Financial Management Services </a:t>
            </a:r>
          </a:p>
          <a:p>
            <a:r>
              <a:rPr lang="en-US" dirty="0"/>
              <a:t>September 9 &amp; 23, 2026 </a:t>
            </a:r>
          </a:p>
          <a:p>
            <a:r>
              <a:rPr lang="en-US" dirty="0"/>
              <a:t>Department of Administrative Services</a:t>
            </a:r>
          </a:p>
        </p:txBody>
      </p:sp>
    </p:spTree>
    <p:extLst>
      <p:ext uri="{BB962C8B-B14F-4D97-AF65-F5344CB8AC3E}">
        <p14:creationId xmlns:p14="http://schemas.microsoft.com/office/powerpoint/2010/main" val="1831689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9ACDE-FC6E-CA35-F051-CDBE87FE9F3F}"/>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371108BB-A73C-4C44-E046-1C55F681BE6C}"/>
              </a:ext>
            </a:extLst>
          </p:cNvPr>
          <p:cNvSpPr>
            <a:spLocks noGrp="1"/>
          </p:cNvSpPr>
          <p:nvPr>
            <p:ph type="body" sz="quarter" idx="11"/>
          </p:nvPr>
        </p:nvSpPr>
        <p:spPr/>
        <p:txBody>
          <a:bodyPr/>
          <a:lstStyle/>
          <a:p>
            <a:r>
              <a:rPr lang="en-US" dirty="0"/>
              <a:t>General Information</a:t>
            </a:r>
          </a:p>
          <a:p>
            <a:r>
              <a:rPr lang="en-US" dirty="0"/>
              <a:t>Deposits </a:t>
            </a:r>
          </a:p>
          <a:p>
            <a:r>
              <a:rPr lang="en-US" dirty="0"/>
              <a:t>Accounts Receivable</a:t>
            </a:r>
          </a:p>
          <a:p>
            <a:r>
              <a:rPr lang="en-US" dirty="0"/>
              <a:t>Accounts Payable</a:t>
            </a:r>
          </a:p>
        </p:txBody>
      </p:sp>
    </p:spTree>
    <p:extLst>
      <p:ext uri="{BB962C8B-B14F-4D97-AF65-F5344CB8AC3E}">
        <p14:creationId xmlns:p14="http://schemas.microsoft.com/office/powerpoint/2010/main" val="3868973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045B-EC0B-63CA-EC01-6E4543F44B2A}"/>
              </a:ext>
            </a:extLst>
          </p:cNvPr>
          <p:cNvSpPr>
            <a:spLocks noGrp="1"/>
          </p:cNvSpPr>
          <p:nvPr>
            <p:ph type="title"/>
          </p:nvPr>
        </p:nvSpPr>
        <p:spPr/>
        <p:txBody>
          <a:bodyPr/>
          <a:lstStyle/>
          <a:p>
            <a:r>
              <a:rPr lang="en-US" dirty="0"/>
              <a:t>Accounts Payable</a:t>
            </a:r>
          </a:p>
        </p:txBody>
      </p:sp>
      <p:sp>
        <p:nvSpPr>
          <p:cNvPr id="3" name="Text Placeholder 2">
            <a:extLst>
              <a:ext uri="{FF2B5EF4-FFF2-40B4-BE49-F238E27FC236}">
                <a16:creationId xmlns:a16="http://schemas.microsoft.com/office/drawing/2014/main" id="{891C59E6-A67C-3207-A7B2-E4D00BDF7229}"/>
              </a:ext>
            </a:extLst>
          </p:cNvPr>
          <p:cNvSpPr>
            <a:spLocks noGrp="1"/>
          </p:cNvSpPr>
          <p:nvPr>
            <p:ph type="body" idx="1"/>
          </p:nvPr>
        </p:nvSpPr>
        <p:spPr/>
        <p:txBody>
          <a:bodyPr/>
          <a:lstStyle/>
          <a:p>
            <a:r>
              <a:rPr lang="en-US" dirty="0"/>
              <a:t>Presented by Amber Nunnery</a:t>
            </a:r>
          </a:p>
        </p:txBody>
      </p:sp>
    </p:spTree>
    <p:extLst>
      <p:ext uri="{BB962C8B-B14F-4D97-AF65-F5344CB8AC3E}">
        <p14:creationId xmlns:p14="http://schemas.microsoft.com/office/powerpoint/2010/main" val="4192090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49CB-29E8-E249-3740-F0270E822628}"/>
              </a:ext>
            </a:extLst>
          </p:cNvPr>
          <p:cNvSpPr>
            <a:spLocks noGrp="1"/>
          </p:cNvSpPr>
          <p:nvPr>
            <p:ph type="title"/>
          </p:nvPr>
        </p:nvSpPr>
        <p:spPr/>
        <p:txBody>
          <a:bodyPr/>
          <a:lstStyle/>
          <a:p>
            <a:r>
              <a:rPr lang="en-US" dirty="0"/>
              <a:t>You received a bill</a:t>
            </a:r>
          </a:p>
        </p:txBody>
      </p:sp>
      <p:sp>
        <p:nvSpPr>
          <p:cNvPr id="3" name="Slide Number Placeholder 2">
            <a:extLst>
              <a:ext uri="{FF2B5EF4-FFF2-40B4-BE49-F238E27FC236}">
                <a16:creationId xmlns:a16="http://schemas.microsoft.com/office/drawing/2014/main" id="{EE5CC6D1-DDB5-1B18-43F8-37D6A28C0861}"/>
              </a:ext>
            </a:extLst>
          </p:cNvPr>
          <p:cNvSpPr>
            <a:spLocks noGrp="1"/>
          </p:cNvSpPr>
          <p:nvPr>
            <p:ph type="sldNum" sz="quarter" idx="4294967295"/>
          </p:nvPr>
        </p:nvSpPr>
        <p:spPr>
          <a:xfrm>
            <a:off x="8610600" y="6356350"/>
            <a:ext cx="2743200" cy="365125"/>
          </a:xfrm>
        </p:spPr>
        <p:txBody>
          <a:bodyPr/>
          <a:lstStyle/>
          <a:p>
            <a:fld id="{9E479467-D475-44BA-A6A1-CAD0337F3F46}" type="slidenum">
              <a:rPr lang="en-US" smtClean="0"/>
              <a:pPr/>
              <a:t>4</a:t>
            </a:fld>
            <a:endParaRPr lang="en-US" dirty="0"/>
          </a:p>
        </p:txBody>
      </p:sp>
      <p:graphicFrame>
        <p:nvGraphicFramePr>
          <p:cNvPr id="4" name="Content Placeholder 2" descr="Smart art asking what information do I have, how can I issue a payment, and where do I start?">
            <a:extLst>
              <a:ext uri="{FF2B5EF4-FFF2-40B4-BE49-F238E27FC236}">
                <a16:creationId xmlns:a16="http://schemas.microsoft.com/office/drawing/2014/main" id="{21FFA94D-BEB2-04C7-C289-318BA3B68A79}"/>
              </a:ext>
            </a:extLst>
          </p:cNvPr>
          <p:cNvGraphicFramePr>
            <a:graphicFrameLocks/>
          </p:cNvGraphicFramePr>
          <p:nvPr>
            <p:extLst>
              <p:ext uri="{D42A27DB-BD31-4B8C-83A1-F6EECF244321}">
                <p14:modId xmlns:p14="http://schemas.microsoft.com/office/powerpoint/2010/main" val="2493050400"/>
              </p:ext>
            </p:extLst>
          </p:nvPr>
        </p:nvGraphicFramePr>
        <p:xfrm>
          <a:off x="838200" y="184785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8906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584C-0BB1-FB24-D2DC-86E9FF2BAD1E}"/>
              </a:ext>
            </a:extLst>
          </p:cNvPr>
          <p:cNvSpPr>
            <a:spLocks noGrp="1"/>
          </p:cNvSpPr>
          <p:nvPr>
            <p:ph type="title"/>
          </p:nvPr>
        </p:nvSpPr>
        <p:spPr>
          <a:xfrm>
            <a:off x="839788" y="548462"/>
            <a:ext cx="4911857" cy="2136811"/>
          </a:xfrm>
        </p:spPr>
        <p:txBody>
          <a:bodyPr/>
          <a:lstStyle/>
          <a:p>
            <a:r>
              <a:rPr lang="en-US" sz="3200" dirty="0"/>
              <a:t>Step 1: Identify type of transaction</a:t>
            </a:r>
            <a:br>
              <a:rPr lang="en-US" sz="3200" dirty="0"/>
            </a:br>
            <a:endParaRPr lang="en-US" sz="3200" dirty="0"/>
          </a:p>
        </p:txBody>
      </p:sp>
      <p:sp>
        <p:nvSpPr>
          <p:cNvPr id="4" name="Text Placeholder 3">
            <a:extLst>
              <a:ext uri="{FF2B5EF4-FFF2-40B4-BE49-F238E27FC236}">
                <a16:creationId xmlns:a16="http://schemas.microsoft.com/office/drawing/2014/main" id="{DFA304CF-0F94-5F59-D269-562F322FD224}"/>
              </a:ext>
            </a:extLst>
          </p:cNvPr>
          <p:cNvSpPr>
            <a:spLocks noGrp="1"/>
          </p:cNvSpPr>
          <p:nvPr>
            <p:ph type="body" sz="quarter" idx="12"/>
          </p:nvPr>
        </p:nvSpPr>
        <p:spPr>
          <a:xfrm>
            <a:off x="924630" y="3032059"/>
            <a:ext cx="5490458" cy="3397315"/>
          </a:xfrm>
        </p:spPr>
        <p:txBody>
          <a:bodyPr>
            <a:normAutofit/>
          </a:bodyPr>
          <a:lstStyle/>
          <a:p>
            <a:pPr marL="285750" indent="-285750">
              <a:lnSpc>
                <a:spcPct val="80000"/>
              </a:lnSpc>
              <a:defRPr/>
            </a:pPr>
            <a:r>
              <a:rPr lang="en-US" altLang="en-US" dirty="0">
                <a:hlinkClick r:id="rId3"/>
              </a:rPr>
              <a:t>OAM 60.10.00</a:t>
            </a:r>
            <a:r>
              <a:rPr lang="en-US" altLang="en-US" dirty="0"/>
              <a:t> list GL’s associated with payables.</a:t>
            </a:r>
          </a:p>
          <a:p>
            <a:pPr marL="285750" indent="-285750">
              <a:lnSpc>
                <a:spcPct val="80000"/>
              </a:lnSpc>
              <a:defRPr/>
            </a:pPr>
            <a:endParaRPr lang="en-US" altLang="en-US" sz="1100" dirty="0"/>
          </a:p>
          <a:p>
            <a:pPr marL="285750" indent="-285750">
              <a:lnSpc>
                <a:spcPct val="80000"/>
              </a:lnSpc>
              <a:defRPr/>
            </a:pPr>
            <a:r>
              <a:rPr lang="en-US" altLang="en-US" dirty="0"/>
              <a:t>Vouchers Payable (GL 1211) is used to generate payments in R*STARS.</a:t>
            </a:r>
          </a:p>
          <a:p>
            <a:pPr marL="285750" indent="-285750">
              <a:lnSpc>
                <a:spcPct val="80000"/>
              </a:lnSpc>
              <a:defRPr/>
            </a:pPr>
            <a:endParaRPr lang="en-US" altLang="en-US" sz="1100" dirty="0"/>
          </a:p>
          <a:p>
            <a:pPr marL="285750" indent="-285750">
              <a:lnSpc>
                <a:spcPct val="80000"/>
              </a:lnSpc>
              <a:defRPr/>
            </a:pPr>
            <a:r>
              <a:rPr lang="en-US" altLang="en-US" dirty="0"/>
              <a:t>Payments are issued via a physical warrant or ACH.</a:t>
            </a:r>
          </a:p>
        </p:txBody>
      </p:sp>
      <p:pic>
        <p:nvPicPr>
          <p:cNvPr id="6" name="Picture Placeholder 5" descr="R*STARS T-Rex reading the Oregon Accounting Manual">
            <a:extLst>
              <a:ext uri="{FF2B5EF4-FFF2-40B4-BE49-F238E27FC236}">
                <a16:creationId xmlns:a16="http://schemas.microsoft.com/office/drawing/2014/main" id="{B8310023-9A22-5715-06B4-0A2BAB5CD020}"/>
              </a:ext>
            </a:extLst>
          </p:cNvPr>
          <p:cNvPicPr>
            <a:picLocks noGrp="1" noChangeAspect="1"/>
          </p:cNvPicPr>
          <p:nvPr>
            <p:ph type="pic" sz="quarter" idx="11"/>
          </p:nvPr>
        </p:nvPicPr>
        <p:blipFill rotWithShape="1">
          <a:blip r:embed="rId4">
            <a:extLst>
              <a:ext uri="{28A0092B-C50C-407E-A947-70E740481C1C}">
                <a14:useLocalDpi xmlns:a14="http://schemas.microsoft.com/office/drawing/2010/main" val="0"/>
              </a:ext>
            </a:extLst>
          </a:blip>
          <a:srcRect l="-28539" r="-28539"/>
          <a:stretch/>
        </p:blipFill>
        <p:spPr/>
      </p:pic>
    </p:spTree>
    <p:extLst>
      <p:ext uri="{BB962C8B-B14F-4D97-AF65-F5344CB8AC3E}">
        <p14:creationId xmlns:p14="http://schemas.microsoft.com/office/powerpoint/2010/main" val="422270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F2AF4A-2D1A-6FA8-45B9-6127C4A9FD44}"/>
              </a:ext>
            </a:extLst>
          </p:cNvPr>
          <p:cNvSpPr>
            <a:spLocks noGrp="1"/>
          </p:cNvSpPr>
          <p:nvPr>
            <p:ph type="title"/>
          </p:nvPr>
        </p:nvSpPr>
        <p:spPr>
          <a:xfrm>
            <a:off x="315685" y="375384"/>
            <a:ext cx="11560629" cy="1325563"/>
          </a:xfrm>
        </p:spPr>
        <p:txBody>
          <a:bodyPr/>
          <a:lstStyle/>
          <a:p>
            <a:pPr algn="ctr"/>
            <a:r>
              <a:rPr lang="en-US" dirty="0"/>
              <a:t>Oregon Accounting Manual Definition</a:t>
            </a:r>
          </a:p>
        </p:txBody>
      </p:sp>
      <p:pic>
        <p:nvPicPr>
          <p:cNvPr id="12" name="Content Placeholder 11" descr="Snip from the Oregon Accounting Manual displaying GL1211 Voucher Payable, and definition.  Liabilities for goods and services evidence by approved vouchers.">
            <a:extLst>
              <a:ext uri="{FF2B5EF4-FFF2-40B4-BE49-F238E27FC236}">
                <a16:creationId xmlns:a16="http://schemas.microsoft.com/office/drawing/2014/main" id="{FAD23F24-599D-A260-8066-25DA85658E4C}"/>
              </a:ext>
            </a:extLst>
          </p:cNvPr>
          <p:cNvPicPr>
            <a:picLocks noGrp="1" noChangeAspect="1"/>
          </p:cNvPicPr>
          <p:nvPr>
            <p:ph idx="1"/>
          </p:nvPr>
        </p:nvPicPr>
        <p:blipFill rotWithShape="1">
          <a:blip r:embed="rId3"/>
          <a:srcRect/>
          <a:stretch>
            <a:fillRect/>
          </a:stretch>
        </p:blipFill>
        <p:spPr>
          <a:xfrm>
            <a:off x="720332" y="2346979"/>
            <a:ext cx="10751336" cy="306699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129380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3CA30-BA78-99F3-9E04-C163FC3BD0C2}"/>
              </a:ext>
            </a:extLst>
          </p:cNvPr>
          <p:cNvSpPr>
            <a:spLocks noGrp="1"/>
          </p:cNvSpPr>
          <p:nvPr>
            <p:ph type="title"/>
          </p:nvPr>
        </p:nvSpPr>
        <p:spPr/>
        <p:txBody>
          <a:bodyPr/>
          <a:lstStyle/>
          <a:p>
            <a:r>
              <a:rPr lang="en-US" dirty="0"/>
              <a:t>Voucher Payable</a:t>
            </a:r>
          </a:p>
        </p:txBody>
      </p:sp>
      <p:sp>
        <p:nvSpPr>
          <p:cNvPr id="3" name="Content Placeholder 2">
            <a:extLst>
              <a:ext uri="{FF2B5EF4-FFF2-40B4-BE49-F238E27FC236}">
                <a16:creationId xmlns:a16="http://schemas.microsoft.com/office/drawing/2014/main" id="{B6B4F568-EBAC-1F3C-291B-4B40CAF4A4AA}"/>
              </a:ext>
            </a:extLst>
          </p:cNvPr>
          <p:cNvSpPr>
            <a:spLocks noGrp="1"/>
          </p:cNvSpPr>
          <p:nvPr>
            <p:ph type="body" sz="quarter" idx="12"/>
          </p:nvPr>
        </p:nvSpPr>
        <p:spPr/>
        <p:txBody>
          <a:bodyPr/>
          <a:lstStyle/>
          <a:p>
            <a:r>
              <a:rPr lang="en-US" dirty="0"/>
              <a:t>Checks vs. Warrants</a:t>
            </a:r>
          </a:p>
          <a:p>
            <a:r>
              <a:rPr lang="en-US" dirty="0"/>
              <a:t>Warrant Writing Indicator</a:t>
            </a:r>
          </a:p>
          <a:p>
            <a:r>
              <a:rPr lang="en-US" dirty="0"/>
              <a:t>Due Date</a:t>
            </a:r>
          </a:p>
        </p:txBody>
      </p:sp>
      <p:pic>
        <p:nvPicPr>
          <p:cNvPr id="6" name="Picture Placeholder 5" descr="Close up of checklist">
            <a:extLst>
              <a:ext uri="{FF2B5EF4-FFF2-40B4-BE49-F238E27FC236}">
                <a16:creationId xmlns:a16="http://schemas.microsoft.com/office/drawing/2014/main" id="{DCCEC909-40EC-9C8B-A452-BEA76C2CDF0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5093" r="15093"/>
          <a:stretch>
            <a:fillRect/>
          </a:stretch>
        </p:blipFill>
        <p:spPr/>
      </p:pic>
    </p:spTree>
    <p:extLst>
      <p:ext uri="{BB962C8B-B14F-4D97-AF65-F5344CB8AC3E}">
        <p14:creationId xmlns:p14="http://schemas.microsoft.com/office/powerpoint/2010/main" val="280093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3EAA-D23B-01FA-572C-64A2BD5A0057}"/>
              </a:ext>
            </a:extLst>
          </p:cNvPr>
          <p:cNvSpPr>
            <a:spLocks noGrp="1"/>
          </p:cNvSpPr>
          <p:nvPr>
            <p:ph type="title"/>
          </p:nvPr>
        </p:nvSpPr>
        <p:spPr/>
        <p:txBody>
          <a:bodyPr/>
          <a:lstStyle/>
          <a:p>
            <a:r>
              <a:rPr lang="en-US" dirty="0"/>
              <a:t>Checks Compared to Warrants</a:t>
            </a:r>
          </a:p>
        </p:txBody>
      </p:sp>
      <p:sp>
        <p:nvSpPr>
          <p:cNvPr id="3" name="Content Placeholder 2">
            <a:extLst>
              <a:ext uri="{FF2B5EF4-FFF2-40B4-BE49-F238E27FC236}">
                <a16:creationId xmlns:a16="http://schemas.microsoft.com/office/drawing/2014/main" id="{26111ECF-9330-012F-FF23-CD44A6BDA7F1}"/>
              </a:ext>
            </a:extLst>
          </p:cNvPr>
          <p:cNvSpPr>
            <a:spLocks noGrp="1"/>
          </p:cNvSpPr>
          <p:nvPr>
            <p:ph idx="1"/>
          </p:nvPr>
        </p:nvSpPr>
        <p:spPr/>
        <p:txBody>
          <a:bodyPr>
            <a:normAutofit/>
          </a:bodyPr>
          <a:lstStyle/>
          <a:p>
            <a:pPr marL="0" indent="0">
              <a:buNone/>
            </a:pPr>
            <a:r>
              <a:rPr lang="en-US" dirty="0"/>
              <a:t>Warrants</a:t>
            </a:r>
          </a:p>
          <a:p>
            <a:pPr lvl="1"/>
            <a:r>
              <a:rPr lang="en-US" dirty="0"/>
              <a:t>Promise to pay.</a:t>
            </a:r>
          </a:p>
          <a:p>
            <a:pPr lvl="1"/>
            <a:r>
              <a:rPr lang="en-US" dirty="0"/>
              <a:t>Receipted Account at Treasury.</a:t>
            </a:r>
          </a:p>
          <a:p>
            <a:pPr lvl="1"/>
            <a:r>
              <a:rPr lang="en-US" dirty="0"/>
              <a:t>Issued through R*STARS</a:t>
            </a:r>
          </a:p>
          <a:p>
            <a:pPr lvl="1"/>
            <a:r>
              <a:rPr lang="en-US" dirty="0"/>
              <a:t>In a fiscal emergency, the State is not legally required to immediately redeem.</a:t>
            </a:r>
          </a:p>
          <a:p>
            <a:pPr marL="0" indent="0">
              <a:buNone/>
            </a:pPr>
            <a:r>
              <a:rPr lang="en-US" dirty="0"/>
              <a:t>Checks</a:t>
            </a:r>
          </a:p>
          <a:p>
            <a:pPr lvl="1"/>
            <a:r>
              <a:rPr lang="en-US" dirty="0"/>
              <a:t>Demand drafts</a:t>
            </a:r>
          </a:p>
          <a:p>
            <a:pPr lvl="1"/>
            <a:r>
              <a:rPr lang="en-US" dirty="0"/>
              <a:t>Suspense Account at Treasury</a:t>
            </a:r>
          </a:p>
          <a:p>
            <a:pPr lvl="1"/>
            <a:r>
              <a:rPr lang="en-US" dirty="0"/>
              <a:t>Not issued through R*STARS</a:t>
            </a:r>
          </a:p>
          <a:p>
            <a:pPr lvl="1"/>
            <a:r>
              <a:rPr lang="en-US" dirty="0"/>
              <a:t>Agencies must have check-writing authority to issue checks.</a:t>
            </a:r>
          </a:p>
        </p:txBody>
      </p:sp>
    </p:spTree>
    <p:extLst>
      <p:ext uri="{BB962C8B-B14F-4D97-AF65-F5344CB8AC3E}">
        <p14:creationId xmlns:p14="http://schemas.microsoft.com/office/powerpoint/2010/main" val="4153023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584C-0BB1-FB24-D2DC-86E9FF2BAD1E}"/>
              </a:ext>
            </a:extLst>
          </p:cNvPr>
          <p:cNvSpPr>
            <a:spLocks noGrp="1"/>
          </p:cNvSpPr>
          <p:nvPr>
            <p:ph type="title"/>
          </p:nvPr>
        </p:nvSpPr>
        <p:spPr/>
        <p:txBody>
          <a:bodyPr/>
          <a:lstStyle/>
          <a:p>
            <a:r>
              <a:rPr lang="en-US" dirty="0"/>
              <a:t>Warrant Writing Indicator</a:t>
            </a:r>
          </a:p>
        </p:txBody>
      </p:sp>
      <p:sp>
        <p:nvSpPr>
          <p:cNvPr id="4" name="Text Placeholder 3">
            <a:extLst>
              <a:ext uri="{FF2B5EF4-FFF2-40B4-BE49-F238E27FC236}">
                <a16:creationId xmlns:a16="http://schemas.microsoft.com/office/drawing/2014/main" id="{DFA304CF-0F94-5F59-D269-562F322FD224}"/>
              </a:ext>
            </a:extLst>
          </p:cNvPr>
          <p:cNvSpPr>
            <a:spLocks noGrp="1"/>
          </p:cNvSpPr>
          <p:nvPr>
            <p:ph type="body" sz="quarter" idx="12"/>
          </p:nvPr>
        </p:nvSpPr>
        <p:spPr/>
        <p:txBody>
          <a:bodyPr anchor="ctr"/>
          <a:lstStyle/>
          <a:p>
            <a:r>
              <a:rPr lang="en-US" dirty="0"/>
              <a:t>Found on 28A Screen</a:t>
            </a:r>
          </a:p>
          <a:p>
            <a:r>
              <a:rPr lang="en-US" dirty="0"/>
              <a:t>WW IND </a:t>
            </a:r>
            <a:r>
              <a:rPr lang="en-US" altLang="en-US" dirty="0"/>
              <a:t>= 1 a warrant will generate.</a:t>
            </a:r>
          </a:p>
          <a:p>
            <a:endParaRPr lang="en-US" dirty="0"/>
          </a:p>
        </p:txBody>
      </p:sp>
      <p:pic>
        <p:nvPicPr>
          <p:cNvPr id="6" name="Picture Placeholder 5" descr="28A screen for T-Code 222 highlighting the Warrant Writing Indicator.">
            <a:extLst>
              <a:ext uri="{FF2B5EF4-FFF2-40B4-BE49-F238E27FC236}">
                <a16:creationId xmlns:a16="http://schemas.microsoft.com/office/drawing/2014/main" id="{B8310023-9A22-5715-06B4-0A2BAB5CD020}"/>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640" t="230" r="42760" b="-230"/>
          <a:stretch>
            <a:fillRect/>
          </a:stretch>
        </p:blipFill>
        <p:spPr>
          <a:xfrm>
            <a:off x="5089217" y="15766"/>
            <a:ext cx="7181613" cy="6858000"/>
          </a:xfrm>
        </p:spPr>
      </p:pic>
    </p:spTree>
    <p:extLst>
      <p:ext uri="{BB962C8B-B14F-4D97-AF65-F5344CB8AC3E}">
        <p14:creationId xmlns:p14="http://schemas.microsoft.com/office/powerpoint/2010/main" val="681483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584C-0BB1-FB24-D2DC-86E9FF2BAD1E}"/>
              </a:ext>
            </a:extLst>
          </p:cNvPr>
          <p:cNvSpPr>
            <a:spLocks noGrp="1"/>
          </p:cNvSpPr>
          <p:nvPr>
            <p:ph type="title"/>
          </p:nvPr>
        </p:nvSpPr>
        <p:spPr/>
        <p:txBody>
          <a:bodyPr/>
          <a:lstStyle/>
          <a:p>
            <a:r>
              <a:rPr lang="en-US" dirty="0"/>
              <a:t>Due Date</a:t>
            </a:r>
          </a:p>
        </p:txBody>
      </p:sp>
      <p:sp>
        <p:nvSpPr>
          <p:cNvPr id="4" name="Text Placeholder 3">
            <a:extLst>
              <a:ext uri="{FF2B5EF4-FFF2-40B4-BE49-F238E27FC236}">
                <a16:creationId xmlns:a16="http://schemas.microsoft.com/office/drawing/2014/main" id="{DFA304CF-0F94-5F59-D269-562F322FD224}"/>
              </a:ext>
            </a:extLst>
          </p:cNvPr>
          <p:cNvSpPr>
            <a:spLocks noGrp="1"/>
          </p:cNvSpPr>
          <p:nvPr>
            <p:ph type="body" sz="quarter" idx="12"/>
          </p:nvPr>
        </p:nvSpPr>
        <p:spPr/>
        <p:txBody>
          <a:bodyPr>
            <a:normAutofit/>
          </a:bodyPr>
          <a:lstStyle/>
          <a:p>
            <a:r>
              <a:rPr lang="en-US" dirty="0"/>
              <a:t>Required for Voucher Payable Transaction.</a:t>
            </a:r>
          </a:p>
          <a:p>
            <a:r>
              <a:rPr lang="en-US" dirty="0"/>
              <a:t>Indicates when payment will generate.</a:t>
            </a:r>
          </a:p>
          <a:p>
            <a:r>
              <a:rPr lang="en-US" dirty="0"/>
              <a:t>Future dated transaction remain on the 530 screen until the due date.</a:t>
            </a:r>
          </a:p>
        </p:txBody>
      </p:sp>
      <p:pic>
        <p:nvPicPr>
          <p:cNvPr id="6" name="Picture Placeholder 5" descr="Payment entry screen in R*STARS highlighting the Due Date line.">
            <a:extLst>
              <a:ext uri="{FF2B5EF4-FFF2-40B4-BE49-F238E27FC236}">
                <a16:creationId xmlns:a16="http://schemas.microsoft.com/office/drawing/2014/main" id="{B8310023-9A22-5715-06B4-0A2BAB5CD020}"/>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3781" r="15519"/>
          <a:stretch>
            <a:fillRect/>
          </a:stretch>
        </p:blipFill>
        <p:spPr>
          <a:xfrm>
            <a:off x="5010387" y="0"/>
            <a:ext cx="7181613" cy="6858000"/>
          </a:xfrm>
        </p:spPr>
      </p:pic>
    </p:spTree>
    <p:extLst>
      <p:ext uri="{BB962C8B-B14F-4D97-AF65-F5344CB8AC3E}">
        <p14:creationId xmlns:p14="http://schemas.microsoft.com/office/powerpoint/2010/main" val="1155596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E588-9BCB-4783-9AED-D40A53327C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8FF41-2B45-763F-302C-1F97F159FA2C}"/>
              </a:ext>
            </a:extLst>
          </p:cNvPr>
          <p:cNvSpPr>
            <a:spLocks noGrp="1"/>
          </p:cNvSpPr>
          <p:nvPr>
            <p:ph type="title"/>
          </p:nvPr>
        </p:nvSpPr>
        <p:spPr/>
        <p:txBody>
          <a:bodyPr/>
          <a:lstStyle/>
          <a:p>
            <a:r>
              <a:rPr lang="en-US" dirty="0"/>
              <a:t>Vendors &amp; Payment Distribution Types (PDT)</a:t>
            </a:r>
          </a:p>
        </p:txBody>
      </p:sp>
      <p:sp>
        <p:nvSpPr>
          <p:cNvPr id="3" name="Content Placeholder 2">
            <a:extLst>
              <a:ext uri="{FF2B5EF4-FFF2-40B4-BE49-F238E27FC236}">
                <a16:creationId xmlns:a16="http://schemas.microsoft.com/office/drawing/2014/main" id="{17802836-158C-239C-F919-83DD416DDE45}"/>
              </a:ext>
            </a:extLst>
          </p:cNvPr>
          <p:cNvSpPr>
            <a:spLocks noGrp="1"/>
          </p:cNvSpPr>
          <p:nvPr>
            <p:ph type="body" sz="quarter" idx="12"/>
          </p:nvPr>
        </p:nvSpPr>
        <p:spPr/>
        <p:txBody>
          <a:bodyPr anchor="ctr"/>
          <a:lstStyle/>
          <a:p>
            <a:r>
              <a:rPr lang="en-US" dirty="0"/>
              <a:t>Vendor Profiles</a:t>
            </a:r>
          </a:p>
          <a:p>
            <a:r>
              <a:rPr lang="en-US" dirty="0"/>
              <a:t>PDT’s</a:t>
            </a:r>
          </a:p>
          <a:p>
            <a:r>
              <a:rPr lang="en-US" dirty="0"/>
              <a:t>Frequently used PDT’s</a:t>
            </a:r>
          </a:p>
        </p:txBody>
      </p:sp>
      <p:pic>
        <p:nvPicPr>
          <p:cNvPr id="6" name="Picture Placeholder 5" descr="Letters in shelves">
            <a:extLst>
              <a:ext uri="{FF2B5EF4-FFF2-40B4-BE49-F238E27FC236}">
                <a16:creationId xmlns:a16="http://schemas.microsoft.com/office/drawing/2014/main" id="{546A536A-EF71-2626-0312-9E7AAB6F8329}"/>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5225" r="15225"/>
          <a:stretch/>
        </p:blipFill>
        <p:spPr/>
      </p:pic>
    </p:spTree>
    <p:extLst>
      <p:ext uri="{BB962C8B-B14F-4D97-AF65-F5344CB8AC3E}">
        <p14:creationId xmlns:p14="http://schemas.microsoft.com/office/powerpoint/2010/main" val="1449564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59C14C6-078C-2384-C70B-C00A45E7A3EB}"/>
              </a:ext>
            </a:extLst>
          </p:cNvPr>
          <p:cNvSpPr>
            <a:spLocks noGrp="1"/>
          </p:cNvSpPr>
          <p:nvPr>
            <p:ph type="title"/>
          </p:nvPr>
        </p:nvSpPr>
        <p:spPr/>
        <p:txBody>
          <a:bodyPr/>
          <a:lstStyle/>
          <a:p>
            <a:r>
              <a:rPr lang="en-US" dirty="0"/>
              <a:t>Vendor Profiles</a:t>
            </a:r>
          </a:p>
        </p:txBody>
      </p:sp>
      <p:pic>
        <p:nvPicPr>
          <p:cNvPr id="10" name="Picture Placeholder 9" descr="Vendor Number and Mail Code on transaction entry screen in R*STARS.">
            <a:extLst>
              <a:ext uri="{FF2B5EF4-FFF2-40B4-BE49-F238E27FC236}">
                <a16:creationId xmlns:a16="http://schemas.microsoft.com/office/drawing/2014/main" id="{05612285-6BB1-BA5A-F6CC-EF224E5F5745}"/>
              </a:ext>
            </a:extLst>
          </p:cNvPr>
          <p:cNvPicPr>
            <a:picLocks noGrp="1" noChangeAspect="1"/>
          </p:cNvPicPr>
          <p:nvPr>
            <p:ph type="pic" sz="quarter" idx="13"/>
          </p:nvPr>
        </p:nvPicPr>
        <p:blipFill>
          <a:blip r:embed="rId3"/>
          <a:srcRect l="185" t="20908" r="-185" b="4992"/>
          <a:stretch>
            <a:fillRect/>
          </a:stretch>
        </p:blipFill>
        <p:spPr>
          <a:xfrm>
            <a:off x="8917" y="0"/>
            <a:ext cx="4826957" cy="2774267"/>
          </a:xfrm>
          <a:prstGeom prst="rect">
            <a:avLst/>
          </a:prstGeom>
        </p:spPr>
      </p:pic>
      <p:pic>
        <p:nvPicPr>
          <p:cNvPr id="16" name="Picture Placeholder 15" descr="51 Vendor Mail Code Profile in R*STARS highlighting the vendor PDT.">
            <a:extLst>
              <a:ext uri="{FF2B5EF4-FFF2-40B4-BE49-F238E27FC236}">
                <a16:creationId xmlns:a16="http://schemas.microsoft.com/office/drawing/2014/main" id="{0F1578B2-FC98-1107-8B26-E94A184057A1}"/>
              </a:ext>
            </a:extLst>
          </p:cNvPr>
          <p:cNvPicPr>
            <a:picLocks noGrp="1" noChangeAspect="1"/>
          </p:cNvPicPr>
          <p:nvPr>
            <p:ph type="pic" sz="quarter" idx="14"/>
          </p:nvPr>
        </p:nvPicPr>
        <p:blipFill>
          <a:blip r:embed="rId4"/>
          <a:srcRect l="135" r="26632"/>
          <a:stretch>
            <a:fillRect/>
          </a:stretch>
        </p:blipFill>
        <p:spPr>
          <a:xfrm>
            <a:off x="8917" y="3005404"/>
            <a:ext cx="4826957" cy="3852596"/>
          </a:xfrm>
          <a:prstGeom prst="rect">
            <a:avLst/>
          </a:prstGeom>
        </p:spPr>
      </p:pic>
      <p:sp>
        <p:nvSpPr>
          <p:cNvPr id="8" name="Text Placeholder 7">
            <a:extLst>
              <a:ext uri="{FF2B5EF4-FFF2-40B4-BE49-F238E27FC236}">
                <a16:creationId xmlns:a16="http://schemas.microsoft.com/office/drawing/2014/main" id="{F80D342A-0A49-C434-ABFE-7D265306007E}"/>
              </a:ext>
            </a:extLst>
          </p:cNvPr>
          <p:cNvSpPr>
            <a:spLocks noGrp="1"/>
          </p:cNvSpPr>
          <p:nvPr>
            <p:ph type="body" sz="quarter" idx="15"/>
          </p:nvPr>
        </p:nvSpPr>
        <p:spPr/>
        <p:txBody>
          <a:bodyPr/>
          <a:lstStyle/>
          <a:p>
            <a:r>
              <a:rPr lang="en-US" dirty="0"/>
              <a:t>Voucher Payables require a vendor number and mail code.</a:t>
            </a:r>
          </a:p>
          <a:p>
            <a:r>
              <a:rPr lang="en-US" dirty="0"/>
              <a:t>Mail codes are listed on 51 screen.</a:t>
            </a:r>
          </a:p>
          <a:p>
            <a:r>
              <a:rPr lang="en-US" dirty="0"/>
              <a:t>The PDT (Payment Distribution Type) on the profile indicates default PDT for vendor payments.</a:t>
            </a:r>
          </a:p>
        </p:txBody>
      </p:sp>
    </p:spTree>
    <p:extLst>
      <p:ext uri="{BB962C8B-B14F-4D97-AF65-F5344CB8AC3E}">
        <p14:creationId xmlns:p14="http://schemas.microsoft.com/office/powerpoint/2010/main" val="1593400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3EAA-D23B-01FA-572C-64A2BD5A0057}"/>
              </a:ext>
            </a:extLst>
          </p:cNvPr>
          <p:cNvSpPr>
            <a:spLocks noGrp="1"/>
          </p:cNvSpPr>
          <p:nvPr>
            <p:ph type="title"/>
          </p:nvPr>
        </p:nvSpPr>
        <p:spPr/>
        <p:txBody>
          <a:bodyPr/>
          <a:lstStyle/>
          <a:p>
            <a:r>
              <a:rPr lang="en-US" dirty="0"/>
              <a:t>Payment Distribution Type (PDT)</a:t>
            </a:r>
          </a:p>
        </p:txBody>
      </p:sp>
      <p:pic>
        <p:nvPicPr>
          <p:cNvPr id="7" name="Picture Placeholder 6" descr="500 Batch Header Entry Screen in R*STARS. Arrow highlighting the PDT on the batch entry screen.&#10;">
            <a:extLst>
              <a:ext uri="{FF2B5EF4-FFF2-40B4-BE49-F238E27FC236}">
                <a16:creationId xmlns:a16="http://schemas.microsoft.com/office/drawing/2014/main" id="{622394E1-4CBC-5F50-27F1-6678B8627929}"/>
              </a:ext>
            </a:extLst>
          </p:cNvPr>
          <p:cNvPicPr>
            <a:picLocks noGrp="1" noChangeAspect="1"/>
          </p:cNvPicPr>
          <p:nvPr>
            <p:ph type="pic" sz="quarter" idx="13"/>
          </p:nvPr>
        </p:nvPicPr>
        <p:blipFill>
          <a:blip r:embed="rId2"/>
          <a:srcRect t="6616" b="6616"/>
          <a:stretch/>
        </p:blipFill>
        <p:spPr>
          <a:prstGeom prst="rect">
            <a:avLst/>
          </a:prstGeom>
        </p:spPr>
      </p:pic>
      <p:pic>
        <p:nvPicPr>
          <p:cNvPr id="9" name="Picture Placeholder 8" descr="Transaction entry screen in R*STARS highlighting the ability to overwrite PDT on the transaction entry screen.&#10;">
            <a:extLst>
              <a:ext uri="{FF2B5EF4-FFF2-40B4-BE49-F238E27FC236}">
                <a16:creationId xmlns:a16="http://schemas.microsoft.com/office/drawing/2014/main" id="{3DF345AE-1362-DBC3-AE5B-1E3CAFB1B5C7}"/>
              </a:ext>
            </a:extLst>
          </p:cNvPr>
          <p:cNvPicPr>
            <a:picLocks noGrp="1" noChangeAspect="1"/>
          </p:cNvPicPr>
          <p:nvPr>
            <p:ph type="pic" sz="quarter" idx="14"/>
          </p:nvPr>
        </p:nvPicPr>
        <p:blipFill>
          <a:blip r:embed="rId3"/>
          <a:srcRect l="9034"/>
          <a:stretch>
            <a:fillRect/>
          </a:stretch>
        </p:blipFill>
        <p:spPr>
          <a:xfrm>
            <a:off x="8917" y="3005404"/>
            <a:ext cx="4826957" cy="3852596"/>
          </a:xfrm>
          <a:prstGeom prst="rect">
            <a:avLst/>
          </a:prstGeom>
        </p:spPr>
      </p:pic>
      <p:sp>
        <p:nvSpPr>
          <p:cNvPr id="3" name="Content Placeholder 2">
            <a:extLst>
              <a:ext uri="{FF2B5EF4-FFF2-40B4-BE49-F238E27FC236}">
                <a16:creationId xmlns:a16="http://schemas.microsoft.com/office/drawing/2014/main" id="{26111ECF-9330-012F-FF23-CD44A6BDA7F1}"/>
              </a:ext>
            </a:extLst>
          </p:cNvPr>
          <p:cNvSpPr>
            <a:spLocks noGrp="1"/>
          </p:cNvSpPr>
          <p:nvPr>
            <p:ph type="body" sz="quarter" idx="15"/>
          </p:nvPr>
        </p:nvSpPr>
        <p:spPr/>
        <p:txBody>
          <a:bodyPr/>
          <a:lstStyle/>
          <a:p>
            <a:r>
              <a:rPr lang="en-US" dirty="0"/>
              <a:t>Default PDT is pulled from the 51 screen.</a:t>
            </a:r>
          </a:p>
          <a:p>
            <a:r>
              <a:rPr lang="en-US" dirty="0"/>
              <a:t>You can enter a PDT on the batch header this will overwrite default PDT.</a:t>
            </a:r>
          </a:p>
          <a:p>
            <a:r>
              <a:rPr lang="en-US" dirty="0"/>
              <a:t>You can enter a PDT on the individual transactions this will overwrite both batch header and default PDT.</a:t>
            </a:r>
          </a:p>
        </p:txBody>
      </p:sp>
    </p:spTree>
    <p:extLst>
      <p:ext uri="{BB962C8B-B14F-4D97-AF65-F5344CB8AC3E}">
        <p14:creationId xmlns:p14="http://schemas.microsoft.com/office/powerpoint/2010/main" val="1543654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1B6B9-D413-B90C-B74A-10BA15537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D29898-8022-1103-8FD6-A097E64467A8}"/>
              </a:ext>
            </a:extLst>
          </p:cNvPr>
          <p:cNvSpPr>
            <a:spLocks noGrp="1"/>
          </p:cNvSpPr>
          <p:nvPr>
            <p:ph type="title"/>
          </p:nvPr>
        </p:nvSpPr>
        <p:spPr>
          <a:xfrm>
            <a:off x="602774" y="411302"/>
            <a:ext cx="3805598" cy="2136811"/>
          </a:xfrm>
        </p:spPr>
        <p:txBody>
          <a:bodyPr anchor="t"/>
          <a:lstStyle/>
          <a:p>
            <a:r>
              <a:rPr lang="en-US" dirty="0"/>
              <a:t>Frequently Used PDT</a:t>
            </a:r>
          </a:p>
        </p:txBody>
      </p:sp>
      <p:sp>
        <p:nvSpPr>
          <p:cNvPr id="3" name="Content Placeholder 2">
            <a:extLst>
              <a:ext uri="{FF2B5EF4-FFF2-40B4-BE49-F238E27FC236}">
                <a16:creationId xmlns:a16="http://schemas.microsoft.com/office/drawing/2014/main" id="{92234D36-3C0C-BED6-E81C-C89C9C3733C7}"/>
              </a:ext>
            </a:extLst>
          </p:cNvPr>
          <p:cNvSpPr>
            <a:spLocks noGrp="1"/>
          </p:cNvSpPr>
          <p:nvPr>
            <p:ph type="body" sz="quarter" idx="12"/>
          </p:nvPr>
        </p:nvSpPr>
        <p:spPr>
          <a:xfrm>
            <a:off x="429752" y="2707005"/>
            <a:ext cx="4279627" cy="2941320"/>
          </a:xfrm>
        </p:spPr>
        <p:txBody>
          <a:bodyPr>
            <a:normAutofit/>
          </a:bodyPr>
          <a:lstStyle/>
          <a:p>
            <a:r>
              <a:rPr lang="en-US" dirty="0"/>
              <a:t>MA: Mails Warrant. </a:t>
            </a:r>
          </a:p>
          <a:p>
            <a:r>
              <a:rPr lang="en-US" dirty="0"/>
              <a:t>RA: Warrants returned to agency. </a:t>
            </a:r>
          </a:p>
          <a:p>
            <a:r>
              <a:rPr lang="en-US" dirty="0"/>
              <a:t>DA: ACH payment to vendor. </a:t>
            </a:r>
          </a:p>
          <a:p>
            <a:r>
              <a:rPr lang="en-US" dirty="0">
                <a:hlinkClick r:id="rId3"/>
              </a:rPr>
              <a:t>All PDT options</a:t>
            </a:r>
            <a:endParaRPr lang="en-US" dirty="0"/>
          </a:p>
        </p:txBody>
      </p:sp>
      <p:pic>
        <p:nvPicPr>
          <p:cNvPr id="6" name="Content Placeholder 5" descr="Colorful envelopes">
            <a:extLst>
              <a:ext uri="{FF2B5EF4-FFF2-40B4-BE49-F238E27FC236}">
                <a16:creationId xmlns:a16="http://schemas.microsoft.com/office/drawing/2014/main" id="{E2CDA84D-C9EE-DDA0-D74F-E783F8F217A6}"/>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5058" r="15058"/>
          <a:stretch/>
        </p:blipFill>
        <p:spPr/>
      </p:pic>
    </p:spTree>
    <p:extLst>
      <p:ext uri="{BB962C8B-B14F-4D97-AF65-F5344CB8AC3E}">
        <p14:creationId xmlns:p14="http://schemas.microsoft.com/office/powerpoint/2010/main" val="1853917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3EAA-D23B-01FA-572C-64A2BD5A0057}"/>
              </a:ext>
            </a:extLst>
          </p:cNvPr>
          <p:cNvSpPr>
            <a:spLocks noGrp="1"/>
          </p:cNvSpPr>
          <p:nvPr>
            <p:ph type="title"/>
          </p:nvPr>
        </p:nvSpPr>
        <p:spPr/>
        <p:txBody>
          <a:bodyPr/>
          <a:lstStyle/>
          <a:p>
            <a:r>
              <a:rPr lang="en-US" dirty="0"/>
              <a:t>Accounts Payable Examples</a:t>
            </a:r>
          </a:p>
        </p:txBody>
      </p:sp>
      <p:sp>
        <p:nvSpPr>
          <p:cNvPr id="3" name="Content Placeholder 2">
            <a:extLst>
              <a:ext uri="{FF2B5EF4-FFF2-40B4-BE49-F238E27FC236}">
                <a16:creationId xmlns:a16="http://schemas.microsoft.com/office/drawing/2014/main" id="{26111ECF-9330-012F-FF23-CD44A6BDA7F1}"/>
              </a:ext>
            </a:extLst>
          </p:cNvPr>
          <p:cNvSpPr>
            <a:spLocks noGrp="1"/>
          </p:cNvSpPr>
          <p:nvPr>
            <p:ph idx="1"/>
          </p:nvPr>
        </p:nvSpPr>
        <p:spPr/>
        <p:txBody>
          <a:bodyPr>
            <a:normAutofit/>
          </a:bodyPr>
          <a:lstStyle/>
          <a:p>
            <a:pPr>
              <a:lnSpc>
                <a:spcPct val="200000"/>
              </a:lnSpc>
            </a:pPr>
            <a:r>
              <a:rPr lang="en-US" dirty="0"/>
              <a:t>Example #1 – Record a Voucher Payable for an Expenditure</a:t>
            </a:r>
          </a:p>
          <a:p>
            <a:pPr>
              <a:lnSpc>
                <a:spcPct val="200000"/>
              </a:lnSpc>
            </a:pPr>
            <a:r>
              <a:rPr lang="en-US" dirty="0"/>
              <a:t>Example #2 – Record a Voucher Payable to Clear a Deposit Liability Balance</a:t>
            </a:r>
          </a:p>
          <a:p>
            <a:pPr>
              <a:lnSpc>
                <a:spcPct val="200000"/>
              </a:lnSpc>
            </a:pPr>
            <a:r>
              <a:rPr lang="en-US" dirty="0"/>
              <a:t>Example #3 – Correct Coding Used on a Voucher Payable</a:t>
            </a:r>
          </a:p>
        </p:txBody>
      </p:sp>
    </p:spTree>
    <p:extLst>
      <p:ext uri="{BB962C8B-B14F-4D97-AF65-F5344CB8AC3E}">
        <p14:creationId xmlns:p14="http://schemas.microsoft.com/office/powerpoint/2010/main" val="2804575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3EAA-D23B-01FA-572C-64A2BD5A0057}"/>
              </a:ext>
            </a:extLst>
          </p:cNvPr>
          <p:cNvSpPr>
            <a:spLocks noGrp="1"/>
          </p:cNvSpPr>
          <p:nvPr>
            <p:ph type="title"/>
          </p:nvPr>
        </p:nvSpPr>
        <p:spPr/>
        <p:txBody>
          <a:bodyPr/>
          <a:lstStyle/>
          <a:p>
            <a:r>
              <a:rPr lang="en-US" dirty="0"/>
              <a:t>Example 1: Voucher Payable-Expenditure</a:t>
            </a:r>
          </a:p>
        </p:txBody>
      </p:sp>
      <p:sp>
        <p:nvSpPr>
          <p:cNvPr id="3" name="Content Placeholder 2">
            <a:extLst>
              <a:ext uri="{FF2B5EF4-FFF2-40B4-BE49-F238E27FC236}">
                <a16:creationId xmlns:a16="http://schemas.microsoft.com/office/drawing/2014/main" id="{26111ECF-9330-012F-FF23-CD44A6BDA7F1}"/>
              </a:ext>
            </a:extLst>
          </p:cNvPr>
          <p:cNvSpPr>
            <a:spLocks noGrp="1"/>
          </p:cNvSpPr>
          <p:nvPr>
            <p:ph sz="half" idx="1"/>
          </p:nvPr>
        </p:nvSpPr>
        <p:spPr/>
        <p:txBody>
          <a:bodyPr anchor="ctr">
            <a:normAutofit/>
          </a:bodyPr>
          <a:lstStyle/>
          <a:p>
            <a:pPr marL="0" indent="0">
              <a:buNone/>
            </a:pPr>
            <a:r>
              <a:rPr lang="en-US" dirty="0">
                <a:ea typeface="Times New Roman" panose="02020603050405020304" pitchFamily="18" charset="0"/>
                <a:cs typeface="Arial" panose="020B0604020202020204" pitchFamily="34" charset="0"/>
              </a:rPr>
              <a:t>Your agency ordered and received new business cards for your employees. You have received a bill from the vendor. You have already confirmed that this vendor is correctly set up in R*STARS. You want to record this expenditure in R*STARS and have the system generate a warrant that will be mailed directly to the vendor.</a:t>
            </a:r>
          </a:p>
          <a:p>
            <a:pPr marL="0" indent="0">
              <a:buNone/>
            </a:pPr>
            <a:endParaRPr lang="en-US" sz="1050" b="1" u="sng" dirty="0">
              <a:ea typeface="Times New Roman" panose="02020603050405020304" pitchFamily="18" charset="0"/>
              <a:cs typeface="Arial" panose="020B0604020202020204" pitchFamily="34" charset="0"/>
            </a:endParaRPr>
          </a:p>
        </p:txBody>
      </p:sp>
      <p:pic>
        <p:nvPicPr>
          <p:cNvPr id="12" name="Content Placeholder 11" descr="R*STARS dinasour holding a R*STARS business card.">
            <a:extLst>
              <a:ext uri="{FF2B5EF4-FFF2-40B4-BE49-F238E27FC236}">
                <a16:creationId xmlns:a16="http://schemas.microsoft.com/office/drawing/2014/main" id="{C9ABAAD3-88C6-82A7-1AEC-D5C694DBB02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1978925"/>
            <a:ext cx="5181600" cy="3749569"/>
          </a:xfrm>
          <a:prstGeom prst="rect">
            <a:avLst/>
          </a:prstGeom>
        </p:spPr>
      </p:pic>
    </p:spTree>
    <p:extLst>
      <p:ext uri="{BB962C8B-B14F-4D97-AF65-F5344CB8AC3E}">
        <p14:creationId xmlns:p14="http://schemas.microsoft.com/office/powerpoint/2010/main" val="3255325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45662-52A1-8E73-0084-572688B37422}"/>
              </a:ext>
            </a:extLst>
          </p:cNvPr>
          <p:cNvSpPr>
            <a:spLocks noGrp="1"/>
          </p:cNvSpPr>
          <p:nvPr>
            <p:ph type="title"/>
          </p:nvPr>
        </p:nvSpPr>
        <p:spPr/>
        <p:txBody>
          <a:bodyPr/>
          <a:lstStyle/>
          <a:p>
            <a:r>
              <a:rPr lang="en-US" dirty="0"/>
              <a:t>Example 1: Step 1</a:t>
            </a:r>
          </a:p>
        </p:txBody>
      </p:sp>
      <p:pic>
        <p:nvPicPr>
          <p:cNvPr id="6" name="Content Placeholder 5" descr="Magnifying glass and question mark">
            <a:extLst>
              <a:ext uri="{FF2B5EF4-FFF2-40B4-BE49-F238E27FC236}">
                <a16:creationId xmlns:a16="http://schemas.microsoft.com/office/drawing/2014/main" id="{8C35DF55-6705-3AAF-6144-22DBC71C244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543915"/>
            <a:ext cx="5181600" cy="2914757"/>
          </a:xfrm>
        </p:spPr>
      </p:pic>
      <p:sp>
        <p:nvSpPr>
          <p:cNvPr id="4" name="Content Placeholder 3">
            <a:extLst>
              <a:ext uri="{FF2B5EF4-FFF2-40B4-BE49-F238E27FC236}">
                <a16:creationId xmlns:a16="http://schemas.microsoft.com/office/drawing/2014/main" id="{92632903-CA4C-8B43-47B8-F9FE11F5EF44}"/>
              </a:ext>
            </a:extLst>
          </p:cNvPr>
          <p:cNvSpPr>
            <a:spLocks noGrp="1"/>
          </p:cNvSpPr>
          <p:nvPr>
            <p:ph sz="half" idx="2"/>
          </p:nvPr>
        </p:nvSpPr>
        <p:spPr/>
        <p:txBody>
          <a:bodyPr anchor="ctr"/>
          <a:lstStyle/>
          <a:p>
            <a:r>
              <a:rPr lang="en-US" b="1" u="sng" dirty="0">
                <a:ea typeface="Times New Roman" panose="02020603050405020304" pitchFamily="18" charset="0"/>
                <a:cs typeface="Arial" panose="020B0604020202020204" pitchFamily="34" charset="0"/>
              </a:rPr>
              <a:t>Step 1</a:t>
            </a:r>
            <a:r>
              <a:rPr lang="en-US" dirty="0">
                <a:ea typeface="Times New Roman" panose="02020603050405020304" pitchFamily="18" charset="0"/>
                <a:cs typeface="Arial" panose="020B0604020202020204" pitchFamily="34" charset="0"/>
              </a:rPr>
              <a:t>: Identify the type of transaction.</a:t>
            </a:r>
          </a:p>
          <a:p>
            <a:pPr marL="0" indent="0">
              <a:buNone/>
            </a:pPr>
            <a:endParaRPr lang="en-US" sz="1050" dirty="0">
              <a:ea typeface="Times New Roman" panose="02020603050405020304" pitchFamily="18" charset="0"/>
              <a:cs typeface="Arial" panose="020B0604020202020204" pitchFamily="34" charset="0"/>
            </a:endParaRPr>
          </a:p>
          <a:p>
            <a:r>
              <a:rPr lang="en-US" dirty="0">
                <a:ea typeface="Times New Roman" panose="02020603050405020304" pitchFamily="18" charset="0"/>
                <a:cs typeface="Arial" panose="020B0604020202020204" pitchFamily="34" charset="0"/>
              </a:rPr>
              <a:t>What </a:t>
            </a:r>
            <a:r>
              <a:rPr lang="en-US" dirty="0">
                <a:ea typeface="Times New Roman" panose="02020603050405020304" pitchFamily="18" charset="0"/>
                <a:cs typeface="Arial" panose="020B0604020202020204" pitchFamily="34" charset="0"/>
                <a:hlinkClick r:id="rId3"/>
              </a:rPr>
              <a:t>General Ledger (GL) accounts</a:t>
            </a:r>
            <a:r>
              <a:rPr lang="en-US" dirty="0">
                <a:ea typeface="Times New Roman" panose="02020603050405020304" pitchFamily="18" charset="0"/>
                <a:cs typeface="Arial" panose="020B0604020202020204" pitchFamily="34" charset="0"/>
              </a:rPr>
              <a:t>?</a:t>
            </a:r>
            <a:endParaRPr lang="en-US" sz="1050" dirty="0"/>
          </a:p>
          <a:p>
            <a:r>
              <a:rPr lang="en-US" dirty="0">
                <a:ea typeface="Times New Roman" panose="02020603050405020304" pitchFamily="18" charset="0"/>
                <a:cs typeface="Arial" panose="020B0604020202020204" pitchFamily="34" charset="0"/>
              </a:rPr>
              <a:t>What </a:t>
            </a:r>
            <a:r>
              <a:rPr lang="en-US" dirty="0">
                <a:ea typeface="Times New Roman" panose="02020603050405020304" pitchFamily="18" charset="0"/>
                <a:cs typeface="Arial" panose="020B0604020202020204" pitchFamily="34" charset="0"/>
                <a:hlinkClick r:id="rId4"/>
              </a:rPr>
              <a:t>Comptroller Object (COBJ) </a:t>
            </a:r>
            <a:r>
              <a:rPr lang="en-US" dirty="0">
                <a:ea typeface="Times New Roman" panose="02020603050405020304" pitchFamily="18" charset="0"/>
                <a:cs typeface="Arial" panose="020B0604020202020204" pitchFamily="34" charset="0"/>
              </a:rPr>
              <a:t>?</a:t>
            </a:r>
          </a:p>
          <a:p>
            <a:endParaRPr lang="en-US" dirty="0"/>
          </a:p>
        </p:txBody>
      </p:sp>
    </p:spTree>
    <p:extLst>
      <p:ext uri="{BB962C8B-B14F-4D97-AF65-F5344CB8AC3E}">
        <p14:creationId xmlns:p14="http://schemas.microsoft.com/office/powerpoint/2010/main" val="4244406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2D342-0D91-A643-628E-CB9CC8A245AB}"/>
              </a:ext>
            </a:extLst>
          </p:cNvPr>
          <p:cNvSpPr>
            <a:spLocks noGrp="1"/>
          </p:cNvSpPr>
          <p:nvPr>
            <p:ph type="title"/>
          </p:nvPr>
        </p:nvSpPr>
        <p:spPr/>
        <p:txBody>
          <a:bodyPr/>
          <a:lstStyle/>
          <a:p>
            <a:r>
              <a:rPr lang="en-US" dirty="0"/>
              <a:t>Example 1: GL Accounts to Use- GL 1211</a:t>
            </a:r>
          </a:p>
        </p:txBody>
      </p:sp>
      <p:pic>
        <p:nvPicPr>
          <p:cNvPr id="14" name="Picture Placeholder 13" descr="Bank check with solid fill">
            <a:extLst>
              <a:ext uri="{FF2B5EF4-FFF2-40B4-BE49-F238E27FC236}">
                <a16:creationId xmlns:a16="http://schemas.microsoft.com/office/drawing/2014/main" id="{D26557B8-2C42-CC74-7579-9508DAD1B44F}"/>
              </a:ext>
            </a:extLst>
          </p:cNvPr>
          <p:cNvPicPr>
            <a:picLocks noGrp="1" noChangeAspect="1"/>
          </p:cNvPicPr>
          <p:nvPr>
            <p:ph type="pic" sz="quarter" idx="18"/>
          </p:nvPr>
        </p:nvPicPr>
        <p:blipFill>
          <a:blip>
            <a:extLst>
              <a:ext uri="{96DAC541-7B7A-43D3-8B79-37D633B846F1}">
                <asvg:svgBlip xmlns:asvg="http://schemas.microsoft.com/office/drawing/2016/SVG/main" r:embed="rId3"/>
              </a:ext>
            </a:extLst>
          </a:blip>
          <a:srcRect/>
          <a:stretch/>
        </p:blipFill>
        <p:spPr/>
      </p:pic>
      <p:sp>
        <p:nvSpPr>
          <p:cNvPr id="4" name="Text Placeholder 3">
            <a:extLst>
              <a:ext uri="{FF2B5EF4-FFF2-40B4-BE49-F238E27FC236}">
                <a16:creationId xmlns:a16="http://schemas.microsoft.com/office/drawing/2014/main" id="{E8AA0C5E-015C-4CB5-2E81-F2E64C691D69}"/>
              </a:ext>
            </a:extLst>
          </p:cNvPr>
          <p:cNvSpPr>
            <a:spLocks noGrp="1"/>
          </p:cNvSpPr>
          <p:nvPr>
            <p:ph type="body" sz="quarter" idx="13"/>
          </p:nvPr>
        </p:nvSpPr>
        <p:spPr/>
        <p:txBody>
          <a:bodyPr>
            <a:normAutofit/>
          </a:bodyPr>
          <a:lstStyle/>
          <a:p>
            <a:r>
              <a:rPr lang="en-US" dirty="0"/>
              <a:t>Generate a payment in R*STARS</a:t>
            </a:r>
          </a:p>
        </p:txBody>
      </p:sp>
      <p:pic>
        <p:nvPicPr>
          <p:cNvPr id="16" name="Picture Placeholder 15" descr="Payroll with solid fill">
            <a:extLst>
              <a:ext uri="{FF2B5EF4-FFF2-40B4-BE49-F238E27FC236}">
                <a16:creationId xmlns:a16="http://schemas.microsoft.com/office/drawing/2014/main" id="{7FD8C560-B935-72ED-03DF-8D277BDF6F3E}"/>
              </a:ext>
            </a:extLst>
          </p:cNvPr>
          <p:cNvPicPr>
            <a:picLocks noGrp="1" noChangeAspect="1"/>
          </p:cNvPicPr>
          <p:nvPr>
            <p:ph type="pic" sz="quarter" idx="19"/>
          </p:nvPr>
        </p:nvPicPr>
        <p:blipFill>
          <a:blip>
            <a:extLst>
              <a:ext uri="{96DAC541-7B7A-43D3-8B79-37D633B846F1}">
                <asvg:svgBlip xmlns:asvg="http://schemas.microsoft.com/office/drawing/2016/SVG/main" r:embed="rId4"/>
              </a:ext>
            </a:extLst>
          </a:blip>
          <a:srcRect/>
          <a:stretch/>
        </p:blipFill>
        <p:spPr/>
      </p:pic>
      <p:sp>
        <p:nvSpPr>
          <p:cNvPr id="6" name="Text Placeholder 5">
            <a:extLst>
              <a:ext uri="{FF2B5EF4-FFF2-40B4-BE49-F238E27FC236}">
                <a16:creationId xmlns:a16="http://schemas.microsoft.com/office/drawing/2014/main" id="{55B01497-B18E-5047-2821-14B860369094}"/>
              </a:ext>
            </a:extLst>
          </p:cNvPr>
          <p:cNvSpPr>
            <a:spLocks noGrp="1"/>
          </p:cNvSpPr>
          <p:nvPr>
            <p:ph type="body" sz="quarter" idx="23"/>
          </p:nvPr>
        </p:nvSpPr>
        <p:spPr/>
        <p:txBody>
          <a:bodyPr>
            <a:normAutofit lnSpcReduction="10000"/>
          </a:bodyPr>
          <a:lstStyle/>
          <a:p>
            <a:r>
              <a:rPr lang="en-US" dirty="0"/>
              <a:t>We need to post  to GL1211 (Vouchers Payable)</a:t>
            </a:r>
          </a:p>
        </p:txBody>
      </p:sp>
      <p:pic>
        <p:nvPicPr>
          <p:cNvPr id="18" name="Picture Placeholder 17" descr="Network diagram with solid fill">
            <a:extLst>
              <a:ext uri="{FF2B5EF4-FFF2-40B4-BE49-F238E27FC236}">
                <a16:creationId xmlns:a16="http://schemas.microsoft.com/office/drawing/2014/main" id="{89421894-457D-712E-D03D-E1F844B88E23}"/>
              </a:ext>
            </a:extLst>
          </p:cNvPr>
          <p:cNvPicPr>
            <a:picLocks noGrp="1" noChangeAspect="1"/>
          </p:cNvPicPr>
          <p:nvPr>
            <p:ph type="pic" sz="quarter" idx="20"/>
          </p:nvPr>
        </p:nvPicPr>
        <p:blipFill>
          <a:blip>
            <a:extLst>
              <a:ext uri="{96DAC541-7B7A-43D3-8B79-37D633B846F1}">
                <asvg:svgBlip xmlns:asvg="http://schemas.microsoft.com/office/drawing/2016/SVG/main" r:embed="rId5"/>
              </a:ext>
            </a:extLst>
          </a:blip>
          <a:srcRect/>
          <a:stretch/>
        </p:blipFill>
        <p:spPr/>
      </p:pic>
      <p:sp>
        <p:nvSpPr>
          <p:cNvPr id="8" name="Text Placeholder 7">
            <a:extLst>
              <a:ext uri="{FF2B5EF4-FFF2-40B4-BE49-F238E27FC236}">
                <a16:creationId xmlns:a16="http://schemas.microsoft.com/office/drawing/2014/main" id="{40CCB9EC-2135-C634-4F41-BE17C9D3C27B}"/>
              </a:ext>
            </a:extLst>
          </p:cNvPr>
          <p:cNvSpPr>
            <a:spLocks noGrp="1"/>
          </p:cNvSpPr>
          <p:nvPr>
            <p:ph type="body" sz="quarter" idx="24"/>
          </p:nvPr>
        </p:nvSpPr>
        <p:spPr/>
        <p:txBody>
          <a:bodyPr>
            <a:normAutofit fontScale="92500" lnSpcReduction="20000"/>
          </a:bodyPr>
          <a:lstStyle/>
          <a:p>
            <a:r>
              <a:rPr lang="en-US" dirty="0"/>
              <a:t>The system will liquidate the voucher when payment is issued.</a:t>
            </a:r>
          </a:p>
        </p:txBody>
      </p:sp>
      <p:pic>
        <p:nvPicPr>
          <p:cNvPr id="20" name="Picture Placeholder 19" descr="Money with solid fill">
            <a:extLst>
              <a:ext uri="{FF2B5EF4-FFF2-40B4-BE49-F238E27FC236}">
                <a16:creationId xmlns:a16="http://schemas.microsoft.com/office/drawing/2014/main" id="{AD7FBB01-3B82-4028-9425-BA3C36B82E7F}"/>
              </a:ext>
            </a:extLst>
          </p:cNvPr>
          <p:cNvPicPr>
            <a:picLocks noGrp="1" noChangeAspect="1"/>
          </p:cNvPicPr>
          <p:nvPr>
            <p:ph type="pic" sz="quarter" idx="21"/>
          </p:nvPr>
        </p:nvPicPr>
        <p:blipFill>
          <a:blip>
            <a:extLst>
              <a:ext uri="{96DAC541-7B7A-43D3-8B79-37D633B846F1}">
                <asvg:svgBlip xmlns:asvg="http://schemas.microsoft.com/office/drawing/2016/SVG/main" r:embed="rId6"/>
              </a:ext>
            </a:extLst>
          </a:blip>
          <a:srcRect/>
          <a:stretch/>
        </p:blipFill>
        <p:spPr/>
      </p:pic>
      <p:sp>
        <p:nvSpPr>
          <p:cNvPr id="10" name="Text Placeholder 9">
            <a:extLst>
              <a:ext uri="{FF2B5EF4-FFF2-40B4-BE49-F238E27FC236}">
                <a16:creationId xmlns:a16="http://schemas.microsoft.com/office/drawing/2014/main" id="{51DB2CB5-ADDF-7EB6-FD91-BC74349E45BF}"/>
              </a:ext>
            </a:extLst>
          </p:cNvPr>
          <p:cNvSpPr>
            <a:spLocks noGrp="1"/>
          </p:cNvSpPr>
          <p:nvPr>
            <p:ph type="body" sz="quarter" idx="25"/>
          </p:nvPr>
        </p:nvSpPr>
        <p:spPr/>
        <p:txBody>
          <a:bodyPr>
            <a:normAutofit lnSpcReduction="10000"/>
          </a:bodyPr>
          <a:lstStyle/>
          <a:p>
            <a:r>
              <a:rPr lang="en-US" dirty="0"/>
              <a:t>Liquidation clears GL1211 and reduces cash in GL0070</a:t>
            </a:r>
          </a:p>
        </p:txBody>
      </p:sp>
      <p:pic>
        <p:nvPicPr>
          <p:cNvPr id="22" name="Picture Placeholder 21" descr="Wallet with solid fill">
            <a:extLst>
              <a:ext uri="{FF2B5EF4-FFF2-40B4-BE49-F238E27FC236}">
                <a16:creationId xmlns:a16="http://schemas.microsoft.com/office/drawing/2014/main" id="{1D890BB4-E0E8-2678-10C1-4B8582A3026C}"/>
              </a:ext>
            </a:extLst>
          </p:cNvPr>
          <p:cNvPicPr>
            <a:picLocks noGrp="1" noChangeAspect="1"/>
          </p:cNvPicPr>
          <p:nvPr>
            <p:ph type="pic" sz="quarter" idx="22"/>
          </p:nvPr>
        </p:nvPicPr>
        <p:blipFill>
          <a:blip>
            <a:extLst>
              <a:ext uri="{96DAC541-7B7A-43D3-8B79-37D633B846F1}">
                <asvg:svgBlip xmlns:asvg="http://schemas.microsoft.com/office/drawing/2016/SVG/main" r:embed="rId7"/>
              </a:ext>
            </a:extLst>
          </a:blip>
          <a:srcRect/>
          <a:stretch/>
        </p:blipFill>
        <p:spPr>
          <a:xfrm>
            <a:off x="10275079" y="2946277"/>
            <a:ext cx="630936" cy="630936"/>
          </a:xfrm>
        </p:spPr>
      </p:pic>
      <p:sp>
        <p:nvSpPr>
          <p:cNvPr id="12" name="Text Placeholder 11">
            <a:extLst>
              <a:ext uri="{FF2B5EF4-FFF2-40B4-BE49-F238E27FC236}">
                <a16:creationId xmlns:a16="http://schemas.microsoft.com/office/drawing/2014/main" id="{303E072C-7C3D-DB0F-E340-4070C71BA467}"/>
              </a:ext>
            </a:extLst>
          </p:cNvPr>
          <p:cNvSpPr>
            <a:spLocks noGrp="1"/>
          </p:cNvSpPr>
          <p:nvPr>
            <p:ph type="body" sz="quarter" idx="26"/>
          </p:nvPr>
        </p:nvSpPr>
        <p:spPr/>
        <p:txBody>
          <a:bodyPr>
            <a:normAutofit fontScale="92500"/>
          </a:bodyPr>
          <a:lstStyle/>
          <a:p>
            <a:r>
              <a:rPr lang="en-US" dirty="0"/>
              <a:t>We credit GL1211 to increase Voucher Payable</a:t>
            </a:r>
          </a:p>
        </p:txBody>
      </p:sp>
    </p:spTree>
    <p:extLst>
      <p:ext uri="{BB962C8B-B14F-4D97-AF65-F5344CB8AC3E}">
        <p14:creationId xmlns:p14="http://schemas.microsoft.com/office/powerpoint/2010/main" val="3467670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8AAF9A-A56E-52D2-F2A3-BBAF1187E500}"/>
              </a:ext>
            </a:extLst>
          </p:cNvPr>
          <p:cNvSpPr>
            <a:spLocks noGrp="1"/>
          </p:cNvSpPr>
          <p:nvPr>
            <p:ph type="title"/>
          </p:nvPr>
        </p:nvSpPr>
        <p:spPr/>
        <p:txBody>
          <a:bodyPr/>
          <a:lstStyle/>
          <a:p>
            <a:r>
              <a:rPr lang="en-US" dirty="0"/>
              <a:t>Example 1: GL Accounts to Use - GL 3501</a:t>
            </a:r>
          </a:p>
        </p:txBody>
      </p:sp>
      <p:graphicFrame>
        <p:nvGraphicFramePr>
          <p:cNvPr id="8" name="Content Placeholder 2" descr="This activity is an agency expenditure.&#10;We debit GL 3501 to increase accrued expenditures.&#10;When the payment issues, the system updates it to cash expenditure.&#10;">
            <a:extLst>
              <a:ext uri="{FF2B5EF4-FFF2-40B4-BE49-F238E27FC236}">
                <a16:creationId xmlns:a16="http://schemas.microsoft.com/office/drawing/2014/main" id="{ABD8E710-F9A2-8888-B751-7C2FBA75AE34}"/>
              </a:ext>
            </a:extLst>
          </p:cNvPr>
          <p:cNvGraphicFramePr>
            <a:graphicFrameLocks noGrp="1"/>
          </p:cNvGraphicFramePr>
          <p:nvPr>
            <p:ph idx="1"/>
            <p:extLst>
              <p:ext uri="{D42A27DB-BD31-4B8C-83A1-F6EECF244321}">
                <p14:modId xmlns:p14="http://schemas.microsoft.com/office/powerpoint/2010/main" val="14161963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9603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5F0146-AB2B-97BF-254B-38CA08F595AB}"/>
              </a:ext>
            </a:extLst>
          </p:cNvPr>
          <p:cNvSpPr>
            <a:spLocks noGrp="1"/>
          </p:cNvSpPr>
          <p:nvPr>
            <p:ph type="title"/>
          </p:nvPr>
        </p:nvSpPr>
        <p:spPr/>
        <p:txBody>
          <a:bodyPr/>
          <a:lstStyle/>
          <a:p>
            <a:r>
              <a:rPr lang="en-US" dirty="0"/>
              <a:t>Example 1: COBJ to Use</a:t>
            </a:r>
          </a:p>
        </p:txBody>
      </p:sp>
      <p:sp>
        <p:nvSpPr>
          <p:cNvPr id="5" name="Content Placeholder 4">
            <a:extLst>
              <a:ext uri="{FF2B5EF4-FFF2-40B4-BE49-F238E27FC236}">
                <a16:creationId xmlns:a16="http://schemas.microsoft.com/office/drawing/2014/main" id="{8E218FA9-DAFF-580E-9444-0C3C5773F790}"/>
              </a:ext>
            </a:extLst>
          </p:cNvPr>
          <p:cNvSpPr>
            <a:spLocks noGrp="1"/>
          </p:cNvSpPr>
          <p:nvPr>
            <p:ph sz="half" idx="1"/>
          </p:nvPr>
        </p:nvSpPr>
        <p:spPr/>
        <p:txBody>
          <a:bodyPr anchor="b">
            <a:normAutofit/>
          </a:bodyPr>
          <a:lstStyle/>
          <a:p>
            <a:pPr marL="0" indent="0">
              <a:buNone/>
            </a:pPr>
            <a:r>
              <a:rPr lang="en-US" sz="2800" dirty="0">
                <a:ea typeface="Times New Roman" panose="02020603050405020304" pitchFamily="18" charset="0"/>
                <a:cs typeface="Arial" panose="020B0604020202020204" pitchFamily="34" charset="0"/>
              </a:rPr>
              <a:t>The amounts collected are for business cards.</a:t>
            </a:r>
          </a:p>
          <a:p>
            <a:pPr marL="0" indent="0">
              <a:buNone/>
            </a:pPr>
            <a:r>
              <a:rPr lang="en-US" sz="2800" dirty="0">
                <a:ea typeface="Times New Roman" panose="02020603050405020304" pitchFamily="18" charset="0"/>
                <a:cs typeface="Arial" panose="020B0604020202020204" pitchFamily="34" charset="0"/>
              </a:rPr>
              <a:t>Choose the </a:t>
            </a:r>
            <a:r>
              <a:rPr lang="en-US" sz="2800" dirty="0">
                <a:ea typeface="Times New Roman" panose="02020603050405020304" pitchFamily="18" charset="0"/>
                <a:cs typeface="Arial" panose="020B0604020202020204" pitchFamily="34" charset="0"/>
                <a:hlinkClick r:id="rId3"/>
              </a:rPr>
              <a:t>Comptroller Object</a:t>
            </a:r>
            <a:r>
              <a:rPr lang="en-US" sz="2800" dirty="0">
                <a:ea typeface="Times New Roman" panose="02020603050405020304" pitchFamily="18" charset="0"/>
                <a:cs typeface="Arial" panose="020B0604020202020204" pitchFamily="34" charset="0"/>
              </a:rPr>
              <a:t> that best fits the activity.</a:t>
            </a:r>
          </a:p>
          <a:p>
            <a:pPr marL="0" indent="0">
              <a:buNone/>
            </a:pPr>
            <a:r>
              <a:rPr lang="en-US" sz="2800" dirty="0">
                <a:ea typeface="Times New Roman" panose="02020603050405020304" pitchFamily="18" charset="0"/>
                <a:cs typeface="Arial" panose="020B0604020202020204" pitchFamily="34" charset="0"/>
              </a:rPr>
              <a:t>In this example, use 4200 – Office Supplies.</a:t>
            </a:r>
          </a:p>
          <a:p>
            <a:pPr marL="0" indent="0">
              <a:buNone/>
            </a:pPr>
            <a:endParaRPr lang="en-US" dirty="0">
              <a:ea typeface="Times New Roman" panose="02020603050405020304" pitchFamily="18" charset="0"/>
              <a:cs typeface="Arial" panose="020B0604020202020204" pitchFamily="34" charset="0"/>
            </a:endParaRPr>
          </a:p>
          <a:p>
            <a:endParaRPr lang="en-US" dirty="0"/>
          </a:p>
        </p:txBody>
      </p:sp>
      <p:pic>
        <p:nvPicPr>
          <p:cNvPr id="22" name="Content Placeholder 21" descr="Collection of colorful office supplies">
            <a:extLst>
              <a:ext uri="{FF2B5EF4-FFF2-40B4-BE49-F238E27FC236}">
                <a16:creationId xmlns:a16="http://schemas.microsoft.com/office/drawing/2014/main" id="{D91F4F2B-A200-4B25-402C-D857E225702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274094"/>
            <a:ext cx="5181600" cy="3454400"/>
          </a:xfrm>
        </p:spPr>
      </p:pic>
    </p:spTree>
    <p:extLst>
      <p:ext uri="{BB962C8B-B14F-4D97-AF65-F5344CB8AC3E}">
        <p14:creationId xmlns:p14="http://schemas.microsoft.com/office/powerpoint/2010/main" val="138312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C9952D-FFB7-DF9E-323D-394BD9B53324}"/>
              </a:ext>
            </a:extLst>
          </p:cNvPr>
          <p:cNvSpPr>
            <a:spLocks noGrp="1"/>
          </p:cNvSpPr>
          <p:nvPr>
            <p:ph type="title"/>
          </p:nvPr>
        </p:nvSpPr>
        <p:spPr/>
        <p:txBody>
          <a:bodyPr/>
          <a:lstStyle/>
          <a:p>
            <a:r>
              <a:rPr lang="en-US" dirty="0"/>
              <a:t>Example 1: Finding a T-code</a:t>
            </a:r>
          </a:p>
        </p:txBody>
      </p:sp>
      <p:sp>
        <p:nvSpPr>
          <p:cNvPr id="5" name="Content Placeholder 4">
            <a:extLst>
              <a:ext uri="{FF2B5EF4-FFF2-40B4-BE49-F238E27FC236}">
                <a16:creationId xmlns:a16="http://schemas.microsoft.com/office/drawing/2014/main" id="{21FC8E9E-F82A-47D4-1C28-5C2CAF32FAFA}"/>
              </a:ext>
            </a:extLst>
          </p:cNvPr>
          <p:cNvSpPr>
            <a:spLocks noGrp="1"/>
          </p:cNvSpPr>
          <p:nvPr>
            <p:ph sz="half" idx="1"/>
          </p:nvPr>
        </p:nvSpPr>
        <p:spPr/>
        <p:txBody>
          <a:bodyPr anchor="ctr">
            <a:normAutofit/>
          </a:bodyPr>
          <a:lstStyle/>
          <a:p>
            <a:pPr marL="0" indent="0">
              <a:buNone/>
            </a:pPr>
            <a:r>
              <a:rPr lang="en-US" b="1" dirty="0">
                <a:ea typeface="Times New Roman" panose="02020603050405020304" pitchFamily="18" charset="0"/>
                <a:cs typeface="Arial" panose="020B0604020202020204" pitchFamily="34" charset="0"/>
              </a:rPr>
              <a:t>Our T-code must:</a:t>
            </a:r>
          </a:p>
          <a:p>
            <a:r>
              <a:rPr lang="en-US" dirty="0">
                <a:ea typeface="Times New Roman" panose="02020603050405020304" pitchFamily="18" charset="0"/>
                <a:cs typeface="Arial" panose="020B0604020202020204" pitchFamily="34" charset="0"/>
              </a:rPr>
              <a:t>Debit GL 3501</a:t>
            </a:r>
          </a:p>
          <a:p>
            <a:r>
              <a:rPr lang="en-US" dirty="0">
                <a:ea typeface="Times New Roman" panose="02020603050405020304" pitchFamily="18" charset="0"/>
                <a:cs typeface="Arial" panose="020B0604020202020204" pitchFamily="34" charset="0"/>
              </a:rPr>
              <a:t>Credit GL 1211</a:t>
            </a:r>
          </a:p>
          <a:p>
            <a:r>
              <a:rPr lang="en-US" dirty="0">
                <a:ea typeface="Times New Roman" panose="02020603050405020304" pitchFamily="18" charset="0"/>
                <a:cs typeface="Arial" panose="020B0604020202020204" pitchFamily="34" charset="0"/>
              </a:rPr>
              <a:t>Use COBJ 4200</a:t>
            </a:r>
          </a:p>
          <a:p>
            <a:endParaRPr lang="en-US" dirty="0">
              <a:ea typeface="Times New Roman" panose="02020603050405020304" pitchFamily="18" charset="0"/>
              <a:cs typeface="Arial" panose="020B0604020202020204" pitchFamily="34" charset="0"/>
            </a:endParaRPr>
          </a:p>
          <a:p>
            <a:pPr marL="0" indent="0">
              <a:buNone/>
            </a:pPr>
            <a:r>
              <a:rPr lang="en-US" b="1" dirty="0">
                <a:ea typeface="Times New Roman" panose="02020603050405020304" pitchFamily="18" charset="0"/>
                <a:cs typeface="Arial" panose="020B0604020202020204" pitchFamily="34" charset="0"/>
              </a:rPr>
              <a:t>Step 2: </a:t>
            </a:r>
            <a:r>
              <a:rPr lang="en-US" dirty="0">
                <a:ea typeface="Times New Roman" panose="02020603050405020304" pitchFamily="18" charset="0"/>
                <a:cs typeface="Arial" panose="020B0604020202020204" pitchFamily="34" charset="0"/>
              </a:rPr>
              <a:t>Use available research tools.</a:t>
            </a:r>
          </a:p>
          <a:p>
            <a:pPr marL="0" indent="0">
              <a:buNone/>
            </a:pPr>
            <a:r>
              <a:rPr lang="en-US" dirty="0">
                <a:ea typeface="Times New Roman" panose="02020603050405020304" pitchFamily="18" charset="0"/>
                <a:cs typeface="Arial" panose="020B0604020202020204" pitchFamily="34" charset="0"/>
              </a:rPr>
              <a:t>Use the </a:t>
            </a:r>
            <a:r>
              <a:rPr lang="en-US" dirty="0">
                <a:ea typeface="Times New Roman" panose="02020603050405020304" pitchFamily="18" charset="0"/>
                <a:cs typeface="Arial" panose="020B0604020202020204" pitchFamily="34" charset="0"/>
                <a:hlinkClick r:id="rId3"/>
              </a:rPr>
              <a:t>Transaction Code spreadsheet</a:t>
            </a:r>
            <a:r>
              <a:rPr lang="en-US" dirty="0">
                <a:ea typeface="Times New Roman" panose="02020603050405020304" pitchFamily="18" charset="0"/>
                <a:cs typeface="Arial" panose="020B0604020202020204" pitchFamily="34" charset="0"/>
              </a:rPr>
              <a:t> to narrow the options.</a:t>
            </a:r>
            <a:endParaRPr lang="en-US" dirty="0"/>
          </a:p>
        </p:txBody>
      </p:sp>
      <p:pic>
        <p:nvPicPr>
          <p:cNvPr id="8" name="Content Placeholder 7" descr="Child with a magnifying glass in a forest">
            <a:extLst>
              <a:ext uri="{FF2B5EF4-FFF2-40B4-BE49-F238E27FC236}">
                <a16:creationId xmlns:a16="http://schemas.microsoft.com/office/drawing/2014/main" id="{BF38FABB-7C6F-BC09-91C1-DD7752C78FCE}"/>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a:stretch/>
        </p:blipFill>
        <p:spPr>
          <a:xfrm>
            <a:off x="6172200" y="2274094"/>
            <a:ext cx="5181600" cy="3454400"/>
          </a:xfrm>
        </p:spPr>
      </p:pic>
    </p:spTree>
    <p:extLst>
      <p:ext uri="{BB962C8B-B14F-4D97-AF65-F5344CB8AC3E}">
        <p14:creationId xmlns:p14="http://schemas.microsoft.com/office/powerpoint/2010/main" val="31348288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9BD05A-6E66-BFD1-C3F5-D0E2D51EC605}"/>
              </a:ext>
            </a:extLst>
          </p:cNvPr>
          <p:cNvSpPr>
            <a:spLocks noGrp="1"/>
          </p:cNvSpPr>
          <p:nvPr>
            <p:ph type="title"/>
          </p:nvPr>
        </p:nvSpPr>
        <p:spPr/>
        <p:txBody>
          <a:bodyPr/>
          <a:lstStyle/>
          <a:p>
            <a:r>
              <a:rPr lang="en-US" dirty="0"/>
              <a:t>Example 1: T-codes to Review</a:t>
            </a:r>
          </a:p>
        </p:txBody>
      </p:sp>
      <p:pic>
        <p:nvPicPr>
          <p:cNvPr id="3" name="Content Placeholder 2" descr="T-code spread sheet for GL 1211 and COBJ 4200.">
            <a:extLst>
              <a:ext uri="{FF2B5EF4-FFF2-40B4-BE49-F238E27FC236}">
                <a16:creationId xmlns:a16="http://schemas.microsoft.com/office/drawing/2014/main" id="{9DD924CE-D3C7-203E-0067-E4D17B66ECDC}"/>
              </a:ext>
            </a:extLst>
          </p:cNvPr>
          <p:cNvPicPr>
            <a:picLocks noGrp="1" noChangeAspect="1"/>
          </p:cNvPicPr>
          <p:nvPr>
            <p:ph idx="1"/>
          </p:nvPr>
        </p:nvPicPr>
        <p:blipFill>
          <a:blip r:embed="rId3"/>
          <a:stretch>
            <a:fillRect/>
          </a:stretch>
        </p:blipFill>
        <p:spPr>
          <a:xfrm>
            <a:off x="2252862" y="1930462"/>
            <a:ext cx="7686275" cy="4206240"/>
          </a:xfrm>
          <a:prstGeom prst="rect">
            <a:avLst/>
          </a:prstGeom>
          <a:ln>
            <a:solidFill>
              <a:schemeClr val="tx1"/>
            </a:solidFill>
          </a:ln>
        </p:spPr>
      </p:pic>
      <p:sp>
        <p:nvSpPr>
          <p:cNvPr id="2" name="Rectangle 1">
            <a:extLst>
              <a:ext uri="{FF2B5EF4-FFF2-40B4-BE49-F238E27FC236}">
                <a16:creationId xmlns:a16="http://schemas.microsoft.com/office/drawing/2014/main" id="{1743171B-2BB9-F308-2F37-7A71570DB2B7}"/>
              </a:ext>
              <a:ext uri="{C183D7F6-B498-43B3-948B-1728B52AA6E4}">
                <adec:decorative xmlns:adec="http://schemas.microsoft.com/office/drawing/2017/decorative" val="1"/>
              </a:ext>
            </a:extLst>
          </p:cNvPr>
          <p:cNvSpPr/>
          <p:nvPr/>
        </p:nvSpPr>
        <p:spPr>
          <a:xfrm>
            <a:off x="2252862" y="3440430"/>
            <a:ext cx="7686275" cy="60579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2978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3B474A-BE50-73F5-AC14-0201D00A90DE}"/>
              </a:ext>
            </a:extLst>
          </p:cNvPr>
          <p:cNvSpPr>
            <a:spLocks noGrp="1"/>
          </p:cNvSpPr>
          <p:nvPr>
            <p:ph type="title"/>
          </p:nvPr>
        </p:nvSpPr>
        <p:spPr/>
        <p:txBody>
          <a:bodyPr/>
          <a:lstStyle/>
          <a:p>
            <a:r>
              <a:rPr lang="en-US" dirty="0"/>
              <a:t>Example 1: Review the 28A Screen</a:t>
            </a:r>
          </a:p>
        </p:txBody>
      </p:sp>
      <p:sp>
        <p:nvSpPr>
          <p:cNvPr id="5" name="Content Placeholder 4">
            <a:extLst>
              <a:ext uri="{FF2B5EF4-FFF2-40B4-BE49-F238E27FC236}">
                <a16:creationId xmlns:a16="http://schemas.microsoft.com/office/drawing/2014/main" id="{9219595F-0E51-78CB-EBB5-6B518336ECE7}"/>
              </a:ext>
            </a:extLst>
          </p:cNvPr>
          <p:cNvSpPr>
            <a:spLocks noGrp="1"/>
          </p:cNvSpPr>
          <p:nvPr>
            <p:ph type="body" sz="quarter" idx="12"/>
          </p:nvPr>
        </p:nvSpPr>
        <p:spPr>
          <a:xfrm>
            <a:off x="839788" y="2962279"/>
            <a:ext cx="4049203" cy="3143240"/>
          </a:xfrm>
        </p:spPr>
        <p:txBody>
          <a:bodyPr>
            <a:normAutofit fontScale="92500"/>
          </a:bodyPr>
          <a:lstStyle/>
          <a:p>
            <a:r>
              <a:rPr lang="en-US" dirty="0"/>
              <a:t>T-codes 221 &amp; 222 </a:t>
            </a:r>
          </a:p>
          <a:p>
            <a:endParaRPr lang="en-US" sz="600" dirty="0"/>
          </a:p>
          <a:p>
            <a:r>
              <a:rPr lang="en-US" dirty="0"/>
              <a:t>T-codes that may be generated from these T-codes.</a:t>
            </a:r>
          </a:p>
          <a:p>
            <a:pPr lvl="1" algn="just"/>
            <a:r>
              <a:rPr lang="en-US" sz="2200" dirty="0"/>
              <a:t>Warrant Stop/Cancel  = 385</a:t>
            </a:r>
          </a:p>
          <a:p>
            <a:pPr lvl="1" algn="just"/>
            <a:r>
              <a:rPr lang="en-US" sz="2200" dirty="0"/>
              <a:t>Payment Liquidation   = 380</a:t>
            </a:r>
          </a:p>
          <a:p>
            <a:pPr lvl="1" algn="just"/>
            <a:r>
              <a:rPr lang="en-US" sz="2200" dirty="0"/>
              <a:t>Payment Redemption = 390</a:t>
            </a:r>
          </a:p>
          <a:p>
            <a:endParaRPr lang="en-US" dirty="0"/>
          </a:p>
        </p:txBody>
      </p:sp>
      <p:grpSp>
        <p:nvGrpSpPr>
          <p:cNvPr id="10" name="Group 9" descr="Transaction Codes Decision Profile (28A) Screen in R*STARS for TC221 and 222.&#10;">
            <a:extLst>
              <a:ext uri="{FF2B5EF4-FFF2-40B4-BE49-F238E27FC236}">
                <a16:creationId xmlns:a16="http://schemas.microsoft.com/office/drawing/2014/main" id="{A34D99D0-9DC7-24CD-E864-B7E7B41AFD4F}"/>
              </a:ext>
            </a:extLst>
          </p:cNvPr>
          <p:cNvGrpSpPr/>
          <p:nvPr/>
        </p:nvGrpSpPr>
        <p:grpSpPr>
          <a:xfrm>
            <a:off x="4982424" y="1400179"/>
            <a:ext cx="6776886" cy="3967282"/>
            <a:chOff x="4982424" y="1400179"/>
            <a:chExt cx="6776886" cy="3967282"/>
          </a:xfrm>
        </p:grpSpPr>
        <p:pic>
          <p:nvPicPr>
            <p:cNvPr id="7" name="Picture 6">
              <a:extLst>
                <a:ext uri="{FF2B5EF4-FFF2-40B4-BE49-F238E27FC236}">
                  <a16:creationId xmlns:a16="http://schemas.microsoft.com/office/drawing/2014/main" id="{F6E90451-597A-C9C6-5A71-87ED8EEDA914}"/>
                </a:ext>
              </a:extLst>
            </p:cNvPr>
            <p:cNvPicPr>
              <a:picLocks noChangeAspect="1"/>
            </p:cNvPicPr>
            <p:nvPr/>
          </p:nvPicPr>
          <p:blipFill>
            <a:blip r:embed="rId3"/>
            <a:stretch>
              <a:fillRect/>
            </a:stretch>
          </p:blipFill>
          <p:spPr>
            <a:xfrm>
              <a:off x="4982424" y="1400179"/>
              <a:ext cx="6776886" cy="1776591"/>
            </a:xfrm>
            <a:prstGeom prst="rect">
              <a:avLst/>
            </a:prstGeom>
          </p:spPr>
        </p:pic>
        <p:pic>
          <p:nvPicPr>
            <p:cNvPr id="9" name="Picture 8">
              <a:extLst>
                <a:ext uri="{FF2B5EF4-FFF2-40B4-BE49-F238E27FC236}">
                  <a16:creationId xmlns:a16="http://schemas.microsoft.com/office/drawing/2014/main" id="{AD8ACDB4-D33C-61DD-EC54-46CE4980A3B4}"/>
                </a:ext>
              </a:extLst>
            </p:cNvPr>
            <p:cNvPicPr>
              <a:picLocks noChangeAspect="1"/>
            </p:cNvPicPr>
            <p:nvPr/>
          </p:nvPicPr>
          <p:blipFill>
            <a:blip r:embed="rId4"/>
            <a:stretch>
              <a:fillRect/>
            </a:stretch>
          </p:blipFill>
          <p:spPr>
            <a:xfrm>
              <a:off x="4996940" y="3429000"/>
              <a:ext cx="6762370" cy="1938461"/>
            </a:xfrm>
            <a:prstGeom prst="rect">
              <a:avLst/>
            </a:prstGeom>
          </p:spPr>
        </p:pic>
      </p:grpSp>
      <p:sp>
        <p:nvSpPr>
          <p:cNvPr id="11" name="Rectangle 10">
            <a:extLst>
              <a:ext uri="{FF2B5EF4-FFF2-40B4-BE49-F238E27FC236}">
                <a16:creationId xmlns:a16="http://schemas.microsoft.com/office/drawing/2014/main" id="{0840E1C3-A689-5DA6-78D7-736CB3FD7A6C}"/>
              </a:ext>
              <a:ext uri="{C183D7F6-B498-43B3-948B-1728B52AA6E4}">
                <adec:decorative xmlns:adec="http://schemas.microsoft.com/office/drawing/2017/decorative" val="1"/>
              </a:ext>
            </a:extLst>
          </p:cNvPr>
          <p:cNvSpPr/>
          <p:nvPr/>
        </p:nvSpPr>
        <p:spPr>
          <a:xfrm>
            <a:off x="4996940" y="2899765"/>
            <a:ext cx="3008373" cy="277006"/>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27ECC03-6F88-3E26-C9B1-99677B810662}"/>
              </a:ext>
              <a:ext uri="{C183D7F6-B498-43B3-948B-1728B52AA6E4}">
                <adec:decorative xmlns:adec="http://schemas.microsoft.com/office/drawing/2017/decorative" val="1"/>
              </a:ext>
            </a:extLst>
          </p:cNvPr>
          <p:cNvSpPr/>
          <p:nvPr/>
        </p:nvSpPr>
        <p:spPr>
          <a:xfrm>
            <a:off x="8229600" y="2648697"/>
            <a:ext cx="1755648" cy="277006"/>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02C4D539-2B48-EB77-EBB0-1C877B59D256}"/>
              </a:ext>
              <a:ext uri="{C183D7F6-B498-43B3-948B-1728B52AA6E4}">
                <adec:decorative xmlns:adec="http://schemas.microsoft.com/office/drawing/2017/decorative" val="1"/>
              </a:ext>
            </a:extLst>
          </p:cNvPr>
          <p:cNvSpPr/>
          <p:nvPr/>
        </p:nvSpPr>
        <p:spPr>
          <a:xfrm>
            <a:off x="5088380" y="4925569"/>
            <a:ext cx="3008373" cy="293362"/>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5E1C98CF-B7AF-AF75-A5B5-BE045A175A73}"/>
              </a:ext>
              <a:ext uri="{C183D7F6-B498-43B3-948B-1728B52AA6E4}">
                <adec:decorative xmlns:adec="http://schemas.microsoft.com/office/drawing/2017/decorative" val="1"/>
              </a:ext>
            </a:extLst>
          </p:cNvPr>
          <p:cNvSpPr/>
          <p:nvPr/>
        </p:nvSpPr>
        <p:spPr>
          <a:xfrm>
            <a:off x="8296656" y="4654281"/>
            <a:ext cx="1755648" cy="277006"/>
          </a:xfrm>
          <a:prstGeom prst="rect">
            <a:avLst/>
          </a:prstGeom>
          <a:no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073653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C8161-8755-D374-2558-BB4F86A53127}"/>
              </a:ext>
            </a:extLst>
          </p:cNvPr>
          <p:cNvSpPr>
            <a:spLocks noGrp="1"/>
          </p:cNvSpPr>
          <p:nvPr>
            <p:ph type="title"/>
          </p:nvPr>
        </p:nvSpPr>
        <p:spPr>
          <a:xfrm>
            <a:off x="838200" y="365125"/>
            <a:ext cx="10515600" cy="1325563"/>
          </a:xfrm>
        </p:spPr>
        <p:txBody>
          <a:bodyPr anchor="ctr">
            <a:normAutofit/>
          </a:bodyPr>
          <a:lstStyle/>
          <a:p>
            <a:r>
              <a:rPr lang="en-US" dirty="0"/>
              <a:t>Example 1: Review the 28B Screen</a:t>
            </a:r>
          </a:p>
        </p:txBody>
      </p:sp>
      <p:sp>
        <p:nvSpPr>
          <p:cNvPr id="4" name="Text Placeholder 3">
            <a:extLst>
              <a:ext uri="{FF2B5EF4-FFF2-40B4-BE49-F238E27FC236}">
                <a16:creationId xmlns:a16="http://schemas.microsoft.com/office/drawing/2014/main" id="{3E3B3768-DDFA-A93F-5E9B-EBCEDA2FF888}"/>
              </a:ext>
            </a:extLst>
          </p:cNvPr>
          <p:cNvSpPr>
            <a:spLocks noGrp="1"/>
          </p:cNvSpPr>
          <p:nvPr>
            <p:ph sz="half" idx="1"/>
          </p:nvPr>
        </p:nvSpPr>
        <p:spPr>
          <a:xfrm>
            <a:off x="838200" y="1825625"/>
            <a:ext cx="3733800" cy="4351338"/>
          </a:xfrm>
        </p:spPr>
        <p:txBody>
          <a:bodyPr>
            <a:normAutofit/>
          </a:bodyPr>
          <a:lstStyle/>
          <a:p>
            <a:pPr marL="0" indent="0">
              <a:buNone/>
            </a:pPr>
            <a:endParaRPr lang="en-US" dirty="0"/>
          </a:p>
          <a:p>
            <a:r>
              <a:rPr lang="en-US" dirty="0"/>
              <a:t>The description for T-code 221 has more detail on when it should be used.</a:t>
            </a:r>
          </a:p>
          <a:p>
            <a:endParaRPr lang="en-US" dirty="0"/>
          </a:p>
          <a:p>
            <a:r>
              <a:rPr lang="en-US" dirty="0"/>
              <a:t>T-code 222 looks to be the right choice.</a:t>
            </a:r>
          </a:p>
          <a:p>
            <a:endParaRPr lang="en-US" dirty="0"/>
          </a:p>
        </p:txBody>
      </p:sp>
      <p:pic>
        <p:nvPicPr>
          <p:cNvPr id="7" name="Picture Placeholder 6" descr="28B screen in R*STARS showing the description for TC 221.">
            <a:extLst>
              <a:ext uri="{FF2B5EF4-FFF2-40B4-BE49-F238E27FC236}">
                <a16:creationId xmlns:a16="http://schemas.microsoft.com/office/drawing/2014/main" id="{D2BE32E4-CDAD-C7B1-46DD-47452DB53333}"/>
              </a:ext>
            </a:extLst>
          </p:cNvPr>
          <p:cNvPicPr>
            <a:picLocks noGrp="1" noChangeAspect="1"/>
          </p:cNvPicPr>
          <p:nvPr>
            <p:ph sz="half" idx="2"/>
          </p:nvPr>
        </p:nvPicPr>
        <p:blipFill>
          <a:blip r:embed="rId3"/>
          <a:stretch/>
        </p:blipFill>
        <p:spPr>
          <a:xfrm>
            <a:off x="4572000" y="2260121"/>
            <a:ext cx="7541164" cy="1168879"/>
          </a:xfrm>
          <a:prstGeom prst="rect">
            <a:avLst/>
          </a:prstGeom>
          <a:noFill/>
        </p:spPr>
      </p:pic>
      <p:pic>
        <p:nvPicPr>
          <p:cNvPr id="11" name="Picture 10" descr="28B screen in R*STARS showing the description for TC 222.">
            <a:extLst>
              <a:ext uri="{FF2B5EF4-FFF2-40B4-BE49-F238E27FC236}">
                <a16:creationId xmlns:a16="http://schemas.microsoft.com/office/drawing/2014/main" id="{DAED3DDE-194F-CFAC-CD4E-DCFF152EC4C7}"/>
              </a:ext>
            </a:extLst>
          </p:cNvPr>
          <p:cNvPicPr>
            <a:picLocks noChangeAspect="1"/>
          </p:cNvPicPr>
          <p:nvPr/>
        </p:nvPicPr>
        <p:blipFill>
          <a:blip r:embed="rId4"/>
          <a:stretch>
            <a:fillRect/>
          </a:stretch>
        </p:blipFill>
        <p:spPr>
          <a:xfrm>
            <a:off x="4572000" y="4069808"/>
            <a:ext cx="7541164" cy="1138600"/>
          </a:xfrm>
          <a:prstGeom prst="rect">
            <a:avLst/>
          </a:prstGeom>
        </p:spPr>
      </p:pic>
      <p:sp>
        <p:nvSpPr>
          <p:cNvPr id="12" name="Rectangle 11">
            <a:extLst>
              <a:ext uri="{FF2B5EF4-FFF2-40B4-BE49-F238E27FC236}">
                <a16:creationId xmlns:a16="http://schemas.microsoft.com/office/drawing/2014/main" id="{0A75ED35-9FA7-0CC8-529B-8B1DDBBA53CB}"/>
              </a:ext>
              <a:ext uri="{C183D7F6-B498-43B3-948B-1728B52AA6E4}">
                <adec:decorative xmlns:adec="http://schemas.microsoft.com/office/drawing/2017/decorative" val="1"/>
              </a:ext>
            </a:extLst>
          </p:cNvPr>
          <p:cNvSpPr/>
          <p:nvPr/>
        </p:nvSpPr>
        <p:spPr>
          <a:xfrm>
            <a:off x="5886206" y="2722640"/>
            <a:ext cx="5418826" cy="58444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26646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233966-E7AB-4258-5CDD-C08189B3A199}"/>
              </a:ext>
            </a:extLst>
          </p:cNvPr>
          <p:cNvSpPr>
            <a:spLocks noGrp="1"/>
          </p:cNvSpPr>
          <p:nvPr>
            <p:ph type="title"/>
          </p:nvPr>
        </p:nvSpPr>
        <p:spPr/>
        <p:txBody>
          <a:bodyPr/>
          <a:lstStyle/>
          <a:p>
            <a:r>
              <a:rPr lang="en-US" dirty="0"/>
              <a:t>Example 1: Making the Entry</a:t>
            </a:r>
          </a:p>
        </p:txBody>
      </p:sp>
      <p:sp>
        <p:nvSpPr>
          <p:cNvPr id="6" name="Content Placeholder 5">
            <a:extLst>
              <a:ext uri="{FF2B5EF4-FFF2-40B4-BE49-F238E27FC236}">
                <a16:creationId xmlns:a16="http://schemas.microsoft.com/office/drawing/2014/main" id="{D0C16F16-0395-C770-6A77-679649F732C8}"/>
              </a:ext>
            </a:extLst>
          </p:cNvPr>
          <p:cNvSpPr>
            <a:spLocks noGrp="1"/>
          </p:cNvSpPr>
          <p:nvPr>
            <p:ph idx="1"/>
          </p:nvPr>
        </p:nvSpPr>
        <p:spPr/>
        <p:txBody>
          <a:bodyPr>
            <a:normAutofit lnSpcReduction="10000"/>
          </a:bodyPr>
          <a:lstStyle/>
          <a:p>
            <a:pPr marL="0" indent="0">
              <a:buNone/>
            </a:pPr>
            <a:r>
              <a:rPr lang="en-US" b="1" u="sng" dirty="0">
                <a:ea typeface="Times New Roman" panose="02020603050405020304" pitchFamily="18" charset="0"/>
                <a:cs typeface="Arial" panose="020B0604020202020204" pitchFamily="34" charset="0"/>
              </a:rPr>
              <a:t>Step 4</a:t>
            </a:r>
            <a:r>
              <a:rPr lang="en-US" dirty="0">
                <a:ea typeface="Times New Roman" panose="02020603050405020304" pitchFamily="18" charset="0"/>
                <a:cs typeface="Arial" panose="020B0604020202020204" pitchFamily="34" charset="0"/>
              </a:rPr>
              <a:t>: </a:t>
            </a:r>
            <a:r>
              <a:rPr lang="en-US" dirty="0">
                <a:cs typeface="Arial" panose="020B0604020202020204" pitchFamily="34" charset="0"/>
              </a:rPr>
              <a:t>Identify entry requirements.</a:t>
            </a:r>
          </a:p>
          <a:p>
            <a:pPr marL="0" indent="0">
              <a:buNone/>
            </a:pPr>
            <a:endParaRPr lang="en-US" sz="1050" dirty="0">
              <a:ea typeface="Times New Roman" panose="02020603050405020304" pitchFamily="18" charset="0"/>
              <a:cs typeface="Arial" panose="020B0604020202020204" pitchFamily="34" charset="0"/>
            </a:endParaRPr>
          </a:p>
          <a:p>
            <a:r>
              <a:rPr lang="en-US" dirty="0">
                <a:ea typeface="Times New Roman" panose="02020603050405020304" pitchFamily="18" charset="0"/>
                <a:cs typeface="Arial" panose="020B0604020202020204" pitchFamily="34" charset="0"/>
              </a:rPr>
              <a:t>Use the 28A and 28B for help</a:t>
            </a:r>
          </a:p>
          <a:p>
            <a:r>
              <a:rPr lang="en-US" dirty="0">
                <a:ea typeface="Times New Roman" panose="02020603050405020304" pitchFamily="18" charset="0"/>
                <a:cs typeface="Arial" panose="020B0604020202020204" pitchFamily="34" charset="0"/>
              </a:rPr>
              <a:t>Find correct Vendor Number and Mail Code</a:t>
            </a:r>
          </a:p>
          <a:p>
            <a:r>
              <a:rPr lang="en-US" dirty="0">
                <a:ea typeface="Times New Roman" panose="02020603050405020304" pitchFamily="18" charset="0"/>
                <a:cs typeface="Arial" panose="020B0604020202020204" pitchFamily="34" charset="0"/>
              </a:rPr>
              <a:t>Enter a due date:</a:t>
            </a:r>
          </a:p>
          <a:p>
            <a:pPr lvl="1"/>
            <a:r>
              <a:rPr lang="en-US" dirty="0">
                <a:ea typeface="Times New Roman" panose="02020603050405020304" pitchFamily="18" charset="0"/>
                <a:cs typeface="Arial" panose="020B0604020202020204" pitchFamily="34" charset="0"/>
              </a:rPr>
              <a:t>Today for immediate payment. </a:t>
            </a:r>
          </a:p>
          <a:p>
            <a:pPr lvl="1"/>
            <a:r>
              <a:rPr lang="en-US" dirty="0">
                <a:ea typeface="Times New Roman" panose="02020603050405020304" pitchFamily="18" charset="0"/>
                <a:cs typeface="Arial" panose="020B0604020202020204" pitchFamily="34" charset="0"/>
              </a:rPr>
              <a:t>Future date for delayed processing.</a:t>
            </a:r>
          </a:p>
          <a:p>
            <a:r>
              <a:rPr lang="en-US" dirty="0">
                <a:ea typeface="Times New Roman" panose="02020603050405020304" pitchFamily="18" charset="0"/>
                <a:cs typeface="Arial" panose="020B0604020202020204" pitchFamily="34" charset="0"/>
              </a:rPr>
              <a:t>Verify User Class</a:t>
            </a:r>
            <a:endParaRPr lang="en-US" dirty="0"/>
          </a:p>
        </p:txBody>
      </p:sp>
    </p:spTree>
    <p:extLst>
      <p:ext uri="{BB962C8B-B14F-4D97-AF65-F5344CB8AC3E}">
        <p14:creationId xmlns:p14="http://schemas.microsoft.com/office/powerpoint/2010/main" val="29834713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1774E-65F3-035D-EC9B-F78D3284743E}"/>
              </a:ext>
            </a:extLst>
          </p:cNvPr>
          <p:cNvSpPr>
            <a:spLocks noGrp="1"/>
          </p:cNvSpPr>
          <p:nvPr>
            <p:ph type="title"/>
          </p:nvPr>
        </p:nvSpPr>
        <p:spPr>
          <a:xfrm>
            <a:off x="702017" y="606399"/>
            <a:ext cx="3805598" cy="2136811"/>
          </a:xfrm>
        </p:spPr>
        <p:txBody>
          <a:bodyPr/>
          <a:lstStyle/>
          <a:p>
            <a:r>
              <a:rPr lang="en-US" dirty="0"/>
              <a:t>Example 1: How do I find the right User Class?</a:t>
            </a:r>
          </a:p>
        </p:txBody>
      </p:sp>
      <p:sp>
        <p:nvSpPr>
          <p:cNvPr id="4" name="Text Placeholder 3">
            <a:extLst>
              <a:ext uri="{FF2B5EF4-FFF2-40B4-BE49-F238E27FC236}">
                <a16:creationId xmlns:a16="http://schemas.microsoft.com/office/drawing/2014/main" id="{202ED8A0-F3F5-99F3-154D-985BFED73DB5}"/>
              </a:ext>
            </a:extLst>
          </p:cNvPr>
          <p:cNvSpPr>
            <a:spLocks noGrp="1"/>
          </p:cNvSpPr>
          <p:nvPr>
            <p:ph type="body" sz="quarter" idx="12"/>
          </p:nvPr>
        </p:nvSpPr>
        <p:spPr>
          <a:xfrm>
            <a:off x="565469" y="3462511"/>
            <a:ext cx="3805598" cy="3143240"/>
          </a:xfrm>
        </p:spPr>
        <p:txBody>
          <a:bodyPr anchor="ctr">
            <a:normAutofit/>
          </a:bodyPr>
          <a:lstStyle/>
          <a:p>
            <a:r>
              <a:rPr lang="en-US" dirty="0"/>
              <a:t>Filter to T-code 222</a:t>
            </a:r>
          </a:p>
          <a:p>
            <a:r>
              <a:rPr lang="en-US" dirty="0"/>
              <a:t>Compare results with the User Classes you have.</a:t>
            </a:r>
          </a:p>
        </p:txBody>
      </p:sp>
      <p:pic>
        <p:nvPicPr>
          <p:cNvPr id="10" name="Picture Placeholder 9" descr="T-code Spreadsheet for T-code 222.">
            <a:extLst>
              <a:ext uri="{FF2B5EF4-FFF2-40B4-BE49-F238E27FC236}">
                <a16:creationId xmlns:a16="http://schemas.microsoft.com/office/drawing/2014/main" id="{EF2002F6-99AE-63C4-A68B-90744BDB6F38}"/>
              </a:ext>
            </a:extLst>
          </p:cNvPr>
          <p:cNvPicPr>
            <a:picLocks noGrp="1" noChangeAspect="1"/>
          </p:cNvPicPr>
          <p:nvPr>
            <p:ph type="pic" sz="quarter" idx="11"/>
          </p:nvPr>
        </p:nvPicPr>
        <p:blipFill rotWithShape="1">
          <a:blip r:embed="rId3"/>
          <a:srcRect t="-37578" b="-37578"/>
          <a:stretch>
            <a:fillRect/>
          </a:stretch>
        </p:blipFill>
        <p:spPr>
          <a:xfrm>
            <a:off x="5010150" y="33338"/>
            <a:ext cx="7181850" cy="6858000"/>
          </a:xfrm>
          <a:prstGeom prst="rect">
            <a:avLst/>
          </a:prstGeom>
        </p:spPr>
      </p:pic>
      <p:sp>
        <p:nvSpPr>
          <p:cNvPr id="11" name="Rectangle 10">
            <a:extLst>
              <a:ext uri="{FF2B5EF4-FFF2-40B4-BE49-F238E27FC236}">
                <a16:creationId xmlns:a16="http://schemas.microsoft.com/office/drawing/2014/main" id="{1047FF02-ED1A-2602-B7AD-BC4C7F4E94E1}"/>
              </a:ext>
              <a:ext uri="{C183D7F6-B498-43B3-948B-1728B52AA6E4}">
                <adec:decorative xmlns:adec="http://schemas.microsoft.com/office/drawing/2017/decorative" val="1"/>
              </a:ext>
            </a:extLst>
          </p:cNvPr>
          <p:cNvSpPr/>
          <p:nvPr/>
        </p:nvSpPr>
        <p:spPr>
          <a:xfrm>
            <a:off x="4973574" y="1914144"/>
            <a:ext cx="1171194" cy="60960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 name="Straight Arrow Connector 14">
            <a:extLst>
              <a:ext uri="{FF2B5EF4-FFF2-40B4-BE49-F238E27FC236}">
                <a16:creationId xmlns:a16="http://schemas.microsoft.com/office/drawing/2014/main" id="{9B65BD03-652C-65CC-FE14-1E3F6FAF64B3}"/>
              </a:ext>
              <a:ext uri="{C183D7F6-B498-43B3-948B-1728B52AA6E4}">
                <adec:decorative xmlns:adec="http://schemas.microsoft.com/office/drawing/2017/decorative" val="1"/>
              </a:ext>
            </a:extLst>
          </p:cNvPr>
          <p:cNvCxnSpPr/>
          <p:nvPr/>
        </p:nvCxnSpPr>
        <p:spPr>
          <a:xfrm flipH="1">
            <a:off x="6144768" y="2621280"/>
            <a:ext cx="755904" cy="23164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5200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395BE-9DD3-BB8A-82E0-F3A6D5467EFE}"/>
              </a:ext>
            </a:extLst>
          </p:cNvPr>
          <p:cNvSpPr>
            <a:spLocks noGrp="1"/>
          </p:cNvSpPr>
          <p:nvPr>
            <p:ph type="title"/>
          </p:nvPr>
        </p:nvSpPr>
        <p:spPr/>
        <p:txBody>
          <a:bodyPr/>
          <a:lstStyle/>
          <a:p>
            <a:r>
              <a:rPr lang="en-US" dirty="0"/>
              <a:t>Example 1: End Results of Entry</a:t>
            </a:r>
          </a:p>
        </p:txBody>
      </p:sp>
      <p:pic>
        <p:nvPicPr>
          <p:cNvPr id="4" name="Picture 3" descr="T-chart for TC 222 activity.">
            <a:extLst>
              <a:ext uri="{FF2B5EF4-FFF2-40B4-BE49-F238E27FC236}">
                <a16:creationId xmlns:a16="http://schemas.microsoft.com/office/drawing/2014/main" id="{52571125-8CD2-1544-AAB9-6B1C9F3EAAC8}"/>
              </a:ext>
            </a:extLst>
          </p:cNvPr>
          <p:cNvPicPr>
            <a:picLocks noChangeAspect="1"/>
          </p:cNvPicPr>
          <p:nvPr/>
        </p:nvPicPr>
        <p:blipFill>
          <a:blip r:embed="rId3"/>
          <a:stretch>
            <a:fillRect/>
          </a:stretch>
        </p:blipFill>
        <p:spPr>
          <a:xfrm>
            <a:off x="157453" y="2379373"/>
            <a:ext cx="12034547" cy="3218967"/>
          </a:xfrm>
          <a:prstGeom prst="rect">
            <a:avLst/>
          </a:prstGeom>
        </p:spPr>
      </p:pic>
    </p:spTree>
    <p:extLst>
      <p:ext uri="{BB962C8B-B14F-4D97-AF65-F5344CB8AC3E}">
        <p14:creationId xmlns:p14="http://schemas.microsoft.com/office/powerpoint/2010/main" val="39754364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CF791-5E40-3D1E-CC27-3FF75AB8B7D2}"/>
              </a:ext>
            </a:extLst>
          </p:cNvPr>
          <p:cNvSpPr>
            <a:spLocks noGrp="1"/>
          </p:cNvSpPr>
          <p:nvPr>
            <p:ph type="title"/>
          </p:nvPr>
        </p:nvSpPr>
        <p:spPr/>
        <p:txBody>
          <a:bodyPr/>
          <a:lstStyle/>
          <a:p>
            <a:r>
              <a:rPr lang="en-US" dirty="0"/>
              <a:t>Example 2: Voucher Payable to Clear Deposit Liability Balance</a:t>
            </a:r>
          </a:p>
        </p:txBody>
      </p:sp>
      <p:pic>
        <p:nvPicPr>
          <p:cNvPr id="8" name="Content Placeholder 7" descr="R*STARS T-rex counting money.">
            <a:extLst>
              <a:ext uri="{FF2B5EF4-FFF2-40B4-BE49-F238E27FC236}">
                <a16:creationId xmlns:a16="http://schemas.microsoft.com/office/drawing/2014/main" id="{9963A9E3-9A1C-40C6-BB52-71E56D5332B7}"/>
              </a:ext>
            </a:extLst>
          </p:cNvPr>
          <p:cNvPicPr>
            <a:picLocks noGrp="1" noChangeAspect="1"/>
          </p:cNvPicPr>
          <p:nvPr>
            <p:ph sz="half" idx="1"/>
          </p:nvPr>
        </p:nvPicPr>
        <p:blipFill>
          <a:blip r:embed="rId2"/>
          <a:stretch>
            <a:fillRect/>
          </a:stretch>
        </p:blipFill>
        <p:spPr>
          <a:xfrm flipH="1">
            <a:off x="628650" y="2178844"/>
            <a:ext cx="5181600" cy="3454400"/>
          </a:xfrm>
          <a:prstGeom prst="rect">
            <a:avLst/>
          </a:prstGeom>
        </p:spPr>
      </p:pic>
      <p:sp>
        <p:nvSpPr>
          <p:cNvPr id="4" name="Content Placeholder 3">
            <a:extLst>
              <a:ext uri="{FF2B5EF4-FFF2-40B4-BE49-F238E27FC236}">
                <a16:creationId xmlns:a16="http://schemas.microsoft.com/office/drawing/2014/main" id="{E83465F7-488C-63D5-A432-D8B431A4E713}"/>
              </a:ext>
            </a:extLst>
          </p:cNvPr>
          <p:cNvSpPr>
            <a:spLocks noGrp="1"/>
          </p:cNvSpPr>
          <p:nvPr>
            <p:ph sz="half" idx="2"/>
          </p:nvPr>
        </p:nvSpPr>
        <p:spPr/>
        <p:txBody>
          <a:bodyPr anchor="ctr"/>
          <a:lstStyle/>
          <a:p>
            <a:pPr marL="0" indent="0">
              <a:buNone/>
            </a:pPr>
            <a:r>
              <a:rPr lang="en-US" dirty="0">
                <a:ea typeface="Times New Roman" panose="02020603050405020304" pitchFamily="18" charset="0"/>
                <a:cs typeface="Arial" panose="020B0604020202020204" pitchFamily="34" charset="0"/>
              </a:rPr>
              <a:t>Your agency previously received a refundable deposit from a client. You recorded the deposit as a Deposit Liability with T-code 162 and the deposit reconciled on the 13 screen.</a:t>
            </a:r>
          </a:p>
          <a:p>
            <a:r>
              <a:rPr lang="en-US" dirty="0">
                <a:ea typeface="Times New Roman" panose="02020603050405020304" pitchFamily="18" charset="0"/>
                <a:cs typeface="Arial" panose="020B0604020202020204" pitchFamily="34" charset="0"/>
              </a:rPr>
              <a:t>You are now ready to return this deposit to the client. </a:t>
            </a:r>
          </a:p>
          <a:p>
            <a:r>
              <a:rPr lang="en-US" dirty="0">
                <a:ea typeface="Times New Roman" panose="02020603050405020304" pitchFamily="18" charset="0"/>
                <a:cs typeface="Arial" panose="020B0604020202020204" pitchFamily="34" charset="0"/>
              </a:rPr>
              <a:t>How will you process in R*STARS to generate a payment and clear the associated Deposit Liability balance?</a:t>
            </a:r>
          </a:p>
          <a:p>
            <a:endParaRPr lang="en-US" dirty="0"/>
          </a:p>
        </p:txBody>
      </p:sp>
    </p:spTree>
    <p:extLst>
      <p:ext uri="{BB962C8B-B14F-4D97-AF65-F5344CB8AC3E}">
        <p14:creationId xmlns:p14="http://schemas.microsoft.com/office/powerpoint/2010/main" val="38561584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077522-9D9D-E66D-EFC3-11911C201AE4}"/>
              </a:ext>
            </a:extLst>
          </p:cNvPr>
          <p:cNvSpPr>
            <a:spLocks noGrp="1"/>
          </p:cNvSpPr>
          <p:nvPr>
            <p:ph type="title"/>
          </p:nvPr>
        </p:nvSpPr>
        <p:spPr/>
        <p:txBody>
          <a:bodyPr/>
          <a:lstStyle/>
          <a:p>
            <a:r>
              <a:rPr lang="en-US" dirty="0"/>
              <a:t>Example 2: Getting Started –Use the steps.</a:t>
            </a:r>
          </a:p>
        </p:txBody>
      </p:sp>
      <p:sp>
        <p:nvSpPr>
          <p:cNvPr id="5" name="Text Placeholder 4">
            <a:extLst>
              <a:ext uri="{FF2B5EF4-FFF2-40B4-BE49-F238E27FC236}">
                <a16:creationId xmlns:a16="http://schemas.microsoft.com/office/drawing/2014/main" id="{E827A65B-CAF8-46BF-24B9-D740F7CEC878}"/>
              </a:ext>
            </a:extLst>
          </p:cNvPr>
          <p:cNvSpPr>
            <a:spLocks noGrp="1"/>
          </p:cNvSpPr>
          <p:nvPr>
            <p:ph type="body" idx="1"/>
          </p:nvPr>
        </p:nvSpPr>
        <p:spPr/>
        <p:txBody>
          <a:bodyPr/>
          <a:lstStyle/>
          <a:p>
            <a:r>
              <a:rPr lang="en-US" dirty="0"/>
              <a:t>Steps</a:t>
            </a:r>
          </a:p>
        </p:txBody>
      </p:sp>
      <p:sp>
        <p:nvSpPr>
          <p:cNvPr id="6" name="Content Placeholder 5">
            <a:extLst>
              <a:ext uri="{FF2B5EF4-FFF2-40B4-BE49-F238E27FC236}">
                <a16:creationId xmlns:a16="http://schemas.microsoft.com/office/drawing/2014/main" id="{58D28420-9102-02DB-5E2F-7BE64FCB1FFD}"/>
              </a:ext>
            </a:extLst>
          </p:cNvPr>
          <p:cNvSpPr>
            <a:spLocks noGrp="1"/>
          </p:cNvSpPr>
          <p:nvPr>
            <p:ph sz="half" idx="2"/>
          </p:nvPr>
        </p:nvSpPr>
        <p:spPr>
          <a:xfrm>
            <a:off x="839789" y="2505075"/>
            <a:ext cx="4709674" cy="3684588"/>
          </a:xfrm>
        </p:spPr>
        <p:txBody>
          <a:bodyPr>
            <a:normAutofit/>
          </a:bodyPr>
          <a:lstStyle/>
          <a:p>
            <a:r>
              <a:rPr lang="en-US" dirty="0"/>
              <a:t>Step 1 - Identify type of transaction</a:t>
            </a:r>
          </a:p>
          <a:p>
            <a:r>
              <a:rPr lang="en-US" dirty="0"/>
              <a:t>Step 2 - Use available research tools</a:t>
            </a:r>
          </a:p>
          <a:p>
            <a:r>
              <a:rPr lang="en-US" dirty="0"/>
              <a:t>Step 3 -Find the best fit</a:t>
            </a:r>
          </a:p>
          <a:p>
            <a:r>
              <a:rPr lang="en-US" dirty="0"/>
              <a:t>Step 4 - Identify entry requirements</a:t>
            </a:r>
          </a:p>
          <a:p>
            <a:endParaRPr lang="en-US" dirty="0"/>
          </a:p>
        </p:txBody>
      </p:sp>
      <p:sp>
        <p:nvSpPr>
          <p:cNvPr id="7" name="Text Placeholder 6">
            <a:extLst>
              <a:ext uri="{FF2B5EF4-FFF2-40B4-BE49-F238E27FC236}">
                <a16:creationId xmlns:a16="http://schemas.microsoft.com/office/drawing/2014/main" id="{79E8A67A-F2D4-D03C-D31C-07B3863CCD21}"/>
              </a:ext>
            </a:extLst>
          </p:cNvPr>
          <p:cNvSpPr>
            <a:spLocks noGrp="1"/>
          </p:cNvSpPr>
          <p:nvPr>
            <p:ph type="body" sz="quarter" idx="3"/>
          </p:nvPr>
        </p:nvSpPr>
        <p:spPr/>
        <p:txBody>
          <a:bodyPr/>
          <a:lstStyle/>
          <a:p>
            <a:r>
              <a:rPr lang="en-US" dirty="0"/>
              <a:t>Tools</a:t>
            </a:r>
          </a:p>
        </p:txBody>
      </p:sp>
      <p:sp>
        <p:nvSpPr>
          <p:cNvPr id="8" name="Content Placeholder 7">
            <a:extLst>
              <a:ext uri="{FF2B5EF4-FFF2-40B4-BE49-F238E27FC236}">
                <a16:creationId xmlns:a16="http://schemas.microsoft.com/office/drawing/2014/main" id="{64A19E0D-F802-27D2-4ADB-878FF5ADEE13}"/>
              </a:ext>
            </a:extLst>
          </p:cNvPr>
          <p:cNvSpPr>
            <a:spLocks noGrp="1"/>
          </p:cNvSpPr>
          <p:nvPr>
            <p:ph sz="quarter" idx="4"/>
          </p:nvPr>
        </p:nvSpPr>
        <p:spPr>
          <a:xfrm>
            <a:off x="6172199" y="2505075"/>
            <a:ext cx="5357813" cy="3684588"/>
          </a:xfrm>
        </p:spPr>
        <p:txBody>
          <a:bodyPr>
            <a:normAutofit/>
          </a:bodyPr>
          <a:lstStyle/>
          <a:p>
            <a:pPr>
              <a:lnSpc>
                <a:spcPct val="150000"/>
              </a:lnSpc>
            </a:pPr>
            <a:r>
              <a:rPr lang="en-US" dirty="0">
                <a:hlinkClick r:id="rId3"/>
              </a:rPr>
              <a:t>General Ledger Accounts </a:t>
            </a:r>
            <a:endParaRPr lang="en-US" dirty="0"/>
          </a:p>
          <a:p>
            <a:pPr>
              <a:lnSpc>
                <a:spcPct val="150000"/>
              </a:lnSpc>
            </a:pPr>
            <a:r>
              <a:rPr lang="en-US" dirty="0">
                <a:hlinkClick r:id="rId4"/>
              </a:rPr>
              <a:t>Comptroller Objects </a:t>
            </a:r>
            <a:endParaRPr lang="en-US" dirty="0"/>
          </a:p>
          <a:p>
            <a:pPr>
              <a:lnSpc>
                <a:spcPct val="150000"/>
              </a:lnSpc>
            </a:pPr>
            <a:r>
              <a:rPr lang="en-US" dirty="0">
                <a:hlinkClick r:id="rId5"/>
              </a:rPr>
              <a:t>T-codes &amp; User Classes: T-code Spreadsheet</a:t>
            </a:r>
            <a:endParaRPr lang="en-US" dirty="0"/>
          </a:p>
        </p:txBody>
      </p:sp>
    </p:spTree>
    <p:extLst>
      <p:ext uri="{BB962C8B-B14F-4D97-AF65-F5344CB8AC3E}">
        <p14:creationId xmlns:p14="http://schemas.microsoft.com/office/powerpoint/2010/main" val="4062941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0086F-9667-D7AD-59AA-2EB87906BA5B}"/>
              </a:ext>
            </a:extLst>
          </p:cNvPr>
          <p:cNvSpPr>
            <a:spLocks noGrp="1"/>
          </p:cNvSpPr>
          <p:nvPr>
            <p:ph type="title"/>
          </p:nvPr>
        </p:nvSpPr>
        <p:spPr/>
        <p:txBody>
          <a:bodyPr/>
          <a:lstStyle/>
          <a:p>
            <a:r>
              <a:rPr lang="en-US" dirty="0"/>
              <a:t>Example 2: What GL should I use?</a:t>
            </a:r>
          </a:p>
        </p:txBody>
      </p:sp>
      <p:sp>
        <p:nvSpPr>
          <p:cNvPr id="3" name="Content Placeholder 2">
            <a:extLst>
              <a:ext uri="{FF2B5EF4-FFF2-40B4-BE49-F238E27FC236}">
                <a16:creationId xmlns:a16="http://schemas.microsoft.com/office/drawing/2014/main" id="{85FF3558-F069-B2B7-1E87-94B8EA22053F}"/>
              </a:ext>
            </a:extLst>
          </p:cNvPr>
          <p:cNvSpPr>
            <a:spLocks noGrp="1"/>
          </p:cNvSpPr>
          <p:nvPr>
            <p:ph sz="half" idx="1"/>
          </p:nvPr>
        </p:nvSpPr>
        <p:spPr/>
        <p:txBody>
          <a:bodyPr anchor="b">
            <a:normAutofit/>
          </a:bodyPr>
          <a:lstStyle/>
          <a:p>
            <a:pPr marL="457200" lvl="1" indent="0">
              <a:buNone/>
            </a:pPr>
            <a:r>
              <a:rPr lang="en-US" b="1" dirty="0">
                <a:ea typeface="Times New Roman" panose="02020603050405020304" pitchFamily="18" charset="0"/>
                <a:cs typeface="Arial" panose="020B0604020202020204" pitchFamily="34" charset="0"/>
              </a:rPr>
              <a:t>Goal:</a:t>
            </a:r>
          </a:p>
          <a:p>
            <a:pPr lvl="2"/>
            <a:r>
              <a:rPr lang="en-US" dirty="0">
                <a:ea typeface="Times New Roman" panose="02020603050405020304" pitchFamily="18" charset="0"/>
                <a:cs typeface="Arial" panose="020B0604020202020204" pitchFamily="34" charset="0"/>
              </a:rPr>
              <a:t>Clear the Deposit Liability balance from T-code 162. </a:t>
            </a:r>
          </a:p>
          <a:p>
            <a:pPr lvl="2"/>
            <a:r>
              <a:rPr lang="en-US" dirty="0">
                <a:ea typeface="Times New Roman" panose="02020603050405020304" pitchFamily="18" charset="0"/>
                <a:cs typeface="Arial" panose="020B0604020202020204" pitchFamily="34" charset="0"/>
              </a:rPr>
              <a:t>Issue a payment through R*STARS to return funds.</a:t>
            </a:r>
          </a:p>
          <a:p>
            <a:pPr lvl="1"/>
            <a:r>
              <a:rPr lang="en-US" dirty="0">
                <a:ea typeface="Times New Roman" panose="02020603050405020304" pitchFamily="18" charset="0"/>
                <a:cs typeface="Arial" panose="020B0604020202020204" pitchFamily="34" charset="0"/>
              </a:rPr>
              <a:t>Need to debit GL 1551 to clear the balance.</a:t>
            </a:r>
          </a:p>
          <a:p>
            <a:pPr lvl="1"/>
            <a:r>
              <a:rPr lang="en-US" dirty="0">
                <a:ea typeface="Times New Roman" panose="02020603050405020304" pitchFamily="18" charset="0"/>
                <a:cs typeface="Arial" panose="020B0604020202020204" pitchFamily="34" charset="0"/>
              </a:rPr>
              <a:t>We want to credit GL 1211 Vouchers Payable with this entry.</a:t>
            </a:r>
          </a:p>
          <a:p>
            <a:endParaRPr lang="en-US" sz="600" dirty="0">
              <a:ea typeface="Times New Roman" panose="02020603050405020304" pitchFamily="18" charset="0"/>
              <a:cs typeface="Arial" panose="020B0604020202020204" pitchFamily="34" charset="0"/>
            </a:endParaRPr>
          </a:p>
          <a:p>
            <a:endParaRPr lang="en-US" dirty="0"/>
          </a:p>
        </p:txBody>
      </p:sp>
      <p:pic>
        <p:nvPicPr>
          <p:cNvPr id="7" name="Content Placeholder 6" descr="T-code 162 T-chart.">
            <a:extLst>
              <a:ext uri="{FF2B5EF4-FFF2-40B4-BE49-F238E27FC236}">
                <a16:creationId xmlns:a16="http://schemas.microsoft.com/office/drawing/2014/main" id="{6FA4D8B5-7FD4-3542-6167-41731BC8BBE6}"/>
              </a:ext>
            </a:extLst>
          </p:cNvPr>
          <p:cNvPicPr>
            <a:picLocks noGrp="1" noChangeAspect="1"/>
          </p:cNvPicPr>
          <p:nvPr>
            <p:ph sz="half" idx="2"/>
          </p:nvPr>
        </p:nvPicPr>
        <p:blipFill>
          <a:blip r:embed="rId3"/>
          <a:stretch>
            <a:fillRect/>
          </a:stretch>
        </p:blipFill>
        <p:spPr>
          <a:xfrm>
            <a:off x="6172202" y="2858294"/>
            <a:ext cx="5416825" cy="2286000"/>
          </a:xfrm>
          <a:prstGeom prst="rect">
            <a:avLst/>
          </a:prstGeom>
          <a:ln w="19050">
            <a:solidFill>
              <a:schemeClr val="tx1"/>
            </a:solidFill>
          </a:ln>
        </p:spPr>
      </p:pic>
    </p:spTree>
    <p:extLst>
      <p:ext uri="{BB962C8B-B14F-4D97-AF65-F5344CB8AC3E}">
        <p14:creationId xmlns:p14="http://schemas.microsoft.com/office/powerpoint/2010/main" val="1582594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8AAF9A-A56E-52D2-F2A3-BBAF1187E500}"/>
              </a:ext>
            </a:extLst>
          </p:cNvPr>
          <p:cNvSpPr>
            <a:spLocks noGrp="1"/>
          </p:cNvSpPr>
          <p:nvPr>
            <p:ph type="title"/>
          </p:nvPr>
        </p:nvSpPr>
        <p:spPr/>
        <p:txBody>
          <a:bodyPr/>
          <a:lstStyle/>
          <a:p>
            <a:r>
              <a:rPr lang="en-US" dirty="0"/>
              <a:t>Example 2: What COBJ to use?</a:t>
            </a:r>
          </a:p>
        </p:txBody>
      </p:sp>
      <p:graphicFrame>
        <p:nvGraphicFramePr>
          <p:cNvPr id="8" name="Content Placeholder 2" descr="No COBJ used on original TC162 entry recording the Deposit Liability&#10;We do not need to use a COBJ for this entry to clear the Deposit Liability &#10;No COBJ is needed to return the funds.&#10;">
            <a:extLst>
              <a:ext uri="{FF2B5EF4-FFF2-40B4-BE49-F238E27FC236}">
                <a16:creationId xmlns:a16="http://schemas.microsoft.com/office/drawing/2014/main" id="{ABD8E710-F9A2-8888-B751-7C2FBA75AE34}"/>
              </a:ext>
            </a:extLst>
          </p:cNvPr>
          <p:cNvGraphicFramePr>
            <a:graphicFrameLocks noGrp="1"/>
          </p:cNvGraphicFramePr>
          <p:nvPr>
            <p:ph idx="1"/>
            <p:extLst>
              <p:ext uri="{D42A27DB-BD31-4B8C-83A1-F6EECF244321}">
                <p14:modId xmlns:p14="http://schemas.microsoft.com/office/powerpoint/2010/main" val="151797955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46183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48325-11E4-E6CE-F79C-026F9858D6AC}"/>
              </a:ext>
            </a:extLst>
          </p:cNvPr>
          <p:cNvSpPr>
            <a:spLocks noGrp="1"/>
          </p:cNvSpPr>
          <p:nvPr>
            <p:ph type="title"/>
          </p:nvPr>
        </p:nvSpPr>
        <p:spPr/>
        <p:txBody>
          <a:bodyPr/>
          <a:lstStyle/>
          <a:p>
            <a:r>
              <a:rPr lang="en-US" dirty="0"/>
              <a:t>Example 2: Finding a T-code</a:t>
            </a:r>
          </a:p>
        </p:txBody>
      </p:sp>
      <p:sp>
        <p:nvSpPr>
          <p:cNvPr id="3" name="Content Placeholder 2">
            <a:extLst>
              <a:ext uri="{FF2B5EF4-FFF2-40B4-BE49-F238E27FC236}">
                <a16:creationId xmlns:a16="http://schemas.microsoft.com/office/drawing/2014/main" id="{7203F436-C3C4-7C56-186E-9773CCF4A061}"/>
              </a:ext>
            </a:extLst>
          </p:cNvPr>
          <p:cNvSpPr>
            <a:spLocks noGrp="1"/>
          </p:cNvSpPr>
          <p:nvPr>
            <p:ph sz="half" idx="1"/>
          </p:nvPr>
        </p:nvSpPr>
        <p:spPr/>
        <p:txBody>
          <a:bodyPr/>
          <a:lstStyle/>
          <a:p>
            <a:pPr marL="0" indent="0">
              <a:buNone/>
            </a:pPr>
            <a:r>
              <a:rPr lang="en-US" dirty="0"/>
              <a:t>Start with the </a:t>
            </a:r>
            <a:r>
              <a:rPr lang="en-US" dirty="0">
                <a:hlinkClick r:id="rId2"/>
              </a:rPr>
              <a:t>T-code Spreadsheet</a:t>
            </a:r>
            <a:r>
              <a:rPr lang="en-US" dirty="0"/>
              <a:t>.</a:t>
            </a:r>
          </a:p>
          <a:p>
            <a:pPr marL="0" indent="0">
              <a:buNone/>
            </a:pPr>
            <a:endParaRPr lang="en-US" dirty="0"/>
          </a:p>
          <a:p>
            <a:pPr marL="0" indent="0">
              <a:buNone/>
            </a:pPr>
            <a:r>
              <a:rPr lang="en-US" dirty="0"/>
              <a:t>Another option, look at the 28B screen for the original entry.</a:t>
            </a:r>
          </a:p>
          <a:p>
            <a:pPr marL="0" indent="0">
              <a:buNone/>
            </a:pPr>
            <a:endParaRPr lang="en-US" dirty="0"/>
          </a:p>
          <a:p>
            <a:pPr marL="0" indent="0">
              <a:buNone/>
            </a:pPr>
            <a:r>
              <a:rPr lang="en-US" dirty="0"/>
              <a:t>It might either give us information of what T-code to use next or more GL’s to consider.</a:t>
            </a:r>
          </a:p>
        </p:txBody>
      </p:sp>
      <p:pic>
        <p:nvPicPr>
          <p:cNvPr id="6" name="Content Placeholder 5" descr="Spreadsheet and calculator">
            <a:extLst>
              <a:ext uri="{FF2B5EF4-FFF2-40B4-BE49-F238E27FC236}">
                <a16:creationId xmlns:a16="http://schemas.microsoft.com/office/drawing/2014/main" id="{9D5DC042-1ABF-2424-3B9D-31F76F4553D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274094"/>
            <a:ext cx="5181600" cy="3454400"/>
          </a:xfrm>
        </p:spPr>
      </p:pic>
    </p:spTree>
    <p:extLst>
      <p:ext uri="{BB962C8B-B14F-4D97-AF65-F5344CB8AC3E}">
        <p14:creationId xmlns:p14="http://schemas.microsoft.com/office/powerpoint/2010/main" val="34734437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C8DC3B-CD20-D566-C4CB-804ADE036432}"/>
              </a:ext>
            </a:extLst>
          </p:cNvPr>
          <p:cNvSpPr>
            <a:spLocks noGrp="1"/>
          </p:cNvSpPr>
          <p:nvPr>
            <p:ph type="title"/>
          </p:nvPr>
        </p:nvSpPr>
        <p:spPr/>
        <p:txBody>
          <a:bodyPr/>
          <a:lstStyle/>
          <a:p>
            <a:r>
              <a:rPr lang="en-US" dirty="0"/>
              <a:t>Example 2: 28B Screen Description</a:t>
            </a:r>
          </a:p>
        </p:txBody>
      </p:sp>
      <p:pic>
        <p:nvPicPr>
          <p:cNvPr id="6" name="Content Placeholder 5" descr="28B Trans Code Desctiption Profile Description for TC 162.&#10;">
            <a:extLst>
              <a:ext uri="{FF2B5EF4-FFF2-40B4-BE49-F238E27FC236}">
                <a16:creationId xmlns:a16="http://schemas.microsoft.com/office/drawing/2014/main" id="{29BF513B-0DAF-C364-29A3-BA0B01EB48BB}"/>
              </a:ext>
            </a:extLst>
          </p:cNvPr>
          <p:cNvPicPr>
            <a:picLocks noGrp="1" noChangeAspect="1"/>
          </p:cNvPicPr>
          <p:nvPr>
            <p:ph idx="1"/>
          </p:nvPr>
        </p:nvPicPr>
        <p:blipFill>
          <a:blip r:embed="rId3"/>
          <a:stretch>
            <a:fillRect/>
          </a:stretch>
        </p:blipFill>
        <p:spPr>
          <a:xfrm>
            <a:off x="279514" y="2541501"/>
            <a:ext cx="11632972" cy="2556073"/>
          </a:xfrm>
          <a:prstGeom prst="rect">
            <a:avLst/>
          </a:prstGeom>
        </p:spPr>
      </p:pic>
      <p:sp>
        <p:nvSpPr>
          <p:cNvPr id="9" name="Rectangle 8">
            <a:extLst>
              <a:ext uri="{FF2B5EF4-FFF2-40B4-BE49-F238E27FC236}">
                <a16:creationId xmlns:a16="http://schemas.microsoft.com/office/drawing/2014/main" id="{FA08C91C-4C68-D8F0-D30C-CE05E8E1B3F3}"/>
              </a:ext>
              <a:ext uri="{C183D7F6-B498-43B3-948B-1728B52AA6E4}">
                <adec:decorative xmlns:adec="http://schemas.microsoft.com/office/drawing/2017/decorative" val="1"/>
              </a:ext>
            </a:extLst>
          </p:cNvPr>
          <p:cNvSpPr/>
          <p:nvPr/>
        </p:nvSpPr>
        <p:spPr>
          <a:xfrm>
            <a:off x="2185358" y="3657599"/>
            <a:ext cx="7507282" cy="536449"/>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77346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EBE75-B275-A583-0629-A0B9C33EC90B}"/>
              </a:ext>
            </a:extLst>
          </p:cNvPr>
          <p:cNvSpPr>
            <a:spLocks noGrp="1"/>
          </p:cNvSpPr>
          <p:nvPr>
            <p:ph type="title"/>
          </p:nvPr>
        </p:nvSpPr>
        <p:spPr/>
        <p:txBody>
          <a:bodyPr/>
          <a:lstStyle/>
          <a:p>
            <a:r>
              <a:rPr lang="en-US" dirty="0"/>
              <a:t>Example 2: Review the 28A Screen</a:t>
            </a:r>
          </a:p>
        </p:txBody>
      </p:sp>
      <p:sp>
        <p:nvSpPr>
          <p:cNvPr id="5" name="Text Placeholder 4">
            <a:extLst>
              <a:ext uri="{FF2B5EF4-FFF2-40B4-BE49-F238E27FC236}">
                <a16:creationId xmlns:a16="http://schemas.microsoft.com/office/drawing/2014/main" id="{711CD192-7D2D-9ED4-446A-86EC409E7FE1}"/>
              </a:ext>
            </a:extLst>
          </p:cNvPr>
          <p:cNvSpPr>
            <a:spLocks noGrp="1"/>
          </p:cNvSpPr>
          <p:nvPr>
            <p:ph type="body" sz="quarter" idx="12"/>
          </p:nvPr>
        </p:nvSpPr>
        <p:spPr>
          <a:xfrm>
            <a:off x="839789" y="3571879"/>
            <a:ext cx="3805598" cy="3143240"/>
          </a:xfrm>
        </p:spPr>
        <p:txBody>
          <a:bodyPr anchor="b">
            <a:normAutofit/>
          </a:bodyPr>
          <a:lstStyle/>
          <a:p>
            <a:pPr>
              <a:lnSpc>
                <a:spcPct val="100000"/>
              </a:lnSpc>
            </a:pPr>
            <a:r>
              <a:rPr lang="en-US" sz="2100" dirty="0"/>
              <a:t>Debits – GL 1551</a:t>
            </a:r>
          </a:p>
          <a:p>
            <a:pPr>
              <a:lnSpc>
                <a:spcPct val="100000"/>
              </a:lnSpc>
            </a:pPr>
            <a:r>
              <a:rPr lang="en-US" sz="2100" dirty="0"/>
              <a:t>Credits – GL 1211</a:t>
            </a:r>
          </a:p>
          <a:p>
            <a:pPr>
              <a:lnSpc>
                <a:spcPct val="100000"/>
              </a:lnSpc>
            </a:pPr>
            <a:r>
              <a:rPr lang="en-US" sz="2100" dirty="0"/>
              <a:t>Due Date must be input</a:t>
            </a:r>
          </a:p>
          <a:p>
            <a:pPr>
              <a:lnSpc>
                <a:spcPct val="100000"/>
              </a:lnSpc>
            </a:pPr>
            <a:r>
              <a:rPr lang="en-US" sz="2100" dirty="0"/>
              <a:t>No COBJ required</a:t>
            </a:r>
          </a:p>
          <a:p>
            <a:pPr>
              <a:lnSpc>
                <a:spcPct val="100000"/>
              </a:lnSpc>
            </a:pPr>
            <a:r>
              <a:rPr lang="en-US" sz="2100" dirty="0"/>
              <a:t>Vendor Number and Mail Code must be input.</a:t>
            </a:r>
          </a:p>
          <a:p>
            <a:pPr>
              <a:lnSpc>
                <a:spcPct val="100000"/>
              </a:lnSpc>
            </a:pPr>
            <a:r>
              <a:rPr lang="en-US" sz="2100" dirty="0"/>
              <a:t>Liquidation TC 369</a:t>
            </a:r>
          </a:p>
          <a:p>
            <a:pPr>
              <a:lnSpc>
                <a:spcPct val="100000"/>
              </a:lnSpc>
            </a:pPr>
            <a:endParaRPr lang="en-US" sz="2100" dirty="0"/>
          </a:p>
          <a:p>
            <a:endParaRPr lang="en-US" sz="1600" dirty="0"/>
          </a:p>
        </p:txBody>
      </p:sp>
      <p:pic>
        <p:nvPicPr>
          <p:cNvPr id="14" name="Picture Placeholder 13" descr="28A Transaction Code Decision Profile for T-code 287.">
            <a:extLst>
              <a:ext uri="{FF2B5EF4-FFF2-40B4-BE49-F238E27FC236}">
                <a16:creationId xmlns:a16="http://schemas.microsoft.com/office/drawing/2014/main" id="{EEA1344E-DB90-5AFB-B0C0-8CC270FBFFFA}"/>
              </a:ext>
            </a:extLst>
          </p:cNvPr>
          <p:cNvPicPr>
            <a:picLocks noGrp="1" noChangeAspect="1"/>
          </p:cNvPicPr>
          <p:nvPr>
            <p:ph type="pic" sz="quarter" idx="11"/>
          </p:nvPr>
        </p:nvPicPr>
        <p:blipFill rotWithShape="1">
          <a:blip r:embed="rId3"/>
          <a:srcRect t="-50414" b="-50414"/>
          <a:stretch>
            <a:fillRect/>
          </a:stretch>
        </p:blipFill>
        <p:spPr>
          <a:prstGeom prst="rect">
            <a:avLst/>
          </a:prstGeom>
        </p:spPr>
      </p:pic>
    </p:spTree>
    <p:extLst>
      <p:ext uri="{BB962C8B-B14F-4D97-AF65-F5344CB8AC3E}">
        <p14:creationId xmlns:p14="http://schemas.microsoft.com/office/powerpoint/2010/main" val="34972245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7053D-7309-2740-0828-0CC173064889}"/>
              </a:ext>
            </a:extLst>
          </p:cNvPr>
          <p:cNvSpPr>
            <a:spLocks noGrp="1"/>
          </p:cNvSpPr>
          <p:nvPr>
            <p:ph type="title"/>
          </p:nvPr>
        </p:nvSpPr>
        <p:spPr/>
        <p:txBody>
          <a:bodyPr/>
          <a:lstStyle/>
          <a:p>
            <a:r>
              <a:rPr lang="en-US" dirty="0"/>
              <a:t>Example 2: User Class</a:t>
            </a:r>
          </a:p>
        </p:txBody>
      </p:sp>
      <p:sp>
        <p:nvSpPr>
          <p:cNvPr id="4" name="Text Placeholder 3">
            <a:extLst>
              <a:ext uri="{FF2B5EF4-FFF2-40B4-BE49-F238E27FC236}">
                <a16:creationId xmlns:a16="http://schemas.microsoft.com/office/drawing/2014/main" id="{2D6A5A48-FB6B-B364-B1B1-50E449B6995E}"/>
              </a:ext>
            </a:extLst>
          </p:cNvPr>
          <p:cNvSpPr>
            <a:spLocks noGrp="1"/>
          </p:cNvSpPr>
          <p:nvPr>
            <p:ph type="body" sz="quarter" idx="12"/>
          </p:nvPr>
        </p:nvSpPr>
        <p:spPr/>
        <p:txBody>
          <a:bodyPr>
            <a:normAutofit/>
          </a:bodyPr>
          <a:lstStyle/>
          <a:p>
            <a:r>
              <a:rPr lang="en-US" dirty="0"/>
              <a:t>Which User Classes allow T-code 287.</a:t>
            </a:r>
          </a:p>
          <a:p>
            <a:r>
              <a:rPr lang="en-US" dirty="0"/>
              <a:t>Remember to update filter on TC Allowed?</a:t>
            </a:r>
          </a:p>
          <a:p>
            <a:r>
              <a:rPr lang="en-US" dirty="0"/>
              <a:t>Compare against your User Classes.</a:t>
            </a:r>
          </a:p>
          <a:p>
            <a:endParaRPr lang="en-US" dirty="0"/>
          </a:p>
        </p:txBody>
      </p:sp>
      <p:pic>
        <p:nvPicPr>
          <p:cNvPr id="10" name="Picture Placeholder 9" descr="T-code Spreadsheet for TC 287.">
            <a:extLst>
              <a:ext uri="{FF2B5EF4-FFF2-40B4-BE49-F238E27FC236}">
                <a16:creationId xmlns:a16="http://schemas.microsoft.com/office/drawing/2014/main" id="{7F4E1A75-B033-FC77-650A-4487D76A5939}"/>
              </a:ext>
            </a:extLst>
          </p:cNvPr>
          <p:cNvPicPr>
            <a:picLocks noGrp="1" noChangeAspect="1"/>
          </p:cNvPicPr>
          <p:nvPr>
            <p:ph type="pic" sz="quarter" idx="11"/>
          </p:nvPr>
        </p:nvPicPr>
        <p:blipFill rotWithShape="1">
          <a:blip r:embed="rId3"/>
          <a:srcRect t="-53911" b="-53911"/>
          <a:stretch>
            <a:fillRect/>
          </a:stretch>
        </p:blipFill>
        <p:spPr>
          <a:prstGeom prst="rect">
            <a:avLst/>
          </a:prstGeom>
        </p:spPr>
      </p:pic>
    </p:spTree>
    <p:extLst>
      <p:ext uri="{BB962C8B-B14F-4D97-AF65-F5344CB8AC3E}">
        <p14:creationId xmlns:p14="http://schemas.microsoft.com/office/powerpoint/2010/main" val="37432301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E86453-A6DA-BDC4-0172-1F2129B18B73}"/>
              </a:ext>
            </a:extLst>
          </p:cNvPr>
          <p:cNvSpPr>
            <a:spLocks noGrp="1"/>
          </p:cNvSpPr>
          <p:nvPr>
            <p:ph type="title"/>
          </p:nvPr>
        </p:nvSpPr>
        <p:spPr/>
        <p:txBody>
          <a:bodyPr/>
          <a:lstStyle/>
          <a:p>
            <a:r>
              <a:rPr lang="en-US" dirty="0"/>
              <a:t>Example 2: End Results of Entry</a:t>
            </a:r>
          </a:p>
        </p:txBody>
      </p:sp>
      <p:pic>
        <p:nvPicPr>
          <p:cNvPr id="4" name="Picture 3" descr="Return of Deposit Liability T-chart.">
            <a:extLst>
              <a:ext uri="{FF2B5EF4-FFF2-40B4-BE49-F238E27FC236}">
                <a16:creationId xmlns:a16="http://schemas.microsoft.com/office/drawing/2014/main" id="{339A6F49-B964-7B94-F659-807EDDCF3491}"/>
              </a:ext>
            </a:extLst>
          </p:cNvPr>
          <p:cNvPicPr>
            <a:picLocks noChangeAspect="1"/>
          </p:cNvPicPr>
          <p:nvPr/>
        </p:nvPicPr>
        <p:blipFill>
          <a:blip r:embed="rId3"/>
          <a:stretch>
            <a:fillRect/>
          </a:stretch>
        </p:blipFill>
        <p:spPr>
          <a:xfrm>
            <a:off x="105905" y="2494590"/>
            <a:ext cx="11980190" cy="2457222"/>
          </a:xfrm>
          <a:prstGeom prst="rect">
            <a:avLst/>
          </a:prstGeom>
          <a:ln>
            <a:solidFill>
              <a:schemeClr val="tx1"/>
            </a:solidFill>
          </a:ln>
        </p:spPr>
      </p:pic>
    </p:spTree>
    <p:extLst>
      <p:ext uri="{BB962C8B-B14F-4D97-AF65-F5344CB8AC3E}">
        <p14:creationId xmlns:p14="http://schemas.microsoft.com/office/powerpoint/2010/main" val="2751715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9EC889-BB0C-35AE-4618-7EDF2842B867}"/>
              </a:ext>
            </a:extLst>
          </p:cNvPr>
          <p:cNvSpPr>
            <a:spLocks noGrp="1"/>
          </p:cNvSpPr>
          <p:nvPr>
            <p:ph type="title"/>
          </p:nvPr>
        </p:nvSpPr>
        <p:spPr/>
        <p:txBody>
          <a:bodyPr>
            <a:normAutofit fontScale="90000"/>
          </a:bodyPr>
          <a:lstStyle/>
          <a:p>
            <a:r>
              <a:rPr lang="en-US" dirty="0"/>
              <a:t>Example 3: Correct Coding on previously recorded Voucher Payable</a:t>
            </a:r>
          </a:p>
        </p:txBody>
      </p:sp>
      <p:sp>
        <p:nvSpPr>
          <p:cNvPr id="3" name="Content Placeholder 2">
            <a:extLst>
              <a:ext uri="{FF2B5EF4-FFF2-40B4-BE49-F238E27FC236}">
                <a16:creationId xmlns:a16="http://schemas.microsoft.com/office/drawing/2014/main" id="{4CC2C767-DF0E-5CA5-2124-0BB6C19E43A7}"/>
              </a:ext>
            </a:extLst>
          </p:cNvPr>
          <p:cNvSpPr>
            <a:spLocks noGrp="1"/>
          </p:cNvSpPr>
          <p:nvPr>
            <p:ph sz="half" idx="1"/>
          </p:nvPr>
        </p:nvSpPr>
        <p:spPr/>
        <p:txBody>
          <a:bodyPr>
            <a:normAutofit lnSpcReduction="10000"/>
          </a:bodyPr>
          <a:lstStyle/>
          <a:p>
            <a:r>
              <a:rPr lang="en-US" dirty="0">
                <a:ea typeface="Times New Roman" panose="02020603050405020304" pitchFamily="18" charset="0"/>
                <a:cs typeface="Arial" panose="020B0604020202020204" pitchFamily="34" charset="0"/>
              </a:rPr>
              <a:t>In Example #1, we recorded a voucher payable to pay for new business cards. The voucher payable was entered in R*STARS and the batch was released. The voucher payable batch has cleared from the 530 screen and a payment number generated. </a:t>
            </a:r>
          </a:p>
          <a:p>
            <a:r>
              <a:rPr lang="en-US" dirty="0">
                <a:ea typeface="Times New Roman" panose="02020603050405020304" pitchFamily="18" charset="0"/>
                <a:cs typeface="Arial" panose="020B0604020202020204" pitchFamily="34" charset="0"/>
              </a:rPr>
              <a:t>The payment was for the correct amount and issued to the correct vendor, but we discovered that we used the wrong PCA when recording this voucher payable. How should we correct this?</a:t>
            </a:r>
          </a:p>
          <a:p>
            <a:endParaRPr lang="en-US" dirty="0"/>
          </a:p>
        </p:txBody>
      </p:sp>
      <p:pic>
        <p:nvPicPr>
          <p:cNvPr id="6" name="Content Placeholder 5" descr="Documents on desk">
            <a:extLst>
              <a:ext uri="{FF2B5EF4-FFF2-40B4-BE49-F238E27FC236}">
                <a16:creationId xmlns:a16="http://schemas.microsoft.com/office/drawing/2014/main" id="{095C9B5B-188B-2ABA-DBEF-27E70CAE9B9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274094"/>
            <a:ext cx="5181600" cy="3454400"/>
          </a:xfrm>
        </p:spPr>
      </p:pic>
    </p:spTree>
    <p:extLst>
      <p:ext uri="{BB962C8B-B14F-4D97-AF65-F5344CB8AC3E}">
        <p14:creationId xmlns:p14="http://schemas.microsoft.com/office/powerpoint/2010/main" val="2576157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BA7B9-D1EA-9ED3-C72E-05A49C3328E4}"/>
              </a:ext>
            </a:extLst>
          </p:cNvPr>
          <p:cNvSpPr>
            <a:spLocks noGrp="1"/>
          </p:cNvSpPr>
          <p:nvPr>
            <p:ph type="title"/>
          </p:nvPr>
        </p:nvSpPr>
        <p:spPr/>
        <p:txBody>
          <a:bodyPr/>
          <a:lstStyle/>
          <a:p>
            <a:r>
              <a:rPr lang="en-US" dirty="0"/>
              <a:t>Example 3: Step 1</a:t>
            </a:r>
          </a:p>
        </p:txBody>
      </p:sp>
      <p:sp>
        <p:nvSpPr>
          <p:cNvPr id="3" name="Content Placeholder 2">
            <a:extLst>
              <a:ext uri="{FF2B5EF4-FFF2-40B4-BE49-F238E27FC236}">
                <a16:creationId xmlns:a16="http://schemas.microsoft.com/office/drawing/2014/main" id="{708E8F22-64BA-F3DA-8629-554077CAF29F}"/>
              </a:ext>
            </a:extLst>
          </p:cNvPr>
          <p:cNvSpPr>
            <a:spLocks noGrp="1"/>
          </p:cNvSpPr>
          <p:nvPr>
            <p:ph sz="half" idx="1"/>
          </p:nvPr>
        </p:nvSpPr>
        <p:spPr/>
        <p:txBody>
          <a:bodyPr anchor="ctr">
            <a:normAutofit/>
          </a:bodyPr>
          <a:lstStyle/>
          <a:p>
            <a:r>
              <a:rPr lang="en-US" b="1" u="sng" dirty="0">
                <a:ea typeface="Times New Roman" panose="02020603050405020304" pitchFamily="18" charset="0"/>
                <a:cs typeface="Arial" panose="020B0604020202020204" pitchFamily="34" charset="0"/>
              </a:rPr>
              <a:t>Step 1</a:t>
            </a:r>
            <a:r>
              <a:rPr lang="en-US" dirty="0">
                <a:ea typeface="Times New Roman" panose="02020603050405020304" pitchFamily="18" charset="0"/>
                <a:cs typeface="Arial" panose="020B0604020202020204" pitchFamily="34" charset="0"/>
              </a:rPr>
              <a:t>: </a:t>
            </a:r>
            <a:r>
              <a:rPr lang="en-US" dirty="0"/>
              <a:t>Identify type of transaction</a:t>
            </a:r>
            <a:r>
              <a:rPr lang="en-US" dirty="0">
                <a:ea typeface="Times New Roman" panose="02020603050405020304" pitchFamily="18" charset="0"/>
                <a:cs typeface="Arial" panose="020B0604020202020204" pitchFamily="34" charset="0"/>
              </a:rPr>
              <a:t>. </a:t>
            </a:r>
          </a:p>
          <a:p>
            <a:pPr marL="0" indent="0">
              <a:buNone/>
            </a:pPr>
            <a:endParaRPr lang="en-US" sz="1050" dirty="0">
              <a:ea typeface="Times New Roman" panose="02020603050405020304" pitchFamily="18" charset="0"/>
              <a:cs typeface="Arial" panose="020B0604020202020204" pitchFamily="34" charset="0"/>
            </a:endParaRPr>
          </a:p>
          <a:p>
            <a:r>
              <a:rPr lang="en-US" dirty="0">
                <a:ea typeface="Times New Roman" panose="02020603050405020304" pitchFamily="18" charset="0"/>
                <a:cs typeface="Arial" panose="020B0604020202020204" pitchFamily="34" charset="0"/>
              </a:rPr>
              <a:t>What </a:t>
            </a:r>
            <a:r>
              <a:rPr lang="en-US" dirty="0">
                <a:ea typeface="Times New Roman" panose="02020603050405020304" pitchFamily="18" charset="0"/>
                <a:cs typeface="Arial" panose="020B0604020202020204" pitchFamily="34" charset="0"/>
                <a:hlinkClick r:id="rId2"/>
              </a:rPr>
              <a:t>General Ledger (GL) accounts</a:t>
            </a:r>
            <a:r>
              <a:rPr lang="en-US" dirty="0">
                <a:ea typeface="Times New Roman" panose="02020603050405020304" pitchFamily="18" charset="0"/>
                <a:cs typeface="Arial" panose="020B0604020202020204" pitchFamily="34" charset="0"/>
              </a:rPr>
              <a:t>?</a:t>
            </a:r>
            <a:endParaRPr lang="en-US" sz="1050" dirty="0"/>
          </a:p>
          <a:p>
            <a:r>
              <a:rPr lang="en-US" dirty="0">
                <a:ea typeface="Times New Roman" panose="02020603050405020304" pitchFamily="18" charset="0"/>
                <a:cs typeface="Arial" panose="020B0604020202020204" pitchFamily="34" charset="0"/>
              </a:rPr>
              <a:t>What </a:t>
            </a:r>
            <a:r>
              <a:rPr lang="en-US" dirty="0">
                <a:ea typeface="Times New Roman" panose="02020603050405020304" pitchFamily="18" charset="0"/>
                <a:cs typeface="Arial" panose="020B0604020202020204" pitchFamily="34" charset="0"/>
                <a:hlinkClick r:id="rId3"/>
              </a:rPr>
              <a:t>Comptroller Object (COBJ) </a:t>
            </a:r>
            <a:r>
              <a:rPr lang="en-US" dirty="0">
                <a:ea typeface="Times New Roman" panose="02020603050405020304" pitchFamily="18" charset="0"/>
                <a:cs typeface="Arial" panose="020B0604020202020204" pitchFamily="34" charset="0"/>
              </a:rPr>
              <a:t>?</a:t>
            </a:r>
          </a:p>
        </p:txBody>
      </p:sp>
      <p:pic>
        <p:nvPicPr>
          <p:cNvPr id="6" name="Content Placeholder 5" descr="People filling documents">
            <a:extLst>
              <a:ext uri="{FF2B5EF4-FFF2-40B4-BE49-F238E27FC236}">
                <a16:creationId xmlns:a16="http://schemas.microsoft.com/office/drawing/2014/main" id="{29356547-98EA-B756-E08E-D3D194E978DB}"/>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2274980"/>
            <a:ext cx="5181600" cy="3452628"/>
          </a:xfrm>
        </p:spPr>
      </p:pic>
    </p:spTree>
    <p:extLst>
      <p:ext uri="{BB962C8B-B14F-4D97-AF65-F5344CB8AC3E}">
        <p14:creationId xmlns:p14="http://schemas.microsoft.com/office/powerpoint/2010/main" val="1221491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47F88-B19A-BC2B-4F1F-40E0EC86BFC0}"/>
              </a:ext>
            </a:extLst>
          </p:cNvPr>
          <p:cNvSpPr>
            <a:spLocks noGrp="1"/>
          </p:cNvSpPr>
          <p:nvPr>
            <p:ph type="title"/>
          </p:nvPr>
        </p:nvSpPr>
        <p:spPr>
          <a:xfrm>
            <a:off x="580647" y="530533"/>
            <a:ext cx="4323882" cy="2136811"/>
          </a:xfrm>
        </p:spPr>
        <p:txBody>
          <a:bodyPr/>
          <a:lstStyle/>
          <a:p>
            <a:r>
              <a:rPr lang="en-US" dirty="0"/>
              <a:t>Example 3: Original Voucher Payable Entry</a:t>
            </a:r>
          </a:p>
        </p:txBody>
      </p:sp>
      <p:sp>
        <p:nvSpPr>
          <p:cNvPr id="4" name="Text Placeholder 3">
            <a:extLst>
              <a:ext uri="{FF2B5EF4-FFF2-40B4-BE49-F238E27FC236}">
                <a16:creationId xmlns:a16="http://schemas.microsoft.com/office/drawing/2014/main" id="{684CEFAA-C4DA-44E1-CA1B-E4B52C7A89B1}"/>
              </a:ext>
            </a:extLst>
          </p:cNvPr>
          <p:cNvSpPr>
            <a:spLocks noGrp="1"/>
          </p:cNvSpPr>
          <p:nvPr>
            <p:ph type="body" sz="quarter" idx="12"/>
          </p:nvPr>
        </p:nvSpPr>
        <p:spPr>
          <a:xfrm>
            <a:off x="580647" y="2962279"/>
            <a:ext cx="3805598" cy="3143240"/>
          </a:xfrm>
        </p:spPr>
        <p:txBody>
          <a:bodyPr/>
          <a:lstStyle/>
          <a:p>
            <a:r>
              <a:rPr lang="en-US" dirty="0"/>
              <a:t>Example 1 recorded with TC 222</a:t>
            </a:r>
          </a:p>
          <a:p>
            <a:r>
              <a:rPr lang="en-US" dirty="0"/>
              <a:t>Credits GL 1211 Voucher Payable</a:t>
            </a:r>
          </a:p>
          <a:p>
            <a:r>
              <a:rPr lang="en-US" dirty="0"/>
              <a:t>Debits GL 3501 Accrued Expenditures.</a:t>
            </a:r>
          </a:p>
          <a:p>
            <a:pPr marL="0" indent="0">
              <a:buNone/>
            </a:pPr>
            <a:endParaRPr lang="en-US" dirty="0"/>
          </a:p>
        </p:txBody>
      </p:sp>
      <p:pic>
        <p:nvPicPr>
          <p:cNvPr id="6" name="Picture Placeholder 5" descr="28A Transaction Cdoe Decision Profile for TC 222.">
            <a:extLst>
              <a:ext uri="{FF2B5EF4-FFF2-40B4-BE49-F238E27FC236}">
                <a16:creationId xmlns:a16="http://schemas.microsoft.com/office/drawing/2014/main" id="{FBD24320-4ACD-A264-D0E0-D03B84D57BE0}"/>
              </a:ext>
            </a:extLst>
          </p:cNvPr>
          <p:cNvPicPr>
            <a:picLocks noGrp="1" noChangeAspect="1"/>
          </p:cNvPicPr>
          <p:nvPr>
            <p:ph type="pic" sz="quarter" idx="11"/>
          </p:nvPr>
        </p:nvPicPr>
        <p:blipFill rotWithShape="1">
          <a:blip r:embed="rId3"/>
          <a:srcRect t="-50788" b="-50788"/>
          <a:stretch>
            <a:fillRect/>
          </a:stretch>
        </p:blipFill>
        <p:spPr>
          <a:prstGeom prst="rect">
            <a:avLst/>
          </a:prstGeom>
        </p:spPr>
      </p:pic>
    </p:spTree>
    <p:extLst>
      <p:ext uri="{BB962C8B-B14F-4D97-AF65-F5344CB8AC3E}">
        <p14:creationId xmlns:p14="http://schemas.microsoft.com/office/powerpoint/2010/main" val="19969022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1CEDF-3763-0F75-69E3-33FB8244BA3A}"/>
              </a:ext>
            </a:extLst>
          </p:cNvPr>
          <p:cNvSpPr>
            <a:spLocks noGrp="1"/>
          </p:cNvSpPr>
          <p:nvPr>
            <p:ph type="title"/>
          </p:nvPr>
        </p:nvSpPr>
        <p:spPr/>
        <p:txBody>
          <a:bodyPr/>
          <a:lstStyle/>
          <a:p>
            <a:r>
              <a:rPr lang="en-US" dirty="0"/>
              <a:t>Example 3: System Generated Entry</a:t>
            </a:r>
          </a:p>
        </p:txBody>
      </p:sp>
      <p:sp>
        <p:nvSpPr>
          <p:cNvPr id="4" name="Text Placeholder 3">
            <a:extLst>
              <a:ext uri="{FF2B5EF4-FFF2-40B4-BE49-F238E27FC236}">
                <a16:creationId xmlns:a16="http://schemas.microsoft.com/office/drawing/2014/main" id="{AA0C18C0-04AF-5B98-BAB2-2915A379CEA2}"/>
              </a:ext>
            </a:extLst>
          </p:cNvPr>
          <p:cNvSpPr>
            <a:spLocks noGrp="1"/>
          </p:cNvSpPr>
          <p:nvPr>
            <p:ph type="body" sz="quarter" idx="12"/>
          </p:nvPr>
        </p:nvSpPr>
        <p:spPr/>
        <p:txBody>
          <a:bodyPr>
            <a:normAutofit fontScale="92500"/>
          </a:bodyPr>
          <a:lstStyle/>
          <a:p>
            <a:r>
              <a:rPr lang="en-US" dirty="0"/>
              <a:t>Clears GL impacts of TC 222 entry.</a:t>
            </a:r>
          </a:p>
          <a:p>
            <a:r>
              <a:rPr lang="en-US" dirty="0"/>
              <a:t>Credits GL 0070 and Debits GL 3500 (This is what we want to correct.)</a:t>
            </a:r>
          </a:p>
          <a:p>
            <a:r>
              <a:rPr lang="en-US" dirty="0"/>
              <a:t>GL 1111 and GL 1011 track outstanding payments . They will clear when payment is redeemed. </a:t>
            </a:r>
          </a:p>
        </p:txBody>
      </p:sp>
      <p:pic>
        <p:nvPicPr>
          <p:cNvPr id="6" name="Picture Placeholder 5" descr="28A Transaction Code Decsion Profile for TC 380.">
            <a:extLst>
              <a:ext uri="{FF2B5EF4-FFF2-40B4-BE49-F238E27FC236}">
                <a16:creationId xmlns:a16="http://schemas.microsoft.com/office/drawing/2014/main" id="{3E45E7A1-D1BF-692A-A183-30DCB827A7D1}"/>
              </a:ext>
            </a:extLst>
          </p:cNvPr>
          <p:cNvPicPr>
            <a:picLocks noGrp="1" noChangeAspect="1"/>
          </p:cNvPicPr>
          <p:nvPr>
            <p:ph type="pic" sz="quarter" idx="11"/>
          </p:nvPr>
        </p:nvPicPr>
        <p:blipFill rotWithShape="1">
          <a:blip r:embed="rId3"/>
          <a:srcRect t="-51451" b="-51451"/>
          <a:stretch>
            <a:fillRect/>
          </a:stretch>
        </p:blipFill>
        <p:spPr>
          <a:prstGeom prst="rect">
            <a:avLst/>
          </a:prstGeom>
        </p:spPr>
      </p:pic>
    </p:spTree>
    <p:extLst>
      <p:ext uri="{BB962C8B-B14F-4D97-AF65-F5344CB8AC3E}">
        <p14:creationId xmlns:p14="http://schemas.microsoft.com/office/powerpoint/2010/main" val="42644248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549CB-29E8-E249-3740-F0270E822628}"/>
              </a:ext>
            </a:extLst>
          </p:cNvPr>
          <p:cNvSpPr>
            <a:spLocks noGrp="1"/>
          </p:cNvSpPr>
          <p:nvPr>
            <p:ph type="title"/>
          </p:nvPr>
        </p:nvSpPr>
        <p:spPr/>
        <p:txBody>
          <a:bodyPr/>
          <a:lstStyle/>
          <a:p>
            <a:r>
              <a:rPr lang="en-US" dirty="0"/>
              <a:t>Example 3: COBJ </a:t>
            </a:r>
          </a:p>
        </p:txBody>
      </p:sp>
      <p:sp>
        <p:nvSpPr>
          <p:cNvPr id="3" name="Slide Number Placeholder 2">
            <a:extLst>
              <a:ext uri="{FF2B5EF4-FFF2-40B4-BE49-F238E27FC236}">
                <a16:creationId xmlns:a16="http://schemas.microsoft.com/office/drawing/2014/main" id="{EE5CC6D1-DDB5-1B18-43F8-37D6A28C0861}"/>
              </a:ext>
            </a:extLst>
          </p:cNvPr>
          <p:cNvSpPr>
            <a:spLocks noGrp="1"/>
          </p:cNvSpPr>
          <p:nvPr>
            <p:ph type="sldNum" sz="quarter" idx="4294967295"/>
          </p:nvPr>
        </p:nvSpPr>
        <p:spPr>
          <a:xfrm>
            <a:off x="8610600" y="6356350"/>
            <a:ext cx="2743200" cy="365125"/>
          </a:xfrm>
        </p:spPr>
        <p:txBody>
          <a:bodyPr/>
          <a:lstStyle/>
          <a:p>
            <a:fld id="{9E479467-D475-44BA-A6A1-CAD0337F3F46}" type="slidenum">
              <a:rPr lang="en-US" smtClean="0"/>
              <a:pPr/>
              <a:t>41</a:t>
            </a:fld>
            <a:endParaRPr lang="en-US" dirty="0"/>
          </a:p>
        </p:txBody>
      </p:sp>
      <p:graphicFrame>
        <p:nvGraphicFramePr>
          <p:cNvPr id="4" name="Content Placeholder 2" descr="Original COBJ 4200&#10;4200 - Office Supplies is correct&#10;Use 4200 for PCA Correction&#10;">
            <a:extLst>
              <a:ext uri="{FF2B5EF4-FFF2-40B4-BE49-F238E27FC236}">
                <a16:creationId xmlns:a16="http://schemas.microsoft.com/office/drawing/2014/main" id="{21FFA94D-BEB2-04C7-C289-318BA3B68A79}"/>
              </a:ext>
            </a:extLst>
          </p:cNvPr>
          <p:cNvGraphicFramePr>
            <a:graphicFrameLocks/>
          </p:cNvGraphicFramePr>
          <p:nvPr>
            <p:extLst>
              <p:ext uri="{D42A27DB-BD31-4B8C-83A1-F6EECF244321}">
                <p14:modId xmlns:p14="http://schemas.microsoft.com/office/powerpoint/2010/main" val="2026893656"/>
              </p:ext>
            </p:extLst>
          </p:nvPr>
        </p:nvGraphicFramePr>
        <p:xfrm>
          <a:off x="838200" y="1847850"/>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763337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1E31A-30F7-22BE-1571-24247F1E6A9A}"/>
              </a:ext>
            </a:extLst>
          </p:cNvPr>
          <p:cNvSpPr>
            <a:spLocks noGrp="1"/>
          </p:cNvSpPr>
          <p:nvPr>
            <p:ph type="title"/>
          </p:nvPr>
        </p:nvSpPr>
        <p:spPr/>
        <p:txBody>
          <a:bodyPr/>
          <a:lstStyle/>
          <a:p>
            <a:r>
              <a:rPr lang="en-US" dirty="0"/>
              <a:t>Example 3: Finding a T-code</a:t>
            </a:r>
          </a:p>
        </p:txBody>
      </p:sp>
      <p:sp>
        <p:nvSpPr>
          <p:cNvPr id="3" name="Content Placeholder 2">
            <a:extLst>
              <a:ext uri="{FF2B5EF4-FFF2-40B4-BE49-F238E27FC236}">
                <a16:creationId xmlns:a16="http://schemas.microsoft.com/office/drawing/2014/main" id="{C32CE711-43CC-ED02-E006-FF87F4706D7A}"/>
              </a:ext>
            </a:extLst>
          </p:cNvPr>
          <p:cNvSpPr>
            <a:spLocks noGrp="1"/>
          </p:cNvSpPr>
          <p:nvPr>
            <p:ph sz="half" idx="1"/>
          </p:nvPr>
        </p:nvSpPr>
        <p:spPr/>
        <p:txBody>
          <a:bodyPr anchor="b"/>
          <a:lstStyle/>
          <a:p>
            <a:pPr marL="0" indent="0">
              <a:buNone/>
            </a:pPr>
            <a:r>
              <a:rPr lang="en-US" dirty="0">
                <a:ea typeface="Times New Roman" panose="02020603050405020304" pitchFamily="18" charset="0"/>
                <a:cs typeface="Arial" panose="020B0604020202020204" pitchFamily="34" charset="0"/>
              </a:rPr>
              <a:t>We have determined that we want to record a transaction that will correct GL 0070 and GL 3500 activity. We also want to use COBJ 4200 to make this correction.</a:t>
            </a:r>
          </a:p>
          <a:p>
            <a:endParaRPr lang="en-US" dirty="0"/>
          </a:p>
          <a:p>
            <a:pPr marL="0" indent="0">
              <a:buNone/>
            </a:pPr>
            <a:endParaRPr lang="en-US" dirty="0">
              <a:ea typeface="Times New Roman" panose="02020603050405020304" pitchFamily="18" charset="0"/>
              <a:cs typeface="Arial" panose="020B0604020202020204" pitchFamily="34" charset="0"/>
            </a:endParaRPr>
          </a:p>
          <a:p>
            <a:pPr marL="0" indent="0">
              <a:buNone/>
            </a:pPr>
            <a:endParaRPr lang="en-US" dirty="0"/>
          </a:p>
        </p:txBody>
      </p:sp>
      <p:pic>
        <p:nvPicPr>
          <p:cNvPr id="6" name="Content Placeholder 5" descr="Light bulb on yellow background with sketched light beams and cord">
            <a:extLst>
              <a:ext uri="{FF2B5EF4-FFF2-40B4-BE49-F238E27FC236}">
                <a16:creationId xmlns:a16="http://schemas.microsoft.com/office/drawing/2014/main" id="{509F66FF-62D0-2CDB-9905-33CF525E4ED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200" y="2407345"/>
            <a:ext cx="5181600" cy="3187898"/>
          </a:xfrm>
        </p:spPr>
      </p:pic>
    </p:spTree>
    <p:extLst>
      <p:ext uri="{BB962C8B-B14F-4D97-AF65-F5344CB8AC3E}">
        <p14:creationId xmlns:p14="http://schemas.microsoft.com/office/powerpoint/2010/main" val="4180619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FCC65-2129-7AC6-69EF-6D62B09139F2}"/>
              </a:ext>
            </a:extLst>
          </p:cNvPr>
          <p:cNvSpPr>
            <a:spLocks noGrp="1"/>
          </p:cNvSpPr>
          <p:nvPr>
            <p:ph type="title"/>
          </p:nvPr>
        </p:nvSpPr>
        <p:spPr/>
        <p:txBody>
          <a:bodyPr/>
          <a:lstStyle/>
          <a:p>
            <a:r>
              <a:rPr lang="en-US" dirty="0"/>
              <a:t>Example 3: Use Research Tools</a:t>
            </a:r>
          </a:p>
        </p:txBody>
      </p:sp>
      <p:sp>
        <p:nvSpPr>
          <p:cNvPr id="3" name="Content Placeholder 2">
            <a:extLst>
              <a:ext uri="{FF2B5EF4-FFF2-40B4-BE49-F238E27FC236}">
                <a16:creationId xmlns:a16="http://schemas.microsoft.com/office/drawing/2014/main" id="{6772E147-C664-BAD6-51BC-B6243B41AC73}"/>
              </a:ext>
            </a:extLst>
          </p:cNvPr>
          <p:cNvSpPr>
            <a:spLocks noGrp="1"/>
          </p:cNvSpPr>
          <p:nvPr>
            <p:ph idx="1"/>
          </p:nvPr>
        </p:nvSpPr>
        <p:spPr/>
        <p:txBody>
          <a:bodyPr anchor="ctr"/>
          <a:lstStyle/>
          <a:p>
            <a:pPr marL="0" indent="0">
              <a:buNone/>
            </a:pPr>
            <a:r>
              <a:rPr lang="en-US" b="1" u="sng" dirty="0">
                <a:ea typeface="Times New Roman" panose="02020603050405020304" pitchFamily="18" charset="0"/>
                <a:cs typeface="Arial" panose="020B0604020202020204" pitchFamily="34" charset="0"/>
              </a:rPr>
              <a:t>Step 2</a:t>
            </a:r>
            <a:r>
              <a:rPr lang="en-US" dirty="0">
                <a:ea typeface="Times New Roman" panose="02020603050405020304" pitchFamily="18" charset="0"/>
                <a:cs typeface="Arial" panose="020B0604020202020204" pitchFamily="34" charset="0"/>
              </a:rPr>
              <a:t>: Use available research tools</a:t>
            </a:r>
          </a:p>
          <a:p>
            <a:r>
              <a:rPr lang="en-US" dirty="0">
                <a:ea typeface="Times New Roman" panose="02020603050405020304" pitchFamily="18" charset="0"/>
                <a:cs typeface="Arial" panose="020B0604020202020204" pitchFamily="34" charset="0"/>
              </a:rPr>
              <a:t>What T-codes can we use?</a:t>
            </a:r>
          </a:p>
          <a:p>
            <a:r>
              <a:rPr lang="en-US" dirty="0">
                <a:ea typeface="Times New Roman" panose="02020603050405020304" pitchFamily="18" charset="0"/>
                <a:cs typeface="Arial" panose="020B0604020202020204" pitchFamily="34" charset="0"/>
              </a:rPr>
              <a:t>Filter columns in the </a:t>
            </a:r>
            <a:r>
              <a:rPr lang="en-US" dirty="0">
                <a:ea typeface="Times New Roman" panose="02020603050405020304" pitchFamily="18" charset="0"/>
                <a:cs typeface="Arial" panose="020B0604020202020204" pitchFamily="34" charset="0"/>
                <a:hlinkClick r:id="rId2"/>
              </a:rPr>
              <a:t>Transaction Code Spreadsheet </a:t>
            </a:r>
            <a:r>
              <a:rPr lang="en-US" dirty="0">
                <a:ea typeface="Times New Roman" panose="02020603050405020304" pitchFamily="18" charset="0"/>
                <a:cs typeface="Arial" panose="020B0604020202020204" pitchFamily="34" charset="0"/>
              </a:rPr>
              <a:t>to narrow down our options.</a:t>
            </a:r>
          </a:p>
          <a:p>
            <a:endParaRPr lang="en-US" dirty="0"/>
          </a:p>
        </p:txBody>
      </p:sp>
    </p:spTree>
    <p:extLst>
      <p:ext uri="{BB962C8B-B14F-4D97-AF65-F5344CB8AC3E}">
        <p14:creationId xmlns:p14="http://schemas.microsoft.com/office/powerpoint/2010/main" val="2168087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3E5E-5320-649F-2318-B138BBD9AB1A}"/>
              </a:ext>
            </a:extLst>
          </p:cNvPr>
          <p:cNvSpPr>
            <a:spLocks noGrp="1"/>
          </p:cNvSpPr>
          <p:nvPr>
            <p:ph type="title"/>
          </p:nvPr>
        </p:nvSpPr>
        <p:spPr/>
        <p:txBody>
          <a:bodyPr/>
          <a:lstStyle/>
          <a:p>
            <a:r>
              <a:rPr lang="en-US" dirty="0"/>
              <a:t>T-code Spreadsheet Options</a:t>
            </a:r>
          </a:p>
        </p:txBody>
      </p:sp>
      <p:pic>
        <p:nvPicPr>
          <p:cNvPr id="5" name="Content Placeholder 4" descr="T-code spreadsheet options for GL 0070 and COBJ 4200.">
            <a:extLst>
              <a:ext uri="{FF2B5EF4-FFF2-40B4-BE49-F238E27FC236}">
                <a16:creationId xmlns:a16="http://schemas.microsoft.com/office/drawing/2014/main" id="{9F1627C8-6019-D11F-1F9F-2BAC51C258F6}"/>
              </a:ext>
            </a:extLst>
          </p:cNvPr>
          <p:cNvPicPr>
            <a:picLocks noGrp="1" noChangeAspect="1"/>
          </p:cNvPicPr>
          <p:nvPr>
            <p:ph idx="1"/>
          </p:nvPr>
        </p:nvPicPr>
        <p:blipFill>
          <a:blip r:embed="rId3"/>
          <a:stretch>
            <a:fillRect/>
          </a:stretch>
        </p:blipFill>
        <p:spPr>
          <a:xfrm>
            <a:off x="2173025" y="1690688"/>
            <a:ext cx="7241313" cy="4754880"/>
          </a:xfrm>
          <a:prstGeom prst="rect">
            <a:avLst/>
          </a:prstGeom>
          <a:ln>
            <a:solidFill>
              <a:schemeClr val="tx1"/>
            </a:solidFill>
          </a:ln>
        </p:spPr>
      </p:pic>
    </p:spTree>
    <p:extLst>
      <p:ext uri="{BB962C8B-B14F-4D97-AF65-F5344CB8AC3E}">
        <p14:creationId xmlns:p14="http://schemas.microsoft.com/office/powerpoint/2010/main" val="17779604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A183F-52C7-4279-148D-75051765AE79}"/>
              </a:ext>
            </a:extLst>
          </p:cNvPr>
          <p:cNvSpPr>
            <a:spLocks noGrp="1"/>
          </p:cNvSpPr>
          <p:nvPr>
            <p:ph type="title"/>
          </p:nvPr>
        </p:nvSpPr>
        <p:spPr/>
        <p:txBody>
          <a:bodyPr/>
          <a:lstStyle/>
          <a:p>
            <a:r>
              <a:rPr lang="en-US" dirty="0"/>
              <a:t>Example 3: Pick the best T-code</a:t>
            </a:r>
          </a:p>
        </p:txBody>
      </p:sp>
      <p:sp>
        <p:nvSpPr>
          <p:cNvPr id="3" name="Content Placeholder 2">
            <a:extLst>
              <a:ext uri="{FF2B5EF4-FFF2-40B4-BE49-F238E27FC236}">
                <a16:creationId xmlns:a16="http://schemas.microsoft.com/office/drawing/2014/main" id="{5D03D811-4745-2C00-C9D1-FF98EE880688}"/>
              </a:ext>
            </a:extLst>
          </p:cNvPr>
          <p:cNvSpPr>
            <a:spLocks noGrp="1"/>
          </p:cNvSpPr>
          <p:nvPr>
            <p:ph idx="1"/>
          </p:nvPr>
        </p:nvSpPr>
        <p:spPr/>
        <p:txBody>
          <a:bodyPr/>
          <a:lstStyle/>
          <a:p>
            <a:pPr marL="0" indent="0">
              <a:buNone/>
            </a:pPr>
            <a:r>
              <a:rPr lang="en-US" b="1" u="sng" dirty="0">
                <a:ea typeface="Times New Roman" panose="02020603050405020304" pitchFamily="18" charset="0"/>
                <a:cs typeface="Arial" panose="020B0604020202020204" pitchFamily="34" charset="0"/>
              </a:rPr>
              <a:t>Step 3</a:t>
            </a:r>
            <a:r>
              <a:rPr lang="en-US" dirty="0">
                <a:ea typeface="Times New Roman" panose="02020603050405020304" pitchFamily="18" charset="0"/>
                <a:cs typeface="Arial" panose="020B0604020202020204" pitchFamily="34" charset="0"/>
              </a:rPr>
              <a:t>: Find the best fit.</a:t>
            </a:r>
          </a:p>
          <a:p>
            <a:endParaRPr lang="en-US" dirty="0">
              <a:ea typeface="Times New Roman" panose="02020603050405020304" pitchFamily="18" charset="0"/>
              <a:cs typeface="Arial" panose="020B0604020202020204" pitchFamily="34" charset="0"/>
            </a:endParaRPr>
          </a:p>
          <a:p>
            <a:pPr marL="0" indent="0">
              <a:buNone/>
            </a:pPr>
            <a:r>
              <a:rPr lang="en-US" b="1" dirty="0">
                <a:ea typeface="Times New Roman" panose="02020603050405020304" pitchFamily="18" charset="0"/>
                <a:cs typeface="Arial" panose="020B0604020202020204" pitchFamily="34" charset="0"/>
              </a:rPr>
              <a:t>Important Tip:</a:t>
            </a:r>
            <a:br>
              <a:rPr lang="en-US" b="1" dirty="0">
                <a:ea typeface="Times New Roman" panose="02020603050405020304" pitchFamily="18" charset="0"/>
                <a:cs typeface="Arial" panose="020B0604020202020204" pitchFamily="34" charset="0"/>
              </a:rPr>
            </a:br>
            <a:endParaRPr lang="en-US" b="1" dirty="0">
              <a:ea typeface="Times New Roman" panose="02020603050405020304" pitchFamily="18" charset="0"/>
              <a:cs typeface="Arial" panose="020B0604020202020204" pitchFamily="34" charset="0"/>
            </a:endParaRPr>
          </a:p>
          <a:p>
            <a:pPr>
              <a:spcBef>
                <a:spcPts val="300"/>
              </a:spcBef>
            </a:pPr>
            <a:r>
              <a:rPr lang="en-US" dirty="0"/>
              <a:t>Correcting previously recorded </a:t>
            </a:r>
            <a:r>
              <a:rPr lang="en-US" b="1" dirty="0"/>
              <a:t>expenditures</a:t>
            </a:r>
            <a:r>
              <a:rPr lang="en-US" dirty="0"/>
              <a:t> (GL 3500)? </a:t>
            </a:r>
          </a:p>
          <a:p>
            <a:pPr lvl="1">
              <a:spcBef>
                <a:spcPts val="300"/>
              </a:spcBef>
            </a:pPr>
            <a:r>
              <a:rPr lang="en-US" dirty="0"/>
              <a:t>Check out T-codes 415 &amp; 416. </a:t>
            </a:r>
          </a:p>
          <a:p>
            <a:pPr>
              <a:spcBef>
                <a:spcPts val="300"/>
              </a:spcBef>
            </a:pPr>
            <a:endParaRPr lang="en-US" dirty="0"/>
          </a:p>
          <a:p>
            <a:pPr>
              <a:spcBef>
                <a:spcPts val="300"/>
              </a:spcBef>
            </a:pPr>
            <a:r>
              <a:rPr lang="en-US" dirty="0"/>
              <a:t>Correcting previously recorded </a:t>
            </a:r>
            <a:r>
              <a:rPr lang="en-US" b="1" dirty="0"/>
              <a:t>revenue</a:t>
            </a:r>
            <a:r>
              <a:rPr lang="en-US" dirty="0"/>
              <a:t> (GL 3100)? </a:t>
            </a:r>
          </a:p>
          <a:p>
            <a:pPr lvl="1">
              <a:spcBef>
                <a:spcPts val="300"/>
              </a:spcBef>
            </a:pPr>
            <a:r>
              <a:rPr lang="en-US" dirty="0"/>
              <a:t>Check out T-codes 407 &amp; 408.</a:t>
            </a:r>
          </a:p>
          <a:p>
            <a:endParaRPr lang="en-US" dirty="0"/>
          </a:p>
        </p:txBody>
      </p:sp>
    </p:spTree>
    <p:extLst>
      <p:ext uri="{BB962C8B-B14F-4D97-AF65-F5344CB8AC3E}">
        <p14:creationId xmlns:p14="http://schemas.microsoft.com/office/powerpoint/2010/main" val="9762533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73F42-C604-3797-E206-505DFD542886}"/>
              </a:ext>
            </a:extLst>
          </p:cNvPr>
          <p:cNvSpPr>
            <a:spLocks noGrp="1"/>
          </p:cNvSpPr>
          <p:nvPr>
            <p:ph type="title"/>
          </p:nvPr>
        </p:nvSpPr>
        <p:spPr>
          <a:xfrm>
            <a:off x="838200" y="259617"/>
            <a:ext cx="10515600" cy="1325563"/>
          </a:xfrm>
        </p:spPr>
        <p:txBody>
          <a:bodyPr/>
          <a:lstStyle/>
          <a:p>
            <a:r>
              <a:rPr lang="en-US" dirty="0"/>
              <a:t>Example 3: T-codes 415/416</a:t>
            </a:r>
          </a:p>
        </p:txBody>
      </p:sp>
      <p:pic>
        <p:nvPicPr>
          <p:cNvPr id="9" name="Content Placeholder 8" descr="T-code Spreadsheet display of GL 0070 and Comptroller Object 4200.">
            <a:extLst>
              <a:ext uri="{FF2B5EF4-FFF2-40B4-BE49-F238E27FC236}">
                <a16:creationId xmlns:a16="http://schemas.microsoft.com/office/drawing/2014/main" id="{886A51C8-DCF4-06DE-5C06-CE82C8E56C7F}"/>
              </a:ext>
            </a:extLst>
          </p:cNvPr>
          <p:cNvPicPr>
            <a:picLocks noGrp="1" noChangeAspect="1"/>
          </p:cNvPicPr>
          <p:nvPr>
            <p:ph idx="1"/>
          </p:nvPr>
        </p:nvPicPr>
        <p:blipFill>
          <a:blip r:embed="rId3"/>
          <a:stretch>
            <a:fillRect/>
          </a:stretch>
        </p:blipFill>
        <p:spPr>
          <a:xfrm>
            <a:off x="838200" y="2840854"/>
            <a:ext cx="10453410" cy="1816871"/>
          </a:xfrm>
          <a:prstGeom prst="rect">
            <a:avLst/>
          </a:prstGeom>
          <a:ln>
            <a:solidFill>
              <a:schemeClr val="tx1"/>
            </a:solidFill>
          </a:ln>
        </p:spPr>
      </p:pic>
    </p:spTree>
    <p:extLst>
      <p:ext uri="{BB962C8B-B14F-4D97-AF65-F5344CB8AC3E}">
        <p14:creationId xmlns:p14="http://schemas.microsoft.com/office/powerpoint/2010/main" val="34419015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2B8EB-4866-B245-918B-5F1681230BD8}"/>
              </a:ext>
            </a:extLst>
          </p:cNvPr>
          <p:cNvSpPr>
            <a:spLocks noGrp="1"/>
          </p:cNvSpPr>
          <p:nvPr>
            <p:ph type="title"/>
          </p:nvPr>
        </p:nvSpPr>
        <p:spPr>
          <a:xfrm>
            <a:off x="677864" y="510362"/>
            <a:ext cx="3805598" cy="2136811"/>
          </a:xfrm>
        </p:spPr>
        <p:txBody>
          <a:bodyPr/>
          <a:lstStyle/>
          <a:p>
            <a:r>
              <a:rPr lang="en-US" dirty="0"/>
              <a:t>Example 3: Review the 28A Screen</a:t>
            </a:r>
          </a:p>
        </p:txBody>
      </p:sp>
      <p:sp>
        <p:nvSpPr>
          <p:cNvPr id="4" name="Text Placeholder 3">
            <a:extLst>
              <a:ext uri="{FF2B5EF4-FFF2-40B4-BE49-F238E27FC236}">
                <a16:creationId xmlns:a16="http://schemas.microsoft.com/office/drawing/2014/main" id="{621B607B-3F66-6FA2-0422-EC097F432A20}"/>
              </a:ext>
            </a:extLst>
          </p:cNvPr>
          <p:cNvSpPr>
            <a:spLocks noGrp="1"/>
          </p:cNvSpPr>
          <p:nvPr>
            <p:ph type="body" sz="quarter" idx="12"/>
          </p:nvPr>
        </p:nvSpPr>
        <p:spPr>
          <a:xfrm>
            <a:off x="677864" y="2962279"/>
            <a:ext cx="3805598" cy="3143240"/>
          </a:xfrm>
        </p:spPr>
        <p:txBody>
          <a:bodyPr>
            <a:normAutofit fontScale="92500" lnSpcReduction="10000"/>
          </a:bodyPr>
          <a:lstStyle/>
          <a:p>
            <a:r>
              <a:rPr lang="en-US" dirty="0"/>
              <a:t>These are Balanced Transfer (BT) T-codes. </a:t>
            </a:r>
            <a:endParaRPr lang="en-US" sz="700" dirty="0"/>
          </a:p>
          <a:p>
            <a:r>
              <a:rPr lang="en-US" dirty="0"/>
              <a:t>BT T-codes are entered together in a batch, and the document amount will always net to zero.</a:t>
            </a:r>
          </a:p>
          <a:p>
            <a:r>
              <a:rPr lang="en-US" dirty="0"/>
              <a:t>Use T-code 416 to back out the impact of our prior entry and T-code 415 to record the correct PCA.</a:t>
            </a:r>
          </a:p>
          <a:p>
            <a:endParaRPr lang="en-US" dirty="0"/>
          </a:p>
        </p:txBody>
      </p:sp>
      <p:pic>
        <p:nvPicPr>
          <p:cNvPr id="10" name="Picture Placeholder 9" descr="28A screen in R*STARS for TC 415.">
            <a:extLst>
              <a:ext uri="{FF2B5EF4-FFF2-40B4-BE49-F238E27FC236}">
                <a16:creationId xmlns:a16="http://schemas.microsoft.com/office/drawing/2014/main" id="{5CEFB5FE-8D2E-D78D-FE54-97015D9C2BE7}"/>
              </a:ext>
            </a:extLst>
          </p:cNvPr>
          <p:cNvPicPr>
            <a:picLocks noGrp="1" noChangeAspect="1"/>
          </p:cNvPicPr>
          <p:nvPr>
            <p:ph type="pic" sz="quarter" idx="11"/>
          </p:nvPr>
        </p:nvPicPr>
        <p:blipFill rotWithShape="1">
          <a:blip r:embed="rId3"/>
          <a:srcRect t="-108036" b="-273590"/>
          <a:stretch>
            <a:fillRect/>
          </a:stretch>
        </p:blipFill>
        <p:spPr>
          <a:xfrm>
            <a:off x="4645387" y="-1"/>
            <a:ext cx="7546613" cy="7206553"/>
          </a:xfrm>
          <a:prstGeom prst="rect">
            <a:avLst/>
          </a:prstGeom>
        </p:spPr>
      </p:pic>
      <p:pic>
        <p:nvPicPr>
          <p:cNvPr id="12" name="Picture 11" descr="28A screen in R*STARS for TC 416.">
            <a:extLst>
              <a:ext uri="{FF2B5EF4-FFF2-40B4-BE49-F238E27FC236}">
                <a16:creationId xmlns:a16="http://schemas.microsoft.com/office/drawing/2014/main" id="{87D8A41A-0F8C-993D-5436-CB699B62A6C8}"/>
              </a:ext>
            </a:extLst>
          </p:cNvPr>
          <p:cNvPicPr>
            <a:picLocks noChangeAspect="1"/>
          </p:cNvPicPr>
          <p:nvPr/>
        </p:nvPicPr>
        <p:blipFill>
          <a:blip r:embed="rId4"/>
          <a:stretch>
            <a:fillRect/>
          </a:stretch>
        </p:blipFill>
        <p:spPr>
          <a:xfrm>
            <a:off x="4651838" y="3606766"/>
            <a:ext cx="7546613" cy="1473386"/>
          </a:xfrm>
          <a:prstGeom prst="rect">
            <a:avLst/>
          </a:prstGeom>
        </p:spPr>
      </p:pic>
      <p:sp>
        <p:nvSpPr>
          <p:cNvPr id="13" name="Rectangle 12">
            <a:extLst>
              <a:ext uri="{FF2B5EF4-FFF2-40B4-BE49-F238E27FC236}">
                <a16:creationId xmlns:a16="http://schemas.microsoft.com/office/drawing/2014/main" id="{40F7BFA0-AD8A-912A-A0CC-7CDA65E84BB3}"/>
              </a:ext>
              <a:ext uri="{C183D7F6-B498-43B3-948B-1728B52AA6E4}">
                <adec:decorative xmlns:adec="http://schemas.microsoft.com/office/drawing/2017/decorative" val="1"/>
              </a:ext>
            </a:extLst>
          </p:cNvPr>
          <p:cNvSpPr/>
          <p:nvPr/>
        </p:nvSpPr>
        <p:spPr>
          <a:xfrm>
            <a:off x="9191625" y="2790825"/>
            <a:ext cx="1219200" cy="352425"/>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7D38E215-D192-667C-C604-99DC6823AAD1}"/>
              </a:ext>
              <a:ext uri="{C183D7F6-B498-43B3-948B-1728B52AA6E4}">
                <adec:decorative xmlns:adec="http://schemas.microsoft.com/office/drawing/2017/decorative" val="1"/>
              </a:ext>
            </a:extLst>
          </p:cNvPr>
          <p:cNvSpPr/>
          <p:nvPr/>
        </p:nvSpPr>
        <p:spPr>
          <a:xfrm>
            <a:off x="9191625" y="4756302"/>
            <a:ext cx="1219200" cy="352425"/>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34335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0D5D6-CF98-3428-9BDF-F1DEC4D8DEA6}"/>
              </a:ext>
            </a:extLst>
          </p:cNvPr>
          <p:cNvSpPr>
            <a:spLocks noGrp="1"/>
          </p:cNvSpPr>
          <p:nvPr>
            <p:ph type="title"/>
          </p:nvPr>
        </p:nvSpPr>
        <p:spPr/>
        <p:txBody>
          <a:bodyPr/>
          <a:lstStyle/>
          <a:p>
            <a:r>
              <a:rPr lang="en-US" dirty="0"/>
              <a:t>Example 3: Review the 28B Screen</a:t>
            </a:r>
          </a:p>
        </p:txBody>
      </p:sp>
      <p:sp>
        <p:nvSpPr>
          <p:cNvPr id="4" name="Text Placeholder 3">
            <a:extLst>
              <a:ext uri="{FF2B5EF4-FFF2-40B4-BE49-F238E27FC236}">
                <a16:creationId xmlns:a16="http://schemas.microsoft.com/office/drawing/2014/main" id="{BC20845F-D94D-B640-3C2C-CAD8740DE4DE}"/>
              </a:ext>
            </a:extLst>
          </p:cNvPr>
          <p:cNvSpPr>
            <a:spLocks noGrp="1"/>
          </p:cNvSpPr>
          <p:nvPr>
            <p:ph type="body" sz="quarter" idx="12"/>
          </p:nvPr>
        </p:nvSpPr>
        <p:spPr>
          <a:xfrm>
            <a:off x="839789" y="2903757"/>
            <a:ext cx="3805598" cy="3143240"/>
          </a:xfrm>
        </p:spPr>
        <p:txBody>
          <a:bodyPr>
            <a:normAutofit/>
          </a:bodyPr>
          <a:lstStyle/>
          <a:p>
            <a:endParaRPr lang="en-US" sz="1200" dirty="0"/>
          </a:p>
          <a:p>
            <a:r>
              <a:rPr lang="en-US" dirty="0"/>
              <a:t>These T-codes will correct the coding on our books for this payment.</a:t>
            </a:r>
          </a:p>
          <a:p>
            <a:r>
              <a:rPr lang="en-US" dirty="0"/>
              <a:t>No impact to the payment that was already sent out to the vendor.</a:t>
            </a:r>
          </a:p>
        </p:txBody>
      </p:sp>
      <p:pic>
        <p:nvPicPr>
          <p:cNvPr id="8" name="Picture Placeholder 7" descr="28B screen description in R*STARS for TC 415.">
            <a:extLst>
              <a:ext uri="{FF2B5EF4-FFF2-40B4-BE49-F238E27FC236}">
                <a16:creationId xmlns:a16="http://schemas.microsoft.com/office/drawing/2014/main" id="{8AEE7F41-5568-2C1F-1473-AAA2108CC6FA}"/>
              </a:ext>
            </a:extLst>
          </p:cNvPr>
          <p:cNvPicPr>
            <a:picLocks noGrp="1" noChangeAspect="1"/>
          </p:cNvPicPr>
          <p:nvPr>
            <p:ph type="pic" sz="quarter" idx="11"/>
          </p:nvPr>
        </p:nvPicPr>
        <p:blipFill rotWithShape="1">
          <a:blip r:embed="rId3"/>
          <a:srcRect t="-104145" b="-317232"/>
          <a:stretch>
            <a:fillRect/>
          </a:stretch>
        </p:blipFill>
        <p:spPr>
          <a:xfrm>
            <a:off x="5010387" y="0"/>
            <a:ext cx="7181613" cy="6858000"/>
          </a:xfrm>
          <a:prstGeom prst="rect">
            <a:avLst/>
          </a:prstGeom>
        </p:spPr>
      </p:pic>
      <p:pic>
        <p:nvPicPr>
          <p:cNvPr id="10" name="Picture 9" descr="28B screen description in R*STARS for TC 416.">
            <a:extLst>
              <a:ext uri="{FF2B5EF4-FFF2-40B4-BE49-F238E27FC236}">
                <a16:creationId xmlns:a16="http://schemas.microsoft.com/office/drawing/2014/main" id="{E03BE093-51EF-381F-AE32-2E938B90DB7C}"/>
              </a:ext>
            </a:extLst>
          </p:cNvPr>
          <p:cNvPicPr>
            <a:picLocks noChangeAspect="1"/>
          </p:cNvPicPr>
          <p:nvPr/>
        </p:nvPicPr>
        <p:blipFill>
          <a:blip r:embed="rId4"/>
          <a:stretch>
            <a:fillRect/>
          </a:stretch>
        </p:blipFill>
        <p:spPr>
          <a:xfrm>
            <a:off x="5010387" y="3429000"/>
            <a:ext cx="7181613" cy="1310206"/>
          </a:xfrm>
          <a:prstGeom prst="rect">
            <a:avLst/>
          </a:prstGeom>
        </p:spPr>
      </p:pic>
    </p:spTree>
    <p:extLst>
      <p:ext uri="{BB962C8B-B14F-4D97-AF65-F5344CB8AC3E}">
        <p14:creationId xmlns:p14="http://schemas.microsoft.com/office/powerpoint/2010/main" val="39131424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09EB-0D11-2213-8C35-7AC16D4B4C04}"/>
              </a:ext>
            </a:extLst>
          </p:cNvPr>
          <p:cNvSpPr>
            <a:spLocks noGrp="1"/>
          </p:cNvSpPr>
          <p:nvPr>
            <p:ph type="title"/>
          </p:nvPr>
        </p:nvSpPr>
        <p:spPr/>
        <p:txBody>
          <a:bodyPr/>
          <a:lstStyle/>
          <a:p>
            <a:r>
              <a:rPr lang="en-US" dirty="0"/>
              <a:t>Example 3: Making the Entry</a:t>
            </a:r>
          </a:p>
        </p:txBody>
      </p:sp>
      <p:sp>
        <p:nvSpPr>
          <p:cNvPr id="3" name="Content Placeholder 2">
            <a:extLst>
              <a:ext uri="{FF2B5EF4-FFF2-40B4-BE49-F238E27FC236}">
                <a16:creationId xmlns:a16="http://schemas.microsoft.com/office/drawing/2014/main" id="{F1CEA13A-18FF-A4D6-B590-664CF4336A2C}"/>
              </a:ext>
            </a:extLst>
          </p:cNvPr>
          <p:cNvSpPr>
            <a:spLocks noGrp="1"/>
          </p:cNvSpPr>
          <p:nvPr>
            <p:ph sz="half" idx="1"/>
          </p:nvPr>
        </p:nvSpPr>
        <p:spPr/>
        <p:txBody>
          <a:bodyPr anchor="ctr">
            <a:normAutofit/>
          </a:bodyPr>
          <a:lstStyle/>
          <a:p>
            <a:r>
              <a:rPr lang="en-US" sz="2000" b="1" u="sng" dirty="0">
                <a:ea typeface="Times New Roman" panose="02020603050405020304" pitchFamily="18" charset="0"/>
                <a:cs typeface="Arial" panose="020B0604020202020204" pitchFamily="34" charset="0"/>
              </a:rPr>
              <a:t>Step 4</a:t>
            </a:r>
            <a:r>
              <a:rPr lang="en-US" sz="2000" dirty="0">
                <a:ea typeface="Times New Roman" panose="02020603050405020304" pitchFamily="18" charset="0"/>
                <a:cs typeface="Arial" panose="020B0604020202020204" pitchFamily="34" charset="0"/>
              </a:rPr>
              <a:t>: </a:t>
            </a:r>
            <a:r>
              <a:rPr lang="en-US" sz="2000" dirty="0">
                <a:cs typeface="Arial" panose="020B0604020202020204" pitchFamily="34" charset="0"/>
              </a:rPr>
              <a:t>Identify entry requirements.</a:t>
            </a:r>
          </a:p>
          <a:p>
            <a:pPr marL="0" indent="0">
              <a:buNone/>
            </a:pPr>
            <a:endParaRPr lang="en-US" sz="1000" dirty="0">
              <a:ea typeface="Times New Roman" panose="02020603050405020304" pitchFamily="18" charset="0"/>
              <a:cs typeface="Arial" panose="020B0604020202020204" pitchFamily="34" charset="0"/>
            </a:endParaRPr>
          </a:p>
          <a:p>
            <a:pPr marL="0" indent="0">
              <a:buNone/>
            </a:pPr>
            <a:endParaRPr lang="en-US" dirty="0"/>
          </a:p>
        </p:txBody>
      </p:sp>
      <p:pic>
        <p:nvPicPr>
          <p:cNvPr id="6" name="Content Placeholder 5" descr="Adult working at laptop with headphones">
            <a:extLst>
              <a:ext uri="{FF2B5EF4-FFF2-40B4-BE49-F238E27FC236}">
                <a16:creationId xmlns:a16="http://schemas.microsoft.com/office/drawing/2014/main" id="{93FC2BC0-2D65-0876-29E0-4602C47BA20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6172200" y="2274094"/>
            <a:ext cx="5181600" cy="3454400"/>
          </a:xfrm>
        </p:spPr>
      </p:pic>
    </p:spTree>
    <p:extLst>
      <p:ext uri="{BB962C8B-B14F-4D97-AF65-F5344CB8AC3E}">
        <p14:creationId xmlns:p14="http://schemas.microsoft.com/office/powerpoint/2010/main" val="36224226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45B0B-7552-9560-7687-FE91C2D1C369}"/>
              </a:ext>
            </a:extLst>
          </p:cNvPr>
          <p:cNvSpPr>
            <a:spLocks noGrp="1"/>
          </p:cNvSpPr>
          <p:nvPr>
            <p:ph type="title"/>
          </p:nvPr>
        </p:nvSpPr>
        <p:spPr/>
        <p:txBody>
          <a:bodyPr/>
          <a:lstStyle/>
          <a:p>
            <a:r>
              <a:rPr lang="en-US" dirty="0"/>
              <a:t>Example 3: Required Coding</a:t>
            </a:r>
          </a:p>
        </p:txBody>
      </p:sp>
      <p:sp>
        <p:nvSpPr>
          <p:cNvPr id="3" name="Text Placeholder 2">
            <a:extLst>
              <a:ext uri="{FF2B5EF4-FFF2-40B4-BE49-F238E27FC236}">
                <a16:creationId xmlns:a16="http://schemas.microsoft.com/office/drawing/2014/main" id="{2AD6E5F6-5694-A62D-D9E6-9899ACF7E0CB}"/>
              </a:ext>
              <a:ext uri="{C183D7F6-B498-43B3-948B-1728B52AA6E4}">
                <adec:decorative xmlns:adec="http://schemas.microsoft.com/office/drawing/2017/decorative" val="1"/>
              </a:ext>
            </a:extLst>
          </p:cNvPr>
          <p:cNvSpPr>
            <a:spLocks noGrp="1"/>
          </p:cNvSpPr>
          <p:nvPr>
            <p:ph type="body" sz="quarter" idx="25"/>
          </p:nvPr>
        </p:nvSpPr>
        <p:spPr/>
        <p:txBody>
          <a:bodyPr/>
          <a:lstStyle/>
          <a:p>
            <a:endParaRPr lang="en-US" dirty="0"/>
          </a:p>
        </p:txBody>
      </p:sp>
      <p:sp>
        <p:nvSpPr>
          <p:cNvPr id="7" name="Text Placeholder 6">
            <a:extLst>
              <a:ext uri="{FF2B5EF4-FFF2-40B4-BE49-F238E27FC236}">
                <a16:creationId xmlns:a16="http://schemas.microsoft.com/office/drawing/2014/main" id="{839A4CCA-75E9-BE42-17D4-F637220F4D57}"/>
              </a:ext>
            </a:extLst>
          </p:cNvPr>
          <p:cNvSpPr>
            <a:spLocks noGrp="1"/>
          </p:cNvSpPr>
          <p:nvPr>
            <p:ph type="body" sz="quarter" idx="21"/>
          </p:nvPr>
        </p:nvSpPr>
        <p:spPr/>
        <p:txBody>
          <a:bodyPr/>
          <a:lstStyle/>
          <a:p>
            <a:endParaRPr lang="en-US" dirty="0"/>
          </a:p>
        </p:txBody>
      </p:sp>
      <p:sp>
        <p:nvSpPr>
          <p:cNvPr id="14" name="Text Placeholder 13">
            <a:extLst>
              <a:ext uri="{FF2B5EF4-FFF2-40B4-BE49-F238E27FC236}">
                <a16:creationId xmlns:a16="http://schemas.microsoft.com/office/drawing/2014/main" id="{F841F2B7-C23F-0DDA-DE45-51CFEA73AD3D}"/>
              </a:ext>
            </a:extLst>
          </p:cNvPr>
          <p:cNvSpPr>
            <a:spLocks noGrp="1"/>
          </p:cNvSpPr>
          <p:nvPr>
            <p:ph type="body" sz="quarter" idx="19"/>
          </p:nvPr>
        </p:nvSpPr>
        <p:spPr/>
        <p:txBody>
          <a:bodyPr/>
          <a:lstStyle/>
          <a:p>
            <a:r>
              <a:rPr lang="en-US" dirty="0"/>
              <a:t>T-code 416</a:t>
            </a:r>
          </a:p>
        </p:txBody>
      </p:sp>
      <p:sp>
        <p:nvSpPr>
          <p:cNvPr id="15" name="Text Placeholder 14">
            <a:extLst>
              <a:ext uri="{FF2B5EF4-FFF2-40B4-BE49-F238E27FC236}">
                <a16:creationId xmlns:a16="http://schemas.microsoft.com/office/drawing/2014/main" id="{FC6E7027-F57C-2137-75E3-951121472ACA}"/>
              </a:ext>
            </a:extLst>
          </p:cNvPr>
          <p:cNvSpPr>
            <a:spLocks noGrp="1"/>
          </p:cNvSpPr>
          <p:nvPr>
            <p:ph type="body" sz="quarter" idx="20"/>
          </p:nvPr>
        </p:nvSpPr>
        <p:spPr/>
        <p:txBody>
          <a:bodyPr/>
          <a:lstStyle/>
          <a:p>
            <a:r>
              <a:rPr lang="en-US" dirty="0"/>
              <a:t>Back outs the impacts of T-code 222 and T-code 380.</a:t>
            </a:r>
          </a:p>
        </p:txBody>
      </p:sp>
      <p:sp>
        <p:nvSpPr>
          <p:cNvPr id="6" name="Text Placeholder 5">
            <a:extLst>
              <a:ext uri="{FF2B5EF4-FFF2-40B4-BE49-F238E27FC236}">
                <a16:creationId xmlns:a16="http://schemas.microsoft.com/office/drawing/2014/main" id="{2EE893DB-A219-2465-FC00-1069587D25D1}"/>
              </a:ext>
            </a:extLst>
          </p:cNvPr>
          <p:cNvSpPr>
            <a:spLocks noGrp="1"/>
          </p:cNvSpPr>
          <p:nvPr>
            <p:ph type="body" sz="quarter" idx="22"/>
          </p:nvPr>
        </p:nvSpPr>
        <p:spPr/>
        <p:txBody>
          <a:bodyPr/>
          <a:lstStyle/>
          <a:p>
            <a:endParaRPr lang="en-US" dirty="0"/>
          </a:p>
        </p:txBody>
      </p:sp>
      <p:sp>
        <p:nvSpPr>
          <p:cNvPr id="8" name="Text Placeholder 7">
            <a:extLst>
              <a:ext uri="{FF2B5EF4-FFF2-40B4-BE49-F238E27FC236}">
                <a16:creationId xmlns:a16="http://schemas.microsoft.com/office/drawing/2014/main" id="{BD85C92D-BB56-98B3-39C3-294DAA0F3175}"/>
              </a:ext>
            </a:extLst>
          </p:cNvPr>
          <p:cNvSpPr>
            <a:spLocks noGrp="1"/>
          </p:cNvSpPr>
          <p:nvPr>
            <p:ph type="body" sz="quarter" idx="18"/>
          </p:nvPr>
        </p:nvSpPr>
        <p:spPr/>
        <p:txBody>
          <a:bodyPr>
            <a:normAutofit fontScale="92500" lnSpcReduction="10000"/>
          </a:bodyPr>
          <a:lstStyle/>
          <a:p>
            <a:r>
              <a:rPr lang="en-US" dirty="0"/>
              <a:t>Original Coding</a:t>
            </a:r>
          </a:p>
        </p:txBody>
      </p:sp>
      <p:sp>
        <p:nvSpPr>
          <p:cNvPr id="9" name="Text Placeholder 8">
            <a:extLst>
              <a:ext uri="{FF2B5EF4-FFF2-40B4-BE49-F238E27FC236}">
                <a16:creationId xmlns:a16="http://schemas.microsoft.com/office/drawing/2014/main" id="{138891B3-84F6-3DBF-536D-735E5EED5E00}"/>
              </a:ext>
            </a:extLst>
          </p:cNvPr>
          <p:cNvSpPr>
            <a:spLocks noGrp="1"/>
          </p:cNvSpPr>
          <p:nvPr>
            <p:ph type="body" sz="quarter" idx="17"/>
          </p:nvPr>
        </p:nvSpPr>
        <p:spPr/>
        <p:txBody>
          <a:bodyPr/>
          <a:lstStyle/>
          <a:p>
            <a:r>
              <a:rPr lang="en-US" dirty="0"/>
              <a:t>To move the transaction, use the same coding as TC 222 entry on the TC 416 entry.</a:t>
            </a:r>
          </a:p>
        </p:txBody>
      </p:sp>
      <p:sp>
        <p:nvSpPr>
          <p:cNvPr id="5" name="Text Placeholder 4">
            <a:extLst>
              <a:ext uri="{FF2B5EF4-FFF2-40B4-BE49-F238E27FC236}">
                <a16:creationId xmlns:a16="http://schemas.microsoft.com/office/drawing/2014/main" id="{FB05C635-8321-FC2F-C6EF-74B3087F66D0}"/>
              </a:ext>
            </a:extLst>
          </p:cNvPr>
          <p:cNvSpPr>
            <a:spLocks noGrp="1"/>
          </p:cNvSpPr>
          <p:nvPr>
            <p:ph type="body" sz="quarter" idx="23"/>
          </p:nvPr>
        </p:nvSpPr>
        <p:spPr/>
        <p:txBody>
          <a:bodyPr/>
          <a:lstStyle/>
          <a:p>
            <a:endParaRPr lang="en-US" dirty="0"/>
          </a:p>
        </p:txBody>
      </p:sp>
      <p:sp>
        <p:nvSpPr>
          <p:cNvPr id="11" name="Text Placeholder 10">
            <a:extLst>
              <a:ext uri="{FF2B5EF4-FFF2-40B4-BE49-F238E27FC236}">
                <a16:creationId xmlns:a16="http://schemas.microsoft.com/office/drawing/2014/main" id="{82B07D9D-C8CF-0345-C9C0-254F3E5B3380}"/>
              </a:ext>
            </a:extLst>
          </p:cNvPr>
          <p:cNvSpPr>
            <a:spLocks noGrp="1"/>
          </p:cNvSpPr>
          <p:nvPr>
            <p:ph type="body" sz="quarter" idx="13"/>
          </p:nvPr>
        </p:nvSpPr>
        <p:spPr/>
        <p:txBody>
          <a:bodyPr/>
          <a:lstStyle/>
          <a:p>
            <a:r>
              <a:rPr lang="en-US" dirty="0"/>
              <a:t>T-code 415</a:t>
            </a:r>
          </a:p>
        </p:txBody>
      </p:sp>
      <p:sp>
        <p:nvSpPr>
          <p:cNvPr id="10" name="Text Placeholder 9">
            <a:extLst>
              <a:ext uri="{FF2B5EF4-FFF2-40B4-BE49-F238E27FC236}">
                <a16:creationId xmlns:a16="http://schemas.microsoft.com/office/drawing/2014/main" id="{13DDB1F2-5119-7B6E-4462-73A42D7379F7}"/>
              </a:ext>
            </a:extLst>
          </p:cNvPr>
          <p:cNvSpPr>
            <a:spLocks noGrp="1"/>
          </p:cNvSpPr>
          <p:nvPr>
            <p:ph type="body" sz="quarter" idx="14"/>
          </p:nvPr>
        </p:nvSpPr>
        <p:spPr/>
        <p:txBody>
          <a:bodyPr/>
          <a:lstStyle/>
          <a:p>
            <a:r>
              <a:rPr lang="en-US" dirty="0"/>
              <a:t>Repost the expenditure using the correct coding.  Use the correct PCA on this entry.</a:t>
            </a:r>
          </a:p>
        </p:txBody>
      </p:sp>
      <p:sp>
        <p:nvSpPr>
          <p:cNvPr id="4" name="Text Placeholder 3">
            <a:extLst>
              <a:ext uri="{FF2B5EF4-FFF2-40B4-BE49-F238E27FC236}">
                <a16:creationId xmlns:a16="http://schemas.microsoft.com/office/drawing/2014/main" id="{B365FAE1-D5BE-9126-3256-C2EDBFA72E23}"/>
              </a:ext>
            </a:extLst>
          </p:cNvPr>
          <p:cNvSpPr>
            <a:spLocks noGrp="1"/>
          </p:cNvSpPr>
          <p:nvPr>
            <p:ph type="body" sz="quarter" idx="24"/>
          </p:nvPr>
        </p:nvSpPr>
        <p:spPr/>
        <p:txBody>
          <a:bodyPr/>
          <a:lstStyle/>
          <a:p>
            <a:endParaRPr lang="en-US" dirty="0"/>
          </a:p>
        </p:txBody>
      </p:sp>
      <p:sp>
        <p:nvSpPr>
          <p:cNvPr id="12" name="Text Placeholder 11">
            <a:extLst>
              <a:ext uri="{FF2B5EF4-FFF2-40B4-BE49-F238E27FC236}">
                <a16:creationId xmlns:a16="http://schemas.microsoft.com/office/drawing/2014/main" id="{3E954489-9C0B-986C-D0E1-1AA02E9EAF1F}"/>
              </a:ext>
            </a:extLst>
          </p:cNvPr>
          <p:cNvSpPr>
            <a:spLocks noGrp="1"/>
          </p:cNvSpPr>
          <p:nvPr>
            <p:ph type="body" sz="quarter" idx="15"/>
          </p:nvPr>
        </p:nvSpPr>
        <p:spPr/>
        <p:txBody>
          <a:bodyPr>
            <a:normAutofit/>
          </a:bodyPr>
          <a:lstStyle/>
          <a:p>
            <a:r>
              <a:rPr lang="en-US" dirty="0"/>
              <a:t>BT Document</a:t>
            </a:r>
          </a:p>
        </p:txBody>
      </p:sp>
      <p:sp>
        <p:nvSpPr>
          <p:cNvPr id="13" name="Text Placeholder 12">
            <a:extLst>
              <a:ext uri="{FF2B5EF4-FFF2-40B4-BE49-F238E27FC236}">
                <a16:creationId xmlns:a16="http://schemas.microsoft.com/office/drawing/2014/main" id="{351F2A28-68A9-BC85-A89A-FA2CB5CBDD12}"/>
              </a:ext>
            </a:extLst>
          </p:cNvPr>
          <p:cNvSpPr>
            <a:spLocks noGrp="1"/>
          </p:cNvSpPr>
          <p:nvPr>
            <p:ph type="body" sz="quarter" idx="16"/>
          </p:nvPr>
        </p:nvSpPr>
        <p:spPr/>
        <p:txBody>
          <a:bodyPr>
            <a:normAutofit fontScale="92500"/>
          </a:bodyPr>
          <a:lstStyle/>
          <a:p>
            <a:r>
              <a:rPr lang="en-US" dirty="0"/>
              <a:t>Enter both TC 416 and TC 415 in the same batch using the same BT document number.  BT document amount will be zero.</a:t>
            </a:r>
          </a:p>
        </p:txBody>
      </p:sp>
    </p:spTree>
    <p:extLst>
      <p:ext uri="{BB962C8B-B14F-4D97-AF65-F5344CB8AC3E}">
        <p14:creationId xmlns:p14="http://schemas.microsoft.com/office/powerpoint/2010/main" val="15854529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37EB22-A9DE-06EB-C2B7-AB8F9DF63F7F}"/>
              </a:ext>
            </a:extLst>
          </p:cNvPr>
          <p:cNvSpPr>
            <a:spLocks noGrp="1"/>
          </p:cNvSpPr>
          <p:nvPr>
            <p:ph type="title"/>
          </p:nvPr>
        </p:nvSpPr>
        <p:spPr/>
        <p:txBody>
          <a:bodyPr/>
          <a:lstStyle/>
          <a:p>
            <a:r>
              <a:rPr lang="en-US" dirty="0"/>
              <a:t>Example 3: User Class for Entry</a:t>
            </a:r>
          </a:p>
        </p:txBody>
      </p:sp>
      <p:sp>
        <p:nvSpPr>
          <p:cNvPr id="6" name="Text Placeholder 5">
            <a:extLst>
              <a:ext uri="{FF2B5EF4-FFF2-40B4-BE49-F238E27FC236}">
                <a16:creationId xmlns:a16="http://schemas.microsoft.com/office/drawing/2014/main" id="{45F2A15E-9D48-1841-0BF1-44D9F0F42113}"/>
              </a:ext>
            </a:extLst>
          </p:cNvPr>
          <p:cNvSpPr>
            <a:spLocks noGrp="1"/>
          </p:cNvSpPr>
          <p:nvPr>
            <p:ph type="body" sz="quarter" idx="12"/>
          </p:nvPr>
        </p:nvSpPr>
        <p:spPr/>
        <p:txBody>
          <a:bodyPr>
            <a:normAutofit/>
          </a:bodyPr>
          <a:lstStyle/>
          <a:p>
            <a:endParaRPr lang="en-US" dirty="0"/>
          </a:p>
          <a:p>
            <a:r>
              <a:rPr lang="en-US" dirty="0"/>
              <a:t>Which User Classes will allow T-codes 415 &amp; 416?</a:t>
            </a:r>
          </a:p>
          <a:p>
            <a:pPr marL="0" indent="0">
              <a:buNone/>
            </a:pPr>
            <a:endParaRPr lang="en-US" sz="700" dirty="0"/>
          </a:p>
          <a:p>
            <a:r>
              <a:rPr lang="en-US" dirty="0"/>
              <a:t>Same results for both TC 415 &amp; 416.</a:t>
            </a:r>
          </a:p>
          <a:p>
            <a:endParaRPr lang="en-US" dirty="0"/>
          </a:p>
        </p:txBody>
      </p:sp>
      <p:pic>
        <p:nvPicPr>
          <p:cNvPr id="20" name="Picture Placeholder 19" descr="T-code Spreadsheet showing available User Classes for T-code 415.">
            <a:extLst>
              <a:ext uri="{FF2B5EF4-FFF2-40B4-BE49-F238E27FC236}">
                <a16:creationId xmlns:a16="http://schemas.microsoft.com/office/drawing/2014/main" id="{3CA08463-D307-FB2A-4CE5-063E56FEAFEA}"/>
              </a:ext>
            </a:extLst>
          </p:cNvPr>
          <p:cNvPicPr>
            <a:picLocks noGrp="1" noChangeAspect="1"/>
          </p:cNvPicPr>
          <p:nvPr>
            <p:ph type="pic" sz="quarter" idx="11"/>
          </p:nvPr>
        </p:nvPicPr>
        <p:blipFill rotWithShape="1">
          <a:blip r:embed="rId3"/>
          <a:srcRect t="-17614" b="-17614"/>
          <a:stretch>
            <a:fillRect/>
          </a:stretch>
        </p:blipFill>
        <p:spPr>
          <a:prstGeom prst="rect">
            <a:avLst/>
          </a:prstGeom>
        </p:spPr>
      </p:pic>
      <p:sp>
        <p:nvSpPr>
          <p:cNvPr id="21" name="Rectangle 20">
            <a:extLst>
              <a:ext uri="{FF2B5EF4-FFF2-40B4-BE49-F238E27FC236}">
                <a16:creationId xmlns:a16="http://schemas.microsoft.com/office/drawing/2014/main" id="{064F2A70-133C-7699-1DF4-075FC358FD70}"/>
              </a:ext>
              <a:ext uri="{C183D7F6-B498-43B3-948B-1728B52AA6E4}">
                <adec:decorative xmlns:adec="http://schemas.microsoft.com/office/drawing/2017/decorative" val="1"/>
              </a:ext>
            </a:extLst>
          </p:cNvPr>
          <p:cNvSpPr/>
          <p:nvPr/>
        </p:nvSpPr>
        <p:spPr>
          <a:xfrm>
            <a:off x="5010387" y="895350"/>
            <a:ext cx="1218963" cy="609600"/>
          </a:xfrm>
          <a:prstGeom prst="rect">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Arrow Connector 22">
            <a:extLst>
              <a:ext uri="{FF2B5EF4-FFF2-40B4-BE49-F238E27FC236}">
                <a16:creationId xmlns:a16="http://schemas.microsoft.com/office/drawing/2014/main" id="{B8BDFEF3-55E7-03A6-1E26-691FA482014D}"/>
              </a:ext>
              <a:ext uri="{C183D7F6-B498-43B3-948B-1728B52AA6E4}">
                <adec:decorative xmlns:adec="http://schemas.microsoft.com/office/drawing/2017/decorative" val="1"/>
              </a:ext>
            </a:extLst>
          </p:cNvPr>
          <p:cNvCxnSpPr/>
          <p:nvPr/>
        </p:nvCxnSpPr>
        <p:spPr>
          <a:xfrm flipH="1">
            <a:off x="6229350" y="1504950"/>
            <a:ext cx="781050" cy="295275"/>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23533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504BE-375A-6160-92B5-2F699E2E9A7E}"/>
              </a:ext>
            </a:extLst>
          </p:cNvPr>
          <p:cNvSpPr>
            <a:spLocks noGrp="1"/>
          </p:cNvSpPr>
          <p:nvPr>
            <p:ph type="title"/>
          </p:nvPr>
        </p:nvSpPr>
        <p:spPr/>
        <p:txBody>
          <a:bodyPr/>
          <a:lstStyle/>
          <a:p>
            <a:r>
              <a:rPr lang="en-US" dirty="0"/>
              <a:t>Example 3: End Results of Entry</a:t>
            </a:r>
          </a:p>
        </p:txBody>
      </p:sp>
      <p:pic>
        <p:nvPicPr>
          <p:cNvPr id="5" name="Picture 4" descr="End results of reclass 416/415 entries.">
            <a:extLst>
              <a:ext uri="{FF2B5EF4-FFF2-40B4-BE49-F238E27FC236}">
                <a16:creationId xmlns:a16="http://schemas.microsoft.com/office/drawing/2014/main" id="{29FCC2EC-4DAF-CE30-AEDE-EBAE944DDA2B}"/>
              </a:ext>
            </a:extLst>
          </p:cNvPr>
          <p:cNvPicPr>
            <a:picLocks noChangeAspect="1"/>
          </p:cNvPicPr>
          <p:nvPr/>
        </p:nvPicPr>
        <p:blipFill>
          <a:blip r:embed="rId3"/>
          <a:stretch>
            <a:fillRect/>
          </a:stretch>
        </p:blipFill>
        <p:spPr>
          <a:xfrm>
            <a:off x="343925" y="2346053"/>
            <a:ext cx="11504149" cy="3346994"/>
          </a:xfrm>
          <a:prstGeom prst="rect">
            <a:avLst/>
          </a:prstGeom>
        </p:spPr>
      </p:pic>
    </p:spTree>
    <p:extLst>
      <p:ext uri="{BB962C8B-B14F-4D97-AF65-F5344CB8AC3E}">
        <p14:creationId xmlns:p14="http://schemas.microsoft.com/office/powerpoint/2010/main" val="37016648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0A55B8-FE97-D627-36E5-6D4F05B9AC4D}"/>
              </a:ext>
            </a:extLst>
          </p:cNvPr>
          <p:cNvSpPr>
            <a:spLocks noGrp="1"/>
          </p:cNvSpPr>
          <p:nvPr>
            <p:ph type="title" idx="4294967295"/>
          </p:nvPr>
        </p:nvSpPr>
        <p:spPr>
          <a:xfrm>
            <a:off x="5541963" y="2530475"/>
            <a:ext cx="5808662" cy="473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solidFill>
                <a:effectLst/>
                <a:uLnTx/>
                <a:uFillTx/>
                <a:latin typeface="Aptos" panose="020B0004020202020204" pitchFamily="34" charset="0"/>
                <a:ea typeface="+mn-ea"/>
                <a:cs typeface="+mn-cs"/>
              </a:rPr>
              <a:t>Amber Nunnery		</a:t>
            </a:r>
          </a:p>
        </p:txBody>
      </p:sp>
      <p:sp>
        <p:nvSpPr>
          <p:cNvPr id="3" name="Text Placeholder 2">
            <a:extLst>
              <a:ext uri="{FF2B5EF4-FFF2-40B4-BE49-F238E27FC236}">
                <a16:creationId xmlns:a16="http://schemas.microsoft.com/office/drawing/2014/main" id="{1B8E7F18-366F-C429-B6A4-4361C45A2374}"/>
              </a:ext>
            </a:extLst>
          </p:cNvPr>
          <p:cNvSpPr>
            <a:spLocks noGrp="1"/>
          </p:cNvSpPr>
          <p:nvPr>
            <p:ph type="body" sz="quarter" idx="10"/>
          </p:nvPr>
        </p:nvSpPr>
        <p:spPr/>
        <p:txBody>
          <a:bodyPr/>
          <a:lstStyle/>
          <a:p>
            <a:r>
              <a:rPr lang="en-US" dirty="0"/>
              <a:t>SFMS Trainer</a:t>
            </a:r>
          </a:p>
          <a:p>
            <a:r>
              <a:rPr lang="en-US" dirty="0"/>
              <a:t>971-900-9773</a:t>
            </a:r>
          </a:p>
          <a:p>
            <a:r>
              <a:rPr lang="en-US" dirty="0"/>
              <a:t>amber.nunnery@das.oregon.gov</a:t>
            </a:r>
          </a:p>
        </p:txBody>
      </p:sp>
    </p:spTree>
    <p:extLst>
      <p:ext uri="{BB962C8B-B14F-4D97-AF65-F5344CB8AC3E}">
        <p14:creationId xmlns:p14="http://schemas.microsoft.com/office/powerpoint/2010/main" val="669720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E17D4-0A8B-B5C3-8A2D-7CBE9D290638}"/>
              </a:ext>
            </a:extLst>
          </p:cNvPr>
          <p:cNvSpPr>
            <a:spLocks noGrp="1"/>
          </p:cNvSpPr>
          <p:nvPr>
            <p:ph type="title"/>
          </p:nvPr>
        </p:nvSpPr>
        <p:spPr/>
        <p:txBody>
          <a:bodyPr/>
          <a:lstStyle/>
          <a:p>
            <a:r>
              <a:rPr lang="en-US" dirty="0"/>
              <a:t>Questions?</a:t>
            </a:r>
          </a:p>
        </p:txBody>
      </p:sp>
      <p:pic>
        <p:nvPicPr>
          <p:cNvPr id="5" name="Content Placeholder 4" descr="Several hands raised and ready to answer a question">
            <a:extLst>
              <a:ext uri="{FF2B5EF4-FFF2-40B4-BE49-F238E27FC236}">
                <a16:creationId xmlns:a16="http://schemas.microsoft.com/office/drawing/2014/main" id="{02738BEF-3FF1-A33F-52F6-D76B619D83C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6475" y="1825625"/>
            <a:ext cx="6519049" cy="4351338"/>
          </a:xfrm>
        </p:spPr>
      </p:pic>
    </p:spTree>
    <p:extLst>
      <p:ext uri="{BB962C8B-B14F-4D97-AF65-F5344CB8AC3E}">
        <p14:creationId xmlns:p14="http://schemas.microsoft.com/office/powerpoint/2010/main" val="2122867446"/>
      </p:ext>
    </p:extLst>
  </p:cSld>
  <p:clrMapOvr>
    <a:masterClrMapping/>
  </p:clrMapOvr>
</p:sld>
</file>

<file path=ppt/theme/theme1.xml><?xml version="1.0" encoding="utf-8"?>
<a:theme xmlns:a="http://schemas.openxmlformats.org/drawingml/2006/main" name="DAS Brand">
  <a:themeElements>
    <a:clrScheme name="DAS 2026">
      <a:dk1>
        <a:srgbClr val="000000"/>
      </a:dk1>
      <a:lt1>
        <a:srgbClr val="FFFFFF"/>
      </a:lt1>
      <a:dk2>
        <a:srgbClr val="00579B"/>
      </a:dk2>
      <a:lt2>
        <a:srgbClr val="FFFFFF"/>
      </a:lt2>
      <a:accent1>
        <a:srgbClr val="1A8CAA"/>
      </a:accent1>
      <a:accent2>
        <a:srgbClr val="618B5D"/>
      </a:accent2>
      <a:accent3>
        <a:srgbClr val="425F3F"/>
      </a:accent3>
      <a:accent4>
        <a:srgbClr val="E7E6E6"/>
      </a:accent4>
      <a:accent5>
        <a:srgbClr val="425F3F"/>
      </a:accent5>
      <a:accent6>
        <a:srgbClr val="263B80"/>
      </a:accent6>
      <a:hlink>
        <a:srgbClr val="00579B"/>
      </a:hlink>
      <a:folHlink>
        <a:srgbClr val="E1B924"/>
      </a:folHlink>
    </a:clrScheme>
    <a:fontScheme name="DAS Fonts">
      <a:majorFont>
        <a:latin typeface="Montserrat"/>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 PowerPoint Presentation Template (Working Copy)" id="{BD178067-B130-4A85-9C4C-C8597F9A960F}" vid="{5E5CE70D-36C8-4907-B23C-8DD90DB7BDD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073C5C42DD444B824968DD5E2907FD" ma:contentTypeVersion="17" ma:contentTypeDescription="Create a new document." ma:contentTypeScope="" ma:versionID="66104cabff91ce56196584ba37fed424">
  <xsd:schema xmlns:xsd="http://www.w3.org/2001/XMLSchema" xmlns:xs="http://www.w3.org/2001/XMLSchema" xmlns:p="http://schemas.microsoft.com/office/2006/metadata/properties" xmlns:ns1="http://schemas.microsoft.com/sharepoint/v3" xmlns:ns2="daff5990-1364-4357-aeca-925de45503e3" xmlns:ns3="c11a4dd1-9999-41de-ad6b-508521c3559d" targetNamespace="http://schemas.microsoft.com/office/2006/metadata/properties" ma:root="true" ma:fieldsID="0ef89f5622507445d4808ff01a15a3b0" ns1:_="" ns2:_="" ns3:_="">
    <xsd:import namespace="http://schemas.microsoft.com/sharepoint/v3"/>
    <xsd:import namespace="daff5990-1364-4357-aeca-925de45503e3"/>
    <xsd:import namespace="c11a4dd1-9999-41de-ad6b-508521c3559d"/>
    <xsd:element name="properties">
      <xsd:complexType>
        <xsd:sequence>
          <xsd:element name="documentManagement">
            <xsd:complexType>
              <xsd:all>
                <xsd:element ref="ns1:PublishingStartDate" minOccurs="0"/>
                <xsd:element ref="ns1:PublishingExpirationDate" minOccurs="0"/>
                <xsd:element ref="ns2:Topic" minOccurs="0"/>
                <xsd:element ref="ns2:Sub_x002d_topic" minOccurs="0"/>
                <xsd:element ref="ns2:Date"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aff5990-1364-4357-aeca-925de45503e3" elementFormDefault="qualified">
    <xsd:import namespace="http://schemas.microsoft.com/office/2006/documentManagement/types"/>
    <xsd:import namespace="http://schemas.microsoft.com/office/infopath/2007/PartnerControls"/>
    <xsd:element name="Topic" ma:index="10" nillable="true" ma:displayName="Topic" ma:format="Dropdown" ma:internalName="Topic">
      <xsd:simpleType>
        <xsd:union memberTypes="dms:Text">
          <xsd:simpleType>
            <xsd:restriction base="dms:Choice">
              <xsd:enumeration value="ACH"/>
              <xsd:enumeration value="Datamart"/>
              <xsd:enumeration value="Form"/>
              <xsd:enumeration value="R*STARS"/>
              <xsd:enumeration value="SFMS"/>
              <xsd:enumeration value="SPOTS"/>
            </xsd:restriction>
          </xsd:simpleType>
        </xsd:union>
      </xsd:simpleType>
    </xsd:element>
    <xsd:element name="Sub_x002d_topic" ma:index="11" nillable="true" ma:displayName="Sub-topic" ma:format="Dropdown" ma:internalName="Sub_x002d_topic">
      <xsd:simpleType>
        <xsd:union memberTypes="dms:Text">
          <xsd:simpleType>
            <xsd:restriction base="dms:Choice">
              <xsd:enumeration value="ACH"/>
              <xsd:enumeration value="Data entry guide"/>
              <xsd:enumeration value="Datamart"/>
              <xsd:enumeration value="Desk manual"/>
              <xsd:enumeration value="Reference manual"/>
              <xsd:enumeration value="Report guide"/>
              <xsd:enumeration value="Resources"/>
              <xsd:enumeration value="SFMS"/>
              <xsd:enumeration value="Training"/>
              <xsd:enumeration value="Training manual"/>
              <xsd:enumeration value="User group"/>
            </xsd:restriction>
          </xsd:simpleType>
        </xsd:union>
      </xsd:simpleType>
    </xsd:element>
    <xsd:element name="Date" ma:index="12" nillable="true" ma:displayName="Date" ma:description="Date convention: 2016-01-04" ma:internalName="Dat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11a4dd1-9999-41de-ad6b-508521c3559d"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ub_x002d_topic xmlns="daff5990-1364-4357-aeca-925de45503e3">Training</Sub_x002d_topic>
    <Topic xmlns="daff5990-1364-4357-aeca-925de45503e3">R*STARS</Topic>
    <Date xmlns="daff5990-1364-4357-aeca-925de45503e3">2026-09-08</Dat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52F50EA-935E-4CB9-A23F-B1D394AA9A30}"/>
</file>

<file path=customXml/itemProps2.xml><?xml version="1.0" encoding="utf-8"?>
<ds:datastoreItem xmlns:ds="http://schemas.openxmlformats.org/officeDocument/2006/customXml" ds:itemID="{08EEC32D-929B-4D3D-80B9-740D0A6345D9}"/>
</file>

<file path=customXml/itemProps3.xml><?xml version="1.0" encoding="utf-8"?>
<ds:datastoreItem xmlns:ds="http://schemas.openxmlformats.org/officeDocument/2006/customXml" ds:itemID="{F762FA6B-61A1-4873-BB3C-175F9E2B9924}"/>
</file>

<file path=docMetadata/LabelInfo.xml><?xml version="1.0" encoding="utf-8"?>
<clbl:labelList xmlns:clbl="http://schemas.microsoft.com/office/2020/mipLabelMetadata">
  <clbl:label id="{09b73270-2993-4076-be47-9c78f42a1e84}" enabled="1" method="Privileged" siteId="{aa3f6932-fa7c-47b4-a0ce-a598cad161cf}" removed="0"/>
</clbl:labelList>
</file>

<file path=docProps/app.xml><?xml version="1.0" encoding="utf-8"?>
<Properties xmlns="http://schemas.openxmlformats.org/officeDocument/2006/extended-properties" xmlns:vt="http://schemas.openxmlformats.org/officeDocument/2006/docPropsVTypes">
  <TotalTime>3768</TotalTime>
  <Words>1734</Words>
  <Application>Microsoft Office PowerPoint</Application>
  <PresentationFormat>Widescreen</PresentationFormat>
  <Paragraphs>272</Paragraphs>
  <Slides>54</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Aptos</vt:lpstr>
      <vt:lpstr>Arial</vt:lpstr>
      <vt:lpstr>Montserrat</vt:lpstr>
      <vt:lpstr>Times New Roman</vt:lpstr>
      <vt:lpstr>DAS Brand</vt:lpstr>
      <vt:lpstr>Transaction Code Basic Training</vt:lpstr>
      <vt:lpstr>Agenda</vt:lpstr>
      <vt:lpstr>Accounts Payable</vt:lpstr>
      <vt:lpstr>You received a bill</vt:lpstr>
      <vt:lpstr>Step 1: Identify type of transaction </vt:lpstr>
      <vt:lpstr>Oregon Accounting Manual Definition</vt:lpstr>
      <vt:lpstr>Voucher Payable</vt:lpstr>
      <vt:lpstr>Checks Compared to Warrants</vt:lpstr>
      <vt:lpstr>Warrant Writing Indicator</vt:lpstr>
      <vt:lpstr>Due Date</vt:lpstr>
      <vt:lpstr>Vendors &amp; Payment Distribution Types (PDT)</vt:lpstr>
      <vt:lpstr>Vendor Profiles</vt:lpstr>
      <vt:lpstr>Payment Distribution Type (PDT)</vt:lpstr>
      <vt:lpstr>Frequently Used PDT</vt:lpstr>
      <vt:lpstr>Accounts Payable Examples</vt:lpstr>
      <vt:lpstr>Example 1: Voucher Payable-Expenditure</vt:lpstr>
      <vt:lpstr>Example 1: Step 1</vt:lpstr>
      <vt:lpstr>Example 1: GL Accounts to Use- GL 1211</vt:lpstr>
      <vt:lpstr>Example 1: GL Accounts to Use - GL 3501</vt:lpstr>
      <vt:lpstr>Example 1: COBJ to Use</vt:lpstr>
      <vt:lpstr>Example 1: Finding a T-code</vt:lpstr>
      <vt:lpstr>Example 1: T-codes to Review</vt:lpstr>
      <vt:lpstr>Example 1: Review the 28A Screen</vt:lpstr>
      <vt:lpstr>Example 1: Review the 28B Screen</vt:lpstr>
      <vt:lpstr>Example 1: Making the Entry</vt:lpstr>
      <vt:lpstr>Example 1: How do I find the right User Class?</vt:lpstr>
      <vt:lpstr>Example 1: End Results of Entry</vt:lpstr>
      <vt:lpstr>Example 2: Voucher Payable to Clear Deposit Liability Balance</vt:lpstr>
      <vt:lpstr>Example 2: Getting Started –Use the steps.</vt:lpstr>
      <vt:lpstr>Example 2: What GL should I use?</vt:lpstr>
      <vt:lpstr>Example 2: What COBJ to use?</vt:lpstr>
      <vt:lpstr>Example 2: Finding a T-code</vt:lpstr>
      <vt:lpstr>Example 2: 28B Screen Description</vt:lpstr>
      <vt:lpstr>Example 2: Review the 28A Screen</vt:lpstr>
      <vt:lpstr>Example 2: User Class</vt:lpstr>
      <vt:lpstr>Example 2: End Results of Entry</vt:lpstr>
      <vt:lpstr>Example 3: Correct Coding on previously recorded Voucher Payable</vt:lpstr>
      <vt:lpstr>Example 3: Step 1</vt:lpstr>
      <vt:lpstr>Example 3: Original Voucher Payable Entry</vt:lpstr>
      <vt:lpstr>Example 3: System Generated Entry</vt:lpstr>
      <vt:lpstr>Example 3: COBJ </vt:lpstr>
      <vt:lpstr>Example 3: Finding a T-code</vt:lpstr>
      <vt:lpstr>Example 3: Use Research Tools</vt:lpstr>
      <vt:lpstr>T-code Spreadsheet Options</vt:lpstr>
      <vt:lpstr>Example 3: Pick the best T-code</vt:lpstr>
      <vt:lpstr>Example 3: T-codes 415/416</vt:lpstr>
      <vt:lpstr>Example 3: Review the 28A Screen</vt:lpstr>
      <vt:lpstr>Example 3: Review the 28B Screen</vt:lpstr>
      <vt:lpstr>Example 3: Making the Entry</vt:lpstr>
      <vt:lpstr>Example 3: Required Coding</vt:lpstr>
      <vt:lpstr>Example 3: User Class for Entry</vt:lpstr>
      <vt:lpstr>Example 3: End Results of Entry</vt:lpstr>
      <vt:lpstr>Amber Nunnery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T-code Basic Training Accounts Payable</dc:title>
  <dc:creator>NUNNERY Amber * DAS</dc:creator>
  <cp:lastModifiedBy>NUNNERY Amber * DAS</cp:lastModifiedBy>
  <cp:revision>42</cp:revision>
  <dcterms:created xsi:type="dcterms:W3CDTF">2026-07-15T16:31:11Z</dcterms:created>
  <dcterms:modified xsi:type="dcterms:W3CDTF">2026-09-08T19:18:19Z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0x0101007F073C5C42DD444B824968DD5E2907FD</vt:lpwstr>
  </property>
</Properties>
</file>