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</p:sldMasterIdLst>
  <p:notesMasterIdLst>
    <p:notesMasterId r:id="rId56"/>
  </p:notesMasterIdLst>
  <p:handoutMasterIdLst>
    <p:handoutMasterId r:id="rId57"/>
  </p:handoutMasterIdLst>
  <p:sldIdLst>
    <p:sldId id="563" r:id="rId2"/>
    <p:sldId id="775" r:id="rId3"/>
    <p:sldId id="777" r:id="rId4"/>
    <p:sldId id="575" r:id="rId5"/>
    <p:sldId id="574" r:id="rId6"/>
    <p:sldId id="576" r:id="rId7"/>
    <p:sldId id="603" r:id="rId8"/>
    <p:sldId id="578" r:id="rId9"/>
    <p:sldId id="579" r:id="rId10"/>
    <p:sldId id="580" r:id="rId11"/>
    <p:sldId id="581" r:id="rId12"/>
    <p:sldId id="586" r:id="rId13"/>
    <p:sldId id="582" r:id="rId14"/>
    <p:sldId id="583" r:id="rId15"/>
    <p:sldId id="584" r:id="rId16"/>
    <p:sldId id="587" r:id="rId17"/>
    <p:sldId id="589" r:id="rId18"/>
    <p:sldId id="588" r:id="rId19"/>
    <p:sldId id="585" r:id="rId20"/>
    <p:sldId id="591" r:id="rId21"/>
    <p:sldId id="592" r:id="rId22"/>
    <p:sldId id="593" r:id="rId23"/>
    <p:sldId id="577" r:id="rId24"/>
    <p:sldId id="596" r:id="rId25"/>
    <p:sldId id="594" r:id="rId26"/>
    <p:sldId id="597" r:id="rId27"/>
    <p:sldId id="600" r:id="rId28"/>
    <p:sldId id="598" r:id="rId29"/>
    <p:sldId id="599" r:id="rId30"/>
    <p:sldId id="595" r:id="rId31"/>
    <p:sldId id="601" r:id="rId32"/>
    <p:sldId id="602" r:id="rId33"/>
    <p:sldId id="753" r:id="rId34"/>
    <p:sldId id="756" r:id="rId35"/>
    <p:sldId id="754" r:id="rId36"/>
    <p:sldId id="755" r:id="rId37"/>
    <p:sldId id="757" r:id="rId38"/>
    <p:sldId id="758" r:id="rId39"/>
    <p:sldId id="759" r:id="rId40"/>
    <p:sldId id="760" r:id="rId41"/>
    <p:sldId id="761" r:id="rId42"/>
    <p:sldId id="762" r:id="rId43"/>
    <p:sldId id="763" r:id="rId44"/>
    <p:sldId id="764" r:id="rId45"/>
    <p:sldId id="765" r:id="rId46"/>
    <p:sldId id="766" r:id="rId47"/>
    <p:sldId id="767" r:id="rId48"/>
    <p:sldId id="768" r:id="rId49"/>
    <p:sldId id="769" r:id="rId50"/>
    <p:sldId id="770" r:id="rId51"/>
    <p:sldId id="771" r:id="rId52"/>
    <p:sldId id="772" r:id="rId53"/>
    <p:sldId id="773" r:id="rId54"/>
    <p:sldId id="774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&amp; Agenda Slide" id="{1066291D-A8BF-4E70-892A-9B189B4D680F}">
          <p14:sldIdLst>
            <p14:sldId id="563"/>
            <p14:sldId id="775"/>
            <p14:sldId id="777"/>
            <p14:sldId id="575"/>
            <p14:sldId id="574"/>
            <p14:sldId id="576"/>
            <p14:sldId id="603"/>
            <p14:sldId id="578"/>
            <p14:sldId id="579"/>
            <p14:sldId id="580"/>
            <p14:sldId id="581"/>
            <p14:sldId id="586"/>
            <p14:sldId id="582"/>
            <p14:sldId id="583"/>
            <p14:sldId id="584"/>
            <p14:sldId id="587"/>
            <p14:sldId id="589"/>
            <p14:sldId id="588"/>
            <p14:sldId id="585"/>
            <p14:sldId id="591"/>
            <p14:sldId id="592"/>
            <p14:sldId id="593"/>
            <p14:sldId id="577"/>
            <p14:sldId id="596"/>
            <p14:sldId id="594"/>
            <p14:sldId id="597"/>
            <p14:sldId id="600"/>
            <p14:sldId id="598"/>
            <p14:sldId id="599"/>
            <p14:sldId id="595"/>
            <p14:sldId id="601"/>
            <p14:sldId id="602"/>
            <p14:sldId id="753"/>
            <p14:sldId id="756"/>
            <p14:sldId id="754"/>
            <p14:sldId id="755"/>
            <p14:sldId id="757"/>
            <p14:sldId id="758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2"/>
            <p14:sldId id="773"/>
            <p14:sldId id="7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Joanna D" initials="RJD" lastIdx="3" clrIdx="0">
    <p:extLst>
      <p:ext uri="{19B8F6BF-5375-455C-9EA6-DF929625EA0E}">
        <p15:presenceInfo xmlns:p15="http://schemas.microsoft.com/office/powerpoint/2012/main" userId="S::ROBEJOAN@dor.oregon.gov::1abd1ea0-6820-4161-b1ba-432e2e6d7a62" providerId="AD"/>
      </p:ext>
    </p:extLst>
  </p:cmAuthor>
  <p:cmAuthor id="2" name="KWASNIK James M" initials="KJM" lastIdx="2" clrIdx="1">
    <p:extLst>
      <p:ext uri="{19B8F6BF-5375-455C-9EA6-DF929625EA0E}">
        <p15:presenceInfo xmlns:p15="http://schemas.microsoft.com/office/powerpoint/2012/main" userId="S::KWASJAME@dor.oregon.gov::285f4ea1-aa54-48c6-926f-c21e75cd3f2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008080"/>
    <a:srgbClr val="E1B924"/>
    <a:srgbClr val="FFFFFF"/>
    <a:srgbClr val="E7E6E6"/>
    <a:srgbClr val="263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A4B6B0-DD22-439D-A6E2-A651B4A8D936}" v="3" dt="2026-09-22T01:00:13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90" autoAdjust="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66" Type="http://schemas.openxmlformats.org/officeDocument/2006/relationships/customXml" Target="../customXml/item2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67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65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NERY Amber * DAS" userId="dd35aa01-b6c5-48b4-bb69-5f696b152191" providerId="ADAL" clId="{67F8EAA3-DC42-4FB6-96CD-663388F482A7}"/>
    <pc:docChg chg="custSel mod modSld">
      <pc:chgData name="NUNNERY Amber * DAS" userId="dd35aa01-b6c5-48b4-bb69-5f696b152191" providerId="ADAL" clId="{67F8EAA3-DC42-4FB6-96CD-663388F482A7}" dt="2026-09-22T01:00:19.420" v="80"/>
      <pc:docMkLst>
        <pc:docMk/>
      </pc:docMkLst>
      <pc:sldChg chg="modNotes">
        <pc:chgData name="NUNNERY Amber * DAS" userId="dd35aa01-b6c5-48b4-bb69-5f696b152191" providerId="ADAL" clId="{67F8EAA3-DC42-4FB6-96CD-663388F482A7}" dt="2026-09-22T01:00:14.652" v="5" actId="368"/>
        <pc:sldMkLst>
          <pc:docMk/>
          <pc:sldMk cId="599087738" sldId="574"/>
        </pc:sldMkLst>
      </pc:sldChg>
      <pc:sldChg chg="modNotes">
        <pc:chgData name="NUNNERY Amber * DAS" userId="dd35aa01-b6c5-48b4-bb69-5f696b152191" providerId="ADAL" clId="{67F8EAA3-DC42-4FB6-96CD-663388F482A7}" dt="2026-09-22T01:00:14.649" v="3" actId="368"/>
        <pc:sldMkLst>
          <pc:docMk/>
          <pc:sldMk cId="2517822694" sldId="575"/>
        </pc:sldMkLst>
      </pc:sldChg>
      <pc:sldChg chg="modNotes">
        <pc:chgData name="NUNNERY Amber * DAS" userId="dd35aa01-b6c5-48b4-bb69-5f696b152191" providerId="ADAL" clId="{67F8EAA3-DC42-4FB6-96CD-663388F482A7}" dt="2026-09-22T01:00:14.693" v="29" actId="368"/>
        <pc:sldMkLst>
          <pc:docMk/>
          <pc:sldMk cId="3171130516" sldId="577"/>
        </pc:sldMkLst>
      </pc:sldChg>
      <pc:sldChg chg="modNotes">
        <pc:chgData name="NUNNERY Amber * DAS" userId="dd35aa01-b6c5-48b4-bb69-5f696b152191" providerId="ADAL" clId="{67F8EAA3-DC42-4FB6-96CD-663388F482A7}" dt="2026-09-22T01:00:14.659" v="7" actId="368"/>
        <pc:sldMkLst>
          <pc:docMk/>
          <pc:sldMk cId="3604011786" sldId="578"/>
        </pc:sldMkLst>
      </pc:sldChg>
      <pc:sldChg chg="modNotes">
        <pc:chgData name="NUNNERY Amber * DAS" userId="dd35aa01-b6c5-48b4-bb69-5f696b152191" providerId="ADAL" clId="{67F8EAA3-DC42-4FB6-96CD-663388F482A7}" dt="2026-09-22T01:00:14.663" v="9" actId="368"/>
        <pc:sldMkLst>
          <pc:docMk/>
          <pc:sldMk cId="1698033131" sldId="580"/>
        </pc:sldMkLst>
      </pc:sldChg>
      <pc:sldChg chg="modNotes">
        <pc:chgData name="NUNNERY Amber * DAS" userId="dd35aa01-b6c5-48b4-bb69-5f696b152191" providerId="ADAL" clId="{67F8EAA3-DC42-4FB6-96CD-663388F482A7}" dt="2026-09-22T01:00:14.671" v="13" actId="368"/>
        <pc:sldMkLst>
          <pc:docMk/>
          <pc:sldMk cId="1505710493" sldId="583"/>
        </pc:sldMkLst>
      </pc:sldChg>
      <pc:sldChg chg="modNotes">
        <pc:chgData name="NUNNERY Amber * DAS" userId="dd35aa01-b6c5-48b4-bb69-5f696b152191" providerId="ADAL" clId="{67F8EAA3-DC42-4FB6-96CD-663388F482A7}" dt="2026-09-22T01:00:14.674" v="15" actId="368"/>
        <pc:sldMkLst>
          <pc:docMk/>
          <pc:sldMk cId="1994297372" sldId="584"/>
        </pc:sldMkLst>
      </pc:sldChg>
      <pc:sldChg chg="modNotes">
        <pc:chgData name="NUNNERY Amber * DAS" userId="dd35aa01-b6c5-48b4-bb69-5f696b152191" providerId="ADAL" clId="{67F8EAA3-DC42-4FB6-96CD-663388F482A7}" dt="2026-09-22T01:00:14.684" v="23" actId="368"/>
        <pc:sldMkLst>
          <pc:docMk/>
          <pc:sldMk cId="3282950326" sldId="585"/>
        </pc:sldMkLst>
      </pc:sldChg>
      <pc:sldChg chg="modNotes">
        <pc:chgData name="NUNNERY Amber * DAS" userId="dd35aa01-b6c5-48b4-bb69-5f696b152191" providerId="ADAL" clId="{67F8EAA3-DC42-4FB6-96CD-663388F482A7}" dt="2026-09-22T01:00:14.667" v="11" actId="368"/>
        <pc:sldMkLst>
          <pc:docMk/>
          <pc:sldMk cId="1356911288" sldId="586"/>
        </pc:sldMkLst>
      </pc:sldChg>
      <pc:sldChg chg="modNotes">
        <pc:chgData name="NUNNERY Amber * DAS" userId="dd35aa01-b6c5-48b4-bb69-5f696b152191" providerId="ADAL" clId="{67F8EAA3-DC42-4FB6-96CD-663388F482A7}" dt="2026-09-22T01:00:14.676" v="17" actId="368"/>
        <pc:sldMkLst>
          <pc:docMk/>
          <pc:sldMk cId="1028933452" sldId="587"/>
        </pc:sldMkLst>
      </pc:sldChg>
      <pc:sldChg chg="modNotes">
        <pc:chgData name="NUNNERY Amber * DAS" userId="dd35aa01-b6c5-48b4-bb69-5f696b152191" providerId="ADAL" clId="{67F8EAA3-DC42-4FB6-96CD-663388F482A7}" dt="2026-09-22T01:00:14.681" v="21" actId="368"/>
        <pc:sldMkLst>
          <pc:docMk/>
          <pc:sldMk cId="416028014" sldId="588"/>
        </pc:sldMkLst>
      </pc:sldChg>
      <pc:sldChg chg="modNotes">
        <pc:chgData name="NUNNERY Amber * DAS" userId="dd35aa01-b6c5-48b4-bb69-5f696b152191" providerId="ADAL" clId="{67F8EAA3-DC42-4FB6-96CD-663388F482A7}" dt="2026-09-22T01:00:14.679" v="19" actId="368"/>
        <pc:sldMkLst>
          <pc:docMk/>
          <pc:sldMk cId="188973917" sldId="589"/>
        </pc:sldMkLst>
      </pc:sldChg>
      <pc:sldChg chg="modNotes">
        <pc:chgData name="NUNNERY Amber * DAS" userId="dd35aa01-b6c5-48b4-bb69-5f696b152191" providerId="ADAL" clId="{67F8EAA3-DC42-4FB6-96CD-663388F482A7}" dt="2026-09-22T01:00:14.686" v="25" actId="368"/>
        <pc:sldMkLst>
          <pc:docMk/>
          <pc:sldMk cId="1675080711" sldId="591"/>
        </pc:sldMkLst>
      </pc:sldChg>
      <pc:sldChg chg="modNotes">
        <pc:chgData name="NUNNERY Amber * DAS" userId="dd35aa01-b6c5-48b4-bb69-5f696b152191" providerId="ADAL" clId="{67F8EAA3-DC42-4FB6-96CD-663388F482A7}" dt="2026-09-22T01:00:14.689" v="27" actId="368"/>
        <pc:sldMkLst>
          <pc:docMk/>
          <pc:sldMk cId="3557857043" sldId="592"/>
        </pc:sldMkLst>
      </pc:sldChg>
      <pc:sldChg chg="modNotes">
        <pc:chgData name="NUNNERY Amber * DAS" userId="dd35aa01-b6c5-48b4-bb69-5f696b152191" providerId="ADAL" clId="{67F8EAA3-DC42-4FB6-96CD-663388F482A7}" dt="2026-09-22T01:00:14.698" v="33" actId="368"/>
        <pc:sldMkLst>
          <pc:docMk/>
          <pc:sldMk cId="2157363731" sldId="594"/>
        </pc:sldMkLst>
      </pc:sldChg>
      <pc:sldChg chg="modNotes">
        <pc:chgData name="NUNNERY Amber * DAS" userId="dd35aa01-b6c5-48b4-bb69-5f696b152191" providerId="ADAL" clId="{67F8EAA3-DC42-4FB6-96CD-663388F482A7}" dt="2026-09-22T01:00:14.713" v="43" actId="368"/>
        <pc:sldMkLst>
          <pc:docMk/>
          <pc:sldMk cId="3720793651" sldId="595"/>
        </pc:sldMkLst>
      </pc:sldChg>
      <pc:sldChg chg="modNotes">
        <pc:chgData name="NUNNERY Amber * DAS" userId="dd35aa01-b6c5-48b4-bb69-5f696b152191" providerId="ADAL" clId="{67F8EAA3-DC42-4FB6-96CD-663388F482A7}" dt="2026-09-22T01:00:14.696" v="31" actId="368"/>
        <pc:sldMkLst>
          <pc:docMk/>
          <pc:sldMk cId="4236469857" sldId="596"/>
        </pc:sldMkLst>
      </pc:sldChg>
      <pc:sldChg chg="modNotes">
        <pc:chgData name="NUNNERY Amber * DAS" userId="dd35aa01-b6c5-48b4-bb69-5f696b152191" providerId="ADAL" clId="{67F8EAA3-DC42-4FB6-96CD-663388F482A7}" dt="2026-09-22T01:00:14.701" v="35" actId="368"/>
        <pc:sldMkLst>
          <pc:docMk/>
          <pc:sldMk cId="2137496496" sldId="597"/>
        </pc:sldMkLst>
      </pc:sldChg>
      <pc:sldChg chg="modNotes">
        <pc:chgData name="NUNNERY Amber * DAS" userId="dd35aa01-b6c5-48b4-bb69-5f696b152191" providerId="ADAL" clId="{67F8EAA3-DC42-4FB6-96CD-663388F482A7}" dt="2026-09-22T01:00:14.707" v="39" actId="368"/>
        <pc:sldMkLst>
          <pc:docMk/>
          <pc:sldMk cId="761969274" sldId="598"/>
        </pc:sldMkLst>
      </pc:sldChg>
      <pc:sldChg chg="modNotes">
        <pc:chgData name="NUNNERY Amber * DAS" userId="dd35aa01-b6c5-48b4-bb69-5f696b152191" providerId="ADAL" clId="{67F8EAA3-DC42-4FB6-96CD-663388F482A7}" dt="2026-09-22T01:00:14.710" v="41" actId="368"/>
        <pc:sldMkLst>
          <pc:docMk/>
          <pc:sldMk cId="3114178987" sldId="599"/>
        </pc:sldMkLst>
      </pc:sldChg>
      <pc:sldChg chg="modNotes">
        <pc:chgData name="NUNNERY Amber * DAS" userId="dd35aa01-b6c5-48b4-bb69-5f696b152191" providerId="ADAL" clId="{67F8EAA3-DC42-4FB6-96CD-663388F482A7}" dt="2026-09-22T01:00:14.704" v="37" actId="368"/>
        <pc:sldMkLst>
          <pc:docMk/>
          <pc:sldMk cId="1799609698" sldId="600"/>
        </pc:sldMkLst>
      </pc:sldChg>
      <pc:sldChg chg="modNotes">
        <pc:chgData name="NUNNERY Amber * DAS" userId="dd35aa01-b6c5-48b4-bb69-5f696b152191" providerId="ADAL" clId="{67F8EAA3-DC42-4FB6-96CD-663388F482A7}" dt="2026-09-22T01:00:14.718" v="45" actId="368"/>
        <pc:sldMkLst>
          <pc:docMk/>
          <pc:sldMk cId="68384519" sldId="753"/>
        </pc:sldMkLst>
      </pc:sldChg>
      <pc:sldChg chg="modNotes">
        <pc:chgData name="NUNNERY Amber * DAS" userId="dd35aa01-b6c5-48b4-bb69-5f696b152191" providerId="ADAL" clId="{67F8EAA3-DC42-4FB6-96CD-663388F482A7}" dt="2026-09-22T01:00:14.723" v="49" actId="368"/>
        <pc:sldMkLst>
          <pc:docMk/>
          <pc:sldMk cId="2506896407" sldId="754"/>
        </pc:sldMkLst>
      </pc:sldChg>
      <pc:sldChg chg="modNotes">
        <pc:chgData name="NUNNERY Amber * DAS" userId="dd35aa01-b6c5-48b4-bb69-5f696b152191" providerId="ADAL" clId="{67F8EAA3-DC42-4FB6-96CD-663388F482A7}" dt="2026-09-22T01:00:14.721" v="47" actId="368"/>
        <pc:sldMkLst>
          <pc:docMk/>
          <pc:sldMk cId="3376062336" sldId="756"/>
        </pc:sldMkLst>
      </pc:sldChg>
      <pc:sldChg chg="modNotes">
        <pc:chgData name="NUNNERY Amber * DAS" userId="dd35aa01-b6c5-48b4-bb69-5f696b152191" providerId="ADAL" clId="{67F8EAA3-DC42-4FB6-96CD-663388F482A7}" dt="2026-09-22T01:00:14.726" v="51" actId="368"/>
        <pc:sldMkLst>
          <pc:docMk/>
          <pc:sldMk cId="2517380085" sldId="757"/>
        </pc:sldMkLst>
      </pc:sldChg>
      <pc:sldChg chg="modNotes">
        <pc:chgData name="NUNNERY Amber * DAS" userId="dd35aa01-b6c5-48b4-bb69-5f696b152191" providerId="ADAL" clId="{67F8EAA3-DC42-4FB6-96CD-663388F482A7}" dt="2026-09-22T01:00:14.728" v="53" actId="368"/>
        <pc:sldMkLst>
          <pc:docMk/>
          <pc:sldMk cId="2133593547" sldId="758"/>
        </pc:sldMkLst>
      </pc:sldChg>
      <pc:sldChg chg="modNotes">
        <pc:chgData name="NUNNERY Amber * DAS" userId="dd35aa01-b6c5-48b4-bb69-5f696b152191" providerId="ADAL" clId="{67F8EAA3-DC42-4FB6-96CD-663388F482A7}" dt="2026-09-22T01:00:14.731" v="55" actId="368"/>
        <pc:sldMkLst>
          <pc:docMk/>
          <pc:sldMk cId="2815096168" sldId="760"/>
        </pc:sldMkLst>
      </pc:sldChg>
      <pc:sldChg chg="modNotes">
        <pc:chgData name="NUNNERY Amber * DAS" userId="dd35aa01-b6c5-48b4-bb69-5f696b152191" providerId="ADAL" clId="{67F8EAA3-DC42-4FB6-96CD-663388F482A7}" dt="2026-09-22T01:00:14.735" v="57" actId="368"/>
        <pc:sldMkLst>
          <pc:docMk/>
          <pc:sldMk cId="3837858206" sldId="762"/>
        </pc:sldMkLst>
      </pc:sldChg>
      <pc:sldChg chg="modNotes">
        <pc:chgData name="NUNNERY Amber * DAS" userId="dd35aa01-b6c5-48b4-bb69-5f696b152191" providerId="ADAL" clId="{67F8EAA3-DC42-4FB6-96CD-663388F482A7}" dt="2026-09-22T01:00:14.737" v="59" actId="368"/>
        <pc:sldMkLst>
          <pc:docMk/>
          <pc:sldMk cId="2270264182" sldId="763"/>
        </pc:sldMkLst>
      </pc:sldChg>
      <pc:sldChg chg="modNotes">
        <pc:chgData name="NUNNERY Amber * DAS" userId="dd35aa01-b6c5-48b4-bb69-5f696b152191" providerId="ADAL" clId="{67F8EAA3-DC42-4FB6-96CD-663388F482A7}" dt="2026-09-22T01:00:14.740" v="61" actId="368"/>
        <pc:sldMkLst>
          <pc:docMk/>
          <pc:sldMk cId="2238392699" sldId="764"/>
        </pc:sldMkLst>
      </pc:sldChg>
      <pc:sldChg chg="modNotes">
        <pc:chgData name="NUNNERY Amber * DAS" userId="dd35aa01-b6c5-48b4-bb69-5f696b152191" providerId="ADAL" clId="{67F8EAA3-DC42-4FB6-96CD-663388F482A7}" dt="2026-09-22T01:00:14.742" v="63" actId="368"/>
        <pc:sldMkLst>
          <pc:docMk/>
          <pc:sldMk cId="3594052586" sldId="765"/>
        </pc:sldMkLst>
      </pc:sldChg>
      <pc:sldChg chg="modNotes">
        <pc:chgData name="NUNNERY Amber * DAS" userId="dd35aa01-b6c5-48b4-bb69-5f696b152191" providerId="ADAL" clId="{67F8EAA3-DC42-4FB6-96CD-663388F482A7}" dt="2026-09-22T01:00:14.745" v="65" actId="368"/>
        <pc:sldMkLst>
          <pc:docMk/>
          <pc:sldMk cId="2889508646" sldId="766"/>
        </pc:sldMkLst>
      </pc:sldChg>
      <pc:sldChg chg="modNotes">
        <pc:chgData name="NUNNERY Amber * DAS" userId="dd35aa01-b6c5-48b4-bb69-5f696b152191" providerId="ADAL" clId="{67F8EAA3-DC42-4FB6-96CD-663388F482A7}" dt="2026-09-22T01:00:14.747" v="67" actId="368"/>
        <pc:sldMkLst>
          <pc:docMk/>
          <pc:sldMk cId="2694683482" sldId="767"/>
        </pc:sldMkLst>
      </pc:sldChg>
      <pc:sldChg chg="modNotes">
        <pc:chgData name="NUNNERY Amber * DAS" userId="dd35aa01-b6c5-48b4-bb69-5f696b152191" providerId="ADAL" clId="{67F8EAA3-DC42-4FB6-96CD-663388F482A7}" dt="2026-09-22T01:00:14.750" v="69" actId="368"/>
        <pc:sldMkLst>
          <pc:docMk/>
          <pc:sldMk cId="4130996456" sldId="768"/>
        </pc:sldMkLst>
      </pc:sldChg>
      <pc:sldChg chg="modNotes">
        <pc:chgData name="NUNNERY Amber * DAS" userId="dd35aa01-b6c5-48b4-bb69-5f696b152191" providerId="ADAL" clId="{67F8EAA3-DC42-4FB6-96CD-663388F482A7}" dt="2026-09-22T01:00:14.754" v="71" actId="368"/>
        <pc:sldMkLst>
          <pc:docMk/>
          <pc:sldMk cId="1617895853" sldId="769"/>
        </pc:sldMkLst>
      </pc:sldChg>
      <pc:sldChg chg="modNotes">
        <pc:chgData name="NUNNERY Amber * DAS" userId="dd35aa01-b6c5-48b4-bb69-5f696b152191" providerId="ADAL" clId="{67F8EAA3-DC42-4FB6-96CD-663388F482A7}" dt="2026-09-22T01:00:14.756" v="73" actId="368"/>
        <pc:sldMkLst>
          <pc:docMk/>
          <pc:sldMk cId="277281452" sldId="770"/>
        </pc:sldMkLst>
      </pc:sldChg>
      <pc:sldChg chg="modNotes">
        <pc:chgData name="NUNNERY Amber * DAS" userId="dd35aa01-b6c5-48b4-bb69-5f696b152191" providerId="ADAL" clId="{67F8EAA3-DC42-4FB6-96CD-663388F482A7}" dt="2026-09-22T01:00:14.758" v="75" actId="368"/>
        <pc:sldMkLst>
          <pc:docMk/>
          <pc:sldMk cId="1659919426" sldId="771"/>
        </pc:sldMkLst>
      </pc:sldChg>
      <pc:sldChg chg="modNotes">
        <pc:chgData name="NUNNERY Amber * DAS" userId="dd35aa01-b6c5-48b4-bb69-5f696b152191" providerId="ADAL" clId="{67F8EAA3-DC42-4FB6-96CD-663388F482A7}" dt="2026-09-22T01:00:14.761" v="77" actId="368"/>
        <pc:sldMkLst>
          <pc:docMk/>
          <pc:sldMk cId="2622808183" sldId="772"/>
        </pc:sldMkLst>
      </pc:sldChg>
      <pc:sldChg chg="modNotes">
        <pc:chgData name="NUNNERY Amber * DAS" userId="dd35aa01-b6c5-48b4-bb69-5f696b152191" providerId="ADAL" clId="{67F8EAA3-DC42-4FB6-96CD-663388F482A7}" dt="2026-09-22T01:00:14.764" v="79" actId="368"/>
        <pc:sldMkLst>
          <pc:docMk/>
          <pc:sldMk cId="2922133264" sldId="773"/>
        </pc:sldMkLst>
      </pc:sldChg>
      <pc:sldChg chg="modNotes">
        <pc:chgData name="NUNNERY Amber * DAS" userId="dd35aa01-b6c5-48b4-bb69-5f696b152191" providerId="ADAL" clId="{67F8EAA3-DC42-4FB6-96CD-663388F482A7}" dt="2026-09-22T01:00:14.647" v="1" actId="368"/>
        <pc:sldMkLst>
          <pc:docMk/>
          <pc:sldMk cId="1580717752" sldId="77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E4F4C5-1A58-448E-A862-A62D68A7211C}" type="doc">
      <dgm:prSet loTypeId="urn:microsoft.com/office/officeart/2011/layout/TabList" loCatId="list" qsTypeId="urn:microsoft.com/office/officeart/2005/8/quickstyle/3d2#1" qsCatId="3D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D01FFA2E-FB18-4C73-9B07-42F3B96A277A}">
      <dgm:prSet phldrT="[Text]"/>
      <dgm:spPr/>
      <dgm:t>
        <a:bodyPr/>
        <a:lstStyle/>
        <a:p>
          <a:r>
            <a:rPr lang="en-US" altLang="en-US" b="1" dirty="0"/>
            <a:t>Current Receivable </a:t>
          </a:r>
          <a:endParaRPr lang="en-US" dirty="0"/>
        </a:p>
      </dgm:t>
    </dgm:pt>
    <dgm:pt modelId="{3E1EA20E-D9AB-44A1-9C59-39D5809B02B4}" type="parTrans" cxnId="{B7F36BC6-8408-45BC-ACD0-B6975D9EFDA4}">
      <dgm:prSet/>
      <dgm:spPr/>
      <dgm:t>
        <a:bodyPr/>
        <a:lstStyle/>
        <a:p>
          <a:endParaRPr lang="en-US"/>
        </a:p>
      </dgm:t>
    </dgm:pt>
    <dgm:pt modelId="{4C32DFA9-A31E-4AFC-B2ED-387E933A701D}" type="sibTrans" cxnId="{B7F36BC6-8408-45BC-ACD0-B6975D9EFDA4}">
      <dgm:prSet/>
      <dgm:spPr/>
      <dgm:t>
        <a:bodyPr/>
        <a:lstStyle/>
        <a:p>
          <a:endParaRPr lang="en-US"/>
        </a:p>
      </dgm:t>
    </dgm:pt>
    <dgm:pt modelId="{6C3B9922-6F58-41B4-8BC2-B86140E8E304}">
      <dgm:prSet phldrT="[Text]"/>
      <dgm:spPr/>
      <dgm:t>
        <a:bodyPr/>
        <a:lstStyle/>
        <a:p>
          <a:r>
            <a:rPr lang="en-US" dirty="0"/>
            <a:t>Short‑term collection</a:t>
          </a:r>
        </a:p>
      </dgm:t>
    </dgm:pt>
    <dgm:pt modelId="{083780AC-2607-4469-92A5-414D9A64458D}" type="parTrans" cxnId="{D5F01B70-8CFF-4322-8791-697467590ABC}">
      <dgm:prSet/>
      <dgm:spPr/>
      <dgm:t>
        <a:bodyPr/>
        <a:lstStyle/>
        <a:p>
          <a:endParaRPr lang="en-US"/>
        </a:p>
      </dgm:t>
    </dgm:pt>
    <dgm:pt modelId="{5B6269D8-E3E9-4696-805C-1633AAE72BDF}" type="sibTrans" cxnId="{D5F01B70-8CFF-4322-8791-697467590ABC}">
      <dgm:prSet/>
      <dgm:spPr/>
      <dgm:t>
        <a:bodyPr/>
        <a:lstStyle/>
        <a:p>
          <a:endParaRPr lang="en-US"/>
        </a:p>
      </dgm:t>
    </dgm:pt>
    <dgm:pt modelId="{1F8556F5-9E4E-439E-8C09-D10AAE536E93}">
      <dgm:prSet phldrT="[Text]" phldr="0"/>
      <dgm:spPr/>
      <dgm:t>
        <a:bodyPr/>
        <a:lstStyle/>
        <a:p>
          <a:r>
            <a:rPr lang="en-US" dirty="0"/>
            <a:t>Within one year for proprietary type funds</a:t>
          </a:r>
        </a:p>
      </dgm:t>
    </dgm:pt>
    <dgm:pt modelId="{53A51565-E1A8-41D1-ABEE-3C6F0502A475}" type="parTrans" cxnId="{8554DEE3-2B66-4A21-8C61-0647D30CA1A3}">
      <dgm:prSet/>
      <dgm:spPr/>
      <dgm:t>
        <a:bodyPr/>
        <a:lstStyle/>
        <a:p>
          <a:endParaRPr lang="en-US"/>
        </a:p>
      </dgm:t>
    </dgm:pt>
    <dgm:pt modelId="{695AC000-7006-4F04-8F23-2A7E7A576B34}" type="sibTrans" cxnId="{8554DEE3-2B66-4A21-8C61-0647D30CA1A3}">
      <dgm:prSet/>
      <dgm:spPr/>
      <dgm:t>
        <a:bodyPr/>
        <a:lstStyle/>
        <a:p>
          <a:endParaRPr lang="en-US"/>
        </a:p>
      </dgm:t>
    </dgm:pt>
    <dgm:pt modelId="{ED4C69C5-92D5-4267-8009-084ACC985446}">
      <dgm:prSet phldrT="[Text]"/>
      <dgm:spPr/>
      <dgm:t>
        <a:bodyPr/>
        <a:lstStyle/>
        <a:p>
          <a:r>
            <a:rPr lang="en-US" altLang="en-US" b="1" dirty="0"/>
            <a:t>Noncurrent Receivable</a:t>
          </a:r>
          <a:endParaRPr lang="en-US" dirty="0"/>
        </a:p>
      </dgm:t>
    </dgm:pt>
    <dgm:pt modelId="{D0204753-9B65-4331-A682-A8D3E442239B}" type="parTrans" cxnId="{56425543-5630-4086-8263-144C5D20C72E}">
      <dgm:prSet/>
      <dgm:spPr/>
      <dgm:t>
        <a:bodyPr/>
        <a:lstStyle/>
        <a:p>
          <a:endParaRPr lang="en-US"/>
        </a:p>
      </dgm:t>
    </dgm:pt>
    <dgm:pt modelId="{AE80B991-347A-4E9C-AEEE-3EE874BF87CB}" type="sibTrans" cxnId="{56425543-5630-4086-8263-144C5D20C72E}">
      <dgm:prSet/>
      <dgm:spPr/>
      <dgm:t>
        <a:bodyPr/>
        <a:lstStyle/>
        <a:p>
          <a:endParaRPr lang="en-US"/>
        </a:p>
      </dgm:t>
    </dgm:pt>
    <dgm:pt modelId="{6BE03D1D-A4DA-4C5D-A69F-A0AC1EA27717}">
      <dgm:prSet phldrT="[Text]"/>
      <dgm:spPr/>
      <dgm:t>
        <a:bodyPr/>
        <a:lstStyle/>
        <a:p>
          <a:pPr>
            <a:buNone/>
          </a:pPr>
          <a:r>
            <a:rPr lang="en-US" b="0" i="0" dirty="0"/>
            <a:t>Long‑term collection.</a:t>
          </a:r>
          <a:endParaRPr lang="en-US" dirty="0"/>
        </a:p>
      </dgm:t>
    </dgm:pt>
    <dgm:pt modelId="{09037A30-51AD-457A-BE66-29EF28598B93}" type="parTrans" cxnId="{6F5841B2-4AC2-4A87-B7D3-3291137180B5}">
      <dgm:prSet/>
      <dgm:spPr/>
      <dgm:t>
        <a:bodyPr/>
        <a:lstStyle/>
        <a:p>
          <a:endParaRPr lang="en-US"/>
        </a:p>
      </dgm:t>
    </dgm:pt>
    <dgm:pt modelId="{DFEB3E34-070C-434E-9A30-A9881D19404B}" type="sibTrans" cxnId="{6F5841B2-4AC2-4A87-B7D3-3291137180B5}">
      <dgm:prSet/>
      <dgm:spPr/>
      <dgm:t>
        <a:bodyPr/>
        <a:lstStyle/>
        <a:p>
          <a:endParaRPr lang="en-US"/>
        </a:p>
      </dgm:t>
    </dgm:pt>
    <dgm:pt modelId="{2EC150AB-FEEF-48AF-A1D4-E8876FE13873}">
      <dgm:prSet phldrT="[Text]"/>
      <dgm:spPr/>
      <dgm:t>
        <a:bodyPr/>
        <a:lstStyle/>
        <a:p>
          <a:r>
            <a:rPr lang="en-US" altLang="en-US" b="1" dirty="0"/>
            <a:t>Billed</a:t>
          </a:r>
          <a:endParaRPr lang="en-US" dirty="0"/>
        </a:p>
      </dgm:t>
    </dgm:pt>
    <dgm:pt modelId="{67BE8CB7-A6AA-4E95-BDB5-E538B21EC365}" type="parTrans" cxnId="{E93DEE84-B633-4B0C-A6C9-93C95ABD2269}">
      <dgm:prSet/>
      <dgm:spPr/>
      <dgm:t>
        <a:bodyPr/>
        <a:lstStyle/>
        <a:p>
          <a:endParaRPr lang="en-US"/>
        </a:p>
      </dgm:t>
    </dgm:pt>
    <dgm:pt modelId="{7342AB64-7435-4AA5-B26B-CEA0647EDC4B}" type="sibTrans" cxnId="{E93DEE84-B633-4B0C-A6C9-93C95ABD2269}">
      <dgm:prSet/>
      <dgm:spPr/>
      <dgm:t>
        <a:bodyPr/>
        <a:lstStyle/>
        <a:p>
          <a:endParaRPr lang="en-US"/>
        </a:p>
      </dgm:t>
    </dgm:pt>
    <dgm:pt modelId="{0C27CD76-35A8-4ACA-BFCA-43D2FD731223}">
      <dgm:prSet phldrT="[Text]" phldr="0"/>
      <dgm:spPr/>
      <dgm:t>
        <a:bodyPr/>
        <a:lstStyle/>
        <a:p>
          <a:r>
            <a:rPr lang="en-US" dirty="0"/>
            <a:t>Tracked on 64screen</a:t>
          </a:r>
        </a:p>
      </dgm:t>
    </dgm:pt>
    <dgm:pt modelId="{93A62F52-FAC2-4030-B9B6-7BB89CB1F383}" type="parTrans" cxnId="{7461DE22-BC78-43FA-8835-F2BB3AC19305}">
      <dgm:prSet/>
      <dgm:spPr/>
      <dgm:t>
        <a:bodyPr/>
        <a:lstStyle/>
        <a:p>
          <a:endParaRPr lang="en-US"/>
        </a:p>
      </dgm:t>
    </dgm:pt>
    <dgm:pt modelId="{E7113329-790D-4A4C-A26C-CAFD2A56CE50}" type="sibTrans" cxnId="{7461DE22-BC78-43FA-8835-F2BB3AC19305}">
      <dgm:prSet/>
      <dgm:spPr/>
      <dgm:t>
        <a:bodyPr/>
        <a:lstStyle/>
        <a:p>
          <a:endParaRPr lang="en-US"/>
        </a:p>
      </dgm:t>
    </dgm:pt>
    <dgm:pt modelId="{1308806E-BFD3-4534-B30F-0BE5694B2823}">
      <dgm:prSet phldrT="[Text]" phldr="0"/>
      <dgm:spPr/>
      <dgm:t>
        <a:bodyPr/>
        <a:lstStyle/>
        <a:p>
          <a:r>
            <a:rPr lang="en-US" dirty="0"/>
            <a:t>Current Document number will be used as Reference Document</a:t>
          </a:r>
        </a:p>
      </dgm:t>
    </dgm:pt>
    <dgm:pt modelId="{35F66CAD-D566-403B-A2DE-93967731781B}" type="parTrans" cxnId="{E55C27CD-2AC9-46B0-B7D8-13A6D107B133}">
      <dgm:prSet/>
      <dgm:spPr/>
      <dgm:t>
        <a:bodyPr/>
        <a:lstStyle/>
        <a:p>
          <a:endParaRPr lang="en-US"/>
        </a:p>
      </dgm:t>
    </dgm:pt>
    <dgm:pt modelId="{B05854E8-F506-4EEA-8D6B-7C89D15F720B}" type="sibTrans" cxnId="{E55C27CD-2AC9-46B0-B7D8-13A6D107B133}">
      <dgm:prSet/>
      <dgm:spPr/>
      <dgm:t>
        <a:bodyPr/>
        <a:lstStyle/>
        <a:p>
          <a:endParaRPr lang="en-US"/>
        </a:p>
      </dgm:t>
    </dgm:pt>
    <dgm:pt modelId="{6157CAE3-8B85-4A5D-A813-2C8CBACB94C7}">
      <dgm:prSet phldrT="[Text]" phldr="0"/>
      <dgm:spPr/>
      <dgm:t>
        <a:bodyPr/>
        <a:lstStyle/>
        <a:p>
          <a:endParaRPr lang="en-US" dirty="0"/>
        </a:p>
      </dgm:t>
    </dgm:pt>
    <dgm:pt modelId="{789D100F-A2DC-45EE-B1DA-6B12ACAED106}" type="parTrans" cxnId="{DBAD66EE-5B52-4CCB-954E-3072AC5AE4F5}">
      <dgm:prSet/>
      <dgm:spPr/>
      <dgm:t>
        <a:bodyPr/>
        <a:lstStyle/>
        <a:p>
          <a:endParaRPr lang="en-US"/>
        </a:p>
      </dgm:t>
    </dgm:pt>
    <dgm:pt modelId="{16B2836F-3A43-4273-9518-A2FF11E707DB}" type="sibTrans" cxnId="{DBAD66EE-5B52-4CCB-954E-3072AC5AE4F5}">
      <dgm:prSet/>
      <dgm:spPr/>
      <dgm:t>
        <a:bodyPr/>
        <a:lstStyle/>
        <a:p>
          <a:endParaRPr lang="en-US"/>
        </a:p>
      </dgm:t>
    </dgm:pt>
    <dgm:pt modelId="{EF5F61B9-C27C-4B8B-A1B6-309625D55C7E}">
      <dgm:prSet phldrT="[Text]"/>
      <dgm:spPr/>
      <dgm:t>
        <a:bodyPr/>
        <a:lstStyle/>
        <a:p>
          <a:r>
            <a:rPr lang="en-US" altLang="en-US" b="1" dirty="0"/>
            <a:t>Unbilled</a:t>
          </a:r>
          <a:endParaRPr lang="en-US" dirty="0"/>
        </a:p>
      </dgm:t>
    </dgm:pt>
    <dgm:pt modelId="{D9F09992-8DDA-4D86-BB2F-70121CB101D9}" type="parTrans" cxnId="{7673D160-A4DF-463E-A4D1-739E66B76AC2}">
      <dgm:prSet/>
      <dgm:spPr/>
      <dgm:t>
        <a:bodyPr/>
        <a:lstStyle/>
        <a:p>
          <a:endParaRPr lang="en-US"/>
        </a:p>
      </dgm:t>
    </dgm:pt>
    <dgm:pt modelId="{2C905548-F260-4153-9938-EF47577CA229}" type="sibTrans" cxnId="{7673D160-A4DF-463E-A4D1-739E66B76AC2}">
      <dgm:prSet/>
      <dgm:spPr/>
      <dgm:t>
        <a:bodyPr/>
        <a:lstStyle/>
        <a:p>
          <a:endParaRPr lang="en-US"/>
        </a:p>
      </dgm:t>
    </dgm:pt>
    <dgm:pt modelId="{4F43D9D0-A8D6-4ED3-A0DD-94AFFDEF93F6}">
      <dgm:prSet phldrT="[Text]"/>
      <dgm:spPr/>
      <dgm:t>
        <a:bodyPr/>
        <a:lstStyle/>
        <a:p>
          <a:r>
            <a:rPr lang="en-US" altLang="en-US" b="1" dirty="0"/>
            <a:t>Invoice</a:t>
          </a:r>
          <a:endParaRPr lang="en-US" dirty="0"/>
        </a:p>
      </dgm:t>
    </dgm:pt>
    <dgm:pt modelId="{72715DE5-6C4B-4D7A-A4A6-362A3A839C0A}" type="parTrans" cxnId="{FBB69E3A-67CA-4B10-9EFB-9FF6F09E63BB}">
      <dgm:prSet/>
      <dgm:spPr/>
      <dgm:t>
        <a:bodyPr/>
        <a:lstStyle/>
        <a:p>
          <a:endParaRPr lang="en-US"/>
        </a:p>
      </dgm:t>
    </dgm:pt>
    <dgm:pt modelId="{19D7D986-AE02-4308-AAEF-CE2C168670E2}" type="sibTrans" cxnId="{FBB69E3A-67CA-4B10-9EFB-9FF6F09E63BB}">
      <dgm:prSet/>
      <dgm:spPr/>
      <dgm:t>
        <a:bodyPr/>
        <a:lstStyle/>
        <a:p>
          <a:endParaRPr lang="en-US"/>
        </a:p>
      </dgm:t>
    </dgm:pt>
    <dgm:pt modelId="{6BF11BB9-6292-4FD7-87FD-91443D055212}">
      <dgm:prSet phldrT="[Text]"/>
      <dgm:spPr/>
      <dgm:t>
        <a:bodyPr/>
        <a:lstStyle/>
        <a:p>
          <a:r>
            <a:rPr lang="en-US" dirty="0"/>
            <a:t>Not Tracked</a:t>
          </a:r>
        </a:p>
      </dgm:t>
    </dgm:pt>
    <dgm:pt modelId="{F448C883-29A2-4741-9C38-8E0D47F5004A}" type="parTrans" cxnId="{FBDA1C1B-9069-4CA8-ACE0-AD68E4455FFC}">
      <dgm:prSet/>
      <dgm:spPr/>
      <dgm:t>
        <a:bodyPr/>
        <a:lstStyle/>
        <a:p>
          <a:endParaRPr lang="en-US"/>
        </a:p>
      </dgm:t>
    </dgm:pt>
    <dgm:pt modelId="{4DE89C16-F56D-4C8D-B774-BDAAE8E06CF3}" type="sibTrans" cxnId="{FBDA1C1B-9069-4CA8-ACE0-AD68E4455FFC}">
      <dgm:prSet/>
      <dgm:spPr/>
      <dgm:t>
        <a:bodyPr/>
        <a:lstStyle/>
        <a:p>
          <a:endParaRPr lang="en-US"/>
        </a:p>
      </dgm:t>
    </dgm:pt>
    <dgm:pt modelId="{8AF91F5A-28B0-4763-BD0A-CD4FE81797CD}">
      <dgm:prSet phldrT="[Text]"/>
      <dgm:spPr/>
      <dgm:t>
        <a:bodyPr/>
        <a:lstStyle/>
        <a:p>
          <a:r>
            <a:rPr lang="en-US" dirty="0"/>
            <a:t>No Reference Document</a:t>
          </a:r>
        </a:p>
      </dgm:t>
    </dgm:pt>
    <dgm:pt modelId="{4C3CEA35-5F1B-4590-9E52-506F10D6FAF4}" type="parTrans" cxnId="{A6AE11B5-480B-4E55-87A5-53A5276FDD2B}">
      <dgm:prSet/>
      <dgm:spPr/>
      <dgm:t>
        <a:bodyPr/>
        <a:lstStyle/>
        <a:p>
          <a:endParaRPr lang="en-US"/>
        </a:p>
      </dgm:t>
    </dgm:pt>
    <dgm:pt modelId="{A8C6B7D6-CB3A-4A2F-A4F1-57D097D5805E}" type="sibTrans" cxnId="{A6AE11B5-480B-4E55-87A5-53A5276FDD2B}">
      <dgm:prSet/>
      <dgm:spPr/>
      <dgm:t>
        <a:bodyPr/>
        <a:lstStyle/>
        <a:p>
          <a:endParaRPr lang="en-US"/>
        </a:p>
      </dgm:t>
    </dgm:pt>
    <dgm:pt modelId="{3A543BB0-4EDD-4924-8AC3-B5CE32A6175E}">
      <dgm:prSet phldrT="[Text]"/>
      <dgm:spPr/>
      <dgm:t>
        <a:bodyPr/>
        <a:lstStyle/>
        <a:p>
          <a:r>
            <a:rPr lang="en-US" b="0" i="0" dirty="0"/>
            <a:t>T‑Codes generate a system invoice</a:t>
          </a:r>
          <a:endParaRPr lang="en-US" dirty="0"/>
        </a:p>
      </dgm:t>
    </dgm:pt>
    <dgm:pt modelId="{7308C136-405B-482B-A4C7-0ACF16686BDA}" type="parTrans" cxnId="{EC8514AD-E7DC-4908-BA61-02749F1A8625}">
      <dgm:prSet/>
      <dgm:spPr/>
      <dgm:t>
        <a:bodyPr/>
        <a:lstStyle/>
        <a:p>
          <a:endParaRPr lang="en-US"/>
        </a:p>
      </dgm:t>
    </dgm:pt>
    <dgm:pt modelId="{4DAE5B2A-5732-437C-B7BF-FEECA1371239}" type="sibTrans" cxnId="{EC8514AD-E7DC-4908-BA61-02749F1A8625}">
      <dgm:prSet/>
      <dgm:spPr/>
      <dgm:t>
        <a:bodyPr/>
        <a:lstStyle/>
        <a:p>
          <a:endParaRPr lang="en-US"/>
        </a:p>
      </dgm:t>
    </dgm:pt>
    <dgm:pt modelId="{0BDDDCA8-BC51-4083-A00E-B19ADCBC2088}">
      <dgm:prSet phldrT="[Text]"/>
      <dgm:spPr/>
      <dgm:t>
        <a:bodyPr/>
        <a:lstStyle/>
        <a:p>
          <a:r>
            <a:rPr lang="en-US" dirty="0"/>
            <a:t>90 days: governmental funds </a:t>
          </a:r>
        </a:p>
      </dgm:t>
    </dgm:pt>
    <dgm:pt modelId="{CCE92210-DBA0-4F5A-8860-A842780A4F6D}" type="parTrans" cxnId="{000B5B20-7801-4D35-BF80-8D063101D429}">
      <dgm:prSet/>
      <dgm:spPr/>
      <dgm:t>
        <a:bodyPr/>
        <a:lstStyle/>
        <a:p>
          <a:endParaRPr lang="en-US"/>
        </a:p>
      </dgm:t>
    </dgm:pt>
    <dgm:pt modelId="{353306E8-F1B0-4AF5-890E-185F7713143D}" type="sibTrans" cxnId="{000B5B20-7801-4D35-BF80-8D063101D429}">
      <dgm:prSet/>
      <dgm:spPr/>
      <dgm:t>
        <a:bodyPr/>
        <a:lstStyle/>
        <a:p>
          <a:endParaRPr lang="en-US"/>
        </a:p>
      </dgm:t>
    </dgm:pt>
    <dgm:pt modelId="{7C6C45D5-BA61-4D38-BF96-B4C755F02E47}">
      <dgm:prSet/>
      <dgm:spPr/>
      <dgm:t>
        <a:bodyPr/>
        <a:lstStyle/>
        <a:p>
          <a:r>
            <a:rPr lang="en-US" dirty="0"/>
            <a:t>More than 90 days: governmental funds</a:t>
          </a:r>
        </a:p>
      </dgm:t>
    </dgm:pt>
    <dgm:pt modelId="{B99752AA-9571-4F1A-A925-72768B41B053}" type="parTrans" cxnId="{8F67CA99-48D4-4ADE-BAB7-8E4C84BDF091}">
      <dgm:prSet/>
      <dgm:spPr/>
      <dgm:t>
        <a:bodyPr/>
        <a:lstStyle/>
        <a:p>
          <a:endParaRPr lang="en-US"/>
        </a:p>
      </dgm:t>
    </dgm:pt>
    <dgm:pt modelId="{BCCC7A39-E252-4A53-A9EF-F50CA6F96375}" type="sibTrans" cxnId="{8F67CA99-48D4-4ADE-BAB7-8E4C84BDF091}">
      <dgm:prSet/>
      <dgm:spPr/>
      <dgm:t>
        <a:bodyPr/>
        <a:lstStyle/>
        <a:p>
          <a:endParaRPr lang="en-US"/>
        </a:p>
      </dgm:t>
    </dgm:pt>
    <dgm:pt modelId="{318438A6-6A0F-4BBC-A826-2F3BE50C0E3B}">
      <dgm:prSet/>
      <dgm:spPr/>
      <dgm:t>
        <a:bodyPr/>
        <a:lstStyle/>
        <a:p>
          <a:r>
            <a:rPr lang="en-US" dirty="0"/>
            <a:t>More than one year for proprietary type funds</a:t>
          </a:r>
        </a:p>
      </dgm:t>
    </dgm:pt>
    <dgm:pt modelId="{78690B22-F6D0-488D-A07C-A7A802E7AB82}" type="parTrans" cxnId="{FA26BA44-DE7D-403A-B676-7DF94E802D92}">
      <dgm:prSet/>
      <dgm:spPr/>
      <dgm:t>
        <a:bodyPr/>
        <a:lstStyle/>
        <a:p>
          <a:endParaRPr lang="en-US"/>
        </a:p>
      </dgm:t>
    </dgm:pt>
    <dgm:pt modelId="{A81AA320-354A-4B9C-87FD-AD62A66A9510}" type="sibTrans" cxnId="{FA26BA44-DE7D-403A-B676-7DF94E802D92}">
      <dgm:prSet/>
      <dgm:spPr/>
      <dgm:t>
        <a:bodyPr/>
        <a:lstStyle/>
        <a:p>
          <a:endParaRPr lang="en-US"/>
        </a:p>
      </dgm:t>
    </dgm:pt>
    <dgm:pt modelId="{CF4F1D92-E8B3-47EC-AFB8-FC2277C81857}">
      <dgm:prSet phldrT="[Text]"/>
      <dgm:spPr/>
      <dgm:t>
        <a:bodyPr/>
        <a:lstStyle/>
        <a:p>
          <a:pPr>
            <a:buNone/>
          </a:pPr>
          <a:endParaRPr lang="en-US" dirty="0"/>
        </a:p>
      </dgm:t>
    </dgm:pt>
    <dgm:pt modelId="{927DF4E8-C076-4A26-83AA-9D7A04A030B2}" type="parTrans" cxnId="{AEC201C9-D9E4-4867-9D89-93A399778594}">
      <dgm:prSet/>
      <dgm:spPr/>
      <dgm:t>
        <a:bodyPr/>
        <a:lstStyle/>
        <a:p>
          <a:endParaRPr lang="en-US"/>
        </a:p>
      </dgm:t>
    </dgm:pt>
    <dgm:pt modelId="{E41AB642-BB94-4412-B5B1-591764AEB10E}" type="sibTrans" cxnId="{AEC201C9-D9E4-4867-9D89-93A399778594}">
      <dgm:prSet/>
      <dgm:spPr/>
      <dgm:t>
        <a:bodyPr/>
        <a:lstStyle/>
        <a:p>
          <a:endParaRPr lang="en-US"/>
        </a:p>
      </dgm:t>
    </dgm:pt>
    <dgm:pt modelId="{2927069B-7638-4BFA-86DA-7D29152AFE88}">
      <dgm:prSet phldrT="[Text]"/>
      <dgm:spPr/>
      <dgm:t>
        <a:bodyPr/>
        <a:lstStyle/>
        <a:p>
          <a:pPr>
            <a:buNone/>
          </a:pPr>
          <a:endParaRPr lang="en-US" dirty="0"/>
        </a:p>
      </dgm:t>
    </dgm:pt>
    <dgm:pt modelId="{82E03F43-39FC-47A6-98D7-FB829B9A9C09}" type="parTrans" cxnId="{B511D158-7CE2-45D2-88AC-9401CE42195D}">
      <dgm:prSet/>
      <dgm:spPr/>
      <dgm:t>
        <a:bodyPr/>
        <a:lstStyle/>
        <a:p>
          <a:endParaRPr lang="en-US"/>
        </a:p>
      </dgm:t>
    </dgm:pt>
    <dgm:pt modelId="{EA16AA0B-1077-4334-8269-CF3597EC67FF}" type="sibTrans" cxnId="{B511D158-7CE2-45D2-88AC-9401CE42195D}">
      <dgm:prSet/>
      <dgm:spPr/>
      <dgm:t>
        <a:bodyPr/>
        <a:lstStyle/>
        <a:p>
          <a:endParaRPr lang="en-US"/>
        </a:p>
      </dgm:t>
    </dgm:pt>
    <dgm:pt modelId="{C220754C-7D98-43FE-9149-B71E6711B4A5}" type="pres">
      <dgm:prSet presAssocID="{2BE4F4C5-1A58-448E-A862-A62D68A7211C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2844F3C6-FF6F-481C-8B3C-074B70E881C4}" type="pres">
      <dgm:prSet presAssocID="{D01FFA2E-FB18-4C73-9B07-42F3B96A277A}" presName="composite" presStyleCnt="0"/>
      <dgm:spPr/>
    </dgm:pt>
    <dgm:pt modelId="{E12A048C-E6E1-4CCD-8B67-FDF74FDC6E3D}" type="pres">
      <dgm:prSet presAssocID="{D01FFA2E-FB18-4C73-9B07-42F3B96A277A}" presName="FirstChild" presStyleLbl="revTx" presStyleIdx="0" presStyleCnt="10">
        <dgm:presLayoutVars>
          <dgm:chMax val="0"/>
          <dgm:chPref val="0"/>
          <dgm:bulletEnabled val="1"/>
        </dgm:presLayoutVars>
      </dgm:prSet>
      <dgm:spPr/>
    </dgm:pt>
    <dgm:pt modelId="{13EE8A7B-0FEF-42D2-A23F-9248F88AD215}" type="pres">
      <dgm:prSet presAssocID="{D01FFA2E-FB18-4C73-9B07-42F3B96A277A}" presName="Parent" presStyleLbl="alignNode1" presStyleIdx="0" presStyleCnt="5">
        <dgm:presLayoutVars>
          <dgm:chMax val="3"/>
          <dgm:chPref val="3"/>
          <dgm:bulletEnabled val="1"/>
        </dgm:presLayoutVars>
      </dgm:prSet>
      <dgm:spPr/>
    </dgm:pt>
    <dgm:pt modelId="{26652ACC-B174-4CEA-A495-63919CE60645}" type="pres">
      <dgm:prSet presAssocID="{D01FFA2E-FB18-4C73-9B07-42F3B96A277A}" presName="Accent" presStyleLbl="parChTrans1D1" presStyleIdx="0" presStyleCnt="5"/>
      <dgm:spPr/>
    </dgm:pt>
    <dgm:pt modelId="{080B4AF6-4FFD-47BA-A982-200EA975708C}" type="pres">
      <dgm:prSet presAssocID="{D01FFA2E-FB18-4C73-9B07-42F3B96A277A}" presName="Child" presStyleLbl="revTx" presStyleIdx="1" presStyleCnt="10">
        <dgm:presLayoutVars>
          <dgm:chMax val="0"/>
          <dgm:chPref val="0"/>
          <dgm:bulletEnabled val="1"/>
        </dgm:presLayoutVars>
      </dgm:prSet>
      <dgm:spPr/>
    </dgm:pt>
    <dgm:pt modelId="{990A6BE6-FD50-4395-9FAB-A0B7BECF15F4}" type="pres">
      <dgm:prSet presAssocID="{4C32DFA9-A31E-4AFC-B2ED-387E933A701D}" presName="sibTrans" presStyleCnt="0"/>
      <dgm:spPr/>
    </dgm:pt>
    <dgm:pt modelId="{2F7EC382-1D62-4EF6-A236-F2958743F049}" type="pres">
      <dgm:prSet presAssocID="{ED4C69C5-92D5-4267-8009-084ACC985446}" presName="composite" presStyleCnt="0"/>
      <dgm:spPr/>
    </dgm:pt>
    <dgm:pt modelId="{E1565633-5DDA-459B-AF4B-6DC5347D2C8F}" type="pres">
      <dgm:prSet presAssocID="{ED4C69C5-92D5-4267-8009-084ACC985446}" presName="FirstChild" presStyleLbl="revTx" presStyleIdx="2" presStyleCnt="10">
        <dgm:presLayoutVars>
          <dgm:chMax val="0"/>
          <dgm:chPref val="0"/>
          <dgm:bulletEnabled val="1"/>
        </dgm:presLayoutVars>
      </dgm:prSet>
      <dgm:spPr/>
    </dgm:pt>
    <dgm:pt modelId="{9B9359B9-EC93-473A-A49D-0B3A530E4E6A}" type="pres">
      <dgm:prSet presAssocID="{ED4C69C5-92D5-4267-8009-084ACC985446}" presName="Parent" presStyleLbl="alignNode1" presStyleIdx="1" presStyleCnt="5">
        <dgm:presLayoutVars>
          <dgm:chMax val="3"/>
          <dgm:chPref val="3"/>
          <dgm:bulletEnabled val="1"/>
        </dgm:presLayoutVars>
      </dgm:prSet>
      <dgm:spPr/>
    </dgm:pt>
    <dgm:pt modelId="{F8760C9D-098B-41C6-A07C-4DDC3A30A932}" type="pres">
      <dgm:prSet presAssocID="{ED4C69C5-92D5-4267-8009-084ACC985446}" presName="Accent" presStyleLbl="parChTrans1D1" presStyleIdx="1" presStyleCnt="5"/>
      <dgm:spPr/>
    </dgm:pt>
    <dgm:pt modelId="{0BAB7B82-2043-4B02-980F-ADB9B2B169B4}" type="pres">
      <dgm:prSet presAssocID="{ED4C69C5-92D5-4267-8009-084ACC985446}" presName="Child" presStyleLbl="revTx" presStyleIdx="3" presStyleCnt="10">
        <dgm:presLayoutVars>
          <dgm:chMax val="0"/>
          <dgm:chPref val="0"/>
          <dgm:bulletEnabled val="1"/>
        </dgm:presLayoutVars>
      </dgm:prSet>
      <dgm:spPr/>
    </dgm:pt>
    <dgm:pt modelId="{6AE11A27-65F0-441B-9590-543FB35170A9}" type="pres">
      <dgm:prSet presAssocID="{AE80B991-347A-4E9C-AEEE-3EE874BF87CB}" presName="sibTrans" presStyleCnt="0"/>
      <dgm:spPr/>
    </dgm:pt>
    <dgm:pt modelId="{C600AAF7-8742-4EE6-811C-F79FF8151CD0}" type="pres">
      <dgm:prSet presAssocID="{2EC150AB-FEEF-48AF-A1D4-E8876FE13873}" presName="composite" presStyleCnt="0"/>
      <dgm:spPr/>
    </dgm:pt>
    <dgm:pt modelId="{3961E018-24DC-4F3F-B953-975F1D9391D2}" type="pres">
      <dgm:prSet presAssocID="{2EC150AB-FEEF-48AF-A1D4-E8876FE13873}" presName="FirstChild" presStyleLbl="revTx" presStyleIdx="4" presStyleCnt="10">
        <dgm:presLayoutVars>
          <dgm:chMax val="0"/>
          <dgm:chPref val="0"/>
          <dgm:bulletEnabled val="1"/>
        </dgm:presLayoutVars>
      </dgm:prSet>
      <dgm:spPr/>
    </dgm:pt>
    <dgm:pt modelId="{4E355D58-69C0-45AA-A824-D2DB18F38EC3}" type="pres">
      <dgm:prSet presAssocID="{2EC150AB-FEEF-48AF-A1D4-E8876FE13873}" presName="Parent" presStyleLbl="alignNode1" presStyleIdx="2" presStyleCnt="5">
        <dgm:presLayoutVars>
          <dgm:chMax val="3"/>
          <dgm:chPref val="3"/>
          <dgm:bulletEnabled val="1"/>
        </dgm:presLayoutVars>
      </dgm:prSet>
      <dgm:spPr/>
    </dgm:pt>
    <dgm:pt modelId="{8AE78608-AD8A-4657-AA01-461F3864E328}" type="pres">
      <dgm:prSet presAssocID="{2EC150AB-FEEF-48AF-A1D4-E8876FE13873}" presName="Accent" presStyleLbl="parChTrans1D1" presStyleIdx="2" presStyleCnt="5"/>
      <dgm:spPr/>
    </dgm:pt>
    <dgm:pt modelId="{802117A1-0057-4DC1-86C0-7F0932993FB2}" type="pres">
      <dgm:prSet presAssocID="{2EC150AB-FEEF-48AF-A1D4-E8876FE13873}" presName="Child" presStyleLbl="revTx" presStyleIdx="5" presStyleCnt="10">
        <dgm:presLayoutVars>
          <dgm:chMax val="0"/>
          <dgm:chPref val="0"/>
          <dgm:bulletEnabled val="1"/>
        </dgm:presLayoutVars>
      </dgm:prSet>
      <dgm:spPr/>
    </dgm:pt>
    <dgm:pt modelId="{21F51C59-F522-496D-8135-8F0693BEA3A2}" type="pres">
      <dgm:prSet presAssocID="{7342AB64-7435-4AA5-B26B-CEA0647EDC4B}" presName="sibTrans" presStyleCnt="0"/>
      <dgm:spPr/>
    </dgm:pt>
    <dgm:pt modelId="{9159142A-DAAA-442D-926F-A08684F318FA}" type="pres">
      <dgm:prSet presAssocID="{EF5F61B9-C27C-4B8B-A1B6-309625D55C7E}" presName="composite" presStyleCnt="0"/>
      <dgm:spPr/>
    </dgm:pt>
    <dgm:pt modelId="{61D9BA54-DF29-486D-A15E-49DABBCD7B9B}" type="pres">
      <dgm:prSet presAssocID="{EF5F61B9-C27C-4B8B-A1B6-309625D55C7E}" presName="FirstChild" presStyleLbl="revTx" presStyleIdx="6" presStyleCnt="10">
        <dgm:presLayoutVars>
          <dgm:chMax val="0"/>
          <dgm:chPref val="0"/>
          <dgm:bulletEnabled val="1"/>
        </dgm:presLayoutVars>
      </dgm:prSet>
      <dgm:spPr/>
    </dgm:pt>
    <dgm:pt modelId="{EAB16BBD-E24C-452C-97BC-1C2294337365}" type="pres">
      <dgm:prSet presAssocID="{EF5F61B9-C27C-4B8B-A1B6-309625D55C7E}" presName="Parent" presStyleLbl="alignNode1" presStyleIdx="3" presStyleCnt="5">
        <dgm:presLayoutVars>
          <dgm:chMax val="3"/>
          <dgm:chPref val="3"/>
          <dgm:bulletEnabled val="1"/>
        </dgm:presLayoutVars>
      </dgm:prSet>
      <dgm:spPr/>
    </dgm:pt>
    <dgm:pt modelId="{DB51CFE6-CB44-40AF-89B3-4D634D773D64}" type="pres">
      <dgm:prSet presAssocID="{EF5F61B9-C27C-4B8B-A1B6-309625D55C7E}" presName="Accent" presStyleLbl="parChTrans1D1" presStyleIdx="3" presStyleCnt="5"/>
      <dgm:spPr/>
    </dgm:pt>
    <dgm:pt modelId="{5750D467-2732-46C6-ABBE-43B943772BB6}" type="pres">
      <dgm:prSet presAssocID="{EF5F61B9-C27C-4B8B-A1B6-309625D55C7E}" presName="Child" presStyleLbl="revTx" presStyleIdx="7" presStyleCnt="10">
        <dgm:presLayoutVars>
          <dgm:chMax val="0"/>
          <dgm:chPref val="0"/>
          <dgm:bulletEnabled val="1"/>
        </dgm:presLayoutVars>
      </dgm:prSet>
      <dgm:spPr/>
    </dgm:pt>
    <dgm:pt modelId="{7C7B67B7-EC3C-4009-88D7-95C9687C3809}" type="pres">
      <dgm:prSet presAssocID="{2C905548-F260-4153-9938-EF47577CA229}" presName="sibTrans" presStyleCnt="0"/>
      <dgm:spPr/>
    </dgm:pt>
    <dgm:pt modelId="{0ABBC5EB-C3DD-494D-8DBF-5617A8A9F0B4}" type="pres">
      <dgm:prSet presAssocID="{4F43D9D0-A8D6-4ED3-A0DD-94AFFDEF93F6}" presName="composite" presStyleCnt="0"/>
      <dgm:spPr/>
    </dgm:pt>
    <dgm:pt modelId="{5F832A5F-798F-4938-8F80-8A37D56913CA}" type="pres">
      <dgm:prSet presAssocID="{4F43D9D0-A8D6-4ED3-A0DD-94AFFDEF93F6}" presName="FirstChild" presStyleLbl="revTx" presStyleIdx="8" presStyleCnt="10">
        <dgm:presLayoutVars>
          <dgm:chMax val="0"/>
          <dgm:chPref val="0"/>
          <dgm:bulletEnabled val="1"/>
        </dgm:presLayoutVars>
      </dgm:prSet>
      <dgm:spPr/>
    </dgm:pt>
    <dgm:pt modelId="{DCA2E540-DE9F-4BB7-B774-C7528D07F9A5}" type="pres">
      <dgm:prSet presAssocID="{4F43D9D0-A8D6-4ED3-A0DD-94AFFDEF93F6}" presName="Parent" presStyleLbl="alignNode1" presStyleIdx="4" presStyleCnt="5">
        <dgm:presLayoutVars>
          <dgm:chMax val="3"/>
          <dgm:chPref val="3"/>
          <dgm:bulletEnabled val="1"/>
        </dgm:presLayoutVars>
      </dgm:prSet>
      <dgm:spPr/>
    </dgm:pt>
    <dgm:pt modelId="{3641FB5C-1381-4C31-9970-DEA950D07F17}" type="pres">
      <dgm:prSet presAssocID="{4F43D9D0-A8D6-4ED3-A0DD-94AFFDEF93F6}" presName="Accent" presStyleLbl="parChTrans1D1" presStyleIdx="4" presStyleCnt="5"/>
      <dgm:spPr/>
    </dgm:pt>
    <dgm:pt modelId="{51366DBA-0F43-4B16-AD1B-71185AA7EA98}" type="pres">
      <dgm:prSet presAssocID="{4F43D9D0-A8D6-4ED3-A0DD-94AFFDEF93F6}" presName="Child" presStyleLbl="revTx" presStyleIdx="9" presStyleCnt="10">
        <dgm:presLayoutVars>
          <dgm:chMax val="0"/>
          <dgm:chPref val="0"/>
          <dgm:bulletEnabled val="1"/>
        </dgm:presLayoutVars>
      </dgm:prSet>
      <dgm:spPr/>
    </dgm:pt>
  </dgm:ptLst>
  <dgm:cxnLst>
    <dgm:cxn modelId="{E0FBFC0F-1EAC-4AAF-A45B-2A188D2F5BAC}" type="presOf" srcId="{6BE03D1D-A4DA-4C5D-A69F-A0AC1EA27717}" destId="{E1565633-5DDA-459B-AF4B-6DC5347D2C8F}" srcOrd="0" destOrd="0" presId="urn:microsoft.com/office/officeart/2011/layout/TabList"/>
    <dgm:cxn modelId="{FBDA1C1B-9069-4CA8-ACE0-AD68E4455FFC}" srcId="{EF5F61B9-C27C-4B8B-A1B6-309625D55C7E}" destId="{6BF11BB9-6292-4FD7-87FD-91443D055212}" srcOrd="0" destOrd="0" parTransId="{F448C883-29A2-4741-9C38-8E0D47F5004A}" sibTransId="{4DE89C16-F56D-4C8D-B774-BDAAE8E06CF3}"/>
    <dgm:cxn modelId="{000B5B20-7801-4D35-BF80-8D063101D429}" srcId="{D01FFA2E-FB18-4C73-9B07-42F3B96A277A}" destId="{0BDDDCA8-BC51-4083-A00E-B19ADCBC2088}" srcOrd="1" destOrd="0" parTransId="{CCE92210-DBA0-4F5A-8860-A842780A4F6D}" sibTransId="{353306E8-F1B0-4AF5-890E-185F7713143D}"/>
    <dgm:cxn modelId="{7461DE22-BC78-43FA-8835-F2BB3AC19305}" srcId="{2EC150AB-FEEF-48AF-A1D4-E8876FE13873}" destId="{0C27CD76-35A8-4ACA-BFCA-43D2FD731223}" srcOrd="0" destOrd="0" parTransId="{93A62F52-FAC2-4030-B9B6-7BB89CB1F383}" sibTransId="{E7113329-790D-4A4C-A26C-CAFD2A56CE50}"/>
    <dgm:cxn modelId="{91C3962A-CA63-431A-8AF4-F5CB0B93D316}" type="presOf" srcId="{D01FFA2E-FB18-4C73-9B07-42F3B96A277A}" destId="{13EE8A7B-0FEF-42D2-A23F-9248F88AD215}" srcOrd="0" destOrd="0" presId="urn:microsoft.com/office/officeart/2011/layout/TabList"/>
    <dgm:cxn modelId="{FBB69E3A-67CA-4B10-9EFB-9FF6F09E63BB}" srcId="{2BE4F4C5-1A58-448E-A862-A62D68A7211C}" destId="{4F43D9D0-A8D6-4ED3-A0DD-94AFFDEF93F6}" srcOrd="4" destOrd="0" parTransId="{72715DE5-6C4B-4D7A-A4A6-362A3A839C0A}" sibTransId="{19D7D986-AE02-4308-AAEF-CE2C168670E2}"/>
    <dgm:cxn modelId="{7673D160-A4DF-463E-A4D1-739E66B76AC2}" srcId="{2BE4F4C5-1A58-448E-A862-A62D68A7211C}" destId="{EF5F61B9-C27C-4B8B-A1B6-309625D55C7E}" srcOrd="3" destOrd="0" parTransId="{D9F09992-8DDA-4D86-BB2F-70121CB101D9}" sibTransId="{2C905548-F260-4153-9938-EF47577CA229}"/>
    <dgm:cxn modelId="{56425543-5630-4086-8263-144C5D20C72E}" srcId="{2BE4F4C5-1A58-448E-A862-A62D68A7211C}" destId="{ED4C69C5-92D5-4267-8009-084ACC985446}" srcOrd="1" destOrd="0" parTransId="{D0204753-9B65-4331-A682-A8D3E442239B}" sibTransId="{AE80B991-347A-4E9C-AEEE-3EE874BF87CB}"/>
    <dgm:cxn modelId="{92D02244-AFF5-46AB-A284-CD45FBEB9353}" type="presOf" srcId="{1F8556F5-9E4E-439E-8C09-D10AAE536E93}" destId="{080B4AF6-4FFD-47BA-A982-200EA975708C}" srcOrd="0" destOrd="1" presId="urn:microsoft.com/office/officeart/2011/layout/TabList"/>
    <dgm:cxn modelId="{FA26BA44-DE7D-403A-B676-7DF94E802D92}" srcId="{ED4C69C5-92D5-4267-8009-084ACC985446}" destId="{318438A6-6A0F-4BBC-A826-2F3BE50C0E3B}" srcOrd="2" destOrd="0" parTransId="{78690B22-F6D0-488D-A07C-A7A802E7AB82}" sibTransId="{A81AA320-354A-4B9C-87FD-AD62A66A9510}"/>
    <dgm:cxn modelId="{76D8BA69-0E59-45DD-8DE7-3C4F54D1C905}" type="presOf" srcId="{EF5F61B9-C27C-4B8B-A1B6-309625D55C7E}" destId="{EAB16BBD-E24C-452C-97BC-1C2294337365}" srcOrd="0" destOrd="0" presId="urn:microsoft.com/office/officeart/2011/layout/TabList"/>
    <dgm:cxn modelId="{D5F01B70-8CFF-4322-8791-697467590ABC}" srcId="{D01FFA2E-FB18-4C73-9B07-42F3B96A277A}" destId="{6C3B9922-6F58-41B4-8BC2-B86140E8E304}" srcOrd="0" destOrd="0" parTransId="{083780AC-2607-4469-92A5-414D9A64458D}" sibTransId="{5B6269D8-E3E9-4696-805C-1633AAE72BDF}"/>
    <dgm:cxn modelId="{72ED2370-9163-48C6-A59E-F3E7DF91DC20}" type="presOf" srcId="{6157CAE3-8B85-4A5D-A813-2C8CBACB94C7}" destId="{802117A1-0057-4DC1-86C0-7F0932993FB2}" srcOrd="0" destOrd="1" presId="urn:microsoft.com/office/officeart/2011/layout/TabList"/>
    <dgm:cxn modelId="{EECD0173-BD6F-411E-9FF8-CE8308639E6C}" type="presOf" srcId="{6C3B9922-6F58-41B4-8BC2-B86140E8E304}" destId="{E12A048C-E6E1-4CCD-8B67-FDF74FDC6E3D}" srcOrd="0" destOrd="0" presId="urn:microsoft.com/office/officeart/2011/layout/TabList"/>
    <dgm:cxn modelId="{B511D158-7CE2-45D2-88AC-9401CE42195D}" srcId="{4F43D9D0-A8D6-4ED3-A0DD-94AFFDEF93F6}" destId="{2927069B-7638-4BFA-86DA-7D29152AFE88}" srcOrd="2" destOrd="0" parTransId="{82E03F43-39FC-47A6-98D7-FB829B9A9C09}" sibTransId="{EA16AA0B-1077-4334-8269-CF3597EC67FF}"/>
    <dgm:cxn modelId="{E93DEE84-B633-4B0C-A6C9-93C95ABD2269}" srcId="{2BE4F4C5-1A58-448E-A862-A62D68A7211C}" destId="{2EC150AB-FEEF-48AF-A1D4-E8876FE13873}" srcOrd="2" destOrd="0" parTransId="{67BE8CB7-A6AA-4E95-BDB5-E538B21EC365}" sibTransId="{7342AB64-7435-4AA5-B26B-CEA0647EDC4B}"/>
    <dgm:cxn modelId="{2584CD8A-1374-4C22-9105-5F6200C48608}" type="presOf" srcId="{CF4F1D92-E8B3-47EC-AFB8-FC2277C81857}" destId="{51366DBA-0F43-4B16-AD1B-71185AA7EA98}" srcOrd="0" destOrd="0" presId="urn:microsoft.com/office/officeart/2011/layout/TabList"/>
    <dgm:cxn modelId="{CFABFA94-3492-49A4-AE85-4214C16A016B}" type="presOf" srcId="{0C27CD76-35A8-4ACA-BFCA-43D2FD731223}" destId="{3961E018-24DC-4F3F-B953-975F1D9391D2}" srcOrd="0" destOrd="0" presId="urn:microsoft.com/office/officeart/2011/layout/TabList"/>
    <dgm:cxn modelId="{8F67CA99-48D4-4ADE-BAB7-8E4C84BDF091}" srcId="{ED4C69C5-92D5-4267-8009-084ACC985446}" destId="{7C6C45D5-BA61-4D38-BF96-B4C755F02E47}" srcOrd="1" destOrd="0" parTransId="{B99752AA-9571-4F1A-A925-72768B41B053}" sibTransId="{BCCC7A39-E252-4A53-A9EF-F50CA6F96375}"/>
    <dgm:cxn modelId="{AB71039A-A24D-429A-AF42-00A76363804E}" type="presOf" srcId="{2927069B-7638-4BFA-86DA-7D29152AFE88}" destId="{51366DBA-0F43-4B16-AD1B-71185AA7EA98}" srcOrd="0" destOrd="1" presId="urn:microsoft.com/office/officeart/2011/layout/TabList"/>
    <dgm:cxn modelId="{AAC3A89A-C898-44E2-B9F8-16B3F4018E10}" type="presOf" srcId="{0BDDDCA8-BC51-4083-A00E-B19ADCBC2088}" destId="{080B4AF6-4FFD-47BA-A982-200EA975708C}" srcOrd="0" destOrd="0" presId="urn:microsoft.com/office/officeart/2011/layout/TabList"/>
    <dgm:cxn modelId="{E1C524A2-795B-4041-93FC-DAEA34CED94A}" type="presOf" srcId="{318438A6-6A0F-4BBC-A826-2F3BE50C0E3B}" destId="{0BAB7B82-2043-4B02-980F-ADB9B2B169B4}" srcOrd="0" destOrd="1" presId="urn:microsoft.com/office/officeart/2011/layout/TabList"/>
    <dgm:cxn modelId="{C980D4A9-1534-4879-9804-402D3C974512}" type="presOf" srcId="{4F43D9D0-A8D6-4ED3-A0DD-94AFFDEF93F6}" destId="{DCA2E540-DE9F-4BB7-B774-C7528D07F9A5}" srcOrd="0" destOrd="0" presId="urn:microsoft.com/office/officeart/2011/layout/TabList"/>
    <dgm:cxn modelId="{EC8514AD-E7DC-4908-BA61-02749F1A8625}" srcId="{4F43D9D0-A8D6-4ED3-A0DD-94AFFDEF93F6}" destId="{3A543BB0-4EDD-4924-8AC3-B5CE32A6175E}" srcOrd="0" destOrd="0" parTransId="{7308C136-405B-482B-A4C7-0ACF16686BDA}" sibTransId="{4DAE5B2A-5732-437C-B7BF-FEECA1371239}"/>
    <dgm:cxn modelId="{6F5841B2-4AC2-4A87-B7D3-3291137180B5}" srcId="{ED4C69C5-92D5-4267-8009-084ACC985446}" destId="{6BE03D1D-A4DA-4C5D-A69F-A0AC1EA27717}" srcOrd="0" destOrd="0" parTransId="{09037A30-51AD-457A-BE66-29EF28598B93}" sibTransId="{DFEB3E34-070C-434E-9A30-A9881D19404B}"/>
    <dgm:cxn modelId="{A6AE11B5-480B-4E55-87A5-53A5276FDD2B}" srcId="{EF5F61B9-C27C-4B8B-A1B6-309625D55C7E}" destId="{8AF91F5A-28B0-4763-BD0A-CD4FE81797CD}" srcOrd="1" destOrd="0" parTransId="{4C3CEA35-5F1B-4590-9E52-506F10D6FAF4}" sibTransId="{A8C6B7D6-CB3A-4A2F-A4F1-57D097D5805E}"/>
    <dgm:cxn modelId="{B7F36BC6-8408-45BC-ACD0-B6975D9EFDA4}" srcId="{2BE4F4C5-1A58-448E-A862-A62D68A7211C}" destId="{D01FFA2E-FB18-4C73-9B07-42F3B96A277A}" srcOrd="0" destOrd="0" parTransId="{3E1EA20E-D9AB-44A1-9C59-39D5809B02B4}" sibTransId="{4C32DFA9-A31E-4AFC-B2ED-387E933A701D}"/>
    <dgm:cxn modelId="{AEC201C9-D9E4-4867-9D89-93A399778594}" srcId="{4F43D9D0-A8D6-4ED3-A0DD-94AFFDEF93F6}" destId="{CF4F1D92-E8B3-47EC-AFB8-FC2277C81857}" srcOrd="1" destOrd="0" parTransId="{927DF4E8-C076-4A26-83AA-9D7A04A030B2}" sibTransId="{E41AB642-BB94-4412-B5B1-591764AEB10E}"/>
    <dgm:cxn modelId="{9DCE0ECA-55F8-4BFF-B38F-B2EBFD86BF0F}" type="presOf" srcId="{3A543BB0-4EDD-4924-8AC3-B5CE32A6175E}" destId="{5F832A5F-798F-4938-8F80-8A37D56913CA}" srcOrd="0" destOrd="0" presId="urn:microsoft.com/office/officeart/2011/layout/TabList"/>
    <dgm:cxn modelId="{E55C27CD-2AC9-46B0-B7D8-13A6D107B133}" srcId="{2EC150AB-FEEF-48AF-A1D4-E8876FE13873}" destId="{1308806E-BFD3-4534-B30F-0BE5694B2823}" srcOrd="1" destOrd="0" parTransId="{35F66CAD-D566-403B-A2DE-93967731781B}" sibTransId="{B05854E8-F506-4EEA-8D6B-7C89D15F720B}"/>
    <dgm:cxn modelId="{407B67D0-968F-40E7-829C-189E25671239}" type="presOf" srcId="{1308806E-BFD3-4534-B30F-0BE5694B2823}" destId="{802117A1-0057-4DC1-86C0-7F0932993FB2}" srcOrd="0" destOrd="0" presId="urn:microsoft.com/office/officeart/2011/layout/TabList"/>
    <dgm:cxn modelId="{7894E1D7-D681-4146-9539-90AB65D5838B}" type="presOf" srcId="{2EC150AB-FEEF-48AF-A1D4-E8876FE13873}" destId="{4E355D58-69C0-45AA-A824-D2DB18F38EC3}" srcOrd="0" destOrd="0" presId="urn:microsoft.com/office/officeart/2011/layout/TabList"/>
    <dgm:cxn modelId="{B8B906DB-11B6-4927-B720-251E1363F43A}" type="presOf" srcId="{2BE4F4C5-1A58-448E-A862-A62D68A7211C}" destId="{C220754C-7D98-43FE-9149-B71E6711B4A5}" srcOrd="0" destOrd="0" presId="urn:microsoft.com/office/officeart/2011/layout/TabList"/>
    <dgm:cxn modelId="{C2C118DC-AC00-4D0C-B4C3-CC49C680493F}" type="presOf" srcId="{ED4C69C5-92D5-4267-8009-084ACC985446}" destId="{9B9359B9-EC93-473A-A49D-0B3A530E4E6A}" srcOrd="0" destOrd="0" presId="urn:microsoft.com/office/officeart/2011/layout/TabList"/>
    <dgm:cxn modelId="{08A4D5DE-63AF-4D07-834A-091BCC7045BE}" type="presOf" srcId="{6BF11BB9-6292-4FD7-87FD-91443D055212}" destId="{61D9BA54-DF29-486D-A15E-49DABBCD7B9B}" srcOrd="0" destOrd="0" presId="urn:microsoft.com/office/officeart/2011/layout/TabList"/>
    <dgm:cxn modelId="{8554DEE3-2B66-4A21-8C61-0647D30CA1A3}" srcId="{D01FFA2E-FB18-4C73-9B07-42F3B96A277A}" destId="{1F8556F5-9E4E-439E-8C09-D10AAE536E93}" srcOrd="2" destOrd="0" parTransId="{53A51565-E1A8-41D1-ABEE-3C6F0502A475}" sibTransId="{695AC000-7006-4F04-8F23-2A7E7A576B34}"/>
    <dgm:cxn modelId="{C60E06EB-81EA-49D0-85E6-01C279B4D5BF}" type="presOf" srcId="{7C6C45D5-BA61-4D38-BF96-B4C755F02E47}" destId="{0BAB7B82-2043-4B02-980F-ADB9B2B169B4}" srcOrd="0" destOrd="0" presId="urn:microsoft.com/office/officeart/2011/layout/TabList"/>
    <dgm:cxn modelId="{DBAD66EE-5B52-4CCB-954E-3072AC5AE4F5}" srcId="{2EC150AB-FEEF-48AF-A1D4-E8876FE13873}" destId="{6157CAE3-8B85-4A5D-A813-2C8CBACB94C7}" srcOrd="2" destOrd="0" parTransId="{789D100F-A2DC-45EE-B1DA-6B12ACAED106}" sibTransId="{16B2836F-3A43-4273-9518-A2FF11E707DB}"/>
    <dgm:cxn modelId="{BCA6DFF1-4E48-484C-ACB3-FC2FB5231654}" type="presOf" srcId="{8AF91F5A-28B0-4763-BD0A-CD4FE81797CD}" destId="{5750D467-2732-46C6-ABBE-43B943772BB6}" srcOrd="0" destOrd="0" presId="urn:microsoft.com/office/officeart/2011/layout/TabList"/>
    <dgm:cxn modelId="{56C8E229-F757-4106-9A43-C528F5105738}" type="presParOf" srcId="{C220754C-7D98-43FE-9149-B71E6711B4A5}" destId="{2844F3C6-FF6F-481C-8B3C-074B70E881C4}" srcOrd="0" destOrd="0" presId="urn:microsoft.com/office/officeart/2011/layout/TabList"/>
    <dgm:cxn modelId="{DE3CF40C-FCFF-4613-9BD1-69E6A7468063}" type="presParOf" srcId="{2844F3C6-FF6F-481C-8B3C-074B70E881C4}" destId="{E12A048C-E6E1-4CCD-8B67-FDF74FDC6E3D}" srcOrd="0" destOrd="0" presId="urn:microsoft.com/office/officeart/2011/layout/TabList"/>
    <dgm:cxn modelId="{521F5806-DC00-4487-B8B9-403B07E7A607}" type="presParOf" srcId="{2844F3C6-FF6F-481C-8B3C-074B70E881C4}" destId="{13EE8A7B-0FEF-42D2-A23F-9248F88AD215}" srcOrd="1" destOrd="0" presId="urn:microsoft.com/office/officeart/2011/layout/TabList"/>
    <dgm:cxn modelId="{73A4FEA5-9B8B-4555-B509-16221118BCB5}" type="presParOf" srcId="{2844F3C6-FF6F-481C-8B3C-074B70E881C4}" destId="{26652ACC-B174-4CEA-A495-63919CE60645}" srcOrd="2" destOrd="0" presId="urn:microsoft.com/office/officeart/2011/layout/TabList"/>
    <dgm:cxn modelId="{39C2573C-30FF-4E94-B053-DD55A4CE028C}" type="presParOf" srcId="{C220754C-7D98-43FE-9149-B71E6711B4A5}" destId="{080B4AF6-4FFD-47BA-A982-200EA975708C}" srcOrd="1" destOrd="0" presId="urn:microsoft.com/office/officeart/2011/layout/TabList"/>
    <dgm:cxn modelId="{67737201-CFAB-4478-9778-FCE96F67F91A}" type="presParOf" srcId="{C220754C-7D98-43FE-9149-B71E6711B4A5}" destId="{990A6BE6-FD50-4395-9FAB-A0B7BECF15F4}" srcOrd="2" destOrd="0" presId="urn:microsoft.com/office/officeart/2011/layout/TabList"/>
    <dgm:cxn modelId="{99BAA625-AC21-46F0-8551-D348F59DE670}" type="presParOf" srcId="{C220754C-7D98-43FE-9149-B71E6711B4A5}" destId="{2F7EC382-1D62-4EF6-A236-F2958743F049}" srcOrd="3" destOrd="0" presId="urn:microsoft.com/office/officeart/2011/layout/TabList"/>
    <dgm:cxn modelId="{249F2B9A-89AE-4590-9251-07A6363F0E2D}" type="presParOf" srcId="{2F7EC382-1D62-4EF6-A236-F2958743F049}" destId="{E1565633-5DDA-459B-AF4B-6DC5347D2C8F}" srcOrd="0" destOrd="0" presId="urn:microsoft.com/office/officeart/2011/layout/TabList"/>
    <dgm:cxn modelId="{73E9580C-4135-4265-B59F-1609012CEE56}" type="presParOf" srcId="{2F7EC382-1D62-4EF6-A236-F2958743F049}" destId="{9B9359B9-EC93-473A-A49D-0B3A530E4E6A}" srcOrd="1" destOrd="0" presId="urn:microsoft.com/office/officeart/2011/layout/TabList"/>
    <dgm:cxn modelId="{464CE5EB-2670-4A88-B7CE-F0C02E50C126}" type="presParOf" srcId="{2F7EC382-1D62-4EF6-A236-F2958743F049}" destId="{F8760C9D-098B-41C6-A07C-4DDC3A30A932}" srcOrd="2" destOrd="0" presId="urn:microsoft.com/office/officeart/2011/layout/TabList"/>
    <dgm:cxn modelId="{181751F6-BF69-41F4-ABE6-FBA231991201}" type="presParOf" srcId="{C220754C-7D98-43FE-9149-B71E6711B4A5}" destId="{0BAB7B82-2043-4B02-980F-ADB9B2B169B4}" srcOrd="4" destOrd="0" presId="urn:microsoft.com/office/officeart/2011/layout/TabList"/>
    <dgm:cxn modelId="{A1F740A7-DC58-44C5-8868-595547FDF6B1}" type="presParOf" srcId="{C220754C-7D98-43FE-9149-B71E6711B4A5}" destId="{6AE11A27-65F0-441B-9590-543FB35170A9}" srcOrd="5" destOrd="0" presId="urn:microsoft.com/office/officeart/2011/layout/TabList"/>
    <dgm:cxn modelId="{AAE780DD-3098-4C77-BF9E-5E79D56E80E6}" type="presParOf" srcId="{C220754C-7D98-43FE-9149-B71E6711B4A5}" destId="{C600AAF7-8742-4EE6-811C-F79FF8151CD0}" srcOrd="6" destOrd="0" presId="urn:microsoft.com/office/officeart/2011/layout/TabList"/>
    <dgm:cxn modelId="{371C8ADD-3FCD-40A1-B062-E48E9042B663}" type="presParOf" srcId="{C600AAF7-8742-4EE6-811C-F79FF8151CD0}" destId="{3961E018-24DC-4F3F-B953-975F1D9391D2}" srcOrd="0" destOrd="0" presId="urn:microsoft.com/office/officeart/2011/layout/TabList"/>
    <dgm:cxn modelId="{CDC71F55-F372-4191-BB62-96F1E223F190}" type="presParOf" srcId="{C600AAF7-8742-4EE6-811C-F79FF8151CD0}" destId="{4E355D58-69C0-45AA-A824-D2DB18F38EC3}" srcOrd="1" destOrd="0" presId="urn:microsoft.com/office/officeart/2011/layout/TabList"/>
    <dgm:cxn modelId="{91561E28-897F-4320-A964-AF45ED42AD58}" type="presParOf" srcId="{C600AAF7-8742-4EE6-811C-F79FF8151CD0}" destId="{8AE78608-AD8A-4657-AA01-461F3864E328}" srcOrd="2" destOrd="0" presId="urn:microsoft.com/office/officeart/2011/layout/TabList"/>
    <dgm:cxn modelId="{D332D18F-AA1A-44D9-8F1D-A7179D0C7CF0}" type="presParOf" srcId="{C220754C-7D98-43FE-9149-B71E6711B4A5}" destId="{802117A1-0057-4DC1-86C0-7F0932993FB2}" srcOrd="7" destOrd="0" presId="urn:microsoft.com/office/officeart/2011/layout/TabList"/>
    <dgm:cxn modelId="{51D96563-1F94-4B20-8FC0-759886045892}" type="presParOf" srcId="{C220754C-7D98-43FE-9149-B71E6711B4A5}" destId="{21F51C59-F522-496D-8135-8F0693BEA3A2}" srcOrd="8" destOrd="0" presId="urn:microsoft.com/office/officeart/2011/layout/TabList"/>
    <dgm:cxn modelId="{DB17FAA5-D794-4AC4-8C9D-6B739D3D510B}" type="presParOf" srcId="{C220754C-7D98-43FE-9149-B71E6711B4A5}" destId="{9159142A-DAAA-442D-926F-A08684F318FA}" srcOrd="9" destOrd="0" presId="urn:microsoft.com/office/officeart/2011/layout/TabList"/>
    <dgm:cxn modelId="{69569D05-A56C-4905-AE65-37C77F442FDD}" type="presParOf" srcId="{9159142A-DAAA-442D-926F-A08684F318FA}" destId="{61D9BA54-DF29-486D-A15E-49DABBCD7B9B}" srcOrd="0" destOrd="0" presId="urn:microsoft.com/office/officeart/2011/layout/TabList"/>
    <dgm:cxn modelId="{C8E7749A-C6D2-4CA7-9462-E190C9A40E2E}" type="presParOf" srcId="{9159142A-DAAA-442D-926F-A08684F318FA}" destId="{EAB16BBD-E24C-452C-97BC-1C2294337365}" srcOrd="1" destOrd="0" presId="urn:microsoft.com/office/officeart/2011/layout/TabList"/>
    <dgm:cxn modelId="{56931928-7014-4928-8DEE-1B6763E6A102}" type="presParOf" srcId="{9159142A-DAAA-442D-926F-A08684F318FA}" destId="{DB51CFE6-CB44-40AF-89B3-4D634D773D64}" srcOrd="2" destOrd="0" presId="urn:microsoft.com/office/officeart/2011/layout/TabList"/>
    <dgm:cxn modelId="{156B82F9-7B3E-491F-8E05-0D23223B3FBA}" type="presParOf" srcId="{C220754C-7D98-43FE-9149-B71E6711B4A5}" destId="{5750D467-2732-46C6-ABBE-43B943772BB6}" srcOrd="10" destOrd="0" presId="urn:microsoft.com/office/officeart/2011/layout/TabList"/>
    <dgm:cxn modelId="{BB2CC017-374F-4C7F-B4E3-191F4FF3AF02}" type="presParOf" srcId="{C220754C-7D98-43FE-9149-B71E6711B4A5}" destId="{7C7B67B7-EC3C-4009-88D7-95C9687C3809}" srcOrd="11" destOrd="0" presId="urn:microsoft.com/office/officeart/2011/layout/TabList"/>
    <dgm:cxn modelId="{8837BAFA-C18A-44AB-A915-A54F189FCBED}" type="presParOf" srcId="{C220754C-7D98-43FE-9149-B71E6711B4A5}" destId="{0ABBC5EB-C3DD-494D-8DBF-5617A8A9F0B4}" srcOrd="12" destOrd="0" presId="urn:microsoft.com/office/officeart/2011/layout/TabList"/>
    <dgm:cxn modelId="{A861CC24-E299-4AB9-821E-4643091DA355}" type="presParOf" srcId="{0ABBC5EB-C3DD-494D-8DBF-5617A8A9F0B4}" destId="{5F832A5F-798F-4938-8F80-8A37D56913CA}" srcOrd="0" destOrd="0" presId="urn:microsoft.com/office/officeart/2011/layout/TabList"/>
    <dgm:cxn modelId="{0B9F5C3D-7006-4D28-AA2F-9E2345D5A2B9}" type="presParOf" srcId="{0ABBC5EB-C3DD-494D-8DBF-5617A8A9F0B4}" destId="{DCA2E540-DE9F-4BB7-B774-C7528D07F9A5}" srcOrd="1" destOrd="0" presId="urn:microsoft.com/office/officeart/2011/layout/TabList"/>
    <dgm:cxn modelId="{C8ED35B3-2D33-4778-B854-7327C0518A1B}" type="presParOf" srcId="{0ABBC5EB-C3DD-494D-8DBF-5617A8A9F0B4}" destId="{3641FB5C-1381-4C31-9970-DEA950D07F17}" srcOrd="2" destOrd="0" presId="urn:microsoft.com/office/officeart/2011/layout/TabList"/>
    <dgm:cxn modelId="{8DC390E8-3536-4848-BFA3-286712E20FBA}" type="presParOf" srcId="{C220754C-7D98-43FE-9149-B71E6711B4A5}" destId="{51366DBA-0F43-4B16-AD1B-71185AA7EA98}" srcOrd="13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98CBB-850B-4663-9923-6616C867A323}" type="doc">
      <dgm:prSet loTypeId="urn:microsoft.com/office/officeart/2005/8/layout/pList2" loCatId="list" qsTypeId="urn:microsoft.com/office/officeart/2005/8/quickstyle/3d1#1" qsCatId="3D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CCBBFFBE-8B24-4C6A-9684-B13B22F65D47}">
      <dgm:prSet phldrT="[Text]"/>
      <dgm:spPr/>
      <dgm:t>
        <a:bodyPr/>
        <a:lstStyle/>
        <a:p>
          <a:r>
            <a:rPr lang="en-US" dirty="0"/>
            <a:t>Establish Accounts Receivable </a:t>
          </a:r>
        </a:p>
      </dgm:t>
    </dgm:pt>
    <dgm:pt modelId="{FDC48A91-66F3-4FC3-9FFD-814E6B0D5DD5}" type="parTrans" cxnId="{9C5F9FDF-4E5F-4266-B6B6-D76E4CFEEDD0}">
      <dgm:prSet/>
      <dgm:spPr/>
      <dgm:t>
        <a:bodyPr/>
        <a:lstStyle/>
        <a:p>
          <a:endParaRPr lang="en-US"/>
        </a:p>
      </dgm:t>
    </dgm:pt>
    <dgm:pt modelId="{D1277857-6F4B-4AC5-B55B-882F039C787A}" type="sibTrans" cxnId="{9C5F9FDF-4E5F-4266-B6B6-D76E4CFEEDD0}">
      <dgm:prSet/>
      <dgm:spPr/>
      <dgm:t>
        <a:bodyPr/>
        <a:lstStyle/>
        <a:p>
          <a:endParaRPr lang="en-US"/>
        </a:p>
      </dgm:t>
    </dgm:pt>
    <dgm:pt modelId="{0FDCFF28-8FBD-4F3C-9063-36EEB898CB6E}">
      <dgm:prSet phldrT="[Text]"/>
      <dgm:spPr/>
      <dgm:t>
        <a:bodyPr/>
        <a:lstStyle/>
        <a:p>
          <a:r>
            <a:rPr lang="en-US" dirty="0"/>
            <a:t>Adjust Accounts Receivable </a:t>
          </a:r>
        </a:p>
      </dgm:t>
    </dgm:pt>
    <dgm:pt modelId="{832F1262-25DD-4729-8A8C-67DF1ABF12A5}" type="parTrans" cxnId="{8B89DF42-9F2C-4797-BF4D-69E8A042C2B3}">
      <dgm:prSet/>
      <dgm:spPr/>
      <dgm:t>
        <a:bodyPr/>
        <a:lstStyle/>
        <a:p>
          <a:endParaRPr lang="en-US"/>
        </a:p>
      </dgm:t>
    </dgm:pt>
    <dgm:pt modelId="{32081DD6-48DB-4C70-9240-B16A5D3D6EF2}" type="sibTrans" cxnId="{8B89DF42-9F2C-4797-BF4D-69E8A042C2B3}">
      <dgm:prSet/>
      <dgm:spPr/>
      <dgm:t>
        <a:bodyPr/>
        <a:lstStyle/>
        <a:p>
          <a:endParaRPr lang="en-US"/>
        </a:p>
      </dgm:t>
    </dgm:pt>
    <dgm:pt modelId="{C9A01C6F-9138-4E6B-908F-FC47ED8536B4}">
      <dgm:prSet phldrT="[Text]"/>
      <dgm:spPr/>
      <dgm:t>
        <a:bodyPr/>
        <a:lstStyle/>
        <a:p>
          <a:r>
            <a:rPr lang="en-US" dirty="0"/>
            <a:t>Collect Accounts Receivable </a:t>
          </a:r>
        </a:p>
      </dgm:t>
    </dgm:pt>
    <dgm:pt modelId="{35EC5F35-5498-4093-8CDF-237E1DF6F8FA}" type="parTrans" cxnId="{F94A7DFD-D753-47F3-851D-74C82A8498DE}">
      <dgm:prSet/>
      <dgm:spPr/>
      <dgm:t>
        <a:bodyPr/>
        <a:lstStyle/>
        <a:p>
          <a:endParaRPr lang="en-US"/>
        </a:p>
      </dgm:t>
    </dgm:pt>
    <dgm:pt modelId="{A947E36E-D279-4DFE-9605-FA4C9F8E4853}" type="sibTrans" cxnId="{F94A7DFD-D753-47F3-851D-74C82A8498DE}">
      <dgm:prSet/>
      <dgm:spPr/>
      <dgm:t>
        <a:bodyPr/>
        <a:lstStyle/>
        <a:p>
          <a:endParaRPr lang="en-US"/>
        </a:p>
      </dgm:t>
    </dgm:pt>
    <dgm:pt modelId="{A10EAF9B-9E07-4438-AA97-F1D8FE4DA1C3}">
      <dgm:prSet phldrT="[Text]" phldr="0"/>
      <dgm:spPr/>
      <dgm:t>
        <a:bodyPr/>
        <a:lstStyle/>
        <a:p>
          <a:r>
            <a:rPr lang="en-US" dirty="0"/>
            <a:t>Adjust Collection Entry </a:t>
          </a:r>
        </a:p>
      </dgm:t>
    </dgm:pt>
    <dgm:pt modelId="{63B7711E-297C-42FD-8ECE-480833A53CA5}" type="parTrans" cxnId="{8F722B15-FC66-483B-9B30-587664F420C3}">
      <dgm:prSet/>
      <dgm:spPr/>
      <dgm:t>
        <a:bodyPr/>
        <a:lstStyle/>
        <a:p>
          <a:endParaRPr lang="en-US"/>
        </a:p>
      </dgm:t>
    </dgm:pt>
    <dgm:pt modelId="{4329E8B8-50E1-42D6-ACB9-1D412F7C317D}" type="sibTrans" cxnId="{8F722B15-FC66-483B-9B30-587664F420C3}">
      <dgm:prSet/>
      <dgm:spPr/>
      <dgm:t>
        <a:bodyPr/>
        <a:lstStyle/>
        <a:p>
          <a:endParaRPr lang="en-US"/>
        </a:p>
      </dgm:t>
    </dgm:pt>
    <dgm:pt modelId="{C946619E-2724-4D2D-A3EC-8010BBB58EC2}" type="pres">
      <dgm:prSet presAssocID="{C4398CBB-850B-4663-9923-6616C867A323}" presName="Name0" presStyleCnt="0">
        <dgm:presLayoutVars>
          <dgm:dir/>
          <dgm:resizeHandles val="exact"/>
        </dgm:presLayoutVars>
      </dgm:prSet>
      <dgm:spPr/>
    </dgm:pt>
    <dgm:pt modelId="{93F067EE-C4AB-48AD-8C35-26D8FFDC32AA}" type="pres">
      <dgm:prSet presAssocID="{C4398CBB-850B-4663-9923-6616C867A323}" presName="bkgdShp" presStyleLbl="alignAccFollowNode1" presStyleIdx="0" presStyleCnt="1"/>
      <dgm:spPr/>
    </dgm:pt>
    <dgm:pt modelId="{20DA722E-BA1D-4530-BB41-C1AC7722E8B0}" type="pres">
      <dgm:prSet presAssocID="{C4398CBB-850B-4663-9923-6616C867A323}" presName="linComp" presStyleCnt="0"/>
      <dgm:spPr/>
    </dgm:pt>
    <dgm:pt modelId="{E982D795-7127-4F60-B0E8-4A988151B6BF}" type="pres">
      <dgm:prSet presAssocID="{CCBBFFBE-8B24-4C6A-9684-B13B22F65D47}" presName="compNode" presStyleCnt="0"/>
      <dgm:spPr/>
    </dgm:pt>
    <dgm:pt modelId="{76436CD4-2577-447A-A78E-EF87618048A4}" type="pres">
      <dgm:prSet presAssocID="{CCBBFFBE-8B24-4C6A-9684-B13B22F65D47}" presName="node" presStyleLbl="node1" presStyleIdx="0" presStyleCnt="4">
        <dgm:presLayoutVars>
          <dgm:bulletEnabled val="1"/>
        </dgm:presLayoutVars>
      </dgm:prSet>
      <dgm:spPr/>
    </dgm:pt>
    <dgm:pt modelId="{AF08C604-5F54-4FB6-A088-8CB718CD9227}" type="pres">
      <dgm:prSet presAssocID="{CCBBFFBE-8B24-4C6A-9684-B13B22F65D47}" presName="invisiNode" presStyleLbl="node1" presStyleIdx="0" presStyleCnt="4"/>
      <dgm:spPr/>
    </dgm:pt>
    <dgm:pt modelId="{9A68D2BD-0CF7-4180-9637-03BB93E6CC65}" type="pres">
      <dgm:prSet presAssocID="{CCBBFFBE-8B24-4C6A-9684-B13B22F65D47}" presName="imagNode" presStyleLbl="fgImgPlace1" presStyleIdx="0" presStyleCnt="4"/>
      <dgm:spPr/>
    </dgm:pt>
    <dgm:pt modelId="{BECD70F7-BD56-4DE5-8CD3-B46896404455}" type="pres">
      <dgm:prSet presAssocID="{D1277857-6F4B-4AC5-B55B-882F039C787A}" presName="sibTrans" presStyleLbl="sibTrans2D1" presStyleIdx="0" presStyleCnt="0"/>
      <dgm:spPr/>
    </dgm:pt>
    <dgm:pt modelId="{0D03A246-6840-4654-8737-AB8376CC171E}" type="pres">
      <dgm:prSet presAssocID="{0FDCFF28-8FBD-4F3C-9063-36EEB898CB6E}" presName="compNode" presStyleCnt="0"/>
      <dgm:spPr/>
    </dgm:pt>
    <dgm:pt modelId="{674FAF37-4E90-4D9E-A703-6099347C073F}" type="pres">
      <dgm:prSet presAssocID="{0FDCFF28-8FBD-4F3C-9063-36EEB898CB6E}" presName="node" presStyleLbl="node1" presStyleIdx="1" presStyleCnt="4">
        <dgm:presLayoutVars>
          <dgm:bulletEnabled val="1"/>
        </dgm:presLayoutVars>
      </dgm:prSet>
      <dgm:spPr/>
    </dgm:pt>
    <dgm:pt modelId="{D37ED2E6-2159-4CB8-8417-DF676088C97B}" type="pres">
      <dgm:prSet presAssocID="{0FDCFF28-8FBD-4F3C-9063-36EEB898CB6E}" presName="invisiNode" presStyleLbl="node1" presStyleIdx="1" presStyleCnt="4"/>
      <dgm:spPr/>
    </dgm:pt>
    <dgm:pt modelId="{DD70762C-4570-4CB4-A116-01415B810B31}" type="pres">
      <dgm:prSet presAssocID="{0FDCFF28-8FBD-4F3C-9063-36EEB898CB6E}" presName="imagNode" presStyleLbl="fgImgPlace1" presStyleIdx="1" presStyleCnt="4"/>
      <dgm:spPr/>
    </dgm:pt>
    <dgm:pt modelId="{001E404E-A6B2-4FC6-A1CC-7695D8F4D4F8}" type="pres">
      <dgm:prSet presAssocID="{32081DD6-48DB-4C70-9240-B16A5D3D6EF2}" presName="sibTrans" presStyleLbl="sibTrans2D1" presStyleIdx="0" presStyleCnt="0"/>
      <dgm:spPr/>
    </dgm:pt>
    <dgm:pt modelId="{9DDD4E09-7470-4052-9E21-D5E0EAEB95F7}" type="pres">
      <dgm:prSet presAssocID="{C9A01C6F-9138-4E6B-908F-FC47ED8536B4}" presName="compNode" presStyleCnt="0"/>
      <dgm:spPr/>
    </dgm:pt>
    <dgm:pt modelId="{0DD5C4EB-AE36-4BBF-B702-D03ABAF09437}" type="pres">
      <dgm:prSet presAssocID="{C9A01C6F-9138-4E6B-908F-FC47ED8536B4}" presName="node" presStyleLbl="node1" presStyleIdx="2" presStyleCnt="4">
        <dgm:presLayoutVars>
          <dgm:bulletEnabled val="1"/>
        </dgm:presLayoutVars>
      </dgm:prSet>
      <dgm:spPr/>
    </dgm:pt>
    <dgm:pt modelId="{1B5001EE-0E25-4A69-91FA-C48659F11B48}" type="pres">
      <dgm:prSet presAssocID="{C9A01C6F-9138-4E6B-908F-FC47ED8536B4}" presName="invisiNode" presStyleLbl="node1" presStyleIdx="2" presStyleCnt="4"/>
      <dgm:spPr/>
    </dgm:pt>
    <dgm:pt modelId="{BB622D2D-FE2D-4F35-ACF9-61C63B7D060A}" type="pres">
      <dgm:prSet presAssocID="{C9A01C6F-9138-4E6B-908F-FC47ED8536B4}" presName="imagNode" presStyleLbl="fgImgPlace1" presStyleIdx="2" presStyleCnt="4"/>
      <dgm:spPr/>
    </dgm:pt>
    <dgm:pt modelId="{9F76FB9B-A650-40D0-9C43-22FCB35B4C8B}" type="pres">
      <dgm:prSet presAssocID="{A947E36E-D279-4DFE-9605-FA4C9F8E4853}" presName="sibTrans" presStyleLbl="sibTrans2D1" presStyleIdx="0" presStyleCnt="0"/>
      <dgm:spPr/>
    </dgm:pt>
    <dgm:pt modelId="{805FD4FA-0E95-4C14-A926-30CAA167AFF7}" type="pres">
      <dgm:prSet presAssocID="{A10EAF9B-9E07-4438-AA97-F1D8FE4DA1C3}" presName="compNode" presStyleCnt="0"/>
      <dgm:spPr/>
    </dgm:pt>
    <dgm:pt modelId="{C5EB12DE-E50E-46DE-906A-5415FDCC4C3B}" type="pres">
      <dgm:prSet presAssocID="{A10EAF9B-9E07-4438-AA97-F1D8FE4DA1C3}" presName="node" presStyleLbl="node1" presStyleIdx="3" presStyleCnt="4">
        <dgm:presLayoutVars>
          <dgm:bulletEnabled val="1"/>
        </dgm:presLayoutVars>
      </dgm:prSet>
      <dgm:spPr/>
    </dgm:pt>
    <dgm:pt modelId="{C6A01198-1664-438E-BB20-69DA5378935F}" type="pres">
      <dgm:prSet presAssocID="{A10EAF9B-9E07-4438-AA97-F1D8FE4DA1C3}" presName="invisiNode" presStyleLbl="node1" presStyleIdx="3" presStyleCnt="4"/>
      <dgm:spPr/>
    </dgm:pt>
    <dgm:pt modelId="{A26E85F6-6B2D-4E97-8ED9-0DACF556DDDF}" type="pres">
      <dgm:prSet presAssocID="{A10EAF9B-9E07-4438-AA97-F1D8FE4DA1C3}" presName="imagNode" presStyleLbl="fgImgPlace1" presStyleIdx="3" presStyleCnt="4"/>
      <dgm:spPr/>
    </dgm:pt>
  </dgm:ptLst>
  <dgm:cxnLst>
    <dgm:cxn modelId="{52D8220E-CE08-44F4-B57C-3D7D4CA689F2}" type="presOf" srcId="{D1277857-6F4B-4AC5-B55B-882F039C787A}" destId="{BECD70F7-BD56-4DE5-8CD3-B46896404455}" srcOrd="0" destOrd="0" presId="urn:microsoft.com/office/officeart/2005/8/layout/pList2"/>
    <dgm:cxn modelId="{FAE9390E-EB86-4611-A0EC-A2371590039C}" type="presOf" srcId="{C9A01C6F-9138-4E6B-908F-FC47ED8536B4}" destId="{0DD5C4EB-AE36-4BBF-B702-D03ABAF09437}" srcOrd="0" destOrd="0" presId="urn:microsoft.com/office/officeart/2005/8/layout/pList2"/>
    <dgm:cxn modelId="{8F722B15-FC66-483B-9B30-587664F420C3}" srcId="{C4398CBB-850B-4663-9923-6616C867A323}" destId="{A10EAF9B-9E07-4438-AA97-F1D8FE4DA1C3}" srcOrd="3" destOrd="0" parTransId="{63B7711E-297C-42FD-8ECE-480833A53CA5}" sibTransId="{4329E8B8-50E1-42D6-ACB9-1D412F7C317D}"/>
    <dgm:cxn modelId="{6C8DDA2C-3BE4-48A2-B0B5-AFE1C0E3AFD9}" type="presOf" srcId="{A947E36E-D279-4DFE-9605-FA4C9F8E4853}" destId="{9F76FB9B-A650-40D0-9C43-22FCB35B4C8B}" srcOrd="0" destOrd="0" presId="urn:microsoft.com/office/officeart/2005/8/layout/pList2"/>
    <dgm:cxn modelId="{849F775E-4697-48D0-BC71-90E89E581B97}" type="presOf" srcId="{C4398CBB-850B-4663-9923-6616C867A323}" destId="{C946619E-2724-4D2D-A3EC-8010BBB58EC2}" srcOrd="0" destOrd="0" presId="urn:microsoft.com/office/officeart/2005/8/layout/pList2"/>
    <dgm:cxn modelId="{8B89DF42-9F2C-4797-BF4D-69E8A042C2B3}" srcId="{C4398CBB-850B-4663-9923-6616C867A323}" destId="{0FDCFF28-8FBD-4F3C-9063-36EEB898CB6E}" srcOrd="1" destOrd="0" parTransId="{832F1262-25DD-4729-8A8C-67DF1ABF12A5}" sibTransId="{32081DD6-48DB-4C70-9240-B16A5D3D6EF2}"/>
    <dgm:cxn modelId="{288A0056-57EE-4B0A-9BB7-CAA3F3BF1C8F}" type="presOf" srcId="{0FDCFF28-8FBD-4F3C-9063-36EEB898CB6E}" destId="{674FAF37-4E90-4D9E-A703-6099347C073F}" srcOrd="0" destOrd="0" presId="urn:microsoft.com/office/officeart/2005/8/layout/pList2"/>
    <dgm:cxn modelId="{42C8FD80-15FE-4FD3-8E29-BF0D7FE65DBD}" type="presOf" srcId="{A10EAF9B-9E07-4438-AA97-F1D8FE4DA1C3}" destId="{C5EB12DE-E50E-46DE-906A-5415FDCC4C3B}" srcOrd="0" destOrd="0" presId="urn:microsoft.com/office/officeart/2005/8/layout/pList2"/>
    <dgm:cxn modelId="{B1CFE193-8DDC-4A65-A162-583BEF6BE09B}" type="presOf" srcId="{CCBBFFBE-8B24-4C6A-9684-B13B22F65D47}" destId="{76436CD4-2577-447A-A78E-EF87618048A4}" srcOrd="0" destOrd="0" presId="urn:microsoft.com/office/officeart/2005/8/layout/pList2"/>
    <dgm:cxn modelId="{C26ECBBD-3015-4022-8581-0454E6C3BC1E}" type="presOf" srcId="{32081DD6-48DB-4C70-9240-B16A5D3D6EF2}" destId="{001E404E-A6B2-4FC6-A1CC-7695D8F4D4F8}" srcOrd="0" destOrd="0" presId="urn:microsoft.com/office/officeart/2005/8/layout/pList2"/>
    <dgm:cxn modelId="{9C5F9FDF-4E5F-4266-B6B6-D76E4CFEEDD0}" srcId="{C4398CBB-850B-4663-9923-6616C867A323}" destId="{CCBBFFBE-8B24-4C6A-9684-B13B22F65D47}" srcOrd="0" destOrd="0" parTransId="{FDC48A91-66F3-4FC3-9FFD-814E6B0D5DD5}" sibTransId="{D1277857-6F4B-4AC5-B55B-882F039C787A}"/>
    <dgm:cxn modelId="{F94A7DFD-D753-47F3-851D-74C82A8498DE}" srcId="{C4398CBB-850B-4663-9923-6616C867A323}" destId="{C9A01C6F-9138-4E6B-908F-FC47ED8536B4}" srcOrd="2" destOrd="0" parTransId="{35EC5F35-5498-4093-8CDF-237E1DF6F8FA}" sibTransId="{A947E36E-D279-4DFE-9605-FA4C9F8E4853}"/>
    <dgm:cxn modelId="{9187B985-0987-4294-A023-40C70128A67C}" type="presParOf" srcId="{C946619E-2724-4D2D-A3EC-8010BBB58EC2}" destId="{93F067EE-C4AB-48AD-8C35-26D8FFDC32AA}" srcOrd="0" destOrd="0" presId="urn:microsoft.com/office/officeart/2005/8/layout/pList2"/>
    <dgm:cxn modelId="{B2B1E843-C8E5-4CC1-8012-2FD01BD073A9}" type="presParOf" srcId="{C946619E-2724-4D2D-A3EC-8010BBB58EC2}" destId="{20DA722E-BA1D-4530-BB41-C1AC7722E8B0}" srcOrd="1" destOrd="0" presId="urn:microsoft.com/office/officeart/2005/8/layout/pList2"/>
    <dgm:cxn modelId="{F42DAFF9-A187-4774-8748-0C3211B30507}" type="presParOf" srcId="{20DA722E-BA1D-4530-BB41-C1AC7722E8B0}" destId="{E982D795-7127-4F60-B0E8-4A988151B6BF}" srcOrd="0" destOrd="0" presId="urn:microsoft.com/office/officeart/2005/8/layout/pList2"/>
    <dgm:cxn modelId="{0B8107B0-6012-4BFF-AD72-B6F7E8CD68A4}" type="presParOf" srcId="{E982D795-7127-4F60-B0E8-4A988151B6BF}" destId="{76436CD4-2577-447A-A78E-EF87618048A4}" srcOrd="0" destOrd="0" presId="urn:microsoft.com/office/officeart/2005/8/layout/pList2"/>
    <dgm:cxn modelId="{A332B505-1212-482E-A607-22E0DCB810C1}" type="presParOf" srcId="{E982D795-7127-4F60-B0E8-4A988151B6BF}" destId="{AF08C604-5F54-4FB6-A088-8CB718CD9227}" srcOrd="1" destOrd="0" presId="urn:microsoft.com/office/officeart/2005/8/layout/pList2"/>
    <dgm:cxn modelId="{217E9AE1-BFBF-4AFC-A7CA-8E051A582EAE}" type="presParOf" srcId="{E982D795-7127-4F60-B0E8-4A988151B6BF}" destId="{9A68D2BD-0CF7-4180-9637-03BB93E6CC65}" srcOrd="2" destOrd="0" presId="urn:microsoft.com/office/officeart/2005/8/layout/pList2"/>
    <dgm:cxn modelId="{B868D973-87BF-4E76-9402-F00F07D1CDA9}" type="presParOf" srcId="{20DA722E-BA1D-4530-BB41-C1AC7722E8B0}" destId="{BECD70F7-BD56-4DE5-8CD3-B46896404455}" srcOrd="1" destOrd="0" presId="urn:microsoft.com/office/officeart/2005/8/layout/pList2"/>
    <dgm:cxn modelId="{AF3C1D1E-9511-4CBF-9CAA-7D24244B195C}" type="presParOf" srcId="{20DA722E-BA1D-4530-BB41-C1AC7722E8B0}" destId="{0D03A246-6840-4654-8737-AB8376CC171E}" srcOrd="2" destOrd="0" presId="urn:microsoft.com/office/officeart/2005/8/layout/pList2"/>
    <dgm:cxn modelId="{36581BFA-4A58-46F0-8DC0-E04DD77E21C0}" type="presParOf" srcId="{0D03A246-6840-4654-8737-AB8376CC171E}" destId="{674FAF37-4E90-4D9E-A703-6099347C073F}" srcOrd="0" destOrd="0" presId="urn:microsoft.com/office/officeart/2005/8/layout/pList2"/>
    <dgm:cxn modelId="{CD1555FE-82C4-4A80-9F89-89FDA826AF94}" type="presParOf" srcId="{0D03A246-6840-4654-8737-AB8376CC171E}" destId="{D37ED2E6-2159-4CB8-8417-DF676088C97B}" srcOrd="1" destOrd="0" presId="urn:microsoft.com/office/officeart/2005/8/layout/pList2"/>
    <dgm:cxn modelId="{6C1344FF-0587-473D-927F-18C611969202}" type="presParOf" srcId="{0D03A246-6840-4654-8737-AB8376CC171E}" destId="{DD70762C-4570-4CB4-A116-01415B810B31}" srcOrd="2" destOrd="0" presId="urn:microsoft.com/office/officeart/2005/8/layout/pList2"/>
    <dgm:cxn modelId="{E834A54B-1361-48FB-A06B-43574FDE4E07}" type="presParOf" srcId="{20DA722E-BA1D-4530-BB41-C1AC7722E8B0}" destId="{001E404E-A6B2-4FC6-A1CC-7695D8F4D4F8}" srcOrd="3" destOrd="0" presId="urn:microsoft.com/office/officeart/2005/8/layout/pList2"/>
    <dgm:cxn modelId="{6A9A2D39-A153-4B72-8763-71F1088119C6}" type="presParOf" srcId="{20DA722E-BA1D-4530-BB41-C1AC7722E8B0}" destId="{9DDD4E09-7470-4052-9E21-D5E0EAEB95F7}" srcOrd="4" destOrd="0" presId="urn:microsoft.com/office/officeart/2005/8/layout/pList2"/>
    <dgm:cxn modelId="{AF01C647-A968-43CB-9E1F-3E7ADFF5AC13}" type="presParOf" srcId="{9DDD4E09-7470-4052-9E21-D5E0EAEB95F7}" destId="{0DD5C4EB-AE36-4BBF-B702-D03ABAF09437}" srcOrd="0" destOrd="0" presId="urn:microsoft.com/office/officeart/2005/8/layout/pList2"/>
    <dgm:cxn modelId="{258F727C-0E93-4BF6-B965-3B1B2E77F3BC}" type="presParOf" srcId="{9DDD4E09-7470-4052-9E21-D5E0EAEB95F7}" destId="{1B5001EE-0E25-4A69-91FA-C48659F11B48}" srcOrd="1" destOrd="0" presId="urn:microsoft.com/office/officeart/2005/8/layout/pList2"/>
    <dgm:cxn modelId="{08B146CE-25E7-4D48-8E7B-9F11CE676DD5}" type="presParOf" srcId="{9DDD4E09-7470-4052-9E21-D5E0EAEB95F7}" destId="{BB622D2D-FE2D-4F35-ACF9-61C63B7D060A}" srcOrd="2" destOrd="0" presId="urn:microsoft.com/office/officeart/2005/8/layout/pList2"/>
    <dgm:cxn modelId="{6A863B8C-CBCD-4B7F-9FAC-94A60DD73F1F}" type="presParOf" srcId="{20DA722E-BA1D-4530-BB41-C1AC7722E8B0}" destId="{9F76FB9B-A650-40D0-9C43-22FCB35B4C8B}" srcOrd="5" destOrd="0" presId="urn:microsoft.com/office/officeart/2005/8/layout/pList2"/>
    <dgm:cxn modelId="{92B4E09D-6BB7-49A6-85C5-E0A5652F07A0}" type="presParOf" srcId="{20DA722E-BA1D-4530-BB41-C1AC7722E8B0}" destId="{805FD4FA-0E95-4C14-A926-30CAA167AFF7}" srcOrd="6" destOrd="0" presId="urn:microsoft.com/office/officeart/2005/8/layout/pList2"/>
    <dgm:cxn modelId="{BC0D113A-2879-452B-B587-3889A2A30FD2}" type="presParOf" srcId="{805FD4FA-0E95-4C14-A926-30CAA167AFF7}" destId="{C5EB12DE-E50E-46DE-906A-5415FDCC4C3B}" srcOrd="0" destOrd="0" presId="urn:microsoft.com/office/officeart/2005/8/layout/pList2"/>
    <dgm:cxn modelId="{A9731995-C599-4CB9-AE34-9325132755E7}" type="presParOf" srcId="{805FD4FA-0E95-4C14-A926-30CAA167AFF7}" destId="{C6A01198-1664-438E-BB20-69DA5378935F}" srcOrd="1" destOrd="0" presId="urn:microsoft.com/office/officeart/2005/8/layout/pList2"/>
    <dgm:cxn modelId="{DC4939D6-8F87-43EE-A031-B54C6821D975}" type="presParOf" srcId="{805FD4FA-0E95-4C14-A926-30CAA167AFF7}" destId="{A26E85F6-6B2D-4E97-8ED9-0DACF556DDD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4EC88A-ABAF-4EAB-B6FA-CC52EB002B2D}" type="doc">
      <dgm:prSet loTypeId="urn:microsoft.com/office/officeart/2005/8/layout/hProcess9" loCatId="process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19D5D58B-2F36-41F9-8C0E-9060B2EBC18E}">
      <dgm:prSet phldrT="[Text]" phldr="0"/>
      <dgm:spPr/>
      <dgm:t>
        <a:bodyPr/>
        <a:lstStyle/>
        <a:p>
          <a:r>
            <a:rPr lang="en-US" dirty="0"/>
            <a:t>General Ledger (GL)</a:t>
          </a:r>
        </a:p>
      </dgm:t>
    </dgm:pt>
    <dgm:pt modelId="{1A90A235-16C3-4B99-A0A4-A34F2CAEA898}" type="parTrans" cxnId="{28165DFB-007F-4773-9EDB-4CEEEC5460DF}">
      <dgm:prSet/>
      <dgm:spPr/>
      <dgm:t>
        <a:bodyPr/>
        <a:lstStyle/>
        <a:p>
          <a:endParaRPr lang="en-US"/>
        </a:p>
      </dgm:t>
    </dgm:pt>
    <dgm:pt modelId="{A1A991A1-ECDD-4EAF-847C-B4AE7BCE127E}" type="sibTrans" cxnId="{28165DFB-007F-4773-9EDB-4CEEEC5460DF}">
      <dgm:prSet/>
      <dgm:spPr/>
      <dgm:t>
        <a:bodyPr/>
        <a:lstStyle/>
        <a:p>
          <a:endParaRPr lang="en-US"/>
        </a:p>
      </dgm:t>
    </dgm:pt>
    <dgm:pt modelId="{39268E7A-1976-433D-8083-9E1C6B8CD161}">
      <dgm:prSet phldrT="[Text]"/>
      <dgm:spPr/>
      <dgm:t>
        <a:bodyPr/>
        <a:lstStyle/>
        <a:p>
          <a:r>
            <a:rPr lang="en-US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 Comptroller Object (COBJ)</a:t>
          </a:r>
          <a:endParaRPr lang="en-US" dirty="0"/>
        </a:p>
      </dgm:t>
    </dgm:pt>
    <dgm:pt modelId="{E3C56BEC-86D3-43E7-A8AA-FB0757CA93E9}" type="parTrans" cxnId="{C6B49350-3232-4F47-A4B8-33DC7E720B0F}">
      <dgm:prSet/>
      <dgm:spPr/>
      <dgm:t>
        <a:bodyPr/>
        <a:lstStyle/>
        <a:p>
          <a:endParaRPr lang="en-US"/>
        </a:p>
      </dgm:t>
    </dgm:pt>
    <dgm:pt modelId="{6F2F1309-A223-4273-885B-2E1B2A54712B}" type="sibTrans" cxnId="{C6B49350-3232-4F47-A4B8-33DC7E720B0F}">
      <dgm:prSet/>
      <dgm:spPr/>
      <dgm:t>
        <a:bodyPr/>
        <a:lstStyle/>
        <a:p>
          <a:endParaRPr lang="en-US"/>
        </a:p>
      </dgm:t>
    </dgm:pt>
    <dgm:pt modelId="{B1577DC7-7445-4DA9-9FD5-B9F1E5CA8EC0}">
      <dgm:prSet phldrT="[Text]"/>
      <dgm:spPr/>
      <dgm:t>
        <a:bodyPr/>
        <a:lstStyle/>
        <a:p>
          <a:r>
            <a:rPr lang="en-US" dirty="0"/>
            <a:t>T-code</a:t>
          </a:r>
        </a:p>
      </dgm:t>
    </dgm:pt>
    <dgm:pt modelId="{CE4F43AC-CAB2-4712-81D8-94396B91E33E}" type="parTrans" cxnId="{53A16FDB-9EAE-4D11-AE32-5D18BC151994}">
      <dgm:prSet/>
      <dgm:spPr/>
      <dgm:t>
        <a:bodyPr/>
        <a:lstStyle/>
        <a:p>
          <a:endParaRPr lang="en-US"/>
        </a:p>
      </dgm:t>
    </dgm:pt>
    <dgm:pt modelId="{5F137327-3563-4C5D-86D1-77EAFF4CA90D}" type="sibTrans" cxnId="{53A16FDB-9EAE-4D11-AE32-5D18BC151994}">
      <dgm:prSet/>
      <dgm:spPr/>
      <dgm:t>
        <a:bodyPr/>
        <a:lstStyle/>
        <a:p>
          <a:endParaRPr lang="en-US"/>
        </a:p>
      </dgm:t>
    </dgm:pt>
    <dgm:pt modelId="{D7B6A04D-5199-404E-9B07-A24549BA58CA}" type="pres">
      <dgm:prSet presAssocID="{264EC88A-ABAF-4EAB-B6FA-CC52EB002B2D}" presName="CompostProcess" presStyleCnt="0">
        <dgm:presLayoutVars>
          <dgm:dir/>
          <dgm:resizeHandles val="exact"/>
        </dgm:presLayoutVars>
      </dgm:prSet>
      <dgm:spPr/>
    </dgm:pt>
    <dgm:pt modelId="{5DF568A9-B592-4C8B-9280-5526344FA6CE}" type="pres">
      <dgm:prSet presAssocID="{264EC88A-ABAF-4EAB-B6FA-CC52EB002B2D}" presName="arrow" presStyleLbl="bgShp" presStyleIdx="0" presStyleCnt="1" custLinFactNeighborX="0" custLinFactNeighborY="13281"/>
      <dgm:spPr/>
    </dgm:pt>
    <dgm:pt modelId="{86909A73-C07A-46BB-8854-20FA495FA156}" type="pres">
      <dgm:prSet presAssocID="{264EC88A-ABAF-4EAB-B6FA-CC52EB002B2D}" presName="linearProcess" presStyleCnt="0"/>
      <dgm:spPr/>
    </dgm:pt>
    <dgm:pt modelId="{9F62486C-AD1B-48C1-B5CF-9BC0B5350EB6}" type="pres">
      <dgm:prSet presAssocID="{19D5D58B-2F36-41F9-8C0E-9060B2EBC18E}" presName="textNode" presStyleLbl="node1" presStyleIdx="0" presStyleCnt="3">
        <dgm:presLayoutVars>
          <dgm:bulletEnabled val="1"/>
        </dgm:presLayoutVars>
      </dgm:prSet>
      <dgm:spPr/>
    </dgm:pt>
    <dgm:pt modelId="{D71B1787-4A51-4B0E-8F4E-57B0C6D0560E}" type="pres">
      <dgm:prSet presAssocID="{A1A991A1-ECDD-4EAF-847C-B4AE7BCE127E}" presName="sibTrans" presStyleCnt="0"/>
      <dgm:spPr/>
    </dgm:pt>
    <dgm:pt modelId="{76E4745D-10DA-41A7-B7EC-FBF517692507}" type="pres">
      <dgm:prSet presAssocID="{39268E7A-1976-433D-8083-9E1C6B8CD161}" presName="textNode" presStyleLbl="node1" presStyleIdx="1" presStyleCnt="3">
        <dgm:presLayoutVars>
          <dgm:bulletEnabled val="1"/>
        </dgm:presLayoutVars>
      </dgm:prSet>
      <dgm:spPr/>
    </dgm:pt>
    <dgm:pt modelId="{77C73484-9043-4928-B82D-EF8481BC78FC}" type="pres">
      <dgm:prSet presAssocID="{6F2F1309-A223-4273-885B-2E1B2A54712B}" presName="sibTrans" presStyleCnt="0"/>
      <dgm:spPr/>
    </dgm:pt>
    <dgm:pt modelId="{C8D22185-12D1-4E1D-A758-677EFF5224C4}" type="pres">
      <dgm:prSet presAssocID="{B1577DC7-7445-4DA9-9FD5-B9F1E5CA8EC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F848B81A-CDF1-415D-A1CB-49675F2D917E}" type="presOf" srcId="{19D5D58B-2F36-41F9-8C0E-9060B2EBC18E}" destId="{9F62486C-AD1B-48C1-B5CF-9BC0B5350EB6}" srcOrd="0" destOrd="0" presId="urn:microsoft.com/office/officeart/2005/8/layout/hProcess9"/>
    <dgm:cxn modelId="{4869AF30-7692-4CA4-B3CA-963254B967E0}" type="presOf" srcId="{39268E7A-1976-433D-8083-9E1C6B8CD161}" destId="{76E4745D-10DA-41A7-B7EC-FBF517692507}" srcOrd="0" destOrd="0" presId="urn:microsoft.com/office/officeart/2005/8/layout/hProcess9"/>
    <dgm:cxn modelId="{C6B49350-3232-4F47-A4B8-33DC7E720B0F}" srcId="{264EC88A-ABAF-4EAB-B6FA-CC52EB002B2D}" destId="{39268E7A-1976-433D-8083-9E1C6B8CD161}" srcOrd="1" destOrd="0" parTransId="{E3C56BEC-86D3-43E7-A8AA-FB0757CA93E9}" sibTransId="{6F2F1309-A223-4273-885B-2E1B2A54712B}"/>
    <dgm:cxn modelId="{B6158C51-A1B2-4B3E-ACB0-9A33C13A7AEA}" type="presOf" srcId="{264EC88A-ABAF-4EAB-B6FA-CC52EB002B2D}" destId="{D7B6A04D-5199-404E-9B07-A24549BA58CA}" srcOrd="0" destOrd="0" presId="urn:microsoft.com/office/officeart/2005/8/layout/hProcess9"/>
    <dgm:cxn modelId="{7A6FBCD0-A8B1-4885-80BE-4DE28A725011}" type="presOf" srcId="{B1577DC7-7445-4DA9-9FD5-B9F1E5CA8EC0}" destId="{C8D22185-12D1-4E1D-A758-677EFF5224C4}" srcOrd="0" destOrd="0" presId="urn:microsoft.com/office/officeart/2005/8/layout/hProcess9"/>
    <dgm:cxn modelId="{53A16FDB-9EAE-4D11-AE32-5D18BC151994}" srcId="{264EC88A-ABAF-4EAB-B6FA-CC52EB002B2D}" destId="{B1577DC7-7445-4DA9-9FD5-B9F1E5CA8EC0}" srcOrd="2" destOrd="0" parTransId="{CE4F43AC-CAB2-4712-81D8-94396B91E33E}" sibTransId="{5F137327-3563-4C5D-86D1-77EAFF4CA90D}"/>
    <dgm:cxn modelId="{28165DFB-007F-4773-9EDB-4CEEEC5460DF}" srcId="{264EC88A-ABAF-4EAB-B6FA-CC52EB002B2D}" destId="{19D5D58B-2F36-41F9-8C0E-9060B2EBC18E}" srcOrd="0" destOrd="0" parTransId="{1A90A235-16C3-4B99-A0A4-A34F2CAEA898}" sibTransId="{A1A991A1-ECDD-4EAF-847C-B4AE7BCE127E}"/>
    <dgm:cxn modelId="{60B17264-659E-4252-89F1-48B36C5F8A93}" type="presParOf" srcId="{D7B6A04D-5199-404E-9B07-A24549BA58CA}" destId="{5DF568A9-B592-4C8B-9280-5526344FA6CE}" srcOrd="0" destOrd="0" presId="urn:microsoft.com/office/officeart/2005/8/layout/hProcess9"/>
    <dgm:cxn modelId="{F7E92DCC-6E3E-4238-BA9B-77B4AAE9C722}" type="presParOf" srcId="{D7B6A04D-5199-404E-9B07-A24549BA58CA}" destId="{86909A73-C07A-46BB-8854-20FA495FA156}" srcOrd="1" destOrd="0" presId="urn:microsoft.com/office/officeart/2005/8/layout/hProcess9"/>
    <dgm:cxn modelId="{4D639282-9FF9-4B9E-8D3A-BD71B9E89147}" type="presParOf" srcId="{86909A73-C07A-46BB-8854-20FA495FA156}" destId="{9F62486C-AD1B-48C1-B5CF-9BC0B5350EB6}" srcOrd="0" destOrd="0" presId="urn:microsoft.com/office/officeart/2005/8/layout/hProcess9"/>
    <dgm:cxn modelId="{2CA09415-C045-42EA-9A07-82FB732209A2}" type="presParOf" srcId="{86909A73-C07A-46BB-8854-20FA495FA156}" destId="{D71B1787-4A51-4B0E-8F4E-57B0C6D0560E}" srcOrd="1" destOrd="0" presId="urn:microsoft.com/office/officeart/2005/8/layout/hProcess9"/>
    <dgm:cxn modelId="{859C3759-32FC-41EE-A46B-FB56B1DBBF80}" type="presParOf" srcId="{86909A73-C07A-46BB-8854-20FA495FA156}" destId="{76E4745D-10DA-41A7-B7EC-FBF517692507}" srcOrd="2" destOrd="0" presId="urn:microsoft.com/office/officeart/2005/8/layout/hProcess9"/>
    <dgm:cxn modelId="{FA613794-FF46-4AD2-B75B-2E87FF264A64}" type="presParOf" srcId="{86909A73-C07A-46BB-8854-20FA495FA156}" destId="{77C73484-9043-4928-B82D-EF8481BC78FC}" srcOrd="3" destOrd="0" presId="urn:microsoft.com/office/officeart/2005/8/layout/hProcess9"/>
    <dgm:cxn modelId="{FDB35A33-827C-4D13-BA2F-90BE68A9842B}" type="presParOf" srcId="{86909A73-C07A-46BB-8854-20FA495FA156}" destId="{C8D22185-12D1-4E1D-A758-677EFF5224C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284048-2AF0-4BF3-9EDE-B26BB4E781D7}" type="doc">
      <dgm:prSet loTypeId="urn:microsoft.com/office/officeart/2011/layout/TabList" loCatId="list" qsTypeId="urn:microsoft.com/office/officeart/2005/8/quickstyle/simple1#2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AC865734-59AC-42EB-B22A-A7C2B3931019}">
      <dgm:prSet phldrT="[Text]" phldr="0"/>
      <dgm:spPr/>
      <dgm:t>
        <a:bodyPr/>
        <a:lstStyle/>
        <a:p>
          <a:r>
            <a:rPr lang="en-US" dirty="0"/>
            <a:t>Billed</a:t>
          </a:r>
        </a:p>
      </dgm:t>
    </dgm:pt>
    <dgm:pt modelId="{1FECFD38-6595-474A-9498-C7F335846CCE}" type="parTrans" cxnId="{DEBE1D72-E7BB-4104-921B-AAEF6D569E99}">
      <dgm:prSet/>
      <dgm:spPr/>
      <dgm:t>
        <a:bodyPr/>
        <a:lstStyle/>
        <a:p>
          <a:endParaRPr lang="en-US"/>
        </a:p>
      </dgm:t>
    </dgm:pt>
    <dgm:pt modelId="{678192CC-C6BD-4987-B7B5-10617A3C4C56}" type="sibTrans" cxnId="{DEBE1D72-E7BB-4104-921B-AAEF6D569E99}">
      <dgm:prSet/>
      <dgm:spPr/>
      <dgm:t>
        <a:bodyPr/>
        <a:lstStyle/>
        <a:p>
          <a:endParaRPr lang="en-US"/>
        </a:p>
      </dgm:t>
    </dgm:pt>
    <dgm:pt modelId="{4BC1FCE2-653C-4298-A3F5-1153DDB42884}">
      <dgm:prSet phldrT="[Text]" phldr="0"/>
      <dgm:spPr/>
      <dgm:t>
        <a:bodyPr/>
        <a:lstStyle/>
        <a:p>
          <a:r>
            <a:rPr lang="en-US" dirty="0"/>
            <a:t>Tracked on 64 screen</a:t>
          </a:r>
        </a:p>
      </dgm:t>
    </dgm:pt>
    <dgm:pt modelId="{A589C0E0-B9B5-4FBA-8377-3EF778D9380C}" type="parTrans" cxnId="{A9E85BA9-AAE9-44CE-A20D-CB2798069633}">
      <dgm:prSet/>
      <dgm:spPr/>
      <dgm:t>
        <a:bodyPr/>
        <a:lstStyle/>
        <a:p>
          <a:endParaRPr lang="en-US"/>
        </a:p>
      </dgm:t>
    </dgm:pt>
    <dgm:pt modelId="{D3B72431-C49C-44B5-925D-B568FD1E9FDF}" type="sibTrans" cxnId="{A9E85BA9-AAE9-44CE-A20D-CB2798069633}">
      <dgm:prSet/>
      <dgm:spPr/>
      <dgm:t>
        <a:bodyPr/>
        <a:lstStyle/>
        <a:p>
          <a:endParaRPr lang="en-US"/>
        </a:p>
      </dgm:t>
    </dgm:pt>
    <dgm:pt modelId="{0A697349-5069-44FB-A65B-29A4140739F4}">
      <dgm:prSet phldrT="[Text]" phldr="0"/>
      <dgm:spPr/>
      <dgm:t>
        <a:bodyPr/>
        <a:lstStyle/>
        <a:p>
          <a:r>
            <a:rPr lang="en-US" dirty="0"/>
            <a:t>Unbilled</a:t>
          </a:r>
        </a:p>
      </dgm:t>
    </dgm:pt>
    <dgm:pt modelId="{2D9D728D-9E2B-4BBC-833A-8254E0F08F84}" type="parTrans" cxnId="{0B7DAE29-FCD0-4A4A-835B-322BD481A3C7}">
      <dgm:prSet/>
      <dgm:spPr/>
      <dgm:t>
        <a:bodyPr/>
        <a:lstStyle/>
        <a:p>
          <a:endParaRPr lang="en-US"/>
        </a:p>
      </dgm:t>
    </dgm:pt>
    <dgm:pt modelId="{A65A1AB9-8ABC-4E2C-AB12-9F163CD513A0}" type="sibTrans" cxnId="{0B7DAE29-FCD0-4A4A-835B-322BD481A3C7}">
      <dgm:prSet/>
      <dgm:spPr/>
      <dgm:t>
        <a:bodyPr/>
        <a:lstStyle/>
        <a:p>
          <a:endParaRPr lang="en-US"/>
        </a:p>
      </dgm:t>
    </dgm:pt>
    <dgm:pt modelId="{A1B99D6D-2798-4588-9953-BEBEEDB3A2B4}">
      <dgm:prSet phldrT="[Text]" phldr="0"/>
      <dgm:spPr/>
      <dgm:t>
        <a:bodyPr/>
        <a:lstStyle/>
        <a:p>
          <a:r>
            <a:rPr lang="en-US" dirty="0"/>
            <a:t>Not Tracked on 64 screen</a:t>
          </a:r>
        </a:p>
      </dgm:t>
    </dgm:pt>
    <dgm:pt modelId="{68B4F8FC-EBD3-4467-8C9B-F2FC75AD35B2}" type="parTrans" cxnId="{F0135B37-C922-4611-9B0A-BC32639C1CDB}">
      <dgm:prSet/>
      <dgm:spPr/>
      <dgm:t>
        <a:bodyPr/>
        <a:lstStyle/>
        <a:p>
          <a:endParaRPr lang="en-US"/>
        </a:p>
      </dgm:t>
    </dgm:pt>
    <dgm:pt modelId="{01B94EB9-CBCA-43D5-A7B7-55054791CDB1}" type="sibTrans" cxnId="{F0135B37-C922-4611-9B0A-BC32639C1CDB}">
      <dgm:prSet/>
      <dgm:spPr/>
      <dgm:t>
        <a:bodyPr/>
        <a:lstStyle/>
        <a:p>
          <a:endParaRPr lang="en-US"/>
        </a:p>
      </dgm:t>
    </dgm:pt>
    <dgm:pt modelId="{FA492A8A-2F54-442D-AF07-BA2D288E7108}" type="pres">
      <dgm:prSet presAssocID="{93284048-2AF0-4BF3-9EDE-B26BB4E781D7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5FEAACA9-B5F1-4E58-80F8-B96F44FBA0DD}" type="pres">
      <dgm:prSet presAssocID="{AC865734-59AC-42EB-B22A-A7C2B3931019}" presName="composite" presStyleCnt="0"/>
      <dgm:spPr/>
    </dgm:pt>
    <dgm:pt modelId="{32322A61-FF95-43A5-821C-096B25A877DA}" type="pres">
      <dgm:prSet presAssocID="{AC865734-59AC-42EB-B22A-A7C2B3931019}" presName="FirstChild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E8B27483-61F9-425C-A55A-601F471A56CC}" type="pres">
      <dgm:prSet presAssocID="{AC865734-59AC-42EB-B22A-A7C2B3931019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</dgm:pt>
    <dgm:pt modelId="{CD22244C-286E-49B0-8EED-04570F685287}" type="pres">
      <dgm:prSet presAssocID="{AC865734-59AC-42EB-B22A-A7C2B3931019}" presName="Accent" presStyleLbl="parChTrans1D1" presStyleIdx="0" presStyleCnt="2"/>
      <dgm:spPr/>
    </dgm:pt>
    <dgm:pt modelId="{324C79A3-6992-40BB-826E-A8327951A7D2}" type="pres">
      <dgm:prSet presAssocID="{678192CC-C6BD-4987-B7B5-10617A3C4C56}" presName="sibTrans" presStyleCnt="0"/>
      <dgm:spPr/>
    </dgm:pt>
    <dgm:pt modelId="{045AAF6C-11B3-4E69-B82E-8DBA6FCF3C79}" type="pres">
      <dgm:prSet presAssocID="{0A697349-5069-44FB-A65B-29A4140739F4}" presName="composite" presStyleCnt="0"/>
      <dgm:spPr/>
    </dgm:pt>
    <dgm:pt modelId="{BBADC6FE-F359-4FB8-A7EF-812E3501A79C}" type="pres">
      <dgm:prSet presAssocID="{0A697349-5069-44FB-A65B-29A4140739F4}" presName="FirstChild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23231589-879A-4BA9-BFBB-34E9F1D29E93}" type="pres">
      <dgm:prSet presAssocID="{0A697349-5069-44FB-A65B-29A4140739F4}" presName="Parent" presStyleLbl="alignNode1" presStyleIdx="1" presStyleCnt="2">
        <dgm:presLayoutVars>
          <dgm:chMax val="3"/>
          <dgm:chPref val="3"/>
          <dgm:bulletEnabled val="1"/>
        </dgm:presLayoutVars>
      </dgm:prSet>
      <dgm:spPr/>
    </dgm:pt>
    <dgm:pt modelId="{E91A58B2-D8EA-4278-A6DF-B27A8F488EE8}" type="pres">
      <dgm:prSet presAssocID="{0A697349-5069-44FB-A65B-29A4140739F4}" presName="Accent" presStyleLbl="parChTrans1D1" presStyleIdx="1" presStyleCnt="2"/>
      <dgm:spPr/>
    </dgm:pt>
  </dgm:ptLst>
  <dgm:cxnLst>
    <dgm:cxn modelId="{0B7DAE29-FCD0-4A4A-835B-322BD481A3C7}" srcId="{93284048-2AF0-4BF3-9EDE-B26BB4E781D7}" destId="{0A697349-5069-44FB-A65B-29A4140739F4}" srcOrd="1" destOrd="0" parTransId="{2D9D728D-9E2B-4BBC-833A-8254E0F08F84}" sibTransId="{A65A1AB9-8ABC-4E2C-AB12-9F163CD513A0}"/>
    <dgm:cxn modelId="{F0135B37-C922-4611-9B0A-BC32639C1CDB}" srcId="{0A697349-5069-44FB-A65B-29A4140739F4}" destId="{A1B99D6D-2798-4588-9953-BEBEEDB3A2B4}" srcOrd="0" destOrd="0" parTransId="{68B4F8FC-EBD3-4467-8C9B-F2FC75AD35B2}" sibTransId="{01B94EB9-CBCA-43D5-A7B7-55054791CDB1}"/>
    <dgm:cxn modelId="{C5D40D38-84BB-4015-8918-F6FF94D30AEA}" type="presOf" srcId="{93284048-2AF0-4BF3-9EDE-B26BB4E781D7}" destId="{FA492A8A-2F54-442D-AF07-BA2D288E7108}" srcOrd="0" destOrd="0" presId="urn:microsoft.com/office/officeart/2011/layout/TabList"/>
    <dgm:cxn modelId="{E261A85C-B2CE-476C-94A8-B73BCB7CD8A9}" type="presOf" srcId="{A1B99D6D-2798-4588-9953-BEBEEDB3A2B4}" destId="{BBADC6FE-F359-4FB8-A7EF-812E3501A79C}" srcOrd="0" destOrd="0" presId="urn:microsoft.com/office/officeart/2011/layout/TabList"/>
    <dgm:cxn modelId="{83AD7569-06D9-4EE5-A73C-CF816B0302E1}" type="presOf" srcId="{4BC1FCE2-653C-4298-A3F5-1153DDB42884}" destId="{32322A61-FF95-43A5-821C-096B25A877DA}" srcOrd="0" destOrd="0" presId="urn:microsoft.com/office/officeart/2011/layout/TabList"/>
    <dgm:cxn modelId="{DEBE1D72-E7BB-4104-921B-AAEF6D569E99}" srcId="{93284048-2AF0-4BF3-9EDE-B26BB4E781D7}" destId="{AC865734-59AC-42EB-B22A-A7C2B3931019}" srcOrd="0" destOrd="0" parTransId="{1FECFD38-6595-474A-9498-C7F335846CCE}" sibTransId="{678192CC-C6BD-4987-B7B5-10617A3C4C56}"/>
    <dgm:cxn modelId="{F6D87C83-7546-48C8-8EF3-C68FF30E9019}" type="presOf" srcId="{0A697349-5069-44FB-A65B-29A4140739F4}" destId="{23231589-879A-4BA9-BFBB-34E9F1D29E93}" srcOrd="0" destOrd="0" presId="urn:microsoft.com/office/officeart/2011/layout/TabList"/>
    <dgm:cxn modelId="{A9E85BA9-AAE9-44CE-A20D-CB2798069633}" srcId="{AC865734-59AC-42EB-B22A-A7C2B3931019}" destId="{4BC1FCE2-653C-4298-A3F5-1153DDB42884}" srcOrd="0" destOrd="0" parTransId="{A589C0E0-B9B5-4FBA-8377-3EF778D9380C}" sibTransId="{D3B72431-C49C-44B5-925D-B568FD1E9FDF}"/>
    <dgm:cxn modelId="{6F684EE2-F176-4D98-A43E-71DD6A3D1B8A}" type="presOf" srcId="{AC865734-59AC-42EB-B22A-A7C2B3931019}" destId="{E8B27483-61F9-425C-A55A-601F471A56CC}" srcOrd="0" destOrd="0" presId="urn:microsoft.com/office/officeart/2011/layout/TabList"/>
    <dgm:cxn modelId="{707F254E-ADF7-462A-A6BE-177A3DB98254}" type="presParOf" srcId="{FA492A8A-2F54-442D-AF07-BA2D288E7108}" destId="{5FEAACA9-B5F1-4E58-80F8-B96F44FBA0DD}" srcOrd="0" destOrd="0" presId="urn:microsoft.com/office/officeart/2011/layout/TabList"/>
    <dgm:cxn modelId="{17F6E0EF-5B40-4C25-AEA0-71B181001B98}" type="presParOf" srcId="{5FEAACA9-B5F1-4E58-80F8-B96F44FBA0DD}" destId="{32322A61-FF95-43A5-821C-096B25A877DA}" srcOrd="0" destOrd="0" presId="urn:microsoft.com/office/officeart/2011/layout/TabList"/>
    <dgm:cxn modelId="{25122323-DAC3-4F39-A3F7-E74E4C5649D8}" type="presParOf" srcId="{5FEAACA9-B5F1-4E58-80F8-B96F44FBA0DD}" destId="{E8B27483-61F9-425C-A55A-601F471A56CC}" srcOrd="1" destOrd="0" presId="urn:microsoft.com/office/officeart/2011/layout/TabList"/>
    <dgm:cxn modelId="{F2AF442A-B464-4770-947D-3C46648EBD24}" type="presParOf" srcId="{5FEAACA9-B5F1-4E58-80F8-B96F44FBA0DD}" destId="{CD22244C-286E-49B0-8EED-04570F685287}" srcOrd="2" destOrd="0" presId="urn:microsoft.com/office/officeart/2011/layout/TabList"/>
    <dgm:cxn modelId="{9FBB81FE-2F48-49EC-B7F4-66DFDB662198}" type="presParOf" srcId="{FA492A8A-2F54-442D-AF07-BA2D288E7108}" destId="{324C79A3-6992-40BB-826E-A8327951A7D2}" srcOrd="1" destOrd="0" presId="urn:microsoft.com/office/officeart/2011/layout/TabList"/>
    <dgm:cxn modelId="{410FE567-84F4-4F60-BA46-2721406C1257}" type="presParOf" srcId="{FA492A8A-2F54-442D-AF07-BA2D288E7108}" destId="{045AAF6C-11B3-4E69-B82E-8DBA6FCF3C79}" srcOrd="2" destOrd="0" presId="urn:microsoft.com/office/officeart/2011/layout/TabList"/>
    <dgm:cxn modelId="{6F961EE7-4F78-4D53-B3D0-318C16EF163B}" type="presParOf" srcId="{045AAF6C-11B3-4E69-B82E-8DBA6FCF3C79}" destId="{BBADC6FE-F359-4FB8-A7EF-812E3501A79C}" srcOrd="0" destOrd="0" presId="urn:microsoft.com/office/officeart/2011/layout/TabList"/>
    <dgm:cxn modelId="{035BC75F-4542-46DF-B10B-99D06FA604C5}" type="presParOf" srcId="{045AAF6C-11B3-4E69-B82E-8DBA6FCF3C79}" destId="{23231589-879A-4BA9-BFBB-34E9F1D29E93}" srcOrd="1" destOrd="0" presId="urn:microsoft.com/office/officeart/2011/layout/TabList"/>
    <dgm:cxn modelId="{94BD1595-BD30-4139-946D-189128B2B68D}" type="presParOf" srcId="{045AAF6C-11B3-4E69-B82E-8DBA6FCF3C79}" destId="{E91A58B2-D8EA-4278-A6DF-B27A8F488EE8}" srcOrd="2" destOrd="0" presId="urn:microsoft.com/office/officeart/2011/layout/Tab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1FB5C-1381-4C31-9970-DEA950D07F17}">
      <dsp:nvSpPr>
        <dsp:cNvPr id="0" name=""/>
        <dsp:cNvSpPr/>
      </dsp:nvSpPr>
      <dsp:spPr>
        <a:xfrm>
          <a:off x="0" y="3819332"/>
          <a:ext cx="10972800" cy="0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1CFE6-CB44-40AF-89B3-4D634D773D64}">
      <dsp:nvSpPr>
        <dsp:cNvPr id="0" name=""/>
        <dsp:cNvSpPr/>
      </dsp:nvSpPr>
      <dsp:spPr>
        <a:xfrm>
          <a:off x="0" y="2937094"/>
          <a:ext cx="10972800" cy="0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78608-AD8A-4657-AA01-461F3864E328}">
      <dsp:nvSpPr>
        <dsp:cNvPr id="0" name=""/>
        <dsp:cNvSpPr/>
      </dsp:nvSpPr>
      <dsp:spPr>
        <a:xfrm>
          <a:off x="0" y="2054855"/>
          <a:ext cx="10972800" cy="0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760C9D-098B-41C6-A07C-4DDC3A30A932}">
      <dsp:nvSpPr>
        <dsp:cNvPr id="0" name=""/>
        <dsp:cNvSpPr/>
      </dsp:nvSpPr>
      <dsp:spPr>
        <a:xfrm>
          <a:off x="0" y="1172617"/>
          <a:ext cx="10972800" cy="0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52ACC-B174-4CEA-A495-63919CE60645}">
      <dsp:nvSpPr>
        <dsp:cNvPr id="0" name=""/>
        <dsp:cNvSpPr/>
      </dsp:nvSpPr>
      <dsp:spPr>
        <a:xfrm>
          <a:off x="0" y="290378"/>
          <a:ext cx="10972800" cy="0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A048C-E6E1-4CCD-8B67-FDF74FDC6E3D}">
      <dsp:nvSpPr>
        <dsp:cNvPr id="0" name=""/>
        <dsp:cNvSpPr/>
      </dsp:nvSpPr>
      <dsp:spPr>
        <a:xfrm>
          <a:off x="2852927" y="1148"/>
          <a:ext cx="8119872" cy="28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Short‑term collection</a:t>
          </a:r>
        </a:p>
      </dsp:txBody>
      <dsp:txXfrm>
        <a:off x="2852927" y="1148"/>
        <a:ext cx="8119872" cy="289230"/>
      </dsp:txXfrm>
    </dsp:sp>
    <dsp:sp modelId="{13EE8A7B-0FEF-42D2-A23F-9248F88AD215}">
      <dsp:nvSpPr>
        <dsp:cNvPr id="0" name=""/>
        <dsp:cNvSpPr/>
      </dsp:nvSpPr>
      <dsp:spPr>
        <a:xfrm>
          <a:off x="0" y="1148"/>
          <a:ext cx="2852928" cy="28923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b="1" kern="1200" dirty="0"/>
            <a:t>Current Receivable </a:t>
          </a:r>
          <a:endParaRPr lang="en-US" sz="1500" kern="1200" dirty="0"/>
        </a:p>
      </dsp:txBody>
      <dsp:txXfrm>
        <a:off x="14122" y="15270"/>
        <a:ext cx="2824684" cy="275108"/>
      </dsp:txXfrm>
    </dsp:sp>
    <dsp:sp modelId="{080B4AF6-4FFD-47BA-A982-200EA975708C}">
      <dsp:nvSpPr>
        <dsp:cNvPr id="0" name=""/>
        <dsp:cNvSpPr/>
      </dsp:nvSpPr>
      <dsp:spPr>
        <a:xfrm>
          <a:off x="0" y="290378"/>
          <a:ext cx="10972800" cy="578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90 days: governmental funds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Within one year for proprietary type funds</a:t>
          </a:r>
        </a:p>
      </dsp:txBody>
      <dsp:txXfrm>
        <a:off x="0" y="290378"/>
        <a:ext cx="10972800" cy="578546"/>
      </dsp:txXfrm>
    </dsp:sp>
    <dsp:sp modelId="{E1565633-5DDA-459B-AF4B-6DC5347D2C8F}">
      <dsp:nvSpPr>
        <dsp:cNvPr id="0" name=""/>
        <dsp:cNvSpPr/>
      </dsp:nvSpPr>
      <dsp:spPr>
        <a:xfrm>
          <a:off x="2852927" y="883386"/>
          <a:ext cx="8119872" cy="28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Long‑term collection.</a:t>
          </a:r>
          <a:endParaRPr lang="en-US" sz="1500" kern="1200" dirty="0"/>
        </a:p>
      </dsp:txBody>
      <dsp:txXfrm>
        <a:off x="2852927" y="883386"/>
        <a:ext cx="8119872" cy="289230"/>
      </dsp:txXfrm>
    </dsp:sp>
    <dsp:sp modelId="{9B9359B9-EC93-473A-A49D-0B3A530E4E6A}">
      <dsp:nvSpPr>
        <dsp:cNvPr id="0" name=""/>
        <dsp:cNvSpPr/>
      </dsp:nvSpPr>
      <dsp:spPr>
        <a:xfrm>
          <a:off x="0" y="883386"/>
          <a:ext cx="2852928" cy="28923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5">
                <a:hueOff val="1674254"/>
                <a:satOff val="8492"/>
                <a:lumOff val="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674254"/>
                <a:satOff val="8492"/>
                <a:lumOff val="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674254"/>
                <a:satOff val="8492"/>
                <a:lumOff val="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b="1" kern="1200" dirty="0"/>
            <a:t>Noncurrent Receivable</a:t>
          </a:r>
          <a:endParaRPr lang="en-US" sz="1500" kern="1200" dirty="0"/>
        </a:p>
      </dsp:txBody>
      <dsp:txXfrm>
        <a:off x="14122" y="897508"/>
        <a:ext cx="2824684" cy="275108"/>
      </dsp:txXfrm>
    </dsp:sp>
    <dsp:sp modelId="{0BAB7B82-2043-4B02-980F-ADB9B2B169B4}">
      <dsp:nvSpPr>
        <dsp:cNvPr id="0" name=""/>
        <dsp:cNvSpPr/>
      </dsp:nvSpPr>
      <dsp:spPr>
        <a:xfrm>
          <a:off x="0" y="1172617"/>
          <a:ext cx="10972800" cy="578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More than 90 days: governmental funds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More than one year for proprietary type funds</a:t>
          </a:r>
        </a:p>
      </dsp:txBody>
      <dsp:txXfrm>
        <a:off x="0" y="1172617"/>
        <a:ext cx="10972800" cy="578546"/>
      </dsp:txXfrm>
    </dsp:sp>
    <dsp:sp modelId="{3961E018-24DC-4F3F-B953-975F1D9391D2}">
      <dsp:nvSpPr>
        <dsp:cNvPr id="0" name=""/>
        <dsp:cNvSpPr/>
      </dsp:nvSpPr>
      <dsp:spPr>
        <a:xfrm>
          <a:off x="2852927" y="1765625"/>
          <a:ext cx="8119872" cy="28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Tracked on 64screen</a:t>
          </a:r>
        </a:p>
      </dsp:txBody>
      <dsp:txXfrm>
        <a:off x="2852927" y="1765625"/>
        <a:ext cx="8119872" cy="289230"/>
      </dsp:txXfrm>
    </dsp:sp>
    <dsp:sp modelId="{4E355D58-69C0-45AA-A824-D2DB18F38EC3}">
      <dsp:nvSpPr>
        <dsp:cNvPr id="0" name=""/>
        <dsp:cNvSpPr/>
      </dsp:nvSpPr>
      <dsp:spPr>
        <a:xfrm>
          <a:off x="0" y="1765625"/>
          <a:ext cx="2852928" cy="28923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5">
                <a:hueOff val="3348507"/>
                <a:satOff val="16984"/>
                <a:lumOff val="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348507"/>
                <a:satOff val="16984"/>
                <a:lumOff val="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348507"/>
                <a:satOff val="16984"/>
                <a:lumOff val="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b="1" kern="1200" dirty="0"/>
            <a:t>Billed</a:t>
          </a:r>
          <a:endParaRPr lang="en-US" sz="1500" kern="1200" dirty="0"/>
        </a:p>
      </dsp:txBody>
      <dsp:txXfrm>
        <a:off x="14122" y="1779747"/>
        <a:ext cx="2824684" cy="275108"/>
      </dsp:txXfrm>
    </dsp:sp>
    <dsp:sp modelId="{802117A1-0057-4DC1-86C0-7F0932993FB2}">
      <dsp:nvSpPr>
        <dsp:cNvPr id="0" name=""/>
        <dsp:cNvSpPr/>
      </dsp:nvSpPr>
      <dsp:spPr>
        <a:xfrm>
          <a:off x="0" y="2054855"/>
          <a:ext cx="10972800" cy="578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Current Document number will be used as Reference Document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>
        <a:off x="0" y="2054855"/>
        <a:ext cx="10972800" cy="578546"/>
      </dsp:txXfrm>
    </dsp:sp>
    <dsp:sp modelId="{61D9BA54-DF29-486D-A15E-49DABBCD7B9B}">
      <dsp:nvSpPr>
        <dsp:cNvPr id="0" name=""/>
        <dsp:cNvSpPr/>
      </dsp:nvSpPr>
      <dsp:spPr>
        <a:xfrm>
          <a:off x="2852927" y="2647864"/>
          <a:ext cx="8119872" cy="28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Not Tracked</a:t>
          </a:r>
        </a:p>
      </dsp:txBody>
      <dsp:txXfrm>
        <a:off x="2852927" y="2647864"/>
        <a:ext cx="8119872" cy="289230"/>
      </dsp:txXfrm>
    </dsp:sp>
    <dsp:sp modelId="{EAB16BBD-E24C-452C-97BC-1C2294337365}">
      <dsp:nvSpPr>
        <dsp:cNvPr id="0" name=""/>
        <dsp:cNvSpPr/>
      </dsp:nvSpPr>
      <dsp:spPr>
        <a:xfrm>
          <a:off x="0" y="2647864"/>
          <a:ext cx="2852928" cy="28923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5">
                <a:hueOff val="5022761"/>
                <a:satOff val="25475"/>
                <a:lumOff val="11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022761"/>
                <a:satOff val="25475"/>
                <a:lumOff val="11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022761"/>
                <a:satOff val="25475"/>
                <a:lumOff val="11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b="1" kern="1200" dirty="0"/>
            <a:t>Unbilled</a:t>
          </a:r>
          <a:endParaRPr lang="en-US" sz="1500" kern="1200" dirty="0"/>
        </a:p>
      </dsp:txBody>
      <dsp:txXfrm>
        <a:off x="14122" y="2661986"/>
        <a:ext cx="2824684" cy="275108"/>
      </dsp:txXfrm>
    </dsp:sp>
    <dsp:sp modelId="{5750D467-2732-46C6-ABBE-43B943772BB6}">
      <dsp:nvSpPr>
        <dsp:cNvPr id="0" name=""/>
        <dsp:cNvSpPr/>
      </dsp:nvSpPr>
      <dsp:spPr>
        <a:xfrm>
          <a:off x="0" y="2937094"/>
          <a:ext cx="10972800" cy="578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 Reference Document</a:t>
          </a:r>
        </a:p>
      </dsp:txBody>
      <dsp:txXfrm>
        <a:off x="0" y="2937094"/>
        <a:ext cx="10972800" cy="578546"/>
      </dsp:txXfrm>
    </dsp:sp>
    <dsp:sp modelId="{5F832A5F-798F-4938-8F80-8A37D56913CA}">
      <dsp:nvSpPr>
        <dsp:cNvPr id="0" name=""/>
        <dsp:cNvSpPr/>
      </dsp:nvSpPr>
      <dsp:spPr>
        <a:xfrm>
          <a:off x="2852927" y="3530102"/>
          <a:ext cx="8119872" cy="289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dirty="0"/>
            <a:t>T‑Codes generate a system invoice</a:t>
          </a:r>
          <a:endParaRPr lang="en-US" sz="1500" kern="1200" dirty="0"/>
        </a:p>
      </dsp:txBody>
      <dsp:txXfrm>
        <a:off x="2852927" y="3530102"/>
        <a:ext cx="8119872" cy="289230"/>
      </dsp:txXfrm>
    </dsp:sp>
    <dsp:sp modelId="{DCA2E540-DE9F-4BB7-B774-C7528D07F9A5}">
      <dsp:nvSpPr>
        <dsp:cNvPr id="0" name=""/>
        <dsp:cNvSpPr/>
      </dsp:nvSpPr>
      <dsp:spPr>
        <a:xfrm>
          <a:off x="0" y="3530102"/>
          <a:ext cx="2852928" cy="289230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5">
                <a:hueOff val="6697014"/>
                <a:satOff val="33967"/>
                <a:lumOff val="156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6697014"/>
                <a:satOff val="33967"/>
                <a:lumOff val="156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6697014"/>
                <a:satOff val="33967"/>
                <a:lumOff val="156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b="1" kern="1200" dirty="0"/>
            <a:t>Invoice</a:t>
          </a:r>
          <a:endParaRPr lang="en-US" sz="1500" kern="1200" dirty="0"/>
        </a:p>
      </dsp:txBody>
      <dsp:txXfrm>
        <a:off x="14122" y="3544224"/>
        <a:ext cx="2824684" cy="275108"/>
      </dsp:txXfrm>
    </dsp:sp>
    <dsp:sp modelId="{51366DBA-0F43-4B16-AD1B-71185AA7EA98}">
      <dsp:nvSpPr>
        <dsp:cNvPr id="0" name=""/>
        <dsp:cNvSpPr/>
      </dsp:nvSpPr>
      <dsp:spPr>
        <a:xfrm>
          <a:off x="0" y="3819332"/>
          <a:ext cx="10972800" cy="578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200" kern="1200" dirty="0"/>
        </a:p>
      </dsp:txBody>
      <dsp:txXfrm>
        <a:off x="0" y="3819332"/>
        <a:ext cx="10972800" cy="578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067EE-C4AB-48AD-8C35-26D8FFDC32AA}">
      <dsp:nvSpPr>
        <dsp:cNvPr id="0" name=""/>
        <dsp:cNvSpPr/>
      </dsp:nvSpPr>
      <dsp:spPr>
        <a:xfrm>
          <a:off x="0" y="0"/>
          <a:ext cx="10515600" cy="138291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A68D2BD-0CF7-4180-9637-03BB93E6CC65}">
      <dsp:nvSpPr>
        <dsp:cNvPr id="0" name=""/>
        <dsp:cNvSpPr/>
      </dsp:nvSpPr>
      <dsp:spPr>
        <a:xfrm>
          <a:off x="318363" y="184388"/>
          <a:ext cx="2297412" cy="10141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6436CD4-2577-447A-A78E-EF87618048A4}">
      <dsp:nvSpPr>
        <dsp:cNvPr id="0" name=""/>
        <dsp:cNvSpPr/>
      </dsp:nvSpPr>
      <dsp:spPr>
        <a:xfrm rot="10800000">
          <a:off x="318363" y="1382912"/>
          <a:ext cx="2297412" cy="16902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Establish Accounts Receivable </a:t>
          </a:r>
        </a:p>
      </dsp:txBody>
      <dsp:txXfrm rot="10800000">
        <a:off x="370343" y="1382912"/>
        <a:ext cx="2193452" cy="1638245"/>
      </dsp:txXfrm>
    </dsp:sp>
    <dsp:sp modelId="{DD70762C-4570-4CB4-A116-01415B810B31}">
      <dsp:nvSpPr>
        <dsp:cNvPr id="0" name=""/>
        <dsp:cNvSpPr/>
      </dsp:nvSpPr>
      <dsp:spPr>
        <a:xfrm>
          <a:off x="2845517" y="184388"/>
          <a:ext cx="2297412" cy="10141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74FAF37-4E90-4D9E-A703-6099347C073F}">
      <dsp:nvSpPr>
        <dsp:cNvPr id="0" name=""/>
        <dsp:cNvSpPr/>
      </dsp:nvSpPr>
      <dsp:spPr>
        <a:xfrm rot="10800000">
          <a:off x="2845517" y="1382912"/>
          <a:ext cx="2297412" cy="16902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Adjust Accounts Receivable </a:t>
          </a:r>
        </a:p>
      </dsp:txBody>
      <dsp:txXfrm rot="10800000">
        <a:off x="2897497" y="1382912"/>
        <a:ext cx="2193452" cy="1638245"/>
      </dsp:txXfrm>
    </dsp:sp>
    <dsp:sp modelId="{BB622D2D-FE2D-4F35-ACF9-61C63B7D060A}">
      <dsp:nvSpPr>
        <dsp:cNvPr id="0" name=""/>
        <dsp:cNvSpPr/>
      </dsp:nvSpPr>
      <dsp:spPr>
        <a:xfrm>
          <a:off x="5372670" y="184388"/>
          <a:ext cx="2297412" cy="10141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DD5C4EB-AE36-4BBF-B702-D03ABAF09437}">
      <dsp:nvSpPr>
        <dsp:cNvPr id="0" name=""/>
        <dsp:cNvSpPr/>
      </dsp:nvSpPr>
      <dsp:spPr>
        <a:xfrm rot="10800000">
          <a:off x="5372670" y="1382912"/>
          <a:ext cx="2297412" cy="16902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Collect Accounts Receivable </a:t>
          </a:r>
        </a:p>
      </dsp:txBody>
      <dsp:txXfrm rot="10800000">
        <a:off x="5424650" y="1382912"/>
        <a:ext cx="2193452" cy="1638245"/>
      </dsp:txXfrm>
    </dsp:sp>
    <dsp:sp modelId="{A26E85F6-6B2D-4E97-8ED9-0DACF556DDDF}">
      <dsp:nvSpPr>
        <dsp:cNvPr id="0" name=""/>
        <dsp:cNvSpPr/>
      </dsp:nvSpPr>
      <dsp:spPr>
        <a:xfrm>
          <a:off x="7899823" y="184388"/>
          <a:ext cx="2297412" cy="10141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5EB12DE-E50E-46DE-906A-5415FDCC4C3B}">
      <dsp:nvSpPr>
        <dsp:cNvPr id="0" name=""/>
        <dsp:cNvSpPr/>
      </dsp:nvSpPr>
      <dsp:spPr>
        <a:xfrm rot="10800000">
          <a:off x="7899823" y="1382912"/>
          <a:ext cx="2297412" cy="16902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Adjust Collection Entry </a:t>
          </a:r>
        </a:p>
      </dsp:txBody>
      <dsp:txXfrm rot="10800000">
        <a:off x="7951803" y="1382912"/>
        <a:ext cx="2193452" cy="16382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F568A9-B592-4C8B-9280-5526344FA6CE}">
      <dsp:nvSpPr>
        <dsp:cNvPr id="0" name=""/>
        <dsp:cNvSpPr/>
      </dsp:nvSpPr>
      <dsp:spPr>
        <a:xfrm>
          <a:off x="514310" y="0"/>
          <a:ext cx="5828854" cy="463475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62486C-AD1B-48C1-B5CF-9BC0B5350EB6}">
      <dsp:nvSpPr>
        <dsp:cNvPr id="0" name=""/>
        <dsp:cNvSpPr/>
      </dsp:nvSpPr>
      <dsp:spPr>
        <a:xfrm>
          <a:off x="7366" y="1390427"/>
          <a:ext cx="2207250" cy="18539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General Ledger (GL)</a:t>
          </a:r>
        </a:p>
      </dsp:txBody>
      <dsp:txXfrm>
        <a:off x="97866" y="1480927"/>
        <a:ext cx="2026250" cy="1672903"/>
      </dsp:txXfrm>
    </dsp:sp>
    <dsp:sp modelId="{76E4745D-10DA-41A7-B7EC-FBF517692507}">
      <dsp:nvSpPr>
        <dsp:cNvPr id="0" name=""/>
        <dsp:cNvSpPr/>
      </dsp:nvSpPr>
      <dsp:spPr>
        <a:xfrm>
          <a:off x="2325112" y="1390427"/>
          <a:ext cx="2207250" cy="18539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 Comptroller Object (COBJ)</a:t>
          </a:r>
          <a:endParaRPr lang="en-US" sz="2600" kern="1200" dirty="0"/>
        </a:p>
      </dsp:txBody>
      <dsp:txXfrm>
        <a:off x="2415612" y="1480927"/>
        <a:ext cx="2026250" cy="1672903"/>
      </dsp:txXfrm>
    </dsp:sp>
    <dsp:sp modelId="{C8D22185-12D1-4E1D-A758-677EFF5224C4}">
      <dsp:nvSpPr>
        <dsp:cNvPr id="0" name=""/>
        <dsp:cNvSpPr/>
      </dsp:nvSpPr>
      <dsp:spPr>
        <a:xfrm>
          <a:off x="4642859" y="1390427"/>
          <a:ext cx="2207250" cy="18539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T-code</a:t>
          </a:r>
        </a:p>
      </dsp:txBody>
      <dsp:txXfrm>
        <a:off x="4733359" y="1480927"/>
        <a:ext cx="2026250" cy="16729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A58B2-D8EA-4278-A6DF-B27A8F488EE8}">
      <dsp:nvSpPr>
        <dsp:cNvPr id="0" name=""/>
        <dsp:cNvSpPr/>
      </dsp:nvSpPr>
      <dsp:spPr>
        <a:xfrm>
          <a:off x="0" y="2694810"/>
          <a:ext cx="4010795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22244C-286E-49B0-8EED-04570F685287}">
      <dsp:nvSpPr>
        <dsp:cNvPr id="0" name=""/>
        <dsp:cNvSpPr/>
      </dsp:nvSpPr>
      <dsp:spPr>
        <a:xfrm>
          <a:off x="0" y="1574262"/>
          <a:ext cx="4010795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22A61-FF95-43A5-821C-096B25A877DA}">
      <dsp:nvSpPr>
        <dsp:cNvPr id="0" name=""/>
        <dsp:cNvSpPr/>
      </dsp:nvSpPr>
      <dsp:spPr>
        <a:xfrm>
          <a:off x="1042806" y="507074"/>
          <a:ext cx="2967988" cy="1067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Tracked on 64 screen</a:t>
          </a:r>
        </a:p>
      </dsp:txBody>
      <dsp:txXfrm>
        <a:off x="1042806" y="507074"/>
        <a:ext cx="2967988" cy="1067188"/>
      </dsp:txXfrm>
    </dsp:sp>
    <dsp:sp modelId="{E8B27483-61F9-425C-A55A-601F471A56CC}">
      <dsp:nvSpPr>
        <dsp:cNvPr id="0" name=""/>
        <dsp:cNvSpPr/>
      </dsp:nvSpPr>
      <dsp:spPr>
        <a:xfrm>
          <a:off x="0" y="507074"/>
          <a:ext cx="1042806" cy="106718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Billed</a:t>
          </a:r>
        </a:p>
      </dsp:txBody>
      <dsp:txXfrm>
        <a:off x="50915" y="557989"/>
        <a:ext cx="940976" cy="1016273"/>
      </dsp:txXfrm>
    </dsp:sp>
    <dsp:sp modelId="{BBADC6FE-F359-4FB8-A7EF-812E3501A79C}">
      <dsp:nvSpPr>
        <dsp:cNvPr id="0" name=""/>
        <dsp:cNvSpPr/>
      </dsp:nvSpPr>
      <dsp:spPr>
        <a:xfrm>
          <a:off x="1042806" y="1627622"/>
          <a:ext cx="2967988" cy="1067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Not Tracked on 64 screen</a:t>
          </a:r>
        </a:p>
      </dsp:txBody>
      <dsp:txXfrm>
        <a:off x="1042806" y="1627622"/>
        <a:ext cx="2967988" cy="1067188"/>
      </dsp:txXfrm>
    </dsp:sp>
    <dsp:sp modelId="{23231589-879A-4BA9-BFBB-34E9F1D29E93}">
      <dsp:nvSpPr>
        <dsp:cNvPr id="0" name=""/>
        <dsp:cNvSpPr/>
      </dsp:nvSpPr>
      <dsp:spPr>
        <a:xfrm>
          <a:off x="0" y="1627622"/>
          <a:ext cx="1042806" cy="106718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Unbilled</a:t>
          </a:r>
        </a:p>
      </dsp:txBody>
      <dsp:txXfrm>
        <a:off x="50915" y="1678537"/>
        <a:ext cx="940976" cy="1016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30A7F6-A62E-27BF-DF86-6EA19FFB50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9B9BCD-E94F-D1E8-F80D-B56A849134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1A2F3-4763-424B-B0A0-5BEDF0FF7978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B9975-175B-DDB3-2A90-C5908FD554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CF5CE-EE76-C4D2-DBCB-013D26ADD9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0FAB-6194-45DB-9C15-2EFD248008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6135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8D1C7-9CBE-4284-9C7C-CF60303AD4A8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59DCC-177F-4C18-ADC2-707110EBBB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449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2A546-A196-A30D-A1AC-8F7035F94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8410B-C997-FF2B-51A4-75E4A45F5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C7A22B-13A9-5617-25BA-F0F01B7C1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3E319-2893-C455-EF93-A8A87ECBA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391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97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54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17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0EE24-D83B-D632-EA95-397C42C5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CD949-9714-C0D7-9875-964307B3E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849E2-B528-588F-AEE9-4E34239EC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907B0-A8B7-81A9-AF6B-9773433400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16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101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240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3D553-F105-CC7B-DA54-04D405C8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DC45B-3CB6-F9AB-D241-42B6A4B72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D3A8A1-E868-41A3-CB66-209B7B3EE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C95BF-6ABC-04E6-08FE-2D12E97A8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03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276B5-244B-8AEE-467F-526BF97BA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F7CF9-EAEE-20D2-BD85-4FC6C2D7B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365C3-D576-A01A-71A1-A95B15418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52BF4-75B3-A685-30F4-D5AE027E5D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79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61914-D751-0101-D342-F34ECD6D7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1AC13-6A6D-C096-D7FE-A795609B1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766363-23B7-C6DF-AD2F-E3023CB41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97995-D624-13EA-17CC-EE3140165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696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B710-AC78-0B22-CC5D-6B4CEFACF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C9C0F-960D-5BE4-E493-AE535F808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2AD532-00EC-7B06-7953-39ECD8577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9946-AD0D-F822-9056-14666D937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22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E52C6-5E11-8063-0029-BF07AD489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90BE2-5F2F-C4F4-DE19-6F23D5481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B7F27-5CD1-5784-9FE5-6F51B890A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CEA60-367A-60E8-0171-8F99F4B95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84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BD606-0D41-B5A7-380D-88505D523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562BD6-4504-AFEF-2CEA-B488AE87C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E7FBAE-E7BC-7597-619C-859D9F27B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36F52-9113-12F7-A743-D4CA4701C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64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7EE89-A818-99D6-2F48-F3A20D039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523728-0609-7C33-6857-22FDFB539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6E7079-6788-AFC9-FC58-E9AE91EEF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BA85A-5CBF-D1A4-B079-A96F3E74D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823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8A5AB-5B54-8443-9336-2115ADB46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4F544-7040-FFDA-F84E-DD2917053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8B1D1B-9D0E-1C5E-6892-2A4062514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52A07-076C-499F-C0B0-1B6C558D7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096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CEB0C-1388-3686-8B2D-14C6036E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CD4FD-76D0-C012-E525-D47203B22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48996-42BF-417D-E781-55D65E4D9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89F30-3A0E-326B-1244-64A76BA58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51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3C287-408D-997D-D452-EC7A2E80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B8992-18CA-2F32-FF7C-5638E6BD7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72559-3AA7-BCAF-4353-3DE8CFD0B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F4FCE-D9FD-4536-65AB-AE7A19474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00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07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62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04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747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256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62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612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02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414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976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409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873B1-DF1C-4067-24D5-CDE0DC89E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E3C880-4F03-7051-B717-16381797C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93D66B-4B5B-EF05-9A9D-5574A2FBE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5C374-DB35-03F7-ADF4-A08E3F899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46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4538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03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47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494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171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2595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91B78-DE25-F4E0-790D-4CB68761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FBAAE-D694-0F0F-0C05-346874A34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C6D494-5A49-03F5-D374-0E9EC84D3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4EB55-AFFD-40C7-9384-D224B53B3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934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2131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415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834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0601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480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67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089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177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688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315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482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79C58-3753-43A4-B424-E71F79FF28DD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6558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59DCC-177F-4C18-ADC2-707110EBBBB1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3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305541-7E76-283C-1D84-16A277549A08}"/>
              </a:ext>
            </a:extLst>
          </p:cNvPr>
          <p:cNvSpPr/>
          <p:nvPr userDrawn="1"/>
        </p:nvSpPr>
        <p:spPr>
          <a:xfrm>
            <a:off x="0" y="5040350"/>
            <a:ext cx="12192000" cy="1817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C018182-969F-B675-2739-C03F0D7C4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686018"/>
            <a:ext cx="7837448" cy="3169127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456EB3F3-0291-8439-B637-1A9DD9DD5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1568" y="5188227"/>
            <a:ext cx="8959607" cy="1355834"/>
          </a:xfrm>
        </p:spPr>
        <p:txBody>
          <a:bodyPr anchor="ctr"/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277E1B-23EC-1B8C-4C4C-E77B19454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872146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Oregon Department of Administrative Services logo">
            <a:extLst>
              <a:ext uri="{FF2B5EF4-FFF2-40B4-BE49-F238E27FC236}">
                <a16:creationId xmlns:a16="http://schemas.microsoft.com/office/drawing/2014/main" id="{E5EA0063-3417-6036-23F2-3866920F05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1" y="5297936"/>
            <a:ext cx="1135124" cy="1297285"/>
          </a:xfrm>
          <a:prstGeom prst="rect">
            <a:avLst/>
          </a:prstGeom>
        </p:spPr>
      </p:pic>
      <p:pic>
        <p:nvPicPr>
          <p:cNvPr id="9" name="Picture 8" descr="Official state seal of the state of Oregon">
            <a:extLst>
              <a:ext uri="{FF2B5EF4-FFF2-40B4-BE49-F238E27FC236}">
                <a16:creationId xmlns:a16="http://schemas.microsoft.com/office/drawing/2014/main" id="{A4DCCCA0-FC2C-FA0D-459C-BFF404D194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895" y="1443715"/>
            <a:ext cx="2480131" cy="248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96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36E-A6F7-4D8A-9345-DF0D974A75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190732"/>
            <a:ext cx="3935412" cy="447823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Agenda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8E83C5-0587-60A1-0F3B-EC95A68B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559643" y="1853514"/>
            <a:ext cx="0" cy="31633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37D3C46-501D-CE73-7664-BA54FA0FB3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5261" y="1648869"/>
            <a:ext cx="4698812" cy="3560259"/>
          </a:xfrm>
        </p:spPr>
        <p:txBody>
          <a:bodyPr anchor="ctr"/>
          <a:lstStyle>
            <a:lvl1pPr indent="-731520">
              <a:buFont typeface="+mj-lt"/>
              <a:buAutoNum type="arabicPeriod"/>
              <a:defRPr/>
            </a:lvl1pPr>
          </a:lstStyle>
          <a:p>
            <a:pPr lvl="0"/>
            <a:r>
              <a:rPr lang="en-US" dirty="0"/>
              <a:t>Insert agenda item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A53186-1DB9-D05B-6544-B098516B6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94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5381-98D8-4370-8616-5D2867D51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Insert Transition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3E8B0-1588-4671-BEB3-ACBFD1A220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B5F17E-7931-07CD-1E9A-C39AF5D27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64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E05DC77-F577-6723-2214-A3329C508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-1" y="3286125"/>
            <a:ext cx="12192001" cy="272415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00741D85-ECB3-80C5-A3B2-5D220C169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8200" y="2674620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DAC1EB2-89DB-29E3-4DAB-06D8D6A065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4905" y="4342234"/>
            <a:ext cx="1545336" cy="91392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7A885650-4A08-015B-2B36-67961710814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82781" y="2681263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F39858F3-2D10-0B76-1354-812EEB8FD0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82432" y="4342713"/>
            <a:ext cx="1545336" cy="91344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A7CB50D-5C4E-9060-69ED-946AEAF89C9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327363" y="2674620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6832F117-491D-DD63-C367-2D6C457AD2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26665" y="4342234"/>
            <a:ext cx="1545336" cy="91344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FEB0F629-2F43-A038-3606-1E8DF50AA9C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564580" y="2685046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6F410407-A842-9253-190C-167182B1419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61286" y="4342235"/>
            <a:ext cx="1545336" cy="91344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5E74B19C-46A6-FFEB-CF79-D45AA7B7E9F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809162" y="2681263"/>
            <a:ext cx="1544638" cy="1508760"/>
          </a:xfrm>
          <a:prstGeom prst="ellipse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203109D4-8833-B1F0-ADDC-04E505CEC0B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08813" y="4336134"/>
            <a:ext cx="1545336" cy="913441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73601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B29BDBAD-0F98-4BFC-E7C0-734811262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10100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9B75507-642B-9363-3146-3775C4A57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917948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3BDA65F0-251C-69A4-8EAA-CBA2994B4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02252" y="1795909"/>
            <a:ext cx="2971800" cy="4297680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8">
            <a:extLst>
              <a:ext uri="{FF2B5EF4-FFF2-40B4-BE49-F238E27FC236}">
                <a16:creationId xmlns:a16="http://schemas.microsoft.com/office/drawing/2014/main" id="{5966DFB0-0A3D-FF4C-E583-C2701ABDBB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16552" y="1913828"/>
            <a:ext cx="2743200" cy="246888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1A99F8-A25B-7A17-B1CA-0AB5C8E275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552" y="4509486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3C5A3C68-141D-A5FF-F642-E4DDDEE0E2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6552" y="5015134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92CB6109-FEA2-07F8-27E0-D645C26D3A3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24400" y="1913828"/>
            <a:ext cx="2743200" cy="246888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1C7ABD6B-0DCE-7578-305B-B68963C2AD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24400" y="4509486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2DE3311C-90D1-8C3A-DFCC-6B6D8CDDBB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24400" y="5015134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0E082D8-97D2-25E1-72E1-F54275DAC0E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032248" y="1913828"/>
            <a:ext cx="2743200" cy="246888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7984FC97-C37D-087A-48C8-6E5D0B21F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32248" y="4506039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BE77486-2473-6943-490E-B80726BDEA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32248" y="5011688"/>
            <a:ext cx="2743200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3694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9DAE9-77B9-1DBD-E20D-98D8BBB3A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50918F91-3FF0-4ECD-8420-333F82304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0" y="2325690"/>
            <a:ext cx="12192000" cy="3395660"/>
          </a:xfrm>
          <a:solidFill>
            <a:schemeClr val="tx2"/>
          </a:solidFill>
          <a:ln>
            <a:noFill/>
          </a:ln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8">
            <a:extLst>
              <a:ext uri="{FF2B5EF4-FFF2-40B4-BE49-F238E27FC236}">
                <a16:creationId xmlns:a16="http://schemas.microsoft.com/office/drawing/2014/main" id="{0537304A-ACB8-87C9-BF9C-9E8E2EBEE1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00701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6">
            <a:extLst>
              <a:ext uri="{FF2B5EF4-FFF2-40B4-BE49-F238E27FC236}">
                <a16:creationId xmlns:a16="http://schemas.microsoft.com/office/drawing/2014/main" id="{C2A48EA3-F23B-E04E-B365-B82758DA02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00701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36">
            <a:extLst>
              <a:ext uri="{FF2B5EF4-FFF2-40B4-BE49-F238E27FC236}">
                <a16:creationId xmlns:a16="http://schemas.microsoft.com/office/drawing/2014/main" id="{E017AE36-11CC-C10B-FA48-1C21E5AA78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00701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28">
            <a:extLst>
              <a:ext uri="{FF2B5EF4-FFF2-40B4-BE49-F238E27FC236}">
                <a16:creationId xmlns:a16="http://schemas.microsoft.com/office/drawing/2014/main" id="{AF5D24B0-E012-FB93-5818-A5C22E1FCE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1152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6">
            <a:extLst>
              <a:ext uri="{FF2B5EF4-FFF2-40B4-BE49-F238E27FC236}">
                <a16:creationId xmlns:a16="http://schemas.microsoft.com/office/drawing/2014/main" id="{803A8430-71B7-DF45-7FAE-A4E0AEA916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31152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9" name="Text Placeholder 36">
            <a:extLst>
              <a:ext uri="{FF2B5EF4-FFF2-40B4-BE49-F238E27FC236}">
                <a16:creationId xmlns:a16="http://schemas.microsoft.com/office/drawing/2014/main" id="{41254887-26D7-B7CB-C5C0-85C1C5F14A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31152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8">
            <a:extLst>
              <a:ext uri="{FF2B5EF4-FFF2-40B4-BE49-F238E27FC236}">
                <a16:creationId xmlns:a16="http://schemas.microsoft.com/office/drawing/2014/main" id="{2E67337B-05AB-7BAE-47D8-0676C1B8FA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1603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Text Placeholder 36">
            <a:extLst>
              <a:ext uri="{FF2B5EF4-FFF2-40B4-BE49-F238E27FC236}">
                <a16:creationId xmlns:a16="http://schemas.microsoft.com/office/drawing/2014/main" id="{65A6F855-A7AF-3914-6778-8AED09AEF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61603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6B5BA660-2606-44A0-06A0-A47E99F16F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1603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8">
            <a:extLst>
              <a:ext uri="{FF2B5EF4-FFF2-40B4-BE49-F238E27FC236}">
                <a16:creationId xmlns:a16="http://schemas.microsoft.com/office/drawing/2014/main" id="{D34E50BE-8A06-056C-962C-5C458C5570B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592054" y="2546128"/>
            <a:ext cx="1999748" cy="183657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55A762EE-7346-EE67-AAB8-774A8CFFA3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92054" y="4509486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122F4E53-6214-B116-F925-DBA70CD4F0A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92054" y="5015134"/>
            <a:ext cx="1999748" cy="485775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7022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5DBFCF56-B31A-E24C-F794-80C51AAE4CEE}"/>
              </a:ext>
            </a:extLst>
          </p:cNvPr>
          <p:cNvSpPr txBox="1"/>
          <p:nvPr userDrawn="1"/>
        </p:nvSpPr>
        <p:spPr>
          <a:xfrm>
            <a:off x="1078204" y="3062413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 dirty="0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6813C453-F512-1DB4-1829-F3E49DCF458A}"/>
              </a:ext>
            </a:extLst>
          </p:cNvPr>
          <p:cNvSpPr txBox="1"/>
          <p:nvPr userDrawn="1"/>
        </p:nvSpPr>
        <p:spPr>
          <a:xfrm>
            <a:off x="7307977" y="3062413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 dirty="0">
                <a:solidFill>
                  <a:srgbClr val="FFFFFF"/>
                </a:solidFill>
                <a:latin typeface="Aptos" panose="020B0004020202020204" pitchFamily="34" charset="0"/>
              </a:rPr>
              <a:t>4</a:t>
            </a:r>
          </a:p>
        </p:txBody>
      </p:sp>
      <p:sp>
        <p:nvSpPr>
          <p:cNvPr id="8" name="TextBox 40">
            <a:extLst>
              <a:ext uri="{FF2B5EF4-FFF2-40B4-BE49-F238E27FC236}">
                <a16:creationId xmlns:a16="http://schemas.microsoft.com/office/drawing/2014/main" id="{DF9D4CA0-A7D7-A8CC-A366-44699CE3608E}"/>
              </a:ext>
            </a:extLst>
          </p:cNvPr>
          <p:cNvSpPr txBox="1"/>
          <p:nvPr userDrawn="1"/>
        </p:nvSpPr>
        <p:spPr>
          <a:xfrm>
            <a:off x="9393531" y="3166395"/>
            <a:ext cx="1741183" cy="406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3600" spc="239" dirty="0">
                <a:solidFill>
                  <a:srgbClr val="FFFFFF"/>
                </a:solidFill>
                <a:latin typeface="Aptos" panose="020B0004020202020204" pitchFamily="34" charset="0"/>
              </a:rPr>
              <a:t>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A911CE-B114-24DC-29B5-E8428610E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67059" y="2574926"/>
            <a:ext cx="1996017" cy="3105150"/>
            <a:chOff x="5098544" y="2574926"/>
            <a:chExt cx="1996017" cy="3105150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71B4F93E-C37D-4E7B-CD16-5FFF06EDF718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tx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34">
              <a:extLst>
                <a:ext uri="{FF2B5EF4-FFF2-40B4-BE49-F238E27FC236}">
                  <a16:creationId xmlns:a16="http://schemas.microsoft.com/office/drawing/2014/main" id="{6FD902F3-DFDF-A715-5A74-7CDFE05DE591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12" name="AutoShape 4">
              <a:extLst>
                <a:ext uri="{FF2B5EF4-FFF2-40B4-BE49-F238E27FC236}">
                  <a16:creationId xmlns:a16="http://schemas.microsoft.com/office/drawing/2014/main" id="{2196E0F8-F682-AB5D-40F3-54AD74F37E19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EA5110B4-30B2-6635-41B5-8776E9FB84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574365E9-60F1-FF72-0D0B-22918F934C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A1507D-8472-929B-FFC8-8AFC85B20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6869" y="2574926"/>
            <a:ext cx="1996017" cy="3105150"/>
            <a:chOff x="5098544" y="2574926"/>
            <a:chExt cx="1996017" cy="3105150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6B838728-A0C0-5A26-6DA2-6DA6354B0585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6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7" name="TextBox 34">
              <a:extLst>
                <a:ext uri="{FF2B5EF4-FFF2-40B4-BE49-F238E27FC236}">
                  <a16:creationId xmlns:a16="http://schemas.microsoft.com/office/drawing/2014/main" id="{47831CD4-16FC-E1E8-F28B-B0C48AE86F27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18" name="AutoShape 4">
              <a:extLst>
                <a:ext uri="{FF2B5EF4-FFF2-40B4-BE49-F238E27FC236}">
                  <a16:creationId xmlns:a16="http://schemas.microsoft.com/office/drawing/2014/main" id="{11D95D64-436A-5F11-7B34-CE76D2DD4C50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A1F26730-AD90-2E87-9D91-229A542E07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7E77D0AA-2DDC-2375-3EF6-86B785B793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0D4C5A-6B19-7796-586F-4B8AE2516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7783" y="2574926"/>
            <a:ext cx="1996017" cy="3105150"/>
            <a:chOff x="5098544" y="2574926"/>
            <a:chExt cx="1996017" cy="3105150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297EFE30-1E51-CB8E-EF6A-D48F0450CCFC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3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F99AA7E6-D5FF-60A1-0837-3AC7AB50EDE3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24" name="AutoShape 4">
              <a:extLst>
                <a:ext uri="{FF2B5EF4-FFF2-40B4-BE49-F238E27FC236}">
                  <a16:creationId xmlns:a16="http://schemas.microsoft.com/office/drawing/2014/main" id="{2AFAF780-7EA5-E63A-B46E-54F9265F927C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A1F57723-0490-7C2F-D047-67614FBEE4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26" name="Picture 6">
              <a:extLst>
                <a:ext uri="{FF2B5EF4-FFF2-40B4-BE49-F238E27FC236}">
                  <a16:creationId xmlns:a16="http://schemas.microsoft.com/office/drawing/2014/main" id="{EE9B04CB-D41A-5C49-5588-5ED9013CC1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BAB0C4-DE70-91B9-2824-500B41AEC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98544" y="2574926"/>
            <a:ext cx="1996017" cy="3105150"/>
            <a:chOff x="5098544" y="2574926"/>
            <a:chExt cx="1996017" cy="3105150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3A025B3C-7FDE-03D3-E709-ED3DCD270F70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id="{22C9A5F5-72F2-7130-F16E-0130CB3E5C66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0" name="AutoShape 4">
              <a:extLst>
                <a:ext uri="{FF2B5EF4-FFF2-40B4-BE49-F238E27FC236}">
                  <a16:creationId xmlns:a16="http://schemas.microsoft.com/office/drawing/2014/main" id="{C99CEE32-E480-81F9-E8C7-A69B872DC03F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BABB8EAF-6526-6D52-281A-31F9710843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1C6D28E2-CD15-6FF6-3129-F720B5ADC5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A594A8-42BE-3128-A659-5DE4F7092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28924" y="2574926"/>
            <a:ext cx="1996017" cy="3105150"/>
            <a:chOff x="5098544" y="2574926"/>
            <a:chExt cx="1996017" cy="3105150"/>
          </a:xfrm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65D559C3-3C18-FD12-F51D-6799DB61A8F9}"/>
                </a:ext>
              </a:extLst>
            </p:cNvPr>
            <p:cNvSpPr/>
            <p:nvPr/>
          </p:nvSpPr>
          <p:spPr>
            <a:xfrm>
              <a:off x="5098544" y="3330576"/>
              <a:ext cx="1996017" cy="2349500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2FA1C1-E0E5-5F7C-109D-FF5A06E40978}"/>
                </a:ext>
              </a:extLst>
            </p:cNvPr>
            <p:cNvSpPr txBox="1"/>
            <p:nvPr userDrawn="1"/>
          </p:nvSpPr>
          <p:spPr>
            <a:xfrm>
              <a:off x="5231386" y="3062413"/>
              <a:ext cx="1741183" cy="406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3600" spc="239" dirty="0">
                  <a:solidFill>
                    <a:srgbClr val="FFFFFF"/>
                  </a:solidFill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6" name="AutoShape 4">
              <a:extLst>
                <a:ext uri="{FF2B5EF4-FFF2-40B4-BE49-F238E27FC236}">
                  <a16:creationId xmlns:a16="http://schemas.microsoft.com/office/drawing/2014/main" id="{2B2C6F81-7627-1E03-65F6-8336150BBB2B}"/>
                </a:ext>
              </a:extLst>
            </p:cNvPr>
            <p:cNvSpPr/>
            <p:nvPr/>
          </p:nvSpPr>
          <p:spPr>
            <a:xfrm>
              <a:off x="5098544" y="2574926"/>
              <a:ext cx="1996017" cy="95885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37" name="Picture 5">
              <a:extLst>
                <a:ext uri="{FF2B5EF4-FFF2-40B4-BE49-F238E27FC236}">
                  <a16:creationId xmlns:a16="http://schemas.microsoft.com/office/drawing/2014/main" id="{867C3D22-BB70-5120-F67F-1319B06358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5524086" y="2758109"/>
              <a:ext cx="1144934" cy="1144934"/>
            </a:xfrm>
            <a:prstGeom prst="rect">
              <a:avLst/>
            </a:prstGeom>
          </p:spPr>
        </p:pic>
        <p:pic>
          <p:nvPicPr>
            <p:cNvPr id="38" name="Picture 6">
              <a:extLst>
                <a:ext uri="{FF2B5EF4-FFF2-40B4-BE49-F238E27FC236}">
                  <a16:creationId xmlns:a16="http://schemas.microsoft.com/office/drawing/2014/main" id="{CDA40CFF-47A6-6D06-F5CB-0807BD713B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619011" y="2853359"/>
              <a:ext cx="954434" cy="954434"/>
            </a:xfrm>
            <a:prstGeom prst="rect">
              <a:avLst/>
            </a:prstGeom>
          </p:spPr>
        </p:pic>
      </p:grpSp>
      <p:sp>
        <p:nvSpPr>
          <p:cNvPr id="46" name="Text Placeholder 123">
            <a:extLst>
              <a:ext uri="{FF2B5EF4-FFF2-40B4-BE49-F238E27FC236}">
                <a16:creationId xmlns:a16="http://schemas.microsoft.com/office/drawing/2014/main" id="{01F10AEC-4BB3-771E-8583-126426D478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8792" y="3056256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2" name="Text Placeholder 125">
            <a:extLst>
              <a:ext uri="{FF2B5EF4-FFF2-40B4-BE49-F238E27FC236}">
                <a16:creationId xmlns:a16="http://schemas.microsoft.com/office/drawing/2014/main" id="{2B8C42A8-F46D-98A4-0094-CD7637EDDF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2703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5" name="Text Placeholder 123">
            <a:extLst>
              <a:ext uri="{FF2B5EF4-FFF2-40B4-BE49-F238E27FC236}">
                <a16:creationId xmlns:a16="http://schemas.microsoft.com/office/drawing/2014/main" id="{63E4A342-EDC4-0FCB-C1CB-32126BF746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98982" y="3048953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1" name="Text Placeholder 125">
            <a:extLst>
              <a:ext uri="{FF2B5EF4-FFF2-40B4-BE49-F238E27FC236}">
                <a16:creationId xmlns:a16="http://schemas.microsoft.com/office/drawing/2014/main" id="{E0647D1B-060E-68CF-836E-0F94FD6F6A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62893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39" name="Text Placeholder 123">
            <a:extLst>
              <a:ext uri="{FF2B5EF4-FFF2-40B4-BE49-F238E27FC236}">
                <a16:creationId xmlns:a16="http://schemas.microsoft.com/office/drawing/2014/main" id="{F4786AD0-3460-815E-17C6-D0F67B9E66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0240" y="3054351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40" name="Text Placeholder 125">
            <a:extLst>
              <a:ext uri="{FF2B5EF4-FFF2-40B4-BE49-F238E27FC236}">
                <a16:creationId xmlns:a16="http://schemas.microsoft.com/office/drawing/2014/main" id="{B4CF7C26-9032-1B35-06BA-13A65CA3A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4150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7" name="Text Placeholder 123">
            <a:extLst>
              <a:ext uri="{FF2B5EF4-FFF2-40B4-BE49-F238E27FC236}">
                <a16:creationId xmlns:a16="http://schemas.microsoft.com/office/drawing/2014/main" id="{042E591D-0092-63A3-1124-D8275EDBA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60847" y="3056256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43" name="Text Placeholder 125">
            <a:extLst>
              <a:ext uri="{FF2B5EF4-FFF2-40B4-BE49-F238E27FC236}">
                <a16:creationId xmlns:a16="http://schemas.microsoft.com/office/drawing/2014/main" id="{72A5DF64-0DC7-8EEA-5667-99D0C45529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24758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  <p:sp>
        <p:nvSpPr>
          <p:cNvPr id="48" name="Text Placeholder 123">
            <a:extLst>
              <a:ext uri="{FF2B5EF4-FFF2-40B4-BE49-F238E27FC236}">
                <a16:creationId xmlns:a16="http://schemas.microsoft.com/office/drawing/2014/main" id="{31839C9D-E9DF-A33F-7836-B87B6CFE90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91688" y="3048953"/>
            <a:ext cx="731520" cy="548640"/>
          </a:xfrm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44" name="Text Placeholder 125">
            <a:extLst>
              <a:ext uri="{FF2B5EF4-FFF2-40B4-BE49-F238E27FC236}">
                <a16:creationId xmlns:a16="http://schemas.microsoft.com/office/drawing/2014/main" id="{4EC89CE8-12F8-8564-3D26-E599AE8A57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53617" y="4207347"/>
            <a:ext cx="1803699" cy="128653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Item</a:t>
            </a:r>
          </a:p>
        </p:txBody>
      </p:sp>
    </p:spTree>
    <p:extLst>
      <p:ext uri="{BB962C8B-B14F-4D97-AF65-F5344CB8AC3E}">
        <p14:creationId xmlns:p14="http://schemas.microsoft.com/office/powerpoint/2010/main" val="246536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D1CF29F-29C9-F618-6CB2-3C03EAC83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8641" y="2819873"/>
            <a:ext cx="883744" cy="1372938"/>
            <a:chOff x="738641" y="2819873"/>
            <a:chExt cx="883744" cy="1372938"/>
          </a:xfrm>
        </p:grpSpPr>
        <p:sp>
          <p:nvSpPr>
            <p:cNvPr id="79" name="AutoShape 45">
              <a:extLst>
                <a:ext uri="{FF2B5EF4-FFF2-40B4-BE49-F238E27FC236}">
                  <a16:creationId xmlns:a16="http://schemas.microsoft.com/office/drawing/2014/main" id="{00D4E6FF-6782-5C34-B13F-0CC17398A5D3}"/>
                </a:ext>
              </a:extLst>
            </p:cNvPr>
            <p:cNvSpPr/>
            <p:nvPr userDrawn="1"/>
          </p:nvSpPr>
          <p:spPr>
            <a:xfrm>
              <a:off x="1152875" y="3528962"/>
              <a:ext cx="40879" cy="663849"/>
            </a:xfrm>
            <a:prstGeom prst="rect">
              <a:avLst/>
            </a:prstGeom>
            <a:solidFill>
              <a:schemeClr val="accent6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80" name="Picture 46">
              <a:extLst>
                <a:ext uri="{FF2B5EF4-FFF2-40B4-BE49-F238E27FC236}">
                  <a16:creationId xmlns:a16="http://schemas.microsoft.com/office/drawing/2014/main" id="{859810E6-60DE-FC2E-9949-01CAB72AED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738641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557F625-5446-2B84-EB95-536C47F79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104056" y="2819873"/>
            <a:ext cx="883744" cy="1372938"/>
            <a:chOff x="3104056" y="2819873"/>
            <a:chExt cx="883744" cy="1372938"/>
          </a:xfrm>
        </p:grpSpPr>
        <p:pic>
          <p:nvPicPr>
            <p:cNvPr id="5" name="Picture 50">
              <a:extLst>
                <a:ext uri="{FF2B5EF4-FFF2-40B4-BE49-F238E27FC236}">
                  <a16:creationId xmlns:a16="http://schemas.microsoft.com/office/drawing/2014/main" id="{9391E62E-9EB6-301B-F10A-31C7D1FF01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3104056" y="2819873"/>
              <a:ext cx="883744" cy="883744"/>
            </a:xfrm>
            <a:prstGeom prst="rect">
              <a:avLst/>
            </a:prstGeom>
          </p:spPr>
        </p:pic>
        <p:sp>
          <p:nvSpPr>
            <p:cNvPr id="4" name="AutoShape 49">
              <a:extLst>
                <a:ext uri="{FF2B5EF4-FFF2-40B4-BE49-F238E27FC236}">
                  <a16:creationId xmlns:a16="http://schemas.microsoft.com/office/drawing/2014/main" id="{2D3F6D6B-0871-E480-131B-3FB17CDC140C}"/>
                </a:ext>
              </a:extLst>
            </p:cNvPr>
            <p:cNvSpPr/>
            <p:nvPr userDrawn="1"/>
          </p:nvSpPr>
          <p:spPr>
            <a:xfrm>
              <a:off x="3513732" y="3528962"/>
              <a:ext cx="40879" cy="663849"/>
            </a:xfrm>
            <a:prstGeom prst="rect">
              <a:avLst/>
            </a:prstGeom>
            <a:solidFill>
              <a:schemeClr val="tx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23DCE21-6874-951A-88FB-5923BC93E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42897" y="2819873"/>
            <a:ext cx="883744" cy="1372938"/>
            <a:chOff x="5442897" y="2819873"/>
            <a:chExt cx="883744" cy="1372938"/>
          </a:xfrm>
        </p:grpSpPr>
        <p:sp>
          <p:nvSpPr>
            <p:cNvPr id="83" name="AutoShape 53">
              <a:extLst>
                <a:ext uri="{FF2B5EF4-FFF2-40B4-BE49-F238E27FC236}">
                  <a16:creationId xmlns:a16="http://schemas.microsoft.com/office/drawing/2014/main" id="{5B3B98F0-9848-83E6-8D99-BDF193458096}"/>
                </a:ext>
              </a:extLst>
            </p:cNvPr>
            <p:cNvSpPr/>
            <p:nvPr/>
          </p:nvSpPr>
          <p:spPr>
            <a:xfrm>
              <a:off x="5864330" y="3528962"/>
              <a:ext cx="40879" cy="663849"/>
            </a:xfrm>
            <a:prstGeom prst="rect">
              <a:avLst/>
            </a:prstGeom>
            <a:solidFill>
              <a:schemeClr val="accent1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84" name="Picture 54">
              <a:extLst>
                <a:ext uri="{FF2B5EF4-FFF2-40B4-BE49-F238E27FC236}">
                  <a16:creationId xmlns:a16="http://schemas.microsoft.com/office/drawing/2014/main" id="{764265B2-DE50-8DD1-9A9C-93A0EC402A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442897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9B84730-EED6-ACD5-4EF6-AF3F2C62D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93494" y="2819873"/>
            <a:ext cx="883744" cy="1354842"/>
            <a:chOff x="7793494" y="2819873"/>
            <a:chExt cx="883744" cy="1354842"/>
          </a:xfrm>
        </p:grpSpPr>
        <p:sp>
          <p:nvSpPr>
            <p:cNvPr id="87" name="AutoShape 57">
              <a:extLst>
                <a:ext uri="{FF2B5EF4-FFF2-40B4-BE49-F238E27FC236}">
                  <a16:creationId xmlns:a16="http://schemas.microsoft.com/office/drawing/2014/main" id="{40161214-3FC1-FBDA-1F98-05ADB645B31A}"/>
                </a:ext>
              </a:extLst>
            </p:cNvPr>
            <p:cNvSpPr/>
            <p:nvPr/>
          </p:nvSpPr>
          <p:spPr>
            <a:xfrm>
              <a:off x="8214927" y="3510866"/>
              <a:ext cx="40879" cy="663849"/>
            </a:xfrm>
            <a:prstGeom prst="rect">
              <a:avLst/>
            </a:prstGeom>
            <a:solidFill>
              <a:schemeClr val="accent2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88" name="Picture 58">
              <a:extLst>
                <a:ext uri="{FF2B5EF4-FFF2-40B4-BE49-F238E27FC236}">
                  <a16:creationId xmlns:a16="http://schemas.microsoft.com/office/drawing/2014/main" id="{02822DBF-2832-1AAD-248B-65612DA902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793494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0C249EA-6436-3E47-BBA7-EA9612F8B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52775" y="2819873"/>
            <a:ext cx="883744" cy="1372938"/>
            <a:chOff x="10152775" y="2819873"/>
            <a:chExt cx="883744" cy="1372938"/>
          </a:xfrm>
        </p:grpSpPr>
        <p:sp>
          <p:nvSpPr>
            <p:cNvPr id="91" name="AutoShape 61">
              <a:extLst>
                <a:ext uri="{FF2B5EF4-FFF2-40B4-BE49-F238E27FC236}">
                  <a16:creationId xmlns:a16="http://schemas.microsoft.com/office/drawing/2014/main" id="{B4D27BCC-7461-2B81-A71D-20D8F824DBEA}"/>
                </a:ext>
              </a:extLst>
            </p:cNvPr>
            <p:cNvSpPr/>
            <p:nvPr/>
          </p:nvSpPr>
          <p:spPr>
            <a:xfrm>
              <a:off x="10574208" y="3528962"/>
              <a:ext cx="40879" cy="663849"/>
            </a:xfrm>
            <a:prstGeom prst="rect">
              <a:avLst/>
            </a:prstGeom>
            <a:solidFill>
              <a:schemeClr val="accent3"/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pic>
          <p:nvPicPr>
            <p:cNvPr id="92" name="Picture 62">
              <a:extLst>
                <a:ext uri="{FF2B5EF4-FFF2-40B4-BE49-F238E27FC236}">
                  <a16:creationId xmlns:a16="http://schemas.microsoft.com/office/drawing/2014/main" id="{FDE31525-E6EC-8598-FE42-03E6310A82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0152775" y="2819873"/>
              <a:ext cx="883744" cy="883744"/>
            </a:xfrm>
            <a:prstGeom prst="rect">
              <a:avLst/>
            </a:prstGeom>
          </p:spPr>
        </p:pic>
      </p:grpSp>
      <p:grpSp>
        <p:nvGrpSpPr>
          <p:cNvPr id="51" name="Group 5">
            <a:extLst>
              <a:ext uri="{FF2B5EF4-FFF2-40B4-BE49-F238E27FC236}">
                <a16:creationId xmlns:a16="http://schemas.microsoft.com/office/drawing/2014/main" id="{9430B9C4-4F85-DEDC-094D-DDC3C177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5400000">
            <a:off x="397156" y="3772725"/>
            <a:ext cx="1654679" cy="2448991"/>
            <a:chOff x="0" y="0"/>
            <a:chExt cx="4975860" cy="7364473"/>
          </a:xfrm>
          <a:solidFill>
            <a:schemeClr val="accent6"/>
          </a:solidFill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E039D183-C13E-82A0-48E1-39190167400D}"/>
                </a:ext>
              </a:extLst>
            </p:cNvPr>
            <p:cNvSpPr/>
            <p:nvPr/>
          </p:nvSpPr>
          <p:spPr>
            <a:xfrm>
              <a:off x="0" y="0"/>
              <a:ext cx="4975860" cy="7364473"/>
            </a:xfrm>
            <a:custGeom>
              <a:avLst/>
              <a:gdLst/>
              <a:ahLst/>
              <a:cxnLst/>
              <a:rect l="l" t="t" r="r" b="b"/>
              <a:pathLst>
                <a:path w="4975860" h="7364473">
                  <a:moveTo>
                    <a:pt x="4975860" y="0"/>
                  </a:moveTo>
                  <a:lnTo>
                    <a:pt x="4975860" y="6493253"/>
                  </a:lnTo>
                  <a:lnTo>
                    <a:pt x="2486660" y="7364473"/>
                  </a:lnTo>
                  <a:lnTo>
                    <a:pt x="0" y="6493253"/>
                  </a:lnTo>
                  <a:lnTo>
                    <a:pt x="1270" y="5644304"/>
                  </a:lnTo>
                  <a:lnTo>
                    <a:pt x="6350" y="1826992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3" name="Group 8">
            <a:extLst>
              <a:ext uri="{FF2B5EF4-FFF2-40B4-BE49-F238E27FC236}">
                <a16:creationId xmlns:a16="http://schemas.microsoft.com/office/drawing/2014/main" id="{1F6C6DC3-C4D0-C1C2-10C0-92582C95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664653" y="4776030"/>
            <a:ext cx="1660253" cy="452052"/>
            <a:chOff x="-9695" y="0"/>
            <a:chExt cx="5775499" cy="1572547"/>
          </a:xfrm>
          <a:solidFill>
            <a:schemeClr val="tx2"/>
          </a:solidFill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AB2A4854-7567-8CCA-9D31-FCB1497993E1}"/>
                </a:ext>
              </a:extLst>
            </p:cNvPr>
            <p:cNvSpPr/>
            <p:nvPr/>
          </p:nvSpPr>
          <p:spPr>
            <a:xfrm>
              <a:off x="-9695" y="0"/>
              <a:ext cx="5775499" cy="1572547"/>
            </a:xfrm>
            <a:custGeom>
              <a:avLst/>
              <a:gdLst/>
              <a:ahLst/>
              <a:cxnLst/>
              <a:rect l="l" t="t" r="r" b="b"/>
              <a:pathLst>
                <a:path w="5765800" h="1572547">
                  <a:moveTo>
                    <a:pt x="5765800" y="0"/>
                  </a:moveTo>
                  <a:lnTo>
                    <a:pt x="5765800" y="1572547"/>
                  </a:lnTo>
                  <a:lnTo>
                    <a:pt x="2881630" y="584487"/>
                  </a:lnTo>
                  <a:lnTo>
                    <a:pt x="0" y="1572547"/>
                  </a:lnTo>
                  <a:lnTo>
                    <a:pt x="3810" y="410304"/>
                  </a:lnTo>
                  <a:lnTo>
                    <a:pt x="8890" y="17400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5" name="Group 10">
            <a:extLst>
              <a:ext uri="{FF2B5EF4-FFF2-40B4-BE49-F238E27FC236}">
                <a16:creationId xmlns:a16="http://schemas.microsoft.com/office/drawing/2014/main" id="{B80B7161-C141-9B64-D492-F223208FB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2880996" y="3913588"/>
            <a:ext cx="1660255" cy="2176932"/>
            <a:chOff x="0" y="0"/>
            <a:chExt cx="4992628" cy="6546350"/>
          </a:xfrm>
          <a:solidFill>
            <a:schemeClr val="tx2"/>
          </a:solidFill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B7D10432-5CC3-765B-F58F-D9A834B9D2D2}"/>
                </a:ext>
              </a:extLst>
            </p:cNvPr>
            <p:cNvSpPr/>
            <p:nvPr/>
          </p:nvSpPr>
          <p:spPr>
            <a:xfrm>
              <a:off x="0" y="0"/>
              <a:ext cx="4992628" cy="6546350"/>
            </a:xfrm>
            <a:custGeom>
              <a:avLst/>
              <a:gdLst/>
              <a:ahLst/>
              <a:cxnLst/>
              <a:rect l="l" t="t" r="r" b="b"/>
              <a:pathLst>
                <a:path w="4975860" h="6546349">
                  <a:moveTo>
                    <a:pt x="4975860" y="0"/>
                  </a:moveTo>
                  <a:lnTo>
                    <a:pt x="4975860" y="5675130"/>
                  </a:lnTo>
                  <a:lnTo>
                    <a:pt x="2486660" y="6546349"/>
                  </a:lnTo>
                  <a:lnTo>
                    <a:pt x="0" y="5675130"/>
                  </a:lnTo>
                  <a:lnTo>
                    <a:pt x="1270" y="4933172"/>
                  </a:lnTo>
                  <a:lnTo>
                    <a:pt x="6350" y="1603127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57" name="Group 12">
            <a:extLst>
              <a:ext uri="{FF2B5EF4-FFF2-40B4-BE49-F238E27FC236}">
                <a16:creationId xmlns:a16="http://schemas.microsoft.com/office/drawing/2014/main" id="{FD982D5B-DFF7-6311-1EAA-9260579C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615237" y="4171926"/>
            <a:ext cx="2530836" cy="1660255"/>
            <a:chOff x="1" y="-5577"/>
            <a:chExt cx="5061671" cy="3320510"/>
          </a:xfrm>
          <a:solidFill>
            <a:schemeClr val="accent1"/>
          </a:solidFill>
        </p:grpSpPr>
        <p:grpSp>
          <p:nvGrpSpPr>
            <p:cNvPr id="58" name="Group 13">
              <a:extLst>
                <a:ext uri="{FF2B5EF4-FFF2-40B4-BE49-F238E27FC236}">
                  <a16:creationId xmlns:a16="http://schemas.microsoft.com/office/drawing/2014/main" id="{FE1DB540-2AA8-51F0-613B-78D8E76B2DE9}"/>
                </a:ext>
              </a:extLst>
            </p:cNvPr>
            <p:cNvGrpSpPr/>
            <p:nvPr/>
          </p:nvGrpSpPr>
          <p:grpSpPr>
            <a:xfrm rot="5400000">
              <a:off x="-1208199" y="1202629"/>
              <a:ext cx="3320504" cy="904104"/>
              <a:chOff x="-9690" y="-2"/>
              <a:chExt cx="5775495" cy="1572547"/>
            </a:xfrm>
            <a:grpFill/>
          </p:grpSpPr>
          <p:sp>
            <p:nvSpPr>
              <p:cNvPr id="61" name="Freeform 14">
                <a:extLst>
                  <a:ext uri="{FF2B5EF4-FFF2-40B4-BE49-F238E27FC236}">
                    <a16:creationId xmlns:a16="http://schemas.microsoft.com/office/drawing/2014/main" id="{DCDC04EE-39C6-670D-A0DC-98CE8E04A7BD}"/>
                  </a:ext>
                </a:extLst>
              </p:cNvPr>
              <p:cNvSpPr/>
              <p:nvPr/>
            </p:nvSpPr>
            <p:spPr>
              <a:xfrm>
                <a:off x="-9690" y="-2"/>
                <a:ext cx="5775495" cy="1572547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1572547">
                    <a:moveTo>
                      <a:pt x="5765800" y="0"/>
                    </a:moveTo>
                    <a:lnTo>
                      <a:pt x="5765800" y="1572547"/>
                    </a:lnTo>
                    <a:lnTo>
                      <a:pt x="2881630" y="584487"/>
                    </a:lnTo>
                    <a:lnTo>
                      <a:pt x="0" y="1572547"/>
                    </a:lnTo>
                    <a:lnTo>
                      <a:pt x="3810" y="410304"/>
                    </a:lnTo>
                    <a:lnTo>
                      <a:pt x="8890" y="174000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59" name="Group 15">
              <a:extLst>
                <a:ext uri="{FF2B5EF4-FFF2-40B4-BE49-F238E27FC236}">
                  <a16:creationId xmlns:a16="http://schemas.microsoft.com/office/drawing/2014/main" id="{FA93AF79-FD72-2B0C-CB64-5B50709C0F5F}"/>
                </a:ext>
              </a:extLst>
            </p:cNvPr>
            <p:cNvGrpSpPr/>
            <p:nvPr/>
          </p:nvGrpSpPr>
          <p:grpSpPr>
            <a:xfrm rot="-5400000">
              <a:off x="1224487" y="-522255"/>
              <a:ext cx="3320508" cy="4353863"/>
              <a:chOff x="-2" y="2"/>
              <a:chExt cx="4992625" cy="6546350"/>
            </a:xfrm>
            <a:grpFill/>
          </p:grpSpPr>
          <p:sp>
            <p:nvSpPr>
              <p:cNvPr id="60" name="Freeform 16">
                <a:extLst>
                  <a:ext uri="{FF2B5EF4-FFF2-40B4-BE49-F238E27FC236}">
                    <a16:creationId xmlns:a16="http://schemas.microsoft.com/office/drawing/2014/main" id="{B3E65B0B-218C-9913-E623-F496B8A0FF60}"/>
                  </a:ext>
                </a:extLst>
              </p:cNvPr>
              <p:cNvSpPr/>
              <p:nvPr/>
            </p:nvSpPr>
            <p:spPr>
              <a:xfrm>
                <a:off x="-2" y="2"/>
                <a:ext cx="4992625" cy="6546350"/>
              </a:xfrm>
              <a:custGeom>
                <a:avLst/>
                <a:gdLst/>
                <a:ahLst/>
                <a:cxnLst/>
                <a:rect l="l" t="t" r="r" b="b"/>
                <a:pathLst>
                  <a:path w="4975860" h="6546349">
                    <a:moveTo>
                      <a:pt x="4975860" y="0"/>
                    </a:moveTo>
                    <a:lnTo>
                      <a:pt x="4975860" y="5675130"/>
                    </a:lnTo>
                    <a:lnTo>
                      <a:pt x="2486660" y="6546349"/>
                    </a:lnTo>
                    <a:lnTo>
                      <a:pt x="0" y="5675130"/>
                    </a:lnTo>
                    <a:lnTo>
                      <a:pt x="1270" y="4933172"/>
                    </a:lnTo>
                    <a:lnTo>
                      <a:pt x="6350" y="1603127"/>
                    </a:lnTo>
                    <a:lnTo>
                      <a:pt x="0" y="0"/>
                    </a:lnTo>
                    <a:lnTo>
                      <a:pt x="497586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62" name="Group 18">
            <a:extLst>
              <a:ext uri="{FF2B5EF4-FFF2-40B4-BE49-F238E27FC236}">
                <a16:creationId xmlns:a16="http://schemas.microsoft.com/office/drawing/2014/main" id="{563C5B99-6D95-5006-581E-E4495B31A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6365849" y="4776031"/>
            <a:ext cx="1660252" cy="452052"/>
            <a:chOff x="0" y="0"/>
            <a:chExt cx="5765800" cy="1572547"/>
          </a:xfrm>
          <a:solidFill>
            <a:schemeClr val="accent2"/>
          </a:solidFill>
        </p:grpSpPr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21016451-7687-6F98-F2AE-1C973DD8E46E}"/>
                </a:ext>
              </a:extLst>
            </p:cNvPr>
            <p:cNvSpPr/>
            <p:nvPr/>
          </p:nvSpPr>
          <p:spPr>
            <a:xfrm>
              <a:off x="0" y="0"/>
              <a:ext cx="5765800" cy="1572547"/>
            </a:xfrm>
            <a:custGeom>
              <a:avLst/>
              <a:gdLst/>
              <a:ahLst/>
              <a:cxnLst/>
              <a:rect l="l" t="t" r="r" b="b"/>
              <a:pathLst>
                <a:path w="5765800" h="1572547">
                  <a:moveTo>
                    <a:pt x="5765800" y="0"/>
                  </a:moveTo>
                  <a:lnTo>
                    <a:pt x="5765800" y="1572547"/>
                  </a:lnTo>
                  <a:lnTo>
                    <a:pt x="2881630" y="584487"/>
                  </a:lnTo>
                  <a:lnTo>
                    <a:pt x="0" y="1572547"/>
                  </a:lnTo>
                  <a:lnTo>
                    <a:pt x="3810" y="410304"/>
                  </a:lnTo>
                  <a:lnTo>
                    <a:pt x="8890" y="174000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20">
            <a:extLst>
              <a:ext uri="{FF2B5EF4-FFF2-40B4-BE49-F238E27FC236}">
                <a16:creationId xmlns:a16="http://schemas.microsoft.com/office/drawing/2014/main" id="{C5951F8D-B6B7-E538-1B6C-3D75428B3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7582192" y="3913589"/>
            <a:ext cx="1660253" cy="2176932"/>
            <a:chOff x="0" y="0"/>
            <a:chExt cx="4975860" cy="6546350"/>
          </a:xfrm>
          <a:solidFill>
            <a:schemeClr val="accent2"/>
          </a:solidFill>
        </p:grpSpPr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B1D7E00A-B8CB-0E25-82CB-705F35BB80E9}"/>
                </a:ext>
              </a:extLst>
            </p:cNvPr>
            <p:cNvSpPr/>
            <p:nvPr/>
          </p:nvSpPr>
          <p:spPr>
            <a:xfrm>
              <a:off x="0" y="0"/>
              <a:ext cx="4975860" cy="6546349"/>
            </a:xfrm>
            <a:custGeom>
              <a:avLst/>
              <a:gdLst/>
              <a:ahLst/>
              <a:cxnLst/>
              <a:rect l="l" t="t" r="r" b="b"/>
              <a:pathLst>
                <a:path w="4975860" h="6546349">
                  <a:moveTo>
                    <a:pt x="4975860" y="0"/>
                  </a:moveTo>
                  <a:lnTo>
                    <a:pt x="4975860" y="5675130"/>
                  </a:lnTo>
                  <a:lnTo>
                    <a:pt x="2486660" y="6546349"/>
                  </a:lnTo>
                  <a:lnTo>
                    <a:pt x="0" y="5675130"/>
                  </a:lnTo>
                  <a:lnTo>
                    <a:pt x="1270" y="4933172"/>
                  </a:lnTo>
                  <a:lnTo>
                    <a:pt x="6350" y="1603127"/>
                  </a:lnTo>
                  <a:lnTo>
                    <a:pt x="0" y="0"/>
                  </a:lnTo>
                  <a:lnTo>
                    <a:pt x="497586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042306-2822-86F3-45E9-E310A9BBF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9230" y="4174714"/>
            <a:ext cx="2530836" cy="1660255"/>
            <a:chOff x="9329230" y="4174714"/>
            <a:chExt cx="2530836" cy="1660255"/>
          </a:xfrm>
        </p:grpSpPr>
        <p:grpSp>
          <p:nvGrpSpPr>
            <p:cNvPr id="67" name="Group 23">
              <a:extLst>
                <a:ext uri="{FF2B5EF4-FFF2-40B4-BE49-F238E27FC236}">
                  <a16:creationId xmlns:a16="http://schemas.microsoft.com/office/drawing/2014/main" id="{0A52D70B-A510-9E47-8F52-F93EF8DE08C1}"/>
                </a:ext>
              </a:extLst>
            </p:cNvPr>
            <p:cNvGrpSpPr/>
            <p:nvPr/>
          </p:nvGrpSpPr>
          <p:grpSpPr>
            <a:xfrm rot="5400000">
              <a:off x="8725129" y="4778817"/>
              <a:ext cx="1660253" cy="452052"/>
              <a:chOff x="0" y="0"/>
              <a:chExt cx="5765800" cy="1572547"/>
            </a:xfrm>
            <a:solidFill>
              <a:schemeClr val="accent3"/>
            </a:solidFill>
          </p:grpSpPr>
          <p:sp>
            <p:nvSpPr>
              <p:cNvPr id="70" name="Freeform 24">
                <a:extLst>
                  <a:ext uri="{FF2B5EF4-FFF2-40B4-BE49-F238E27FC236}">
                    <a16:creationId xmlns:a16="http://schemas.microsoft.com/office/drawing/2014/main" id="{2E35470E-AB47-B6F8-0584-D21D879C3A08}"/>
                  </a:ext>
                </a:extLst>
              </p:cNvPr>
              <p:cNvSpPr/>
              <p:nvPr/>
            </p:nvSpPr>
            <p:spPr>
              <a:xfrm>
                <a:off x="0" y="0"/>
                <a:ext cx="5765800" cy="1572547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1572547">
                    <a:moveTo>
                      <a:pt x="5765800" y="0"/>
                    </a:moveTo>
                    <a:lnTo>
                      <a:pt x="5765800" y="1572547"/>
                    </a:lnTo>
                    <a:lnTo>
                      <a:pt x="2881630" y="584487"/>
                    </a:lnTo>
                    <a:lnTo>
                      <a:pt x="0" y="1572547"/>
                    </a:lnTo>
                    <a:lnTo>
                      <a:pt x="3810" y="410304"/>
                    </a:lnTo>
                    <a:lnTo>
                      <a:pt x="8890" y="174000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8" name="Group 25">
              <a:extLst>
                <a:ext uri="{FF2B5EF4-FFF2-40B4-BE49-F238E27FC236}">
                  <a16:creationId xmlns:a16="http://schemas.microsoft.com/office/drawing/2014/main" id="{68558C53-123A-0C77-ACB0-7645D9E96A9B}"/>
                </a:ext>
              </a:extLst>
            </p:cNvPr>
            <p:cNvGrpSpPr/>
            <p:nvPr/>
          </p:nvGrpSpPr>
          <p:grpSpPr>
            <a:xfrm rot="16200000">
              <a:off x="9941473" y="3916375"/>
              <a:ext cx="1660253" cy="2176932"/>
              <a:chOff x="0" y="0"/>
              <a:chExt cx="4975860" cy="6546350"/>
            </a:xfrm>
            <a:solidFill>
              <a:schemeClr val="accent3"/>
            </a:solidFill>
          </p:grpSpPr>
          <p:sp>
            <p:nvSpPr>
              <p:cNvPr id="69" name="Freeform 26">
                <a:extLst>
                  <a:ext uri="{FF2B5EF4-FFF2-40B4-BE49-F238E27FC236}">
                    <a16:creationId xmlns:a16="http://schemas.microsoft.com/office/drawing/2014/main" id="{02E51890-572C-86ED-3FE0-A9A713FB3E62}"/>
                  </a:ext>
                </a:extLst>
              </p:cNvPr>
              <p:cNvSpPr/>
              <p:nvPr/>
            </p:nvSpPr>
            <p:spPr>
              <a:xfrm>
                <a:off x="0" y="0"/>
                <a:ext cx="4975860" cy="6546349"/>
              </a:xfrm>
              <a:custGeom>
                <a:avLst/>
                <a:gdLst/>
                <a:ahLst/>
                <a:cxnLst/>
                <a:rect l="l" t="t" r="r" b="b"/>
                <a:pathLst>
                  <a:path w="4975860" h="6546349">
                    <a:moveTo>
                      <a:pt x="4975860" y="0"/>
                    </a:moveTo>
                    <a:lnTo>
                      <a:pt x="4975860" y="5675130"/>
                    </a:lnTo>
                    <a:lnTo>
                      <a:pt x="2486660" y="6546349"/>
                    </a:lnTo>
                    <a:lnTo>
                      <a:pt x="0" y="5675130"/>
                    </a:lnTo>
                    <a:lnTo>
                      <a:pt x="1270" y="4933172"/>
                    </a:lnTo>
                    <a:lnTo>
                      <a:pt x="6350" y="1603127"/>
                    </a:lnTo>
                    <a:lnTo>
                      <a:pt x="0" y="0"/>
                    </a:lnTo>
                    <a:lnTo>
                      <a:pt x="4975860" y="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indent="0">
                  <a:spcBef>
                    <a:spcPts val="0"/>
                  </a:spcBef>
                </a:pPr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71" name="Group 27">
            <a:extLst>
              <a:ext uri="{FF2B5EF4-FFF2-40B4-BE49-F238E27FC236}">
                <a16:creationId xmlns:a16="http://schemas.microsoft.com/office/drawing/2014/main" id="{247DF10E-9C9B-81D9-75DC-7167D9C58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1116038" y="4756218"/>
            <a:ext cx="1657465" cy="494461"/>
            <a:chOff x="0" y="0"/>
            <a:chExt cx="5765800" cy="1720075"/>
          </a:xfrm>
          <a:solidFill>
            <a:schemeClr val="accent5"/>
          </a:solidFill>
        </p:grpSpPr>
        <p:sp>
          <p:nvSpPr>
            <p:cNvPr id="72" name="Freeform 28">
              <a:extLst>
                <a:ext uri="{FF2B5EF4-FFF2-40B4-BE49-F238E27FC236}">
                  <a16:creationId xmlns:a16="http://schemas.microsoft.com/office/drawing/2014/main" id="{3F64CD44-5035-5223-35D2-CC3E0DDF84E6}"/>
                </a:ext>
              </a:extLst>
            </p:cNvPr>
            <p:cNvSpPr/>
            <p:nvPr/>
          </p:nvSpPr>
          <p:spPr>
            <a:xfrm>
              <a:off x="0" y="0"/>
              <a:ext cx="5765800" cy="1720075"/>
            </a:xfrm>
            <a:custGeom>
              <a:avLst/>
              <a:gdLst/>
              <a:ahLst/>
              <a:cxnLst/>
              <a:rect l="l" t="t" r="r" b="b"/>
              <a:pathLst>
                <a:path w="5765800" h="1720075">
                  <a:moveTo>
                    <a:pt x="5765800" y="0"/>
                  </a:moveTo>
                  <a:lnTo>
                    <a:pt x="5765800" y="1720075"/>
                  </a:lnTo>
                  <a:lnTo>
                    <a:pt x="2881630" y="732015"/>
                  </a:lnTo>
                  <a:lnTo>
                    <a:pt x="0" y="1720075"/>
                  </a:lnTo>
                  <a:lnTo>
                    <a:pt x="3810" y="529444"/>
                  </a:lnTo>
                  <a:lnTo>
                    <a:pt x="8890" y="193765"/>
                  </a:lnTo>
                  <a:lnTo>
                    <a:pt x="10160" y="0"/>
                  </a:lnTo>
                  <a:lnTo>
                    <a:pt x="57658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indent="0">
                <a:spcBef>
                  <a:spcPts val="0"/>
                </a:spcBef>
              </a:pPr>
              <a:endParaRPr lang="en-US" dirty="0">
                <a:latin typeface="Aptos" panose="020B0004020202020204" pitchFamily="34" charset="0"/>
              </a:endParaRPr>
            </a:p>
          </p:txBody>
        </p:sp>
      </p:grpSp>
      <p:sp>
        <p:nvSpPr>
          <p:cNvPr id="111" name="Picture Placeholder 110">
            <a:extLst>
              <a:ext uri="{FF2B5EF4-FFF2-40B4-BE49-F238E27FC236}">
                <a16:creationId xmlns:a16="http://schemas.microsoft.com/office/drawing/2014/main" id="{3ED710F5-B1C4-F73F-6F5F-7D1C5D929A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52304" y="2947599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622AD1FC-AD33-7FCF-77B0-8292C4ACA2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9092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2" name="Picture Placeholder 110">
            <a:extLst>
              <a:ext uri="{FF2B5EF4-FFF2-40B4-BE49-F238E27FC236}">
                <a16:creationId xmlns:a16="http://schemas.microsoft.com/office/drawing/2014/main" id="{DBDEDB67-421D-A090-D075-EE340340FA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30460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6" name="Text Placeholder 104">
            <a:extLst>
              <a:ext uri="{FF2B5EF4-FFF2-40B4-BE49-F238E27FC236}">
                <a16:creationId xmlns:a16="http://schemas.microsoft.com/office/drawing/2014/main" id="{FA5AA79E-7C65-6C22-99A4-9C8778E6CBE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61378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3" name="Picture Placeholder 110">
            <a:extLst>
              <a:ext uri="{FF2B5EF4-FFF2-40B4-BE49-F238E27FC236}">
                <a16:creationId xmlns:a16="http://schemas.microsoft.com/office/drawing/2014/main" id="{DF32ACE6-C8EA-41CD-66DD-37118169839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64717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7" name="Text Placeholder 104">
            <a:extLst>
              <a:ext uri="{FF2B5EF4-FFF2-40B4-BE49-F238E27FC236}">
                <a16:creationId xmlns:a16="http://schemas.microsoft.com/office/drawing/2014/main" id="{16A4C213-4576-3280-1480-E83AA1D59C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16089" y="4406670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4" name="Picture Placeholder 110">
            <a:extLst>
              <a:ext uri="{FF2B5EF4-FFF2-40B4-BE49-F238E27FC236}">
                <a16:creationId xmlns:a16="http://schemas.microsoft.com/office/drawing/2014/main" id="{BEBA766C-CFD0-137A-36E8-CDEC655AA2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19898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8" name="Text Placeholder 104">
            <a:extLst>
              <a:ext uri="{FF2B5EF4-FFF2-40B4-BE49-F238E27FC236}">
                <a16:creationId xmlns:a16="http://schemas.microsoft.com/office/drawing/2014/main" id="{3C731267-8C78-7D63-D8A3-317CF06548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62573" y="4406669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115" name="Picture Placeholder 110">
            <a:extLst>
              <a:ext uri="{FF2B5EF4-FFF2-40B4-BE49-F238E27FC236}">
                <a16:creationId xmlns:a16="http://schemas.microsoft.com/office/drawing/2014/main" id="{6707740D-BD25-313F-166E-43159CBA9A6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279179" y="2946277"/>
            <a:ext cx="630936" cy="6309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9" name="Text Placeholder 104">
            <a:extLst>
              <a:ext uri="{FF2B5EF4-FFF2-40B4-BE49-F238E27FC236}">
                <a16:creationId xmlns:a16="http://schemas.microsoft.com/office/drawing/2014/main" id="{533925A0-8520-9EB1-99A6-6381B7270E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30081" y="4418136"/>
            <a:ext cx="1737360" cy="1181099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04026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With Graphic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2D7E59A-98D7-43C7-C3EC-64FFDF735E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1752600"/>
            <a:ext cx="12192000" cy="2062163"/>
          </a:xfrm>
          <a:solidFill>
            <a:schemeClr val="accent4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D22D4DC7-F316-549E-9A61-EA58DB87612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17796" y="2318271"/>
            <a:ext cx="2523068" cy="3826933"/>
          </a:xfrm>
          <a:solidFill>
            <a:schemeClr val="accent3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41BDF911-D07F-5E4F-A177-98650C4344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54895" y="2318272"/>
            <a:ext cx="2523068" cy="3826933"/>
          </a:xfrm>
          <a:solidFill>
            <a:schemeClr val="accent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73DAC4BA-FA0A-66DE-81DF-42A6A493178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10112" y="2318273"/>
            <a:ext cx="2523068" cy="3826933"/>
          </a:xfrm>
          <a:solidFill>
            <a:schemeClr val="tx2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8BBD8C6-77E8-A6F4-C808-CC9C135B30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1136" y="2318273"/>
            <a:ext cx="2523068" cy="3826933"/>
          </a:xfrm>
          <a:solidFill>
            <a:schemeClr val="accent6"/>
          </a:solidFill>
        </p:spPr>
        <p:txBody>
          <a:bodyPr/>
          <a:lstStyle>
            <a:lvl1pPr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8">
            <a:extLst>
              <a:ext uri="{FF2B5EF4-FFF2-40B4-BE49-F238E27FC236}">
                <a16:creationId xmlns:a16="http://schemas.microsoft.com/office/drawing/2014/main" id="{DF1B1067-4529-5574-E5DF-38002AC209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89777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4" name="Text Placeholder 90">
            <a:extLst>
              <a:ext uri="{FF2B5EF4-FFF2-40B4-BE49-F238E27FC236}">
                <a16:creationId xmlns:a16="http://schemas.microsoft.com/office/drawing/2014/main" id="{D54DBDAA-A7CE-1838-48FF-E753AC0E17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89777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5" name="Text Placeholder 90">
            <a:extLst>
              <a:ext uri="{FF2B5EF4-FFF2-40B4-BE49-F238E27FC236}">
                <a16:creationId xmlns:a16="http://schemas.microsoft.com/office/drawing/2014/main" id="{26B15FA7-0BBD-ADDE-65FD-128B690F1C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1325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6" name="Text Placeholder 88">
            <a:extLst>
              <a:ext uri="{FF2B5EF4-FFF2-40B4-BE49-F238E27FC236}">
                <a16:creationId xmlns:a16="http://schemas.microsoft.com/office/drawing/2014/main" id="{71BA1336-A4AB-7490-5B61-1AFB2C303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41325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7" name="Text Placeholder 88">
            <a:extLst>
              <a:ext uri="{FF2B5EF4-FFF2-40B4-BE49-F238E27FC236}">
                <a16:creationId xmlns:a16="http://schemas.microsoft.com/office/drawing/2014/main" id="{FA8CD1E8-979D-EDC7-0A80-045D1C440C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97459" y="2668223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8" name="Text Placeholder 90">
            <a:extLst>
              <a:ext uri="{FF2B5EF4-FFF2-40B4-BE49-F238E27FC236}">
                <a16:creationId xmlns:a16="http://schemas.microsoft.com/office/drawing/2014/main" id="{82B346B8-CC31-4272-EC01-656317636B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97459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  <p:sp>
        <p:nvSpPr>
          <p:cNvPr id="12" name="Text Placeholder 88">
            <a:extLst>
              <a:ext uri="{FF2B5EF4-FFF2-40B4-BE49-F238E27FC236}">
                <a16:creationId xmlns:a16="http://schemas.microsoft.com/office/drawing/2014/main" id="{46C001C6-8C71-5635-93B5-DB6744AB89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0801" y="2663022"/>
            <a:ext cx="1963738" cy="7127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1" name="Text Placeholder 90">
            <a:extLst>
              <a:ext uri="{FF2B5EF4-FFF2-40B4-BE49-F238E27FC236}">
                <a16:creationId xmlns:a16="http://schemas.microsoft.com/office/drawing/2014/main" id="{ACB32C0D-D453-BFBB-FC64-1952D383C4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30801" y="3569098"/>
            <a:ext cx="1963738" cy="222023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/>
              <a:t>Add description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3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C7AE-4B2F-44BD-FFE5-9AF01E76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0A00425E-D26D-175F-F3B4-63D0B991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0" y="2971800"/>
            <a:ext cx="12192000" cy="3886200"/>
          </a:xfrm>
          <a:solidFill>
            <a:schemeClr val="tx2"/>
          </a:solidFill>
          <a:ln>
            <a:noFill/>
          </a:ln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0C7CBBBF-3B5E-2663-6E88-FC981B449A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72970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A8C7583A-9E92-30A2-5B28-568A8EA566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4040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C2FC625-7AF1-BF2C-F2DF-E44D751DFB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4040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4E21394F-496F-2E40-986D-1D0650EF9AE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99065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5ED737C9-00FB-1B23-FD27-F12B4C4828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979922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F4AEC1AA-428D-344A-12F6-50EC3DD338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79922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5FD31756-D907-6CBA-D3D7-8C4FF3ED194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02224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B10B3E38-AF9D-8E2E-D88E-13D509FB74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05804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0350ED60-39AF-6A6F-F0EC-2DE9E7B97B9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05804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A45B40B8-9A94-CD82-D26A-3BD3686830A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802927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9C2123CC-D827-9124-0DA1-0D81C3107E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82303" y="352484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7F093C79-EA34-1B19-6723-F26E610E0EE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82303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sp>
        <p:nvSpPr>
          <p:cNvPr id="47" name="Text Placeholder 24">
            <a:extLst>
              <a:ext uri="{FF2B5EF4-FFF2-40B4-BE49-F238E27FC236}">
                <a16:creationId xmlns:a16="http://schemas.microsoft.com/office/drawing/2014/main" id="{354CCF1F-74CB-7E32-FFF8-49AC192729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024097" y="2147576"/>
            <a:ext cx="987552" cy="996696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/>
            </a:solidFill>
            <a:miter lim="800000"/>
          </a:ln>
        </p:spPr>
        <p:txBody>
          <a:bodyPr anchor="ctr"/>
          <a:lstStyle>
            <a:lvl1pPr algn="ctr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17F93C5F-CB31-07A9-3FD0-AB562F9BA4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03473" y="3528966"/>
            <a:ext cx="1828800" cy="457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A3CC523-A670-EC9D-0335-E3C010A596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03473" y="4389040"/>
            <a:ext cx="1828800" cy="183078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79728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2F0CB-F3B9-4284-B968-6B86F6DD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00D3A596-89E7-D65E-7648-3C9FB2F968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53000" y="2854783"/>
            <a:ext cx="2286000" cy="2286000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2294E601-F3DB-9EA1-D76B-0C2DEEAB26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1656025" y="2171613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C13DFD6C-A77C-EAA0-0694-8D4ECC5E5B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2184313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77B038-BA49-D4AB-42FC-5662D018BFCD}"/>
              </a:ext>
            </a:extLst>
          </p:cNvPr>
          <p:cNvSpPr txBox="1"/>
          <p:nvPr userDrawn="1"/>
        </p:nvSpPr>
        <p:spPr>
          <a:xfrm>
            <a:off x="1656025" y="3310014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7" name="TextBox 11">
            <a:extLst>
              <a:ext uri="{FF2B5EF4-FFF2-40B4-BE49-F238E27FC236}">
                <a16:creationId xmlns:a16="http://schemas.microsoft.com/office/drawing/2014/main" id="{FA60107F-18D1-B4AA-9E68-6AB18F8AF6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3310014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5FEA2E0A-7687-CE96-A381-03EB94B3FBF0}"/>
              </a:ext>
            </a:extLst>
          </p:cNvPr>
          <p:cNvSpPr txBox="1"/>
          <p:nvPr userDrawn="1"/>
        </p:nvSpPr>
        <p:spPr>
          <a:xfrm>
            <a:off x="1656025" y="4448416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A6887BAD-655D-1067-D931-BD62936400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4448416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40" name="TextBox 37">
            <a:extLst>
              <a:ext uri="{FF2B5EF4-FFF2-40B4-BE49-F238E27FC236}">
                <a16:creationId xmlns:a16="http://schemas.microsoft.com/office/drawing/2014/main" id="{AF765DAE-715E-E77C-2FC4-6CA283EDF129}"/>
              </a:ext>
            </a:extLst>
          </p:cNvPr>
          <p:cNvSpPr txBox="1"/>
          <p:nvPr userDrawn="1"/>
        </p:nvSpPr>
        <p:spPr>
          <a:xfrm>
            <a:off x="1656025" y="5561418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6FF6C37F-6280-E75E-5CC9-5D149C09D9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9095509" y="5574118"/>
            <a:ext cx="1458419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pc="67" dirty="0">
                <a:solidFill>
                  <a:srgbClr val="FFFFFF"/>
                </a:solidFill>
                <a:latin typeface="Aptos" panose="020B0004020202020204" pitchFamily="34" charset="0"/>
              </a:rPr>
              <a:t>Theme</a:t>
            </a:r>
          </a:p>
        </p:txBody>
      </p:sp>
      <p:grpSp>
        <p:nvGrpSpPr>
          <p:cNvPr id="54" name="Group 50">
            <a:extLst>
              <a:ext uri="{FF2B5EF4-FFF2-40B4-BE49-F238E27FC236}">
                <a16:creationId xmlns:a16="http://schemas.microsoft.com/office/drawing/2014/main" id="{62678FBC-DD52-40EA-1085-D201870CE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270385" y="2322901"/>
            <a:ext cx="3650991" cy="3403830"/>
            <a:chOff x="-3366" y="16826"/>
            <a:chExt cx="7301981" cy="6807660"/>
          </a:xfrm>
        </p:grpSpPr>
        <p:sp>
          <p:nvSpPr>
            <p:cNvPr id="55" name="AutoShape 51">
              <a:extLst>
                <a:ext uri="{FF2B5EF4-FFF2-40B4-BE49-F238E27FC236}">
                  <a16:creationId xmlns:a16="http://schemas.microsoft.com/office/drawing/2014/main" id="{A667E7EA-D125-C731-54AA-E858C3FC1D54}"/>
                </a:ext>
              </a:extLst>
            </p:cNvPr>
            <p:cNvSpPr/>
            <p:nvPr/>
          </p:nvSpPr>
          <p:spPr>
            <a:xfrm>
              <a:off x="0" y="3366590"/>
              <a:ext cx="7278623" cy="486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6" name="AutoShape 52">
              <a:extLst>
                <a:ext uri="{FF2B5EF4-FFF2-40B4-BE49-F238E27FC236}">
                  <a16:creationId xmlns:a16="http://schemas.microsoft.com/office/drawing/2014/main" id="{57970FC3-3688-DEE6-BF6C-41BB5A5EFCF7}"/>
                </a:ext>
              </a:extLst>
            </p:cNvPr>
            <p:cNvSpPr/>
            <p:nvPr/>
          </p:nvSpPr>
          <p:spPr>
            <a:xfrm rot="16200000">
              <a:off x="3872739" y="3398610"/>
              <a:ext cx="6803136" cy="486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7" name="AutoShape 53">
              <a:extLst>
                <a:ext uri="{FF2B5EF4-FFF2-40B4-BE49-F238E27FC236}">
                  <a16:creationId xmlns:a16="http://schemas.microsoft.com/office/drawing/2014/main" id="{C42C21DE-418A-DC52-A107-7231E0CD82EC}"/>
                </a:ext>
              </a:extLst>
            </p:cNvPr>
            <p:cNvSpPr/>
            <p:nvPr/>
          </p:nvSpPr>
          <p:spPr>
            <a:xfrm rot="16200000">
              <a:off x="-3379764" y="3393224"/>
              <a:ext cx="6807660" cy="548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3F64C12-D396-D625-2283-8E4F510BB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0522" y="20410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6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AB9C6FFB-EC82-8563-DC91-03DDF79BFB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0522" y="3161215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CF5DFFCC-2759-1E2B-18A8-23DEB4A340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0522" y="4299617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39E8A532-9D8C-9211-2D12-EF48FBD246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40522" y="54207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9144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85F52DAF-7F16-D94A-39A1-D37909E8D9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31132" y="2045822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AE7D24ED-3A44-6E0E-7CB1-687BD460F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1129" y="3166762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6" name="Text Placeholder 59">
            <a:extLst>
              <a:ext uri="{FF2B5EF4-FFF2-40B4-BE49-F238E27FC236}">
                <a16:creationId xmlns:a16="http://schemas.microsoft.com/office/drawing/2014/main" id="{FD60CE0C-8A84-2D8A-19A7-573E9D2094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1130" y="4302513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67" name="Text Placeholder 59">
            <a:extLst>
              <a:ext uri="{FF2B5EF4-FFF2-40B4-BE49-F238E27FC236}">
                <a16:creationId xmlns:a16="http://schemas.microsoft.com/office/drawing/2014/main" id="{277032AA-EC63-6BD5-43BB-BD8D6AB6EE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31128" y="5420761"/>
            <a:ext cx="2171667" cy="585216"/>
          </a:xfrm>
          <a:prstGeom prst="roundRect">
            <a:avLst>
              <a:gd name="adj" fmla="val 5118"/>
            </a:avLst>
          </a:prstGeom>
          <a:solidFill>
            <a:schemeClr val="accent6"/>
          </a:solidFill>
          <a:ln>
            <a:noFill/>
          </a:ln>
        </p:spPr>
        <p:txBody>
          <a:bodyPr anchor="ctr"/>
          <a:lstStyle>
            <a:lvl1pPr marL="9144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Theme</a:t>
            </a:r>
          </a:p>
        </p:txBody>
      </p:sp>
      <p:grpSp>
        <p:nvGrpSpPr>
          <p:cNvPr id="51" name="Group 47">
            <a:extLst>
              <a:ext uri="{FF2B5EF4-FFF2-40B4-BE49-F238E27FC236}">
                <a16:creationId xmlns:a16="http://schemas.microsoft.com/office/drawing/2014/main" id="{C2321A43-1802-5841-C800-0096FAB90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2257142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D25A3F9C-483D-E3EC-6916-FD72F75E0AB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415D278C-3F39-0D4E-6CBC-716A0A66FC74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8" name="Group 44">
            <a:extLst>
              <a:ext uri="{FF2B5EF4-FFF2-40B4-BE49-F238E27FC236}">
                <a16:creationId xmlns:a16="http://schemas.microsoft.com/office/drawing/2014/main" id="{637E9069-5F7B-6D82-E070-C3C2F501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3395543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4F62B046-AA42-85C4-E8D8-48A488F90DB5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38FC104A-2905-8873-7F76-607755D2F8C0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5" name="Group 41">
            <a:extLst>
              <a:ext uri="{FF2B5EF4-FFF2-40B4-BE49-F238E27FC236}">
                <a16:creationId xmlns:a16="http://schemas.microsoft.com/office/drawing/2014/main" id="{CB415109-DFB9-DF7B-E23B-715CC2FA4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85415" y="4533945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7D1273A2-2DBF-8151-9C8D-345F85433AAD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C94407B9-5C12-7FF0-EA86-337944BC8D63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2" name="Group 38">
            <a:extLst>
              <a:ext uri="{FF2B5EF4-FFF2-40B4-BE49-F238E27FC236}">
                <a16:creationId xmlns:a16="http://schemas.microsoft.com/office/drawing/2014/main" id="{2118AA3F-C456-1952-DFE6-062EADB79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0800000">
            <a:off x="3297569" y="5646947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9D05062A-BCD7-6BD0-C1B9-5B9494450AE1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2414143F-7FC4-1D4C-C52D-94CC4B757E03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443C022E-4D88-6510-8980-051ACE0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2255641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529D1C3-210A-8D7D-2F62-B253E34461BA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9A79BA6-B0FC-ACC2-DCD1-95948781D606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80B96EC-ACDE-481C-48EB-691A6B456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09222" y="3381342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30A0FCA-3EC3-59A6-A9E4-3B746C17C896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5BF096-C9AD-1C30-C2BA-D1495C6B2D39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9DBE0C7D-5AC2-CE43-4730-637A76010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4519744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D5C61B8-E42C-DC04-81D6-66A621D15B2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0CF4222-DC97-A47C-89F8-E3EE137B3887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27E35CF-BFC7-BA31-D97C-3025B75C8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7068" y="5645446"/>
            <a:ext cx="998806" cy="143095"/>
            <a:chOff x="0" y="0"/>
            <a:chExt cx="3545840" cy="508000"/>
          </a:xfrm>
          <a:solidFill>
            <a:schemeClr val="bg1">
              <a:lumMod val="85000"/>
            </a:schemeClr>
          </a:solidFill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EF786D7-8AA6-3B34-41D2-90736443EA1C}"/>
                </a:ext>
              </a:extLst>
            </p:cNvPr>
            <p:cNvSpPr/>
            <p:nvPr/>
          </p:nvSpPr>
          <p:spPr>
            <a:xfrm>
              <a:off x="3098442" y="49530"/>
              <a:ext cx="407115" cy="408940"/>
            </a:xfrm>
            <a:custGeom>
              <a:avLst/>
              <a:gdLst/>
              <a:ahLst/>
              <a:cxnLst/>
              <a:rect l="l" t="t" r="r" b="b"/>
              <a:pathLst>
                <a:path w="407115" h="408940">
                  <a:moveTo>
                    <a:pt x="203558" y="0"/>
                  </a:moveTo>
                  <a:cubicBezTo>
                    <a:pt x="316127" y="503"/>
                    <a:pt x="407116" y="91900"/>
                    <a:pt x="407116" y="204470"/>
                  </a:cubicBezTo>
                  <a:cubicBezTo>
                    <a:pt x="407116" y="317040"/>
                    <a:pt x="316127" y="408437"/>
                    <a:pt x="203558" y="408940"/>
                  </a:cubicBezTo>
                  <a:cubicBezTo>
                    <a:pt x="90989" y="408437"/>
                    <a:pt x="0" y="317040"/>
                    <a:pt x="0" y="204470"/>
                  </a:cubicBezTo>
                  <a:cubicBezTo>
                    <a:pt x="0" y="91900"/>
                    <a:pt x="90989" y="503"/>
                    <a:pt x="20355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64B3B34-05E6-56EF-07DF-1C0B5FCB82F1}"/>
                </a:ext>
              </a:extLst>
            </p:cNvPr>
            <p:cNvSpPr/>
            <p:nvPr/>
          </p:nvSpPr>
          <p:spPr>
            <a:xfrm>
              <a:off x="0" y="11430"/>
              <a:ext cx="3545840" cy="485140"/>
            </a:xfrm>
            <a:custGeom>
              <a:avLst/>
              <a:gdLst/>
              <a:ahLst/>
              <a:cxnLst/>
              <a:rect l="l" t="t" r="r" b="b"/>
              <a:pathLst>
                <a:path w="3545840" h="485140">
                  <a:moveTo>
                    <a:pt x="3302000" y="0"/>
                  </a:moveTo>
                  <a:cubicBezTo>
                    <a:pt x="3181350" y="0"/>
                    <a:pt x="3081020" y="88900"/>
                    <a:pt x="3061970" y="204470"/>
                  </a:cubicBezTo>
                  <a:lnTo>
                    <a:pt x="0" y="204470"/>
                  </a:lnTo>
                  <a:lnTo>
                    <a:pt x="0" y="280670"/>
                  </a:lnTo>
                  <a:lnTo>
                    <a:pt x="3063240" y="280670"/>
                  </a:lnTo>
                  <a:cubicBezTo>
                    <a:pt x="3081020" y="396240"/>
                    <a:pt x="3182620" y="485140"/>
                    <a:pt x="3303270" y="485140"/>
                  </a:cubicBezTo>
                  <a:cubicBezTo>
                    <a:pt x="3437890" y="485140"/>
                    <a:pt x="3545840" y="375920"/>
                    <a:pt x="3545840" y="242570"/>
                  </a:cubicBezTo>
                  <a:cubicBezTo>
                    <a:pt x="3545840" y="107950"/>
                    <a:pt x="3436620" y="0"/>
                    <a:pt x="3302000" y="0"/>
                  </a:cubicBezTo>
                  <a:close/>
                  <a:moveTo>
                    <a:pt x="3302000" y="408940"/>
                  </a:moveTo>
                  <a:cubicBezTo>
                    <a:pt x="3210560" y="408940"/>
                    <a:pt x="3135630" y="334010"/>
                    <a:pt x="3135630" y="242570"/>
                  </a:cubicBezTo>
                  <a:cubicBezTo>
                    <a:pt x="3135630" y="151130"/>
                    <a:pt x="3210560" y="76200"/>
                    <a:pt x="3302000" y="76200"/>
                  </a:cubicBezTo>
                  <a:cubicBezTo>
                    <a:pt x="3393440" y="76200"/>
                    <a:pt x="3468370" y="151130"/>
                    <a:pt x="3468370" y="242570"/>
                  </a:cubicBezTo>
                  <a:cubicBezTo>
                    <a:pt x="3469640" y="334010"/>
                    <a:pt x="3394710" y="408940"/>
                    <a:pt x="3302000" y="408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196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aphic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7DA2-ABEC-6CCD-C5FA-956CF079A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AutoShape 6">
            <a:extLst>
              <a:ext uri="{FF2B5EF4-FFF2-40B4-BE49-F238E27FC236}">
                <a16:creationId xmlns:a16="http://schemas.microsoft.com/office/drawing/2014/main" id="{BFDF1C60-0299-DD6A-316A-DBCADCB55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0197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5" name="AutoShape 6">
            <a:extLst>
              <a:ext uri="{FF2B5EF4-FFF2-40B4-BE49-F238E27FC236}">
                <a16:creationId xmlns:a16="http://schemas.microsoft.com/office/drawing/2014/main" id="{2A811C98-C553-78E1-04EB-F860B45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76349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6" name="AutoShape 6">
            <a:extLst>
              <a:ext uri="{FF2B5EF4-FFF2-40B4-BE49-F238E27FC236}">
                <a16:creationId xmlns:a16="http://schemas.microsoft.com/office/drawing/2014/main" id="{31D0C0EF-B363-4EB8-0CD6-CA6BDF6EB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18164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7" name="AutoShape 6">
            <a:extLst>
              <a:ext uri="{FF2B5EF4-FFF2-40B4-BE49-F238E27FC236}">
                <a16:creationId xmlns:a16="http://schemas.microsoft.com/office/drawing/2014/main" id="{092C81E7-FECC-7BC6-7FCC-01C37DD92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7747" y="2470118"/>
            <a:ext cx="2683721" cy="1455517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4" name="Text Placeholder 32">
            <a:extLst>
              <a:ext uri="{FF2B5EF4-FFF2-40B4-BE49-F238E27FC236}">
                <a16:creationId xmlns:a16="http://schemas.microsoft.com/office/drawing/2014/main" id="{DD9F0415-1DE9-9820-84B6-DD5173298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59234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2">
            <a:extLst>
              <a:ext uri="{FF2B5EF4-FFF2-40B4-BE49-F238E27FC236}">
                <a16:creationId xmlns:a16="http://schemas.microsoft.com/office/drawing/2014/main" id="{0F775208-BA4B-C793-AB25-ECBA29C86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18909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6DFC0C5A-91AA-CFFE-5DD0-C2BFEE6FD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76352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356531D-4145-5AE5-68B8-D50B1E625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197" y="3925635"/>
            <a:ext cx="2684463" cy="2377290"/>
          </a:xfrm>
          <a:solidFill>
            <a:schemeClr val="tx2"/>
          </a:solidFill>
        </p:spPr>
        <p:txBody>
          <a:bodyPr anchor="b"/>
          <a:lstStyle>
            <a:lvl1pPr algn="r">
              <a:buNone/>
              <a:defRPr sz="8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CE5D91C-F522-ADD4-6499-1BF05E20D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675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6600CF10-B495-2D75-DC9D-DAE739E447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1380" y="4240066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E68C9479-25CC-062E-BDC5-D9AD3CB05F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2076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6D876174-85EC-BFC6-4B29-44E1E9E88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97532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6C9BF138-F4CB-34C9-9F5D-F15533C35E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6662" y="2680905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B60CE043-5D3F-9328-EA17-BF853D3D65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56709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19B6CD16-7A02-508C-01D4-7D74E99E98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94876" y="2680904"/>
            <a:ext cx="2441448" cy="982493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Theme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4EAFF907-2024-D3DA-F5BD-5DE77222B4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94923" y="4248612"/>
            <a:ext cx="2241354" cy="1746906"/>
          </a:xfrm>
        </p:spPr>
        <p:txBody>
          <a:bodyPr/>
          <a:lstStyle>
            <a:lvl1pPr marL="0" indent="-27432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  <a:p>
            <a:pPr lvl="0"/>
            <a:r>
              <a:rPr lang="en-US"/>
              <a:t>Detail</a:t>
            </a:r>
          </a:p>
        </p:txBody>
      </p:sp>
    </p:spTree>
    <p:extLst>
      <p:ext uri="{BB962C8B-B14F-4D97-AF65-F5344CB8AC3E}">
        <p14:creationId xmlns:p14="http://schemas.microsoft.com/office/powerpoint/2010/main" val="1144665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80E3-99B2-46AE-8D55-1413516F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C196-7817-400B-B24C-127BD3668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173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5"/>
            <a:ext cx="3932237" cy="4873624"/>
          </a:xfrm>
        </p:spPr>
        <p:txBody>
          <a:bodyPr anchor="ctr">
            <a:no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23B70-84BB-473A-88FC-A9927B0AD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ptos" panose="020B0004020202020204" pitchFamily="34" charset="0"/>
              </a:defRPr>
            </a:lvl1pPr>
            <a:lvl2pPr>
              <a:defRPr sz="28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000">
                <a:latin typeface="Aptos" panose="020B0004020202020204" pitchFamily="34" charset="0"/>
              </a:defRPr>
            </a:lvl4pPr>
            <a:lvl5pPr>
              <a:defRPr sz="2000">
                <a:latin typeface="Aptos" panose="020B00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1225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345B898-4F41-E3BC-F965-9067982D45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6639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 with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48462"/>
            <a:ext cx="3805598" cy="2136811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AEE97C9-1726-243B-58F6-E79C27B904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0387" y="0"/>
            <a:ext cx="7181613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280843-A3A2-A954-80A0-1A5B6F9B4F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9" y="2962279"/>
            <a:ext cx="3805598" cy="31432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7394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ble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ACCF-11D1-43F2-BC0D-BD057A2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662" y="602673"/>
            <a:ext cx="6179209" cy="198495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4DE74F6-226F-7085-E866-EED17AE8F3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69662" y="2961167"/>
            <a:ext cx="6179208" cy="32157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1E97F38-A885-5D78-0A3B-55FDD49BB1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17" y="0"/>
            <a:ext cx="4826957" cy="277426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D12D8CE-5C0C-95B8-503E-182E9D4845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7" y="3005404"/>
            <a:ext cx="4826957" cy="385259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87527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uble 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590411"/>
            <a:ext cx="4153757" cy="200677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C62221-4142-E5CC-4EBC-76775C3945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3188" y="4590412"/>
            <a:ext cx="6304539" cy="2006770"/>
          </a:xfr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785423-D8B7-FDBA-169A-780219FC7D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197" y="536942"/>
            <a:ext cx="4153757" cy="3900336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E1C9F7-9468-C10F-737F-69C5BDD02C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83187" y="536942"/>
            <a:ext cx="6304539" cy="390033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1955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ip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ACCF-11D1-43F2-BC0D-BD057A26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9661" y="602673"/>
            <a:ext cx="6179207" cy="198495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92481822-DAA2-4398-7E4F-5E88106419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69662" y="2961167"/>
            <a:ext cx="6179208" cy="32157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9A2ED9-F4F4-9528-E33B-EEF539390B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4187091" cy="215528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6A308E7-F622-B700-D82D-BB00101613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42320"/>
            <a:ext cx="4187091" cy="216432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561ED6F-87BF-8ACB-1C53-05BE3D6D513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94238"/>
            <a:ext cx="4187091" cy="2155281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0595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36E-A6F7-4D8A-9345-DF0D974A7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0060D-EAB3-4B28-9FC5-48F501150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411F8-66B9-44F9-9B05-083507997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0465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1EEB-89AA-4454-8036-7B3103705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30EF1-03E8-4FE2-B82D-FF1FC58EA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580AA-506A-4DD4-A139-85C501E3E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9BCD2-99E4-43C9-B547-2EE3777E8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B3D22-CBEC-4D83-8C9F-3F7C31093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latin typeface="Aptos" panose="020B0004020202020204" pitchFamily="34" charset="0"/>
              </a:defRPr>
            </a:lvl1pPr>
            <a:lvl2pPr>
              <a:defRPr sz="2400">
                <a:latin typeface="Aptos" panose="020B0004020202020204" pitchFamily="34" charset="0"/>
              </a:defRPr>
            </a:lvl2pPr>
            <a:lvl3pPr>
              <a:defRPr sz="2400">
                <a:latin typeface="Aptos" panose="020B0004020202020204" pitchFamily="34" charset="0"/>
              </a:defRPr>
            </a:lvl3pPr>
            <a:lvl4pPr>
              <a:defRPr sz="2400">
                <a:latin typeface="Aptos" panose="020B0004020202020204" pitchFamily="34" charset="0"/>
              </a:defRPr>
            </a:lvl4pPr>
            <a:lvl5pPr>
              <a:defRPr sz="24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804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2612E491-204A-D8D8-7211-B7B94B4CB82A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298054"/>
            <a:ext cx="10515600" cy="3334395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67635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CFE7A6ED-8968-4D88-8BED-26FC0335116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5857259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084" y="620392"/>
            <a:ext cx="3337716" cy="5504688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F45B0FB8-7202-7BA7-83BB-860EEBA12C5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619887"/>
            <a:ext cx="6630174" cy="5504687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289378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with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E3D1-0804-4C4E-8C27-6163CDD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927" y="619887"/>
            <a:ext cx="3337716" cy="5504688"/>
          </a:xfrm>
        </p:spPr>
        <p:txBody>
          <a:bodyPr anchor="ctr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F45B0FB8-7202-7BA7-83BB-860EEBA12C5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720899" y="619887"/>
            <a:ext cx="6630174" cy="5504687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554925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52BAF-CDF8-4628-9885-92AECFA7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87175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4BB34-27EC-4541-9A91-8C411188A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4F415076-7713-4626-B3ED-2D5C513D0B12}" type="datetime1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4D303-DAB3-4B74-AE52-B12EA9CC5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0BE41-A9D5-425D-B754-E98E73D4B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fld id="{9E479467-D475-44BA-A6A1-CAD0337F3F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BF0E41D-206D-AA3B-3D42-0B56D560B53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541872" y="3010033"/>
            <a:ext cx="5808751" cy="1273828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dirty="0"/>
              <a:t>Job Title and Contact Info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6E0A2BF-CA42-D61E-5D47-AC10AB635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1873" y="2531165"/>
            <a:ext cx="5808750" cy="472242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dirty="0"/>
              <a:t>First and Last Name</a:t>
            </a:r>
          </a:p>
        </p:txBody>
      </p:sp>
      <p:pic>
        <p:nvPicPr>
          <p:cNvPr id="7" name="Picture 6" descr="Oregon Department of Administrative Services logo">
            <a:extLst>
              <a:ext uri="{FF2B5EF4-FFF2-40B4-BE49-F238E27FC236}">
                <a16:creationId xmlns:a16="http://schemas.microsoft.com/office/drawing/2014/main" id="{A4445B30-5663-1A44-A72C-CE65FA2DFB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6303" y="2704864"/>
            <a:ext cx="1565028" cy="168501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D27F74-D72F-8614-8C3B-FA17F2561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181601" y="2373113"/>
            <a:ext cx="0" cy="211177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2FD48F7-D77E-BDB6-FF58-CCFBB4F46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230156"/>
          </a:xfrm>
          <a:prstGeom prst="rect">
            <a:avLst/>
          </a:prstGeom>
          <a:solidFill>
            <a:srgbClr val="E1B9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53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153F3-9C64-413E-A391-7B55408D7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F689B-B2E0-4A62-9C31-FF484B5C7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FAA84-EDDB-42FD-9C9F-8A45EF7016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4DBD35F8-F3A2-413A-AA78-3131A686CB68}" type="datetime1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632E7-F592-4A2F-9EF9-487F2BB15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2587-F954-4D4C-AAC8-AE5917132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9E479467-D475-44BA-A6A1-CAD0337F3F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04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6" r:id="rId2"/>
    <p:sldLayoutId id="2147483673" r:id="rId3"/>
    <p:sldLayoutId id="2147483680" r:id="rId4"/>
    <p:sldLayoutId id="2147483724" r:id="rId5"/>
    <p:sldLayoutId id="2147483731" r:id="rId6"/>
    <p:sldLayoutId id="2147483726" r:id="rId7"/>
    <p:sldLayoutId id="2147483729" r:id="rId8"/>
    <p:sldLayoutId id="2147483730" r:id="rId9"/>
    <p:sldLayoutId id="2147483732" r:id="rId10"/>
    <p:sldLayoutId id="2147483733" r:id="rId11"/>
    <p:sldLayoutId id="2147483734" r:id="rId12"/>
    <p:sldLayoutId id="2147483671" r:id="rId13"/>
    <p:sldLayoutId id="2147483682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675" r:id="rId20"/>
    <p:sldLayoutId id="2147483677" r:id="rId21"/>
    <p:sldLayoutId id="2147483745" r:id="rId22"/>
    <p:sldLayoutId id="2147483743" r:id="rId23"/>
    <p:sldLayoutId id="2147483742" r:id="rId24"/>
    <p:sldLayoutId id="2147483744" r:id="rId25"/>
    <p:sldLayoutId id="2147483679" r:id="rId26"/>
    <p:sldLayoutId id="2147483681" r:id="rId27"/>
    <p:sldLayoutId id="2147483668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10.00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hyperlink" Target="https://www.oregon.gov/das/Financial/AcctgSys/Documents/Transaction-Codes.xlsx" TargetMode="External"/><Relationship Id="rId4" Type="http://schemas.openxmlformats.org/officeDocument/2006/relationships/hyperlink" Target="https://www.oregon.gov/das/Financial/Acctng/Documents/60.30.00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oregon.gov/das/Financial/AcctgSys/Documents/AR-T-code-Dec-Proc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hyperlink" Target="https://www.oregon.gov/das/Financial/Acctng/Documents/60.10.00.pdf" TargetMode="Externa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hyperlink" Target="https://www.oregon.gov/das/Financial/AcctgSys/Documents/Transaction-Codes.xlsx" TargetMode="External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10.00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oregon.gov/das/Financial/Acctng/Documents/60.30.00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10.00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hyperlink" Target="https://www.oregon.gov/das/Financial/AcctgSys/Documents/Transaction-Codes.xlsx" TargetMode="External"/><Relationship Id="rId4" Type="http://schemas.openxmlformats.org/officeDocument/2006/relationships/hyperlink" Target="https://www.oregon.gov/das/Financial/Acctng/Documents/60.30.00.pdf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egon.gov/das/Financial/Acctng/Documents/60.10.00.pdf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Oregon%20Accounting%20Manual%2060.30.00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oregon.gov/das/Financial/AcctgSys/Documents/AR-T-code-Dec-Proc.pdf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5.sv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png"/><Relationship Id="rId11" Type="http://schemas.openxmlformats.org/officeDocument/2006/relationships/hyperlink" Target="mailto:Maria.J.Berglund@das.Oregon.gov" TargetMode="External"/><Relationship Id="rId5" Type="http://schemas.openxmlformats.org/officeDocument/2006/relationships/image" Target="../media/image14.png"/><Relationship Id="rId10" Type="http://schemas.openxmlformats.org/officeDocument/2006/relationships/image" Target="../media/image58.png"/><Relationship Id="rId4" Type="http://schemas.openxmlformats.org/officeDocument/2006/relationships/image" Target="../media/image13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72E03-67C0-A967-7937-1D324B15A1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Account Receivable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AC865-5D28-C471-1F21-E56CCEAFE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Maria Jazaei Berglund</a:t>
            </a:r>
          </a:p>
          <a:p>
            <a:r>
              <a:rPr lang="en-US" dirty="0"/>
              <a:t>09/23/2026</a:t>
            </a:r>
          </a:p>
          <a:p>
            <a:r>
              <a:rPr lang="en-US" dirty="0"/>
              <a:t>Department of Administrative Services</a:t>
            </a:r>
          </a:p>
        </p:txBody>
      </p:sp>
    </p:spTree>
    <p:extLst>
      <p:ext uri="{BB962C8B-B14F-4D97-AF65-F5344CB8AC3E}">
        <p14:creationId xmlns:p14="http://schemas.microsoft.com/office/powerpoint/2010/main" val="183168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6D4AA1-9A0D-3183-C3E7-0BB05146E8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Statewide Financial Management Services website.</a:t>
            </a:r>
          </a:p>
        </p:txBody>
      </p:sp>
      <p:pic>
        <p:nvPicPr>
          <p:cNvPr id="3" name="2026-09-11_14-16-34" descr="Video showing how to find T-code Training General Information on the SFMS website.">
            <a:hlinkClick r:id="" action="ppaction://media"/>
            <a:extLst>
              <a:ext uri="{FF2B5EF4-FFF2-40B4-BE49-F238E27FC236}">
                <a16:creationId xmlns:a16="http://schemas.microsoft.com/office/drawing/2014/main" id="{7B3DDE35-9E6A-4C12-2A3D-3077E257BA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354" y="0"/>
            <a:ext cx="11552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2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7B257-7EAE-6779-0EDE-1CEA8ABA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1C56-AAEF-9CF9-F9FE-B914260EA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57084" cy="1193988"/>
          </a:xfrm>
        </p:spPr>
        <p:txBody>
          <a:bodyPr>
            <a:normAutofit/>
          </a:bodyPr>
          <a:lstStyle/>
          <a:p>
            <a:r>
              <a:rPr lang="en-US" sz="3700" dirty="0"/>
              <a:t>Required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E2846-CBEB-64E1-D06C-473F6EA5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19" y="1816593"/>
            <a:ext cx="10772362" cy="41707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b="1" u="sng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1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Identify the type of transaction you want to record. </a:t>
            </a:r>
          </a:p>
          <a:p>
            <a:pPr lvl="1"/>
            <a:endParaRPr lang="en-US" sz="800" dirty="0"/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</a:t>
            </a:r>
            <a:r>
              <a:rPr lang="en-US" sz="18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u="sng" dirty="0"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Use research tools to narrow down possible Transaction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ode options.</a:t>
            </a:r>
            <a:endParaRPr lang="en-U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endParaRPr lang="en-US" sz="800" dirty="0"/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3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Pick the Transaction Code that is the best fit for your transaction.</a:t>
            </a:r>
          </a:p>
          <a:p>
            <a:endParaRPr lang="en-US" sz="8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4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000" dirty="0">
                <a:cs typeface="Arial" panose="020B0604020202020204" pitchFamily="34" charset="0"/>
              </a:rPr>
              <a:t>Make sure you have all required coding and the correct User Class to make the entry.</a:t>
            </a:r>
          </a:p>
          <a:p>
            <a:endParaRPr lang="en-US" sz="1000" dirty="0">
              <a:cs typeface="Arial" panose="020B0604020202020204" pitchFamily="34" charset="0"/>
            </a:endParaRPr>
          </a:p>
          <a:p>
            <a:pPr lvl="3"/>
            <a:r>
              <a:rPr lang="en-US" sz="1600" dirty="0">
                <a:effectLst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GL Accounts</a:t>
            </a:r>
            <a:endParaRPr lang="en-US" sz="1600" dirty="0"/>
          </a:p>
          <a:p>
            <a:pPr lvl="3"/>
            <a:r>
              <a:rPr lang="en-US" sz="1600" dirty="0">
                <a:effectLst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Comptroller Objects</a:t>
            </a:r>
            <a:endParaRPr lang="en-US" sz="1600" dirty="0"/>
          </a:p>
          <a:p>
            <a:pPr lvl="3"/>
            <a:r>
              <a:rPr lang="en-US" sz="1600" dirty="0">
                <a:effectLst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T-codes &amp; User Classes</a:t>
            </a:r>
            <a:endParaRPr lang="en-US" sz="1600" dirty="0"/>
          </a:p>
          <a:p>
            <a:endParaRPr lang="en-US" sz="2000" dirty="0">
              <a:cs typeface="Arial" panose="020B0604020202020204" pitchFamily="34" charset="0"/>
            </a:endParaRPr>
          </a:p>
          <a:p>
            <a:endParaRPr lang="en-US" sz="2000" dirty="0">
              <a:cs typeface="Arial" panose="020B0604020202020204" pitchFamily="34" charset="0"/>
            </a:endParaRPr>
          </a:p>
          <a:p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7012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BDC7F-917C-613C-AEA5-52EFC0D2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0876" y="6244840"/>
            <a:ext cx="1242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AAD792-40EB-4AE2-8035-18241753E6F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A7B5B5-88FF-87F9-C09D-DBA923C1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6" y="5348286"/>
            <a:ext cx="1539045" cy="106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717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965A-4B7D-304D-D99E-030C8E53A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Accounts Receivable Terminology</a:t>
            </a:r>
          </a:p>
        </p:txBody>
      </p:sp>
      <p:graphicFrame>
        <p:nvGraphicFramePr>
          <p:cNvPr id="3" name="Diagram 2" descr="chart list:&#10;Current Receivable &#10;NonCurrent Receivable &#10;Billed&#10;Unblled&#10;Invoice">
            <a:extLst>
              <a:ext uri="{FF2B5EF4-FFF2-40B4-BE49-F238E27FC236}">
                <a16:creationId xmlns:a16="http://schemas.microsoft.com/office/drawing/2014/main" id="{29858571-EEA1-9824-FD8A-7548D236E7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395940"/>
              </p:ext>
            </p:extLst>
          </p:nvPr>
        </p:nvGraphicFramePr>
        <p:xfrm>
          <a:off x="546755" y="1690688"/>
          <a:ext cx="10972800" cy="4399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782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6B63-4446-A18C-1026-4C4F0C1E8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Accounts Receivable Tools</a:t>
            </a:r>
          </a:p>
        </p:txBody>
      </p:sp>
      <p:pic>
        <p:nvPicPr>
          <p:cNvPr id="3" name="Picture 2" descr="AR decision making tree">
            <a:extLst>
              <a:ext uri="{FF2B5EF4-FFF2-40B4-BE49-F238E27FC236}">
                <a16:creationId xmlns:a16="http://schemas.microsoft.com/office/drawing/2014/main" id="{179A5248-1B95-7D54-6F3C-494E74345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691" y="1690688"/>
            <a:ext cx="9120618" cy="44243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D28DEF-3561-E111-828C-C892E996DAA4}"/>
              </a:ext>
            </a:extLst>
          </p:cNvPr>
          <p:cNvSpPr txBox="1"/>
          <p:nvPr/>
        </p:nvSpPr>
        <p:spPr>
          <a:xfrm>
            <a:off x="1619179" y="6177860"/>
            <a:ext cx="8612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Source:  </a:t>
            </a:r>
            <a:r>
              <a:rPr lang="en-US" sz="1600" i="1" dirty="0">
                <a:hlinkClick r:id="rId4"/>
              </a:rPr>
              <a:t>Receivable T-code Decision Process</a:t>
            </a:r>
            <a:endParaRPr lang="en-US" sz="1600" i="1" dirty="0"/>
          </a:p>
          <a:p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599087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2B68E-9EE4-F2CB-17EF-4A600AE7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Accounts Receivable Examples</a:t>
            </a:r>
          </a:p>
        </p:txBody>
      </p:sp>
      <p:graphicFrame>
        <p:nvGraphicFramePr>
          <p:cNvPr id="3" name="Diagram 2" descr="Establish AR&#10;Adjust AR&#10;Collest AR&#10;Adjust collection entry">
            <a:extLst>
              <a:ext uri="{FF2B5EF4-FFF2-40B4-BE49-F238E27FC236}">
                <a16:creationId xmlns:a16="http://schemas.microsoft.com/office/drawing/2014/main" id="{41784538-4F18-E515-5D46-AD66F21342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202583"/>
              </p:ext>
            </p:extLst>
          </p:nvPr>
        </p:nvGraphicFramePr>
        <p:xfrm>
          <a:off x="838200" y="2809128"/>
          <a:ext cx="10515600" cy="3073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Cartoon bee with pencil">
            <a:extLst>
              <a:ext uri="{FF2B5EF4-FFF2-40B4-BE49-F238E27FC236}">
                <a16:creationId xmlns:a16="http://schemas.microsoft.com/office/drawing/2014/main" id="{A32704CD-59CB-C540-4AFC-70D07DF5EF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85" y="2684733"/>
            <a:ext cx="1412041" cy="1515650"/>
          </a:xfrm>
          <a:prstGeom prst="rect">
            <a:avLst/>
          </a:prstGeom>
        </p:spPr>
      </p:pic>
      <p:pic>
        <p:nvPicPr>
          <p:cNvPr id="7" name="Picture 6" descr="Reading cartoon bee">
            <a:extLst>
              <a:ext uri="{FF2B5EF4-FFF2-40B4-BE49-F238E27FC236}">
                <a16:creationId xmlns:a16="http://schemas.microsoft.com/office/drawing/2014/main" id="{58D60D47-CB4A-C63D-A78C-FC0D59350B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169" y="2684733"/>
            <a:ext cx="1160088" cy="1542767"/>
          </a:xfrm>
          <a:prstGeom prst="rect">
            <a:avLst/>
          </a:prstGeom>
        </p:spPr>
      </p:pic>
      <p:pic>
        <p:nvPicPr>
          <p:cNvPr id="9" name="Picture 8" descr="Cartoon bee with megaphone">
            <a:extLst>
              <a:ext uri="{FF2B5EF4-FFF2-40B4-BE49-F238E27FC236}">
                <a16:creationId xmlns:a16="http://schemas.microsoft.com/office/drawing/2014/main" id="{AE0869AA-8627-2E3E-30C2-87EB2D995F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99" y="2684733"/>
            <a:ext cx="1542767" cy="1488529"/>
          </a:xfrm>
          <a:prstGeom prst="rect">
            <a:avLst/>
          </a:prstGeom>
        </p:spPr>
      </p:pic>
      <p:pic>
        <p:nvPicPr>
          <p:cNvPr id="11" name="Picture 10" descr="Cartoon bee with magnifying glass">
            <a:extLst>
              <a:ext uri="{FF2B5EF4-FFF2-40B4-BE49-F238E27FC236}">
                <a16:creationId xmlns:a16="http://schemas.microsoft.com/office/drawing/2014/main" id="{4BA9A52D-8869-8F6B-F20D-046ADE50B8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051" y="2657615"/>
            <a:ext cx="1358961" cy="15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0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B9A90-E2EF-0DBA-34B0-6FB83B399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ample clipart #3937929 | Clipart Library">
            <a:extLst>
              <a:ext uri="{FF2B5EF4-FFF2-40B4-BE49-F238E27FC236}">
                <a16:creationId xmlns:a16="http://schemas.microsoft.com/office/drawing/2014/main" id="{D39765BC-5C4B-9A7E-4B8B-BD25AB709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54" y="1750781"/>
            <a:ext cx="10107968" cy="37904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F500DED-77CF-F0FE-FB08-DE8E3AA8D4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96223" y="3325278"/>
            <a:ext cx="1130438" cy="22159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11116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760BE-59A7-54E8-9BC3-EDF70181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Establish Accounts Receivable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A94949-43E3-4526-F6B2-1112805051F2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en-US" dirty="0"/>
              <a:t>The program sends monthly invoices.</a:t>
            </a:r>
          </a:p>
          <a:p>
            <a:pPr>
              <a:lnSpc>
                <a:spcPct val="250000"/>
              </a:lnSpc>
            </a:pPr>
            <a:r>
              <a:rPr lang="en-US" dirty="0"/>
              <a:t>You enter the invoices in R*STARS.</a:t>
            </a:r>
          </a:p>
          <a:p>
            <a:pPr>
              <a:lnSpc>
                <a:spcPct val="250000"/>
              </a:lnSpc>
            </a:pPr>
            <a:r>
              <a:rPr lang="en-US" dirty="0"/>
              <a:t>This tracks what clients owe.</a:t>
            </a:r>
          </a:p>
          <a:p>
            <a:pPr>
              <a:lnSpc>
                <a:spcPct val="250000"/>
              </a:lnSpc>
            </a:pPr>
            <a:r>
              <a:rPr lang="en-US" dirty="0"/>
              <a:t>You can run aging reports.</a:t>
            </a:r>
          </a:p>
        </p:txBody>
      </p:sp>
    </p:spTree>
    <p:extLst>
      <p:ext uri="{BB962C8B-B14F-4D97-AF65-F5344CB8AC3E}">
        <p14:creationId xmlns:p14="http://schemas.microsoft.com/office/powerpoint/2010/main" val="3604011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419A-CC0D-E22F-5B7A-3974C4DC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process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A2E6F9-8762-2738-5E5A-BA064EE252F8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Identify the type of transaction you want to record. </a:t>
            </a:r>
          </a:p>
        </p:txBody>
      </p:sp>
      <p:graphicFrame>
        <p:nvGraphicFramePr>
          <p:cNvPr id="5" name="Diagram 4" descr="Process:&#10;GL&#10;COBJ&#10;Tcode">
            <a:extLst>
              <a:ext uri="{FF2B5EF4-FFF2-40B4-BE49-F238E27FC236}">
                <a16:creationId xmlns:a16="http://schemas.microsoft.com/office/drawing/2014/main" id="{9E4BDEFA-AFE6-D696-4FD6-AD025B311B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772764"/>
              </p:ext>
            </p:extLst>
          </p:nvPr>
        </p:nvGraphicFramePr>
        <p:xfrm>
          <a:off x="2667262" y="2223241"/>
          <a:ext cx="6857476" cy="4634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0260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DCF57-FBDF-0D46-9C83-B4A49A11C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8C3A-B36C-8B9B-D636-AAB09532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1, GL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17FBC1-B219-8C7E-31A6-E0C0E5128E7E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What General Ledger (GL) accounts do we want: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Oregon Accounting Manual 60.10.00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3" name="Diagram 2" descr="Billed&#10;Unbilled">
            <a:extLst>
              <a:ext uri="{FF2B5EF4-FFF2-40B4-BE49-F238E27FC236}">
                <a16:creationId xmlns:a16="http://schemas.microsoft.com/office/drawing/2014/main" id="{C1C6F33B-DF78-342E-3513-403F8437C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9628125"/>
              </p:ext>
            </p:extLst>
          </p:nvPr>
        </p:nvGraphicFramePr>
        <p:xfrm>
          <a:off x="646046" y="2529612"/>
          <a:ext cx="4010795" cy="3201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description for GL0501">
            <a:extLst>
              <a:ext uri="{FF2B5EF4-FFF2-40B4-BE49-F238E27FC236}">
                <a16:creationId xmlns:a16="http://schemas.microsoft.com/office/drawing/2014/main" id="{634B80D0-BC03-FCFB-F408-471071B7957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346" b="58254"/>
          <a:stretch/>
        </p:blipFill>
        <p:spPr>
          <a:xfrm>
            <a:off x="4383463" y="3461038"/>
            <a:ext cx="6699104" cy="1066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description for GL0503">
            <a:extLst>
              <a:ext uri="{FF2B5EF4-FFF2-40B4-BE49-F238E27FC236}">
                <a16:creationId xmlns:a16="http://schemas.microsoft.com/office/drawing/2014/main" id="{3A97FBD8-08F2-C0A7-CDDD-D5B05994777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0565"/>
          <a:stretch/>
        </p:blipFill>
        <p:spPr>
          <a:xfrm>
            <a:off x="4383463" y="4704639"/>
            <a:ext cx="6697789" cy="9834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8033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EC921-8F91-A314-01D9-BADFD9CDF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FBE13-BC03-AC40-B348-AFBCE7EF3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1, GL 3101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0AAC418-30E3-AD5A-8643-A2507E16E218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These invoiced amounts are considered revenue for the program.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We have not yet received the cash, so we will want to credit GL 3101 to increase accrued revenue.</a:t>
            </a: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 descr="List of Gls in OAM">
            <a:extLst>
              <a:ext uri="{FF2B5EF4-FFF2-40B4-BE49-F238E27FC236}">
                <a16:creationId xmlns:a16="http://schemas.microsoft.com/office/drawing/2014/main" id="{D6A6FC71-6097-2982-8FC3-F01ADAC84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78" y="3258948"/>
            <a:ext cx="11113844" cy="27714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1623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1C0AB-3E51-B1C6-A596-9757200AB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E387F-E1B9-78DF-1ACF-718B91D8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2, COBJ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F4739E-93CC-17D6-9B3A-8743EBB2BFB4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The OAM definitions have various categories services.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Pick the Comptroller Object that best describes the activity. </a:t>
            </a: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 descr="List of Gls in OAM">
            <a:extLst>
              <a:ext uri="{FF2B5EF4-FFF2-40B4-BE49-F238E27FC236}">
                <a16:creationId xmlns:a16="http://schemas.microsoft.com/office/drawing/2014/main" id="{C2C1FE13-484B-9C87-D3FA-659C51B62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91" y="4121217"/>
            <a:ext cx="10503739" cy="26437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6911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B6A40-A953-6B54-25DD-8AD173765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C058B-EAD2-7F11-D58D-CFF7B3FE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3, T-code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520B70-6D3D-A1CE-DB26-907678267AA0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The example noted that the amounts collected are charges for services.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For this example, we will use 0407 - Other Charges for Services.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 descr="T chart for GLS balances">
            <a:extLst>
              <a:ext uri="{FF2B5EF4-FFF2-40B4-BE49-F238E27FC236}">
                <a16:creationId xmlns:a16="http://schemas.microsoft.com/office/drawing/2014/main" id="{D9E23366-3CFD-B021-7DDF-843991614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426" y="3028762"/>
            <a:ext cx="8156309" cy="300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9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CB8E2-BB2C-CD34-B9D7-A7B1C100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BF871-B067-7907-B09B-E47F700F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3, Filter list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2717A4-004E-4610-46A1-899D8EA6748F}"/>
              </a:ext>
            </a:extLst>
          </p:cNvPr>
          <p:cNvSpPr txBox="1">
            <a:spLocks/>
          </p:cNvSpPr>
          <p:nvPr/>
        </p:nvSpPr>
        <p:spPr>
          <a:xfrm>
            <a:off x="9959199" y="1059511"/>
            <a:ext cx="2088777" cy="76646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hlinkClick r:id="rId5"/>
              </a:rPr>
              <a:t>T-code-Excel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2026-09-11_09-33-08" descr="T-code Spreadsheet explanation video.">
            <a:hlinkClick r:id="" action="ppaction://media"/>
            <a:extLst>
              <a:ext uri="{FF2B5EF4-FFF2-40B4-BE49-F238E27FC236}">
                <a16:creationId xmlns:a16="http://schemas.microsoft.com/office/drawing/2014/main" id="{5BD9B8B0-5E55-41B4-AB58-125A97D831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8412" y="1449468"/>
            <a:ext cx="8558463" cy="517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1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D77A4-FE15-10C2-47C3-AFDDEC35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D832-CEA6-A939-CEAB-3AAAA77E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3, Review T-codes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B0D8A1-2DC4-6BBE-E27C-C31621CF0E96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10898528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6" name="Picture 5" descr="T-code spreadsheet results for GL 0501 and COBJ 0407.">
            <a:extLst>
              <a:ext uri="{FF2B5EF4-FFF2-40B4-BE49-F238E27FC236}">
                <a16:creationId xmlns:a16="http://schemas.microsoft.com/office/drawing/2014/main" id="{1AE5757B-63AB-331C-0EA5-0EF527F78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52" y="1729464"/>
            <a:ext cx="10254834" cy="4264157"/>
          </a:xfrm>
          <a:prstGeom prst="rect">
            <a:avLst/>
          </a:prstGeom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E04E4FE6-2C30-6819-9751-257DD6EB8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3374815"/>
            <a:ext cx="9908337" cy="214063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CB6338DA-53AD-2F9E-2422-B0DE80F4F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4682877"/>
            <a:ext cx="9927387" cy="224179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D0577966-7DC4-3277-0F3D-78BB4109C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199" y="5213505"/>
            <a:ext cx="9908337" cy="224179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CFB3171-608C-F564-822B-BBDE25587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5164" y="5213505"/>
            <a:ext cx="481323" cy="280445"/>
          </a:xfrm>
          <a:prstGeom prst="rightArrow">
            <a:avLst/>
          </a:prstGeom>
          <a:solidFill>
            <a:srgbClr val="00808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90CE664-60E4-B23A-9A14-C45945B23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5164" y="4636076"/>
            <a:ext cx="481323" cy="280445"/>
          </a:xfrm>
          <a:prstGeom prst="rightArrow">
            <a:avLst/>
          </a:prstGeom>
          <a:solidFill>
            <a:srgbClr val="00808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B3368A2-137D-96F8-84D7-21C80D2FD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229" y="3376526"/>
            <a:ext cx="481323" cy="280445"/>
          </a:xfrm>
          <a:prstGeom prst="rightArrow">
            <a:avLst/>
          </a:prstGeom>
          <a:solidFill>
            <a:srgbClr val="00808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97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BF6DA-FFBD-6563-C7CE-5FD6FBAC5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D5E7D-F9FD-AA70-0515-702AA8930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3, Review 28A Screen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531D24-2715-18C8-A418-34511E1D487B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3507556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The difference between 103 and 199 appears to be whether we want R*STARS to generate an invoice or not.</a:t>
            </a: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TC103 28A screenshot">
            <a:extLst>
              <a:ext uri="{FF2B5EF4-FFF2-40B4-BE49-F238E27FC236}">
                <a16:creationId xmlns:a16="http://schemas.microsoft.com/office/drawing/2014/main" id="{557BEC82-A100-7EA6-65F8-1DC5FFD13A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" t="34517"/>
          <a:stretch/>
        </p:blipFill>
        <p:spPr>
          <a:xfrm>
            <a:off x="4488145" y="2063371"/>
            <a:ext cx="7365039" cy="1206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Tcode 199 28A Screenshot">
            <a:extLst>
              <a:ext uri="{FF2B5EF4-FFF2-40B4-BE49-F238E27FC236}">
                <a16:creationId xmlns:a16="http://schemas.microsoft.com/office/drawing/2014/main" id="{200DCED5-0E03-FA7C-2B46-924295B73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742" y="3588470"/>
            <a:ext cx="7363158" cy="12320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8933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CC42-8FB2-9D00-AB3B-A150D811B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EE8BE-5E49-D911-8A5A-F1E32801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3, Review 28B Screen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4C5906-94C4-CE86-CFCE-CD85A459188F}"/>
              </a:ext>
            </a:extLst>
          </p:cNvPr>
          <p:cNvSpPr txBox="1"/>
          <p:nvPr/>
        </p:nvSpPr>
        <p:spPr>
          <a:xfrm>
            <a:off x="1298543" y="2162742"/>
            <a:ext cx="250045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dirty="0"/>
              <a:t>The program creates and sends the monthly invoices. 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494168-039E-860C-E0F7-9CDF2C9CF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1" y="2253006"/>
            <a:ext cx="3507556" cy="37774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Tcode 103 28B screenshot">
            <a:extLst>
              <a:ext uri="{FF2B5EF4-FFF2-40B4-BE49-F238E27FC236}">
                <a16:creationId xmlns:a16="http://schemas.microsoft.com/office/drawing/2014/main" id="{ECFC6FE5-73C4-1010-CE17-FDF321E46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36"/>
          <a:stretch/>
        </p:blipFill>
        <p:spPr>
          <a:xfrm>
            <a:off x="4428656" y="2253006"/>
            <a:ext cx="7449487" cy="12522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Tcode 199 28B screenshot">
            <a:extLst>
              <a:ext uri="{FF2B5EF4-FFF2-40B4-BE49-F238E27FC236}">
                <a16:creationId xmlns:a16="http://schemas.microsoft.com/office/drawing/2014/main" id="{028B495A-E363-737A-25F0-608FE24C3E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036"/>
          <a:stretch/>
        </p:blipFill>
        <p:spPr>
          <a:xfrm>
            <a:off x="4428656" y="3788959"/>
            <a:ext cx="7472061" cy="12522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97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26095-6542-765C-7D47-FEFC8714E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84473-F0A2-420A-512A-C9802464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3, Review 28A and 28B Screen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2D563A-0A3C-072C-E8F6-67B2CF6D666C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3507556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T-code 193 is used for system generated transactions, so this is not what we want.</a:t>
            </a: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Tcode 193 28A screeshot">
            <a:extLst>
              <a:ext uri="{FF2B5EF4-FFF2-40B4-BE49-F238E27FC236}">
                <a16:creationId xmlns:a16="http://schemas.microsoft.com/office/drawing/2014/main" id="{C0108588-0F7B-A430-2274-413AD4E0DB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3" t="7110"/>
          <a:stretch/>
        </p:blipFill>
        <p:spPr>
          <a:xfrm>
            <a:off x="4535279" y="1986797"/>
            <a:ext cx="7365039" cy="1206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Tcode 193 28B screenshot">
            <a:extLst>
              <a:ext uri="{FF2B5EF4-FFF2-40B4-BE49-F238E27FC236}">
                <a16:creationId xmlns:a16="http://schemas.microsoft.com/office/drawing/2014/main" id="{B221F748-E12E-BF40-ABB2-7A31AEB7F9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410"/>
          <a:stretch/>
        </p:blipFill>
        <p:spPr>
          <a:xfrm>
            <a:off x="4535279" y="3665044"/>
            <a:ext cx="7449481" cy="12522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EFC1961-80E9-F7AA-DC92-4BCE1AC60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90300" y="4052950"/>
            <a:ext cx="4173640" cy="458441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28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95F7A-1DE0-E0EF-7300-23CEF8583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DBEFA-FD61-81AC-0387-FB640E4F8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4, User class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C7EC1D-9420-65EB-7539-6BC250B80C42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3374369" cy="4204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After identifying the T-code we need to find the right user class.</a:t>
            </a: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/>
              <a:t>Use the User Classes you have to determine if you have the correct access to be able to make the entry.</a:t>
            </a: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User Class results for T-code 199.">
            <a:extLst>
              <a:ext uri="{FF2B5EF4-FFF2-40B4-BE49-F238E27FC236}">
                <a16:creationId xmlns:a16="http://schemas.microsoft.com/office/drawing/2014/main" id="{92BD83B2-CAD4-69D9-1AE5-0BE46EE86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570" y="1690688"/>
            <a:ext cx="7344692" cy="4559167"/>
          </a:xfrm>
          <a:prstGeom prst="rect">
            <a:avLst/>
          </a:prstGeom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8DD1AFA8-9555-1DA4-7455-2F1D3A2BC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4291" y="2158738"/>
            <a:ext cx="1287842" cy="584462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50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F3E5-3701-7FE0-1D6F-9C2CABC8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Step 5,Data Entry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29446F-0D0F-3211-AD21-FFBBE89557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dirty="0"/>
              <a:t>Establish Accounts Receivable</a:t>
            </a:r>
          </a:p>
          <a:p>
            <a:r>
              <a:rPr lang="en-US" dirty="0"/>
              <a:t>COBJ 0407 Other Charges for Services</a:t>
            </a:r>
          </a:p>
          <a:p>
            <a:endParaRPr lang="en-US" dirty="0"/>
          </a:p>
        </p:txBody>
      </p:sp>
      <p:pic>
        <p:nvPicPr>
          <p:cNvPr id="8" name="Picture 7" descr="T GL chart">
            <a:extLst>
              <a:ext uri="{FF2B5EF4-FFF2-40B4-BE49-F238E27FC236}">
                <a16:creationId xmlns:a16="http://schemas.microsoft.com/office/drawing/2014/main" id="{9BC810C3-2098-68DB-17B4-3934316C6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856" y="3170993"/>
            <a:ext cx="9369508" cy="2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80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24962-D4A1-6D28-CA66-87C048C09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 64 Screen Results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60DF79CF-9A2C-7720-0992-BD0DC57068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836202"/>
              </p:ext>
            </p:extLst>
          </p:nvPr>
        </p:nvGraphicFramePr>
        <p:xfrm>
          <a:off x="2286000" y="2286000"/>
          <a:ext cx="7391400" cy="3505194"/>
        </p:xfrm>
        <a:graphic>
          <a:graphicData uri="http://schemas.openxmlformats.org/drawingml/2006/table">
            <a:tbl>
              <a:tblPr firstRow="1"/>
              <a:tblGrid>
                <a:gridCol w="739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S064   UC: 01                   STATE OF OREGON              09/24/24 08:00 AM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LINK TO:                   DOCUMENT RECORD INQUIRY                        PROD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AGY: 101  DOC NO/SFX/CLASS: AR100101 001 001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CREATE DATE: 092424   CLOSE DATE: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TYPE: MC     (MA, YA, MY, YY, MC, YC)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YEAR: 25            INQ MONTH: 03      DOC BALANCE:            250.00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BT       TITLE                  AMOUNT  BT       TITLE                  AMOUNT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01 ORIG AMOUNT                  250.00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F1-HELP       F5-NEXT       F9-INTERRUPT       ENTER-INQUIRE       CLEAR-EXIT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9EC2D84-E285-15BA-493C-F04B6EBF3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57361" y="4034672"/>
            <a:ext cx="2978870" cy="3393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57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ample clipart #3937929 | Clipart Library">
            <a:extLst>
              <a:ext uri="{FF2B5EF4-FFF2-40B4-BE49-F238E27FC236}">
                <a16:creationId xmlns:a16="http://schemas.microsoft.com/office/drawing/2014/main" id="{F4C1B82F-7439-BF70-2A58-F331ABDA7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54" y="1750781"/>
            <a:ext cx="10107968" cy="37904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CD8199C-BAB4-1DD0-2502-F514B18035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96223" y="3325278"/>
            <a:ext cx="1130438" cy="22159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8651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18FB-6C54-1485-B434-FE24BC7D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Adjust Accounts Receivable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7616A1-E25F-8D01-3B9A-991E65576C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b="1" u="sng" dirty="0">
                <a:ea typeface="Times New Roman" panose="02020603050405020304" pitchFamily="18" charset="0"/>
                <a:cs typeface="Arial" panose="020B0604020202020204" pitchFamily="34" charset="0"/>
              </a:rPr>
              <a:t>Step 1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: Identify the type of transaction you want to record. </a:t>
            </a:r>
          </a:p>
          <a:p>
            <a:pPr marL="0" indent="0">
              <a:buNone/>
            </a:pPr>
            <a:endParaRPr lang="en-US" sz="105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What General Ledger (GL) accounts do we want to use for this transaction?</a:t>
            </a:r>
          </a:p>
          <a:p>
            <a:pPr marL="227012" indent="0">
              <a:buNone/>
            </a:pPr>
            <a:r>
              <a:rPr lang="en-US" dirty="0">
                <a:hlinkClick r:id="rId3"/>
              </a:rPr>
              <a:t>Oregon Accounting Manual 60.10.00</a:t>
            </a:r>
            <a:endParaRPr lang="en-US" dirty="0"/>
          </a:p>
          <a:p>
            <a:pPr marL="227012" indent="0">
              <a:buNone/>
            </a:pPr>
            <a:endParaRPr lang="en-US" sz="1050" dirty="0"/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What Comptroller Object (COBJ) do we want to use for this transaction?</a:t>
            </a:r>
          </a:p>
          <a:p>
            <a:pPr marL="227013" indent="0">
              <a:lnSpc>
                <a:spcPct val="80000"/>
              </a:lnSpc>
              <a:buNone/>
              <a:defRPr/>
            </a:pPr>
            <a:r>
              <a:rPr lang="en-US" dirty="0">
                <a:hlinkClick r:id="rId4"/>
              </a:rPr>
              <a:t>Oregon Accounting Manual 60.30.00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30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30B2F-D93D-2E23-8856-DD08FFCA0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1610" cy="1325563"/>
          </a:xfrm>
        </p:spPr>
        <p:txBody>
          <a:bodyPr/>
          <a:lstStyle/>
          <a:p>
            <a:r>
              <a:rPr lang="en-US" dirty="0"/>
              <a:t>Example 2: GLs &amp; COBJs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A3CAD-9945-9631-DF2D-B7FC59062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402975" cy="4351338"/>
          </a:xfrm>
        </p:spPr>
        <p:txBody>
          <a:bodyPr/>
          <a:lstStyle/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We want to reduce the invoice balance!</a:t>
            </a:r>
            <a:endParaRPr lang="en-US" dirty="0"/>
          </a:p>
        </p:txBody>
      </p:sp>
      <p:pic>
        <p:nvPicPr>
          <p:cNvPr id="8" name="Content Placeholder 7" descr="64 screen ">
            <a:extLst>
              <a:ext uri="{FF2B5EF4-FFF2-40B4-BE49-F238E27FC236}">
                <a16:creationId xmlns:a16="http://schemas.microsoft.com/office/drawing/2014/main" id="{20638AE7-DF57-3814-9CD4-55A429B17F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55877" y="2600345"/>
            <a:ext cx="7773438" cy="3711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65E4C5-BA1F-C1CA-FC16-6D352F2ED2AC}"/>
              </a:ext>
            </a:extLst>
          </p:cNvPr>
          <p:cNvSpPr txBox="1"/>
          <p:nvPr/>
        </p:nvSpPr>
        <p:spPr>
          <a:xfrm>
            <a:off x="9875196" y="3593682"/>
            <a:ext cx="1478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Amount due should be 225.00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E770605-FDE9-D2E1-3CB8-711AB6FE7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9190391">
            <a:off x="8852429" y="4350593"/>
            <a:ext cx="783995" cy="21105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469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1936-4CC9-3ED3-58BD-E694ECD32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0E2F9-FBC0-4452-C358-FC5986BA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Finding a T-code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49BA5D-8EB7-9B3A-2C1D-C9653E9B71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763009"/>
            <a:ext cx="10515600" cy="4351338"/>
          </a:xfrm>
        </p:spPr>
        <p:txBody>
          <a:bodyPr/>
          <a:lstStyle/>
          <a:p>
            <a:r>
              <a:rPr lang="en-US" b="1" dirty="0">
                <a:ea typeface="Times New Roman" panose="02020603050405020304" pitchFamily="18" charset="0"/>
                <a:cs typeface="Arial" panose="020B0604020202020204" pitchFamily="34" charset="0"/>
              </a:rPr>
              <a:t>Step 2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: Look at the 28B screen description!</a:t>
            </a:r>
            <a:endParaRPr lang="en-US" dirty="0"/>
          </a:p>
        </p:txBody>
      </p:sp>
      <p:pic>
        <p:nvPicPr>
          <p:cNvPr id="5" name="Picture 4" descr="Tcode 199 28b screenshot">
            <a:extLst>
              <a:ext uri="{FF2B5EF4-FFF2-40B4-BE49-F238E27FC236}">
                <a16:creationId xmlns:a16="http://schemas.microsoft.com/office/drawing/2014/main" id="{E3C90FDC-80E3-2E09-A393-8E9A8201C7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36"/>
          <a:stretch/>
        </p:blipFill>
        <p:spPr>
          <a:xfrm>
            <a:off x="1167103" y="2729571"/>
            <a:ext cx="10186697" cy="17072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9CAE56B8-2DF2-C088-D8C9-11CFEBD067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33471" y="3264632"/>
            <a:ext cx="1862382" cy="318541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63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4586-7436-1FE2-16B4-0C6108CF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Review the 28A Screen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2B582E-FF4E-E561-0B1D-23E5A2528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7974" y="1847850"/>
            <a:ext cx="5067536" cy="4351338"/>
          </a:xfrm>
        </p:spPr>
        <p:txBody>
          <a:bodyPr/>
          <a:lstStyle/>
          <a:p>
            <a:r>
              <a:rPr lang="en-US" dirty="0"/>
              <a:t>The reverse field is blank, so a reversal is optional for this T-code. </a:t>
            </a:r>
          </a:p>
          <a:p>
            <a:r>
              <a:rPr lang="en-US" dirty="0"/>
              <a:t>This T-code requires a Reference Document (RDOC) to be entered. </a:t>
            </a:r>
          </a:p>
          <a:p>
            <a:r>
              <a:rPr lang="en-US" dirty="0"/>
              <a:t>We need to enter the original AR document number so all activity for invoice AR100101 can be tracked on the 64 screen.</a:t>
            </a:r>
          </a:p>
          <a:p>
            <a:endParaRPr lang="en-US" dirty="0"/>
          </a:p>
        </p:txBody>
      </p:sp>
      <p:pic>
        <p:nvPicPr>
          <p:cNvPr id="5" name="Picture 4" descr="Tcode 107 28A screenshot">
            <a:extLst>
              <a:ext uri="{FF2B5EF4-FFF2-40B4-BE49-F238E27FC236}">
                <a16:creationId xmlns:a16="http://schemas.microsoft.com/office/drawing/2014/main" id="{3A01FD7A-4B60-70C6-EDD0-EDF6D1649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289" y="2034561"/>
            <a:ext cx="6011737" cy="39779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AFC36936-B4CE-C534-5EEA-B41AD60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9963" y="3144032"/>
            <a:ext cx="685801" cy="212955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496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64AB7-D108-02A3-CA92-14AAA562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Review the 28B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BC729-8A36-E996-6B1E-81182D4FD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625553" cy="4351338"/>
          </a:xfrm>
        </p:spPr>
        <p:txBody>
          <a:bodyPr/>
          <a:lstStyle/>
          <a:p>
            <a:r>
              <a:rPr lang="en-US" dirty="0"/>
              <a:t>The description of this T-code helps to confirm this T-code</a:t>
            </a:r>
          </a:p>
        </p:txBody>
      </p:sp>
      <p:pic>
        <p:nvPicPr>
          <p:cNvPr id="6" name="Content Placeholder 5" descr="Tcode 107 28A screenshot">
            <a:extLst>
              <a:ext uri="{FF2B5EF4-FFF2-40B4-BE49-F238E27FC236}">
                <a16:creationId xmlns:a16="http://schemas.microsoft.com/office/drawing/2014/main" id="{B28B5FE2-7570-A4AE-A2D1-47964B5130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930806" y="2320861"/>
            <a:ext cx="6330387" cy="41720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99609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02B68-5EDF-6CCE-9E2B-445A0214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User Class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79D593-2245-340B-6466-B941DAC76C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b="1" dirty="0"/>
              <a:t>Step 3: </a:t>
            </a:r>
            <a:r>
              <a:rPr lang="en-US" dirty="0"/>
              <a:t>Identify the right User Class</a:t>
            </a:r>
          </a:p>
        </p:txBody>
      </p:sp>
      <p:pic>
        <p:nvPicPr>
          <p:cNvPr id="6" name="Picture 5" descr="T-code User Class results for T-code 107.">
            <a:extLst>
              <a:ext uri="{FF2B5EF4-FFF2-40B4-BE49-F238E27FC236}">
                <a16:creationId xmlns:a16="http://schemas.microsoft.com/office/drawing/2014/main" id="{F7E5E785-7B9B-1714-8282-15C414F54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614" y="2319442"/>
            <a:ext cx="6992139" cy="4173433"/>
          </a:xfrm>
          <a:prstGeom prst="rect">
            <a:avLst/>
          </a:prstGeom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FD51B9C5-A3BE-1566-B03C-E103A73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65907" y="3531975"/>
            <a:ext cx="290423" cy="283707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80A273A5-18FD-4E55-6717-B26C05486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18614" y="2809188"/>
            <a:ext cx="1253765" cy="471340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969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B8F9-1F66-1273-DCC1-0877B3BF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Making the Entry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E49864-0C8D-B34A-B80D-B23B3BACE4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Use the 28A and 28B screens to identify what information is required for your entry. 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Make sure to enter an “R” in the reverse field.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Use a new current document number for this adjustment entry.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Enter the original receivable document number as the reference document number.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178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5995-B7EE-1714-1FD5-8FB8194EB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End Results of Entry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740707-B1B9-2C56-D289-3E8B2D9435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dirty="0"/>
              <a:t>T-code 107: Adjust Accounts Receivable</a:t>
            </a:r>
          </a:p>
          <a:p>
            <a:r>
              <a:rPr lang="en-US" dirty="0"/>
              <a:t>COBJ 0407 Other Charges for Services</a:t>
            </a:r>
          </a:p>
          <a:p>
            <a:endParaRPr lang="en-US" dirty="0"/>
          </a:p>
        </p:txBody>
      </p:sp>
      <p:pic>
        <p:nvPicPr>
          <p:cNvPr id="5" name="Picture 4" descr="T GL chart">
            <a:extLst>
              <a:ext uri="{FF2B5EF4-FFF2-40B4-BE49-F238E27FC236}">
                <a16:creationId xmlns:a16="http://schemas.microsoft.com/office/drawing/2014/main" id="{CC9FD812-AA27-396B-01CE-1E99A6C60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528" y="3205112"/>
            <a:ext cx="8963433" cy="263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93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0CA3-BA2D-EEFA-D370-19ECDF91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 64 Screen Results</a:t>
            </a:r>
          </a:p>
        </p:txBody>
      </p:sp>
      <p:pic>
        <p:nvPicPr>
          <p:cNvPr id="7" name="Picture 6" descr="64 screen">
            <a:extLst>
              <a:ext uri="{FF2B5EF4-FFF2-40B4-BE49-F238E27FC236}">
                <a16:creationId xmlns:a16="http://schemas.microsoft.com/office/drawing/2014/main" id="{E5CE6DA8-1243-FD01-7296-C4699BA98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57" y="1609665"/>
            <a:ext cx="9552931" cy="466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63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CB43C-8F2C-E7AB-7DBE-9E0F489BF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ample clipart #3937929 | Clipart Library">
            <a:extLst>
              <a:ext uri="{FF2B5EF4-FFF2-40B4-BE49-F238E27FC236}">
                <a16:creationId xmlns:a16="http://schemas.microsoft.com/office/drawing/2014/main" id="{F8B72203-F68F-EB26-1881-7907F283D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54" y="1750781"/>
            <a:ext cx="10107968" cy="37904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74955BB-630C-D0DE-F593-A988C56048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96223" y="3325278"/>
            <a:ext cx="1130438" cy="22159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62724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57084" cy="1193988"/>
          </a:xfrm>
        </p:spPr>
        <p:txBody>
          <a:bodyPr>
            <a:normAutofit/>
          </a:bodyPr>
          <a:lstStyle/>
          <a:p>
            <a:r>
              <a:rPr lang="en-US" sz="3700" dirty="0"/>
              <a:t>Example 3: Collect Accounts Receivable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270-BF96-F21F-853C-83F838C4D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19" y="1816593"/>
            <a:ext cx="10772362" cy="41707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b="1" u="sng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1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Identify the type of transaction you want to record. </a:t>
            </a:r>
          </a:p>
          <a:p>
            <a:pPr lvl="1"/>
            <a:endParaRPr lang="en-US" sz="800" dirty="0"/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</a:t>
            </a:r>
            <a:r>
              <a:rPr lang="en-US" sz="2000" b="1" u="sng" dirty="0"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Use research tools to narrow down possible Transaction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ode options.</a:t>
            </a:r>
            <a:endParaRPr lang="en-U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endParaRPr lang="en-US" sz="800" dirty="0"/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3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Pick the Transaction Code that is the best fit for your transaction.</a:t>
            </a:r>
          </a:p>
          <a:p>
            <a:endParaRPr lang="en-US" sz="8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4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000" dirty="0">
                <a:cs typeface="Arial" panose="020B0604020202020204" pitchFamily="34" charset="0"/>
              </a:rPr>
              <a:t>Make sure you have all required coding and the correct User Class to make the entry.</a:t>
            </a:r>
          </a:p>
          <a:p>
            <a:endParaRPr lang="en-US" sz="1000" dirty="0">
              <a:cs typeface="Arial" panose="020B0604020202020204" pitchFamily="34" charset="0"/>
            </a:endParaRPr>
          </a:p>
          <a:p>
            <a:pPr lvl="3"/>
            <a:r>
              <a:rPr lang="en-US" sz="1600" dirty="0"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GL Accounts</a:t>
            </a:r>
            <a:endParaRPr lang="en-US" sz="1600" dirty="0"/>
          </a:p>
          <a:p>
            <a:pPr lvl="3"/>
            <a:r>
              <a:rPr lang="en-US" sz="1600" dirty="0"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Comptroller Objects</a:t>
            </a:r>
            <a:endParaRPr lang="en-US" sz="1600" dirty="0"/>
          </a:p>
          <a:p>
            <a:pPr lvl="3"/>
            <a:r>
              <a:rPr lang="en-US" sz="1600" dirty="0"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T-codes &amp; User Classes</a:t>
            </a:r>
            <a:endParaRPr lang="en-US" sz="1600" dirty="0"/>
          </a:p>
          <a:p>
            <a:pPr lvl="1"/>
            <a:endParaRPr lang="en-US" sz="1600" dirty="0"/>
          </a:p>
          <a:p>
            <a:endParaRPr lang="en-US" sz="2000" dirty="0">
              <a:cs typeface="Arial" panose="020B0604020202020204" pitchFamily="34" charset="0"/>
            </a:endParaRPr>
          </a:p>
          <a:p>
            <a:endParaRPr lang="en-US" sz="2000" dirty="0">
              <a:cs typeface="Arial" panose="020B0604020202020204" pitchFamily="34" charset="0"/>
            </a:endParaRPr>
          </a:p>
          <a:p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7012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51C3E9-3C97-24DD-B037-F4BF8A34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6" y="5348286"/>
            <a:ext cx="1539045" cy="106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4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87EF-367D-085F-7156-F9ADB9078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/>
              <a:t>GLs &amp; COBJs to Use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0BDAAD-CDEA-067F-4348-096D6E15A1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b="1" dirty="0">
                <a:ea typeface="Times New Roman" panose="02020603050405020304" pitchFamily="18" charset="0"/>
                <a:cs typeface="Arial" panose="020B0604020202020204" pitchFamily="34" charset="0"/>
              </a:rPr>
              <a:t>What GLs to Use?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	This is a payment on an existing invoice.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	Reverse the original entry to clear A/R and accrued revenue.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	Record the deposit.</a:t>
            </a:r>
          </a:p>
          <a:p>
            <a:r>
              <a:rPr lang="en-US" b="1" dirty="0">
                <a:ea typeface="Times New Roman" panose="02020603050405020304" pitchFamily="18" charset="0"/>
                <a:cs typeface="Arial" panose="020B0604020202020204" pitchFamily="34" charset="0"/>
              </a:rPr>
              <a:t>What COBJ to Use?</a:t>
            </a:r>
          </a:p>
          <a:p>
            <a:pPr marL="0" indent="0">
              <a:buNone/>
            </a:pPr>
            <a:r>
              <a:rPr lang="en-US" b="1" dirty="0"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Use the same COBJ to record the collection. </a:t>
            </a:r>
            <a:endParaRPr lang="en-US" b="1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62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2B6A-82E1-6A45-9B86-0562936D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Finding a T-code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F7CAC8-76FC-001B-FC08-74CCFDED0F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b="1" dirty="0">
                <a:ea typeface="Times New Roman" panose="02020603050405020304" pitchFamily="18" charset="0"/>
                <a:cs typeface="Arial" panose="020B0604020202020204" pitchFamily="34" charset="0"/>
              </a:rPr>
              <a:t>What T-code to Use?</a:t>
            </a:r>
          </a:p>
          <a:p>
            <a:pPr marL="0" indent="0">
              <a:buNone/>
            </a:pPr>
            <a:r>
              <a:rPr lang="en-US" dirty="0"/>
              <a:t>	Use 28B</a:t>
            </a:r>
          </a:p>
        </p:txBody>
      </p:sp>
      <p:pic>
        <p:nvPicPr>
          <p:cNvPr id="5" name="Picture 4" descr="Tcode 199 28B screenshot">
            <a:extLst>
              <a:ext uri="{FF2B5EF4-FFF2-40B4-BE49-F238E27FC236}">
                <a16:creationId xmlns:a16="http://schemas.microsoft.com/office/drawing/2014/main" id="{8C1B4AB2-6241-020F-1205-534B09E11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36"/>
          <a:stretch/>
        </p:blipFill>
        <p:spPr>
          <a:xfrm>
            <a:off x="1002651" y="2943238"/>
            <a:ext cx="10186697" cy="17072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E1B5A0-B2FB-0A12-36B8-7FC723C3F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3085" y="3770722"/>
            <a:ext cx="4355183" cy="301657"/>
          </a:xfrm>
          <a:prstGeom prst="rect">
            <a:avLst/>
          </a:prstGeom>
          <a:noFill/>
          <a:ln w="38100">
            <a:solidFill>
              <a:srgbClr val="CC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96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16B51-6986-B02A-9B52-243EB4E78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Review the 28A Screen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B917E-13BE-0242-2180-297E5E46A6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3315" y="1847850"/>
            <a:ext cx="10750485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T-code 730 &amp; T-code 731 </a:t>
            </a:r>
          </a:p>
          <a:p>
            <a:pPr marL="0" indent="0">
              <a:buNone/>
            </a:pPr>
            <a:r>
              <a:rPr lang="en-US" dirty="0"/>
              <a:t>are balanced transfer T-codes.</a:t>
            </a:r>
          </a:p>
        </p:txBody>
      </p:sp>
      <p:pic>
        <p:nvPicPr>
          <p:cNvPr id="5" name="Picture 4" descr="Tcode 176 28A screenshot">
            <a:extLst>
              <a:ext uri="{FF2B5EF4-FFF2-40B4-BE49-F238E27FC236}">
                <a16:creationId xmlns:a16="http://schemas.microsoft.com/office/drawing/2014/main" id="{CC48EDF5-183C-44E4-B5FD-9327AD11B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970" b="-1"/>
          <a:stretch/>
        </p:blipFill>
        <p:spPr>
          <a:xfrm>
            <a:off x="4839767" y="1720247"/>
            <a:ext cx="6884057" cy="11213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Tcode 730 28A screenshot">
            <a:extLst>
              <a:ext uri="{FF2B5EF4-FFF2-40B4-BE49-F238E27FC236}">
                <a16:creationId xmlns:a16="http://schemas.microsoft.com/office/drawing/2014/main" id="{2E61A92F-11FF-99DF-0BC5-2BCD33361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767" y="2873876"/>
            <a:ext cx="6884057" cy="17330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Tcode 731 28A screenshot">
            <a:extLst>
              <a:ext uri="{FF2B5EF4-FFF2-40B4-BE49-F238E27FC236}">
                <a16:creationId xmlns:a16="http://schemas.microsoft.com/office/drawing/2014/main" id="{7DA19AE7-EFCB-9D67-ED2A-BEF49FC2E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864" y="4644717"/>
            <a:ext cx="6869960" cy="16970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8DB95636-4ABE-C19C-365E-64C5BE37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3024" y="6146802"/>
            <a:ext cx="1009651" cy="212724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lowchart: Alternate Process 18">
            <a:extLst>
              <a:ext uri="{FF2B5EF4-FFF2-40B4-BE49-F238E27FC236}">
                <a16:creationId xmlns:a16="http://schemas.microsoft.com/office/drawing/2014/main" id="{AFE879EF-B577-42DE-2AB8-184A6E75D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3023" y="4394201"/>
            <a:ext cx="1009651" cy="212724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1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28C5-4062-75A5-A83F-1A964DFAB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Review the 28B Screen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983C7A-4E79-3B43-99C7-01518DA11B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023" y="1847850"/>
            <a:ext cx="1071277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T-codes 730 &amp; 731 must </a:t>
            </a:r>
          </a:p>
          <a:p>
            <a:pPr marL="0" indent="0">
              <a:buNone/>
            </a:pPr>
            <a:r>
              <a:rPr lang="en-US" dirty="0"/>
              <a:t>be used together</a:t>
            </a:r>
          </a:p>
        </p:txBody>
      </p:sp>
      <p:pic>
        <p:nvPicPr>
          <p:cNvPr id="5" name="Picture 4" descr="Tcode 731 28B screenshot">
            <a:extLst>
              <a:ext uri="{FF2B5EF4-FFF2-40B4-BE49-F238E27FC236}">
                <a16:creationId xmlns:a16="http://schemas.microsoft.com/office/drawing/2014/main" id="{7B889952-F42C-CEE3-6A3E-7406E6445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4837740"/>
            <a:ext cx="7853433" cy="14779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Tcode 730 28B screenshot">
            <a:extLst>
              <a:ext uri="{FF2B5EF4-FFF2-40B4-BE49-F238E27FC236}">
                <a16:creationId xmlns:a16="http://schemas.microsoft.com/office/drawing/2014/main" id="{2F65B32F-B651-8F9C-E1C7-855F82ABE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1" y="3265140"/>
            <a:ext cx="7853432" cy="14779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Tcode 176 28B screenshot">
            <a:extLst>
              <a:ext uri="{FF2B5EF4-FFF2-40B4-BE49-F238E27FC236}">
                <a16:creationId xmlns:a16="http://schemas.microsoft.com/office/drawing/2014/main" id="{A6CE468C-E650-2FAF-F477-5F44D5FA3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2" y="1730006"/>
            <a:ext cx="7853431" cy="14405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7380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4F821-6E69-8C5C-EC34-01ADEA55F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Required Fields &amp; User Class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300413-1928-E17B-242C-91AF77EE45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035" y="1847850"/>
            <a:ext cx="1077876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we want to record this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Transaction with </a:t>
            </a:r>
          </a:p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TC 176 and COBJ 0407.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also need to find </a:t>
            </a:r>
          </a:p>
          <a:p>
            <a:pPr marL="0" indent="0">
              <a:buNone/>
            </a:pPr>
            <a:r>
              <a:rPr lang="en-US" dirty="0"/>
              <a:t>a User Class that </a:t>
            </a:r>
          </a:p>
          <a:p>
            <a:pPr marL="0" indent="0">
              <a:buNone/>
            </a:pPr>
            <a:r>
              <a:rPr lang="en-US" dirty="0"/>
              <a:t>allows T-code 176.</a:t>
            </a:r>
          </a:p>
          <a:p>
            <a:endParaRPr lang="en-US" dirty="0"/>
          </a:p>
        </p:txBody>
      </p:sp>
      <p:pic>
        <p:nvPicPr>
          <p:cNvPr id="5" name="Picture 4" descr="User Class tab on T-code Spreadsheet filter by T-code 176.">
            <a:extLst>
              <a:ext uri="{FF2B5EF4-FFF2-40B4-BE49-F238E27FC236}">
                <a16:creationId xmlns:a16="http://schemas.microsoft.com/office/drawing/2014/main" id="{C320554B-F062-D462-80AF-B3043592D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718" y="1583655"/>
            <a:ext cx="6123809" cy="42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935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3C32-071C-37C6-13D1-0E0C047CA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End Results of Entry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7EB66A-5351-B3F1-0845-CD5C9D52F3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5167312"/>
            <a:ext cx="10393642" cy="683443"/>
          </a:xfrm>
        </p:spPr>
        <p:txBody>
          <a:bodyPr>
            <a:normAutofit/>
          </a:bodyPr>
          <a:lstStyle/>
          <a:p>
            <a:r>
              <a:rPr lang="en-US" altLang="en-US" sz="1800" u="sng" dirty="0"/>
              <a:t>Note</a:t>
            </a:r>
            <a:r>
              <a:rPr lang="en-US" altLang="en-US" sz="1800" dirty="0"/>
              <a:t>: Whenever a deposit on the 13 screen reconciles with treasury, the system generates TC 332. The agency cannot spend money that sits in GL 0065, only what sits in GL 0070.</a:t>
            </a:r>
          </a:p>
          <a:p>
            <a:endParaRPr lang="en-US" sz="1800" dirty="0"/>
          </a:p>
        </p:txBody>
      </p:sp>
      <p:pic>
        <p:nvPicPr>
          <p:cNvPr id="5" name="Picture 4" descr="T-chart showing the general ledgers debits and credits for AR100101.">
            <a:extLst>
              <a:ext uri="{FF2B5EF4-FFF2-40B4-BE49-F238E27FC236}">
                <a16:creationId xmlns:a16="http://schemas.microsoft.com/office/drawing/2014/main" id="{3C4A2CB9-1788-26CD-3891-DAB7B47DE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8213"/>
            <a:ext cx="12192000" cy="186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84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07C15-B553-76B2-A417-B158DA34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 64 Screen Results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6D4E8638-117B-D838-AD9F-272428EA25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784576"/>
              </p:ext>
            </p:extLst>
          </p:nvPr>
        </p:nvGraphicFramePr>
        <p:xfrm>
          <a:off x="2608804" y="1930144"/>
          <a:ext cx="7391400" cy="4284998"/>
        </p:xfrm>
        <a:graphic>
          <a:graphicData uri="http://schemas.openxmlformats.org/drawingml/2006/table">
            <a:tbl>
              <a:tblPr firstRow="1"/>
              <a:tblGrid>
                <a:gridCol w="739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S064   UC: 01                   STATE OF OREGON              09/24/24 08:00 AM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LINK TO:                   DOCUMENT RECORD INQUIRY                        PROD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AGY: 101  DOC NO/SFX/CLASS: AR100101 001 001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CREATE DATE: 092424   CLOSE DATE: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TYPE: MC     (MA, YA, MY, YY, MC, YC)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39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YEAR: 25            INQ MONTH: 03      DOC BALANCE:               .00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BT       TITLE                  AMOUNT  BT       TITLE                  AMOUNT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01 ORIG AMOUNT                  250.00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02 ADJUSTMENT                    25.00-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03 LIQUIDATIONS                 225.00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467605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04 PYMT/COLLECTIONS             225.00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47331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488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F1-HELP       F5-NEXT       F9-INTERRUPT       ENTER-INQUIRE       CLEAR-EXIT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FD06C597-B72B-9EAC-C64A-CE53D5BD6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4354" y="3848100"/>
            <a:ext cx="942975" cy="294004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05ECAF6B-9E1C-6A5F-D575-75C399368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88607" y="5219413"/>
            <a:ext cx="4040697" cy="492471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0961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72F31-8581-A685-575A-72B1CA7F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ample clipart #3937929 | Clipart Library">
            <a:extLst>
              <a:ext uri="{FF2B5EF4-FFF2-40B4-BE49-F238E27FC236}">
                <a16:creationId xmlns:a16="http://schemas.microsoft.com/office/drawing/2014/main" id="{D1CF31B6-7387-B050-2C64-A81B0D3FD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54" y="1750781"/>
            <a:ext cx="10107968" cy="37904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F464815-0278-F92A-D147-A3E188CD010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96223" y="3325278"/>
            <a:ext cx="1130438" cy="22159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234695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121" y="356334"/>
            <a:ext cx="9988061" cy="1193988"/>
          </a:xfrm>
        </p:spPr>
        <p:txBody>
          <a:bodyPr>
            <a:normAutofit/>
          </a:bodyPr>
          <a:lstStyle/>
          <a:p>
            <a:r>
              <a:rPr lang="en-US" sz="4000" dirty="0"/>
              <a:t>Example 4: Adjust Collection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270-BF96-F21F-853C-83F838C4D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000" b="1" u="sng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1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Identify the type of transaction you want to record. </a:t>
            </a:r>
          </a:p>
          <a:p>
            <a:pPr marL="0" indent="0">
              <a:buNone/>
            </a:pPr>
            <a:endParaRPr lang="en-U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What General Ledger (GL) accounts do we want to use for this transaction?</a:t>
            </a:r>
          </a:p>
          <a:p>
            <a:pPr marL="227012" indent="0">
              <a:buNone/>
            </a:pPr>
            <a:r>
              <a:rPr lang="en-US" sz="2000" dirty="0">
                <a:hlinkClick r:id="rId3"/>
              </a:rPr>
              <a:t>Oregon Accounting Manual 60.10.00</a:t>
            </a:r>
            <a:endParaRPr lang="en-US" sz="2000" dirty="0"/>
          </a:p>
          <a:p>
            <a:pPr marL="227012" indent="0">
              <a:buNone/>
            </a:pPr>
            <a:endParaRPr lang="en-US" sz="1000" dirty="0"/>
          </a:p>
          <a:p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What Comptroller Object (COBJ) do we want to use for this transaction?</a:t>
            </a:r>
          </a:p>
          <a:p>
            <a:pPr marL="227013" indent="0">
              <a:lnSpc>
                <a:spcPct val="80000"/>
              </a:lnSpc>
              <a:buNone/>
              <a:defRPr/>
            </a:pPr>
            <a:r>
              <a:rPr lang="en-US" sz="2000" dirty="0">
                <a:hlinkClick r:id="rId4" action="ppaction://hlinkfile"/>
              </a:rPr>
              <a:t>Oregon Accounting Manual 60.30.00</a:t>
            </a:r>
            <a:endParaRPr lang="en-US" sz="2000" dirty="0"/>
          </a:p>
          <a:p>
            <a:pPr marL="227012" indent="0">
              <a:buNone/>
            </a:pPr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E20C2-736E-AA18-A782-5DF1AEBF6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4840"/>
            <a:ext cx="1043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EBE7B-6ABB-8F18-1630-6B19D4F7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4484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SFMS Transaction Code Training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5A87D-6192-2B19-36F1-C43DE998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0876" y="6244840"/>
            <a:ext cx="1242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AAD792-40EB-4AE2-8035-18241753E6F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8582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57084" cy="1193988"/>
          </a:xfrm>
        </p:spPr>
        <p:txBody>
          <a:bodyPr>
            <a:normAutofit/>
          </a:bodyPr>
          <a:lstStyle/>
          <a:p>
            <a:r>
              <a:rPr lang="en-US" dirty="0"/>
              <a:t>Example 4: GLs &amp; COBJs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270-BF96-F21F-853C-83F838C4D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979"/>
            <a:ext cx="10400007" cy="4234310"/>
          </a:xfrm>
        </p:spPr>
        <p:txBody>
          <a:bodyPr>
            <a:normAutofit/>
          </a:bodyPr>
          <a:lstStyle/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We applied the payment to the wrong invoice.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Back out the impacts of TC 176.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Enter a T-code 176R – It depends whether this deposit has already reconciled on the 13 screen.</a:t>
            </a:r>
          </a:p>
          <a:p>
            <a:pPr marL="457200" lvl="1" indent="0">
              <a:buNone/>
            </a:pPr>
            <a:endParaRPr lang="en-US" sz="600" b="1" u="sng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6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If deposit is still unreconciled, use T-code 176R and T-code 176.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E20C2-736E-AA18-A782-5DF1AEBF6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4840"/>
            <a:ext cx="1043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EBE7B-6ABB-8F18-1630-6B19D4F7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4484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SFMS Transaction Code Training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5A87D-6192-2B19-36F1-C43DE998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0876" y="6244840"/>
            <a:ext cx="1242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AAD792-40EB-4AE2-8035-18241753E6F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64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81EDC-359D-12B7-6600-49897495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Finding a T-code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7190C0-E5F1-D662-7660-6EDAFA7C95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For this example, assume the deposit reconciled and the cash is currently sitting in GL 0070.</a:t>
            </a:r>
          </a:p>
          <a:p>
            <a:r>
              <a:rPr lang="en-US" b="1" u="sng" dirty="0">
                <a:ea typeface="Times New Roman" panose="02020603050405020304" pitchFamily="18" charset="0"/>
                <a:cs typeface="Arial" panose="020B0604020202020204" pitchFamily="34" charset="0"/>
              </a:rPr>
              <a:t>Step 2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: Use research tools to narrow down possible Transaction Code options.</a:t>
            </a:r>
            <a:endParaRPr lang="en-US" sz="105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Tcode 199 28B screenshot">
            <a:extLst>
              <a:ext uri="{FF2B5EF4-FFF2-40B4-BE49-F238E27FC236}">
                <a16:creationId xmlns:a16="http://schemas.microsoft.com/office/drawing/2014/main" id="{75A33578-9302-22F4-E62E-009392783C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36" r="8632"/>
          <a:stretch/>
        </p:blipFill>
        <p:spPr>
          <a:xfrm>
            <a:off x="2890175" y="3429000"/>
            <a:ext cx="7853431" cy="14405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Tcode 176 28B screenshot">
            <a:extLst>
              <a:ext uri="{FF2B5EF4-FFF2-40B4-BE49-F238E27FC236}">
                <a16:creationId xmlns:a16="http://schemas.microsoft.com/office/drawing/2014/main" id="{9CD8AD1F-A358-8A1D-6548-E413F3C7A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175" y="4934835"/>
            <a:ext cx="7853431" cy="14405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83926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6BA71-34B4-BC2E-0F3D-D8E40D39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T-codes to Review</a:t>
            </a:r>
          </a:p>
        </p:txBody>
      </p:sp>
      <p:pic>
        <p:nvPicPr>
          <p:cNvPr id="4" name="Picture 3" descr="T-code spreadsheet results for GL 0070 and COBJ 0407.">
            <a:extLst>
              <a:ext uri="{FF2B5EF4-FFF2-40B4-BE49-F238E27FC236}">
                <a16:creationId xmlns:a16="http://schemas.microsoft.com/office/drawing/2014/main" id="{EBA678AD-A35B-7406-C7E7-E62050031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2224638"/>
            <a:ext cx="10990476" cy="4133333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0458E3CD-FF9F-A823-4644-44EE4E050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417970"/>
            <a:ext cx="783995" cy="211058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EBA64376-BB24-5716-5BB2-2E136AC61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648931"/>
            <a:ext cx="1729820" cy="555805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46796F2E-EA42-C32E-E655-1C11B6B36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7436" y="3367957"/>
            <a:ext cx="234674" cy="261071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20CE7B5B-6C2C-D4BE-995B-E1A6C6CCB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92290" y="3394739"/>
            <a:ext cx="189459" cy="207506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A9DE634-2DBE-75F4-D9A8-55BE5D902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208051" y="2072936"/>
            <a:ext cx="820132" cy="13008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0525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DBCE-AAFB-3DB0-DEC3-1EE6FFBA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Narrow Down T-codes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48DB350-E99B-75AF-5DF8-6626AC41B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919259">
            <a:off x="56691" y="3777437"/>
            <a:ext cx="358093" cy="31291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Narrowing down the T-code choices on the T-code spreadsheet.">
            <a:extLst>
              <a:ext uri="{FF2B5EF4-FFF2-40B4-BE49-F238E27FC236}">
                <a16:creationId xmlns:a16="http://schemas.microsoft.com/office/drawing/2014/main" id="{DC2D7E9D-B3B6-F74F-7F2A-C5408EA14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62" y="1956852"/>
            <a:ext cx="10990476" cy="4133333"/>
          </a:xfrm>
          <a:prstGeom prst="rect">
            <a:avLst/>
          </a:prstGeom>
        </p:spPr>
      </p:pic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28599781-BD19-86BB-7D30-3C5CD483F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509" y="4109398"/>
            <a:ext cx="11664475" cy="439934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5086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272676" cy="1193988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Example 4: Review the 28A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270-BF96-F21F-853C-83F838C4D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6904" y="1830803"/>
            <a:ext cx="3385458" cy="4596599"/>
          </a:xfrm>
        </p:spPr>
        <p:txBody>
          <a:bodyPr>
            <a:normAutofit/>
          </a:bodyPr>
          <a:lstStyle/>
          <a:p>
            <a:r>
              <a:rPr lang="en-US" dirty="0"/>
              <a:t>BT T-codes must be entered together in a batch and the document amount for the entry will always net to zero.</a:t>
            </a:r>
          </a:p>
          <a:p>
            <a:pPr marL="0" indent="0">
              <a:buNone/>
            </a:pPr>
            <a:r>
              <a:rPr lang="en-US" sz="600" dirty="0"/>
              <a:t> </a:t>
            </a:r>
          </a:p>
          <a:p>
            <a:endParaRPr lang="en-US" dirty="0"/>
          </a:p>
        </p:txBody>
      </p:sp>
      <p:pic>
        <p:nvPicPr>
          <p:cNvPr id="13" name="Picture 12" descr="Tcode 464 28A screenshot">
            <a:extLst>
              <a:ext uri="{FF2B5EF4-FFF2-40B4-BE49-F238E27FC236}">
                <a16:creationId xmlns:a16="http://schemas.microsoft.com/office/drawing/2014/main" id="{7C9AD945-0F89-8A61-7C48-C5FF5F1BD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10" r="796"/>
          <a:stretch/>
        </p:blipFill>
        <p:spPr>
          <a:xfrm>
            <a:off x="4252719" y="1722187"/>
            <a:ext cx="7605419" cy="22894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Tcode 465 28A screenshot">
            <a:extLst>
              <a:ext uri="{FF2B5EF4-FFF2-40B4-BE49-F238E27FC236}">
                <a16:creationId xmlns:a16="http://schemas.microsoft.com/office/drawing/2014/main" id="{9704AB18-003A-F756-6C92-3CCD8ABABF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2" b="1"/>
          <a:stretch/>
        </p:blipFill>
        <p:spPr>
          <a:xfrm>
            <a:off x="4252719" y="4049724"/>
            <a:ext cx="7605419" cy="2289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B7E9E356-37B3-F249-2D3B-2D8CE302C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5528" y="5688024"/>
            <a:ext cx="1083130" cy="212955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3BD83DE5-9120-7D97-35B8-7F1A0AEAF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5528" y="3382974"/>
            <a:ext cx="1083130" cy="212955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771BA792-7B9C-1129-A413-6CD3133AC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91100" y="6107124"/>
            <a:ext cx="327660" cy="232037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E4DC5551-AF1D-72F6-D168-33F6C458A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10150" y="3792549"/>
            <a:ext cx="327660" cy="232037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83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3719-B0F0-4ADA-E298-87FB8D4C8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Review the 28B Screen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69DC88-3627-65A4-65AE-8828657F70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596" y="1847850"/>
            <a:ext cx="1072220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descriptions mention </a:t>
            </a:r>
          </a:p>
          <a:p>
            <a:pPr marL="0" indent="0">
              <a:buNone/>
            </a:pPr>
            <a:r>
              <a:rPr lang="en-US" dirty="0"/>
              <a:t>that these can be used to </a:t>
            </a:r>
          </a:p>
          <a:p>
            <a:pPr marL="0" indent="0">
              <a:buNone/>
            </a:pPr>
            <a:r>
              <a:rPr lang="en-US" dirty="0"/>
              <a:t>reclass A/Rs between </a:t>
            </a:r>
          </a:p>
          <a:p>
            <a:pPr marL="0" indent="0">
              <a:buNone/>
            </a:pPr>
            <a:r>
              <a:rPr lang="en-US" dirty="0"/>
              <a:t>suffix numbers.</a:t>
            </a:r>
          </a:p>
        </p:txBody>
      </p:sp>
      <p:pic>
        <p:nvPicPr>
          <p:cNvPr id="7" name="Picture 6" descr="Tcode 464 28B screenshot">
            <a:extLst>
              <a:ext uri="{FF2B5EF4-FFF2-40B4-BE49-F238E27FC236}">
                <a16:creationId xmlns:a16="http://schemas.microsoft.com/office/drawing/2014/main" id="{93E8DA16-6E73-C90B-CE62-82F881C5C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503"/>
          <a:stretch/>
        </p:blipFill>
        <p:spPr>
          <a:xfrm>
            <a:off x="4405650" y="2383195"/>
            <a:ext cx="7495500" cy="14159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Tcode 465 28B screenshot">
            <a:extLst>
              <a:ext uri="{FF2B5EF4-FFF2-40B4-BE49-F238E27FC236}">
                <a16:creationId xmlns:a16="http://schemas.microsoft.com/office/drawing/2014/main" id="{D644CCEC-6A9C-8032-EACA-2605CA3E77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2"/>
          <a:stretch/>
        </p:blipFill>
        <p:spPr>
          <a:xfrm>
            <a:off x="4405650" y="4251733"/>
            <a:ext cx="7495500" cy="14159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09964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11C87-9BB3-D63B-64DE-CF43DC433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Other T-code Tools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DF7AC-60C1-9106-4F90-A481374BCD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7057" y="1847850"/>
            <a:ext cx="10189030" cy="58407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Receivable T-code Decision Process is available on the SFMS website to help you find T-codes.</a:t>
            </a:r>
            <a:endParaRPr lang="en-US" dirty="0"/>
          </a:p>
        </p:txBody>
      </p:sp>
      <p:pic>
        <p:nvPicPr>
          <p:cNvPr id="5" name="Picture 4" descr="Tcode excel">
            <a:extLst>
              <a:ext uri="{FF2B5EF4-FFF2-40B4-BE49-F238E27FC236}">
                <a16:creationId xmlns:a16="http://schemas.microsoft.com/office/drawing/2014/main" id="{7FB424CF-CEFC-A75F-0C86-B279D17FAD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7" t="2112" r="2258"/>
          <a:stretch/>
        </p:blipFill>
        <p:spPr>
          <a:xfrm>
            <a:off x="947057" y="2441074"/>
            <a:ext cx="10297886" cy="3497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E981CA97-7647-F3F0-718D-D809060BB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4658" y="5040087"/>
            <a:ext cx="10613570" cy="228599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FD1A821-8AAE-70CA-299B-A31FA79A4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7764976">
            <a:off x="9342776" y="5339115"/>
            <a:ext cx="358093" cy="31291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94775A-61F8-C37B-CFA9-9B97A88FC6C3}"/>
              </a:ext>
            </a:extLst>
          </p:cNvPr>
          <p:cNvSpPr txBox="1"/>
          <p:nvPr/>
        </p:nvSpPr>
        <p:spPr>
          <a:xfrm>
            <a:off x="838200" y="6009926"/>
            <a:ext cx="10297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Source:  </a:t>
            </a:r>
            <a:r>
              <a:rPr lang="en-US" sz="1600" i="1" dirty="0">
                <a:hlinkClick r:id="rId4"/>
              </a:rPr>
              <a:t>Receivable T-code Decision Process</a:t>
            </a:r>
            <a:r>
              <a:rPr lang="en-US" sz="1600" i="1" dirty="0"/>
              <a:t> (see page 2).</a:t>
            </a:r>
          </a:p>
          <a:p>
            <a:pPr algn="ctr"/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6178958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57084" cy="1193988"/>
          </a:xfrm>
        </p:spPr>
        <p:txBody>
          <a:bodyPr>
            <a:normAutofit/>
          </a:bodyPr>
          <a:lstStyle/>
          <a:p>
            <a:r>
              <a:rPr lang="en-US" dirty="0"/>
              <a:t>Example 4: Making the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270-BF96-F21F-853C-83F838C4D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072"/>
            <a:ext cx="10515600" cy="4170768"/>
          </a:xfrm>
        </p:spPr>
        <p:txBody>
          <a:bodyPr>
            <a:normAutofit/>
          </a:bodyPr>
          <a:lstStyle/>
          <a:p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Step 4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000" dirty="0">
                <a:cs typeface="Arial" panose="020B0604020202020204" pitchFamily="34" charset="0"/>
              </a:rPr>
              <a:t>Make sure you have all required coding and the correct User Class to make the entry.</a:t>
            </a:r>
          </a:p>
          <a:p>
            <a:pPr marL="0" indent="0">
              <a:buNone/>
            </a:pPr>
            <a:endParaRPr lang="en-U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T-code 464 will back out the impacts of the T-code 176 entry that reconciled on the 13 screen. 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T-code 465 will then repost this transaction. </a:t>
            </a:r>
          </a:p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Enter T-code 464 &amp; 465 in the same batch using the same BT document number. The BT document amount will be zero.</a:t>
            </a:r>
          </a:p>
        </p:txBody>
      </p:sp>
    </p:spTree>
    <p:extLst>
      <p:ext uri="{BB962C8B-B14F-4D97-AF65-F5344CB8AC3E}">
        <p14:creationId xmlns:p14="http://schemas.microsoft.com/office/powerpoint/2010/main" val="2772814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ED5FC-ED3E-AF60-1BD2-41B0B5A56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4: User Class for Entry</a:t>
            </a:r>
          </a:p>
        </p:txBody>
      </p:sp>
      <p:pic>
        <p:nvPicPr>
          <p:cNvPr id="4" name="Picture 3" descr="Finding the right User Class for T-code 464.">
            <a:extLst>
              <a:ext uri="{FF2B5EF4-FFF2-40B4-BE49-F238E27FC236}">
                <a16:creationId xmlns:a16="http://schemas.microsoft.com/office/drawing/2014/main" id="{703ACD98-E296-DAA8-0505-ABABD1828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733" y="1690688"/>
            <a:ext cx="9448710" cy="4201065"/>
          </a:xfrm>
          <a:prstGeom prst="rect">
            <a:avLst/>
          </a:prstGeom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88B0CFD7-AA52-C30D-0526-D8B7A927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98104" y="3335171"/>
            <a:ext cx="407202" cy="369563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E7DB327F-81C2-2085-FAF8-06CCFBC15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34733" y="2271860"/>
            <a:ext cx="1402735" cy="744391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9194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57084" cy="1193988"/>
          </a:xfrm>
        </p:spPr>
        <p:txBody>
          <a:bodyPr>
            <a:normAutofit/>
          </a:bodyPr>
          <a:lstStyle/>
          <a:p>
            <a:r>
              <a:rPr lang="en-US" dirty="0"/>
              <a:t>Example 4: End Results of Entry</a:t>
            </a:r>
          </a:p>
        </p:txBody>
      </p:sp>
      <p:pic>
        <p:nvPicPr>
          <p:cNvPr id="20" name="Picture 19" descr="End results of AR100104 t-chart.">
            <a:extLst>
              <a:ext uri="{FF2B5EF4-FFF2-40B4-BE49-F238E27FC236}">
                <a16:creationId xmlns:a16="http://schemas.microsoft.com/office/drawing/2014/main" id="{D3DE0C6E-1DEB-6574-75D0-DC64D6529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36685"/>
            <a:ext cx="12192000" cy="1583489"/>
          </a:xfrm>
          <a:prstGeom prst="rect">
            <a:avLst/>
          </a:prstGeom>
        </p:spPr>
      </p:pic>
      <p:pic>
        <p:nvPicPr>
          <p:cNvPr id="22" name="Picture 21" descr="End result t-chart for AR100101">
            <a:extLst>
              <a:ext uri="{FF2B5EF4-FFF2-40B4-BE49-F238E27FC236}">
                <a16:creationId xmlns:a16="http://schemas.microsoft.com/office/drawing/2014/main" id="{95D5D5E8-FAFB-2F32-F3AF-722D7CF38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91325"/>
            <a:ext cx="12192000" cy="2377440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3075E28A-7E4E-64C7-77B9-1C14AD798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528" y="5954946"/>
            <a:ext cx="358093" cy="31291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4010C47-685D-93B1-A612-B29AF611B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529" y="3991558"/>
            <a:ext cx="358093" cy="31291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8081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F7FD-29D4-29F1-BD7D-CACE6DC9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57084" cy="1193988"/>
          </a:xfrm>
        </p:spPr>
        <p:txBody>
          <a:bodyPr>
            <a:normAutofit/>
          </a:bodyPr>
          <a:lstStyle/>
          <a:p>
            <a:r>
              <a:rPr lang="en-US" dirty="0"/>
              <a:t>Example 4: 64 Screen Results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28612382-0108-4253-4349-71EF792AF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32366" y="2791461"/>
            <a:ext cx="1145059" cy="280230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1F204C18-9C1E-E089-EC8E-C023E47F9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16380" y="3880392"/>
            <a:ext cx="2246246" cy="272508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D5629966-361A-F382-9DDA-78DB75F6B2BC}"/>
              </a:ext>
            </a:extLst>
          </p:cNvPr>
          <p:cNvGraphicFramePr>
            <a:graphicFrameLocks/>
          </p:cNvGraphicFramePr>
          <p:nvPr/>
        </p:nvGraphicFramePr>
        <p:xfrm>
          <a:off x="404991" y="1993417"/>
          <a:ext cx="5592434" cy="4216788"/>
        </p:xfrm>
        <a:graphic>
          <a:graphicData uri="http://schemas.openxmlformats.org/drawingml/2006/table">
            <a:tbl>
              <a:tblPr firstRow="1"/>
              <a:tblGrid>
                <a:gridCol w="5592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S064   UC: 01                   STATE OF OREGON              09/24/24 08:00 AM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LINK TO:                   DOCUMENT RECORD INQUIRY                        PROD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AGY: 101  DOC NO/SFX/CLASS: AR100101 001 001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CREATE DATE: 092424   CLOSE DATE: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TYPE: MC     (MA, YA, MY, YY, MC, YC)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63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YEAR: 25            INQ MONTH: 03      DOC BALANCE:            225.00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BT       TITLE                  AMOUNT  BT       TITLE                  AMOUNT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01 ORIG AMOUNT                  250.00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02 ADJUSTMENT                    25.00-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467605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473315"/>
                  </a:ext>
                </a:extLst>
              </a:tr>
              <a:tr h="25686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F1-HELP       F5-NEXT       F9-INTERRUPT       ENTER-INQUIRE       CLEAR-EXIT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8" name="Content Placeholder 5">
            <a:extLst>
              <a:ext uri="{FF2B5EF4-FFF2-40B4-BE49-F238E27FC236}">
                <a16:creationId xmlns:a16="http://schemas.microsoft.com/office/drawing/2014/main" id="{6DAD83EF-4F71-6AD7-5DCB-A75D2DE451A9}"/>
              </a:ext>
            </a:extLst>
          </p:cNvPr>
          <p:cNvGraphicFramePr>
            <a:graphicFrameLocks/>
          </p:cNvGraphicFramePr>
          <p:nvPr/>
        </p:nvGraphicFramePr>
        <p:xfrm>
          <a:off x="6232224" y="1958781"/>
          <a:ext cx="5592434" cy="4216788"/>
        </p:xfrm>
        <a:graphic>
          <a:graphicData uri="http://schemas.openxmlformats.org/drawingml/2006/table">
            <a:tbl>
              <a:tblPr firstRow="1"/>
              <a:tblGrid>
                <a:gridCol w="5592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S064   UC: 01                   STATE OF OREGON              09/24/24 08:00 AM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LINK TO:                   DOCUMENT RECORD INQUIRY                        PROD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AGY: 101  DOC NO/SFX/CLASS: AR100104 001 001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CREATE DATE: 092424   CLOSE DATE: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TYPE: MC     (MA, YA, MY, YY, MC, YC)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63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INQ YEAR: 25            INQ MONTH: 03      DOC BALANCE:               .00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                 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BT       TITLE                  AMOUNT  BT       TITLE                  AMOUNT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01 ORIG AMOUNT                  225.00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03 LIQUIDATIONS                 225.00                                                      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04 PYMT/COLLECTIONS             225.00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467605"/>
                  </a:ext>
                </a:extLst>
              </a:tr>
              <a:tr h="25658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473315"/>
                  </a:ext>
                </a:extLst>
              </a:tr>
              <a:tr h="256866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F1-HELP       F5-NEXT       F9-INTERRUPT       ENTER-INQUIRE       CLEAR-EXIT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" name="Flowchart: Alternate Process 18">
            <a:extLst>
              <a:ext uri="{FF2B5EF4-FFF2-40B4-BE49-F238E27FC236}">
                <a16:creationId xmlns:a16="http://schemas.microsoft.com/office/drawing/2014/main" id="{40327AE9-1FF0-2345-F8CA-8EEA1C127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6780" y="2841354"/>
            <a:ext cx="1160395" cy="272508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EF08C9CB-A8CA-4116-DF56-702FF8B5E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99116" y="3858261"/>
            <a:ext cx="2154709" cy="280230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F8E9434A-A897-50FB-770D-30A2445C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5866" y="4944111"/>
            <a:ext cx="2745259" cy="494664"/>
          </a:xfrm>
          <a:prstGeom prst="flowChartAlternateProcess">
            <a:avLst/>
          </a:prstGeom>
          <a:noFill/>
          <a:ln w="38100">
            <a:solidFill>
              <a:srgbClr val="F3722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133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76E4-5A4C-9B58-9175-17D666870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926" y="619887"/>
            <a:ext cx="10363368" cy="5504688"/>
          </a:xfrm>
        </p:spPr>
        <p:txBody>
          <a:bodyPr/>
          <a:lstStyle/>
          <a:p>
            <a:pPr algn="ctr"/>
            <a:r>
              <a:rPr lang="en-US" sz="13800" dirty="0">
                <a:solidFill>
                  <a:srgbClr val="0070C0"/>
                </a:solidFill>
                <a:latin typeface="Modern Love" panose="020F0502020204030204" pitchFamily="82" charset="0"/>
              </a:rPr>
              <a:t>Thank you</a:t>
            </a:r>
            <a:endParaRPr lang="en-US" sz="54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A0CAC0E-0D0F-9A4A-023D-BEE610C72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E9479A-1BC1-FC34-D201-389085DA8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49" y="-137938"/>
            <a:ext cx="1412041" cy="1515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E343A2-42DB-0EAF-E76A-C2C876BB2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62" y="2854416"/>
            <a:ext cx="1160088" cy="15427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EB4BCE-3997-0497-CB2F-7E9BEC513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873" y="1478102"/>
            <a:ext cx="1542767" cy="14885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F07203-221B-41FE-C6F6-411AA9690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793" y="4719746"/>
            <a:ext cx="1358961" cy="15427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A00DA4-FCEB-EEB4-24A7-169F22C42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717" y="5139079"/>
            <a:ext cx="1333680" cy="14653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ED6F4E-0F59-53B3-59EA-C87A9B69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954" y="-250716"/>
            <a:ext cx="1270716" cy="14653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DCAEA9-523D-BE2C-716C-EFD63D665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264" y="1239087"/>
            <a:ext cx="1299335" cy="14653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FD5C31-BC19-1123-D949-7E406D2D8347}"/>
              </a:ext>
            </a:extLst>
          </p:cNvPr>
          <p:cNvSpPr txBox="1"/>
          <p:nvPr/>
        </p:nvSpPr>
        <p:spPr>
          <a:xfrm>
            <a:off x="3220725" y="4397183"/>
            <a:ext cx="57505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Maria.J.Berglund@das.Oregon.gov</a:t>
            </a:r>
            <a:endParaRPr lang="en-US" sz="2800" b="1" dirty="0"/>
          </a:p>
          <a:p>
            <a:pPr algn="ctr"/>
            <a:r>
              <a:rPr lang="en-US" sz="2800" b="1" dirty="0"/>
              <a:t>971-900-9768</a:t>
            </a:r>
          </a:p>
        </p:txBody>
      </p:sp>
    </p:spTree>
    <p:extLst>
      <p:ext uri="{BB962C8B-B14F-4D97-AF65-F5344CB8AC3E}">
        <p14:creationId xmlns:p14="http://schemas.microsoft.com/office/powerpoint/2010/main" val="3651864145"/>
      </p:ext>
    </p:extLst>
  </p:cSld>
  <p:clrMapOvr>
    <a:masterClrMapping/>
  </p:clrMapOvr>
</p:sld>
</file>

<file path=ppt/theme/theme1.xml><?xml version="1.0" encoding="utf-8"?>
<a:theme xmlns:a="http://schemas.openxmlformats.org/drawingml/2006/main" name="DAS Brand">
  <a:themeElements>
    <a:clrScheme name="DAS 2026">
      <a:dk1>
        <a:srgbClr val="000000"/>
      </a:dk1>
      <a:lt1>
        <a:srgbClr val="FFFFFF"/>
      </a:lt1>
      <a:dk2>
        <a:srgbClr val="00579B"/>
      </a:dk2>
      <a:lt2>
        <a:srgbClr val="FFFFFF"/>
      </a:lt2>
      <a:accent1>
        <a:srgbClr val="1A8CAA"/>
      </a:accent1>
      <a:accent2>
        <a:srgbClr val="618B5D"/>
      </a:accent2>
      <a:accent3>
        <a:srgbClr val="425F3F"/>
      </a:accent3>
      <a:accent4>
        <a:srgbClr val="E7E6E6"/>
      </a:accent4>
      <a:accent5>
        <a:srgbClr val="425F3F"/>
      </a:accent5>
      <a:accent6>
        <a:srgbClr val="263B80"/>
      </a:accent6>
      <a:hlink>
        <a:srgbClr val="00579B"/>
      </a:hlink>
      <a:folHlink>
        <a:srgbClr val="E1B924"/>
      </a:folHlink>
    </a:clrScheme>
    <a:fontScheme name="DAS Fonts">
      <a:majorFont>
        <a:latin typeface="Montserrat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 PowerPoint Presentation Template (Working Copy)" id="{BD178067-B130-4A85-9C4C-C8597F9A960F}" vid="{5E5CE70D-36C8-4907-B23C-8DD90DB7BD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073C5C42DD444B824968DD5E2907FD" ma:contentTypeVersion="17" ma:contentTypeDescription="Create a new document." ma:contentTypeScope="" ma:versionID="66104cabff91ce56196584ba37fed424">
  <xsd:schema xmlns:xsd="http://www.w3.org/2001/XMLSchema" xmlns:xs="http://www.w3.org/2001/XMLSchema" xmlns:p="http://schemas.microsoft.com/office/2006/metadata/properties" xmlns:ns1="http://schemas.microsoft.com/sharepoint/v3" xmlns:ns2="daff5990-1364-4357-aeca-925de45503e3" xmlns:ns3="c11a4dd1-9999-41de-ad6b-508521c3559d" targetNamespace="http://schemas.microsoft.com/office/2006/metadata/properties" ma:root="true" ma:fieldsID="0ef89f5622507445d4808ff01a15a3b0" ns1:_="" ns2:_="" ns3:_="">
    <xsd:import namespace="http://schemas.microsoft.com/sharepoint/v3"/>
    <xsd:import namespace="daff5990-1364-4357-aeca-925de45503e3"/>
    <xsd:import namespace="c11a4dd1-9999-41de-ad6b-508521c3559d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opic" minOccurs="0"/>
                <xsd:element ref="ns2:Sub_x002d_topic" minOccurs="0"/>
                <xsd:element ref="ns2:Dat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f5990-1364-4357-aeca-925de45503e3" elementFormDefault="qualified">
    <xsd:import namespace="http://schemas.microsoft.com/office/2006/documentManagement/types"/>
    <xsd:import namespace="http://schemas.microsoft.com/office/infopath/2007/PartnerControls"/>
    <xsd:element name="Topic" ma:index="10" nillable="true" ma:displayName="Topic" ma:format="Dropdown" ma:internalName="Topic">
      <xsd:simpleType>
        <xsd:union memberTypes="dms:Text">
          <xsd:simpleType>
            <xsd:restriction base="dms:Choice">
              <xsd:enumeration value="ACH"/>
              <xsd:enumeration value="Datamart"/>
              <xsd:enumeration value="Form"/>
              <xsd:enumeration value="R*STARS"/>
              <xsd:enumeration value="SFMS"/>
              <xsd:enumeration value="SPOTS"/>
            </xsd:restriction>
          </xsd:simpleType>
        </xsd:union>
      </xsd:simpleType>
    </xsd:element>
    <xsd:element name="Sub_x002d_topic" ma:index="11" nillable="true" ma:displayName="Sub-topic" ma:format="Dropdown" ma:internalName="Sub_x002d_topic">
      <xsd:simpleType>
        <xsd:union memberTypes="dms:Text">
          <xsd:simpleType>
            <xsd:restriction base="dms:Choice">
              <xsd:enumeration value="ACH"/>
              <xsd:enumeration value="Data entry guide"/>
              <xsd:enumeration value="Datamart"/>
              <xsd:enumeration value="Desk manual"/>
              <xsd:enumeration value="Reference manual"/>
              <xsd:enumeration value="Report guide"/>
              <xsd:enumeration value="Resources"/>
              <xsd:enumeration value="SFMS"/>
              <xsd:enumeration value="Training"/>
              <xsd:enumeration value="Training manual"/>
              <xsd:enumeration value="User group"/>
            </xsd:restriction>
          </xsd:simpleType>
        </xsd:union>
      </xsd:simpleType>
    </xsd:element>
    <xsd:element name="Date" ma:index="12" nillable="true" ma:displayName="Date" ma:description="Date convention: 2016-01-04" ma:internalName="Da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1a4dd1-9999-41de-ad6b-508521c35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b_x002d_topic xmlns="daff5990-1364-4357-aeca-925de45503e3">Training</Sub_x002d_topic>
    <Topic xmlns="daff5990-1364-4357-aeca-925de45503e3">R*STARS</Topic>
    <Date xmlns="daff5990-1364-4357-aeca-925de45503e3">2026-09-22</Date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5875232-58E5-43F5-B404-2E9308B9F866}"/>
</file>

<file path=customXml/itemProps2.xml><?xml version="1.0" encoding="utf-8"?>
<ds:datastoreItem xmlns:ds="http://schemas.openxmlformats.org/officeDocument/2006/customXml" ds:itemID="{5C579E5D-2DED-4967-8C3C-F91A1DAC7E22}"/>
</file>

<file path=customXml/itemProps3.xml><?xml version="1.0" encoding="utf-8"?>
<ds:datastoreItem xmlns:ds="http://schemas.openxmlformats.org/officeDocument/2006/customXml" ds:itemID="{E4EFFB8A-A05C-4230-BA39-15AFB1E60BD6}"/>
</file>

<file path=docMetadata/LabelInfo.xml><?xml version="1.0" encoding="utf-8"?>
<clbl:labelList xmlns:clbl="http://schemas.microsoft.com/office/2020/mipLabelMetadata">
  <clbl:label id="{09b73270-2993-4076-be47-9c78f42a1e84}" enabled="1" method="Privileged" siteId="{aa3f6932-fa7c-47b4-a0ce-a598cad161c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DAS PowerPoint Presentation Template</Template>
  <TotalTime>2523</TotalTime>
  <Words>1903</Words>
  <Application>Microsoft Office PowerPoint</Application>
  <PresentationFormat>Widescreen</PresentationFormat>
  <Paragraphs>329</Paragraphs>
  <Slides>54</Slides>
  <Notes>49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Aptos</vt:lpstr>
      <vt:lpstr>Arial</vt:lpstr>
      <vt:lpstr>Calibri</vt:lpstr>
      <vt:lpstr>Courier New</vt:lpstr>
      <vt:lpstr>Modern Love</vt:lpstr>
      <vt:lpstr>Montserrat</vt:lpstr>
      <vt:lpstr>Times New Roman</vt:lpstr>
      <vt:lpstr>DAS Brand</vt:lpstr>
      <vt:lpstr>Account Receivable </vt:lpstr>
      <vt:lpstr>Statewide Financial Management Services website.</vt:lpstr>
      <vt:lpstr>Required process</vt:lpstr>
      <vt:lpstr>Accounts Receivable Terminology</vt:lpstr>
      <vt:lpstr>Accounts Receivable Tools</vt:lpstr>
      <vt:lpstr>Accounts Receivable Examples</vt:lpstr>
      <vt:lpstr>1</vt:lpstr>
      <vt:lpstr>Example 1: Establish Accounts Receivable</vt:lpstr>
      <vt:lpstr>Example 1: process</vt:lpstr>
      <vt:lpstr>Example 1: Step 1, GL </vt:lpstr>
      <vt:lpstr>Example 1: Step 1, GL 3101</vt:lpstr>
      <vt:lpstr>Example 1: Step 2, COBJ</vt:lpstr>
      <vt:lpstr>Example 1: Step 3, T-code</vt:lpstr>
      <vt:lpstr>Example 1: Step 3, Filter list</vt:lpstr>
      <vt:lpstr>Example 1: Step 3, Review T-codes</vt:lpstr>
      <vt:lpstr>Example 1: Step 3, Review 28A Screen</vt:lpstr>
      <vt:lpstr>Example 1: Step 3, Review 28B Screen</vt:lpstr>
      <vt:lpstr>Example 1: Step 3, Review 28A and 28B Screen</vt:lpstr>
      <vt:lpstr>Example 1: Step 4, User class</vt:lpstr>
      <vt:lpstr>Example 1: Step 5,Data Entry</vt:lpstr>
      <vt:lpstr>Example 1: 64 Screen Results</vt:lpstr>
      <vt:lpstr>2</vt:lpstr>
      <vt:lpstr>Example 2: Adjust Accounts Receivable</vt:lpstr>
      <vt:lpstr>Example 2: GLs &amp; COBJs to Use</vt:lpstr>
      <vt:lpstr>Example 2: Finding a T-code</vt:lpstr>
      <vt:lpstr>Example 2: Review the 28A Screen</vt:lpstr>
      <vt:lpstr>Example 2: Review the 28B Screen</vt:lpstr>
      <vt:lpstr>Example 2: User Class</vt:lpstr>
      <vt:lpstr>Example 2: Making the Entry</vt:lpstr>
      <vt:lpstr>Example 2: End Results of Entry</vt:lpstr>
      <vt:lpstr>Example 2: 64 Screen Results</vt:lpstr>
      <vt:lpstr>3</vt:lpstr>
      <vt:lpstr>Example 3: Collect Accounts Receivable</vt:lpstr>
      <vt:lpstr>Example 3: GLs &amp; COBJs to Use</vt:lpstr>
      <vt:lpstr>Example 3: Finding a T-code</vt:lpstr>
      <vt:lpstr>Example 3: Review the 28A Screen</vt:lpstr>
      <vt:lpstr>Example 3: Review the 28B Screen</vt:lpstr>
      <vt:lpstr>Example 3: Required Fields &amp; User Class</vt:lpstr>
      <vt:lpstr>Example 3: End Results of Entry</vt:lpstr>
      <vt:lpstr>Example 3: 64 Screen Results</vt:lpstr>
      <vt:lpstr>4</vt:lpstr>
      <vt:lpstr>Example 4: Adjust Collection Entry</vt:lpstr>
      <vt:lpstr>Example 4: GLs &amp; COBJs to Use</vt:lpstr>
      <vt:lpstr>Example 4: Finding a T-code</vt:lpstr>
      <vt:lpstr>Example 4: T-codes to Review</vt:lpstr>
      <vt:lpstr>Example 4: Narrow Down T-codes</vt:lpstr>
      <vt:lpstr>Example 4: Review the 28A Screen</vt:lpstr>
      <vt:lpstr>Example 4: Review the 28B Screen</vt:lpstr>
      <vt:lpstr>Example 4: Other T-code Tools</vt:lpstr>
      <vt:lpstr>Example 4: Making the Entry</vt:lpstr>
      <vt:lpstr>Example 4: User Class for Entry</vt:lpstr>
      <vt:lpstr>Example 4: End Results of Entry</vt:lpstr>
      <vt:lpstr>Example 4: 64 Screen Results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T-code Basic Training Accounts Receivablele</dc:title>
  <dc:creator>NUNNERY Amber * DAS</dc:creator>
  <cp:lastModifiedBy>NUNNERY Amber * DAS</cp:lastModifiedBy>
  <cp:revision>5</cp:revision>
  <dcterms:created xsi:type="dcterms:W3CDTF">2026-02-18T21:21:46Z</dcterms:created>
  <dcterms:modified xsi:type="dcterms:W3CDTF">2026-09-22T15:48:24Z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b79d039-fcd0-4045-9c78-4cfb2eba0904_Enabled">
    <vt:lpwstr>true</vt:lpwstr>
  </property>
  <property fmtid="{D5CDD505-2E9C-101B-9397-08002B2CF9AE}" pid="3" name="MSIP_Label_db79d039-fcd0-4045-9c78-4cfb2eba0904_SetDate">
    <vt:lpwstr>2023-10-17T23:07:52Z</vt:lpwstr>
  </property>
  <property fmtid="{D5CDD505-2E9C-101B-9397-08002B2CF9AE}" pid="4" name="MSIP_Label_db79d039-fcd0-4045-9c78-4cfb2eba0904_Method">
    <vt:lpwstr>Privileged</vt:lpwstr>
  </property>
  <property fmtid="{D5CDD505-2E9C-101B-9397-08002B2CF9AE}" pid="5" name="MSIP_Label_db79d039-fcd0-4045-9c78-4cfb2eba0904_Name">
    <vt:lpwstr>Level 2 - Limited (Items)</vt:lpwstr>
  </property>
  <property fmtid="{D5CDD505-2E9C-101B-9397-08002B2CF9AE}" pid="6" name="MSIP_Label_db79d039-fcd0-4045-9c78-4cfb2eba0904_SiteId">
    <vt:lpwstr>aa3f6932-fa7c-47b4-a0ce-a598cad161cf</vt:lpwstr>
  </property>
  <property fmtid="{D5CDD505-2E9C-101B-9397-08002B2CF9AE}" pid="7" name="MSIP_Label_db79d039-fcd0-4045-9c78-4cfb2eba0904_ActionId">
    <vt:lpwstr>f844ce97-cdae-4273-95a5-8b506e8c6b77</vt:lpwstr>
  </property>
  <property fmtid="{D5CDD505-2E9C-101B-9397-08002B2CF9AE}" pid="8" name="MSIP_Label_db79d039-fcd0-4045-9c78-4cfb2eba0904_ContentBits">
    <vt:lpwstr>0</vt:lpwstr>
  </property>
  <property fmtid="{D5CDD505-2E9C-101B-9397-08002B2CF9AE}" pid="9" name="ContentTypeId">
    <vt:lpwstr>0x0101007F073C5C42DD444B824968DD5E2907FD</vt:lpwstr>
  </property>
  <property fmtid="{D5CDD505-2E9C-101B-9397-08002B2CF9AE}" pid="10" name="MediaServiceImageTags">
    <vt:lpwstr/>
  </property>
  <property fmtid="{D5CDD505-2E9C-101B-9397-08002B2CF9AE}" pid="11" name="Order">
    <vt:lpwstr>18700.0000000000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