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4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4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44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45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9" r:id="rId4"/>
  </p:sldMasterIdLst>
  <p:notesMasterIdLst>
    <p:notesMasterId r:id="rId55"/>
  </p:notesMasterIdLst>
  <p:handoutMasterIdLst>
    <p:handoutMasterId r:id="rId56"/>
  </p:handoutMasterIdLst>
  <p:sldIdLst>
    <p:sldId id="563" r:id="rId5"/>
    <p:sldId id="544" r:id="rId6"/>
    <p:sldId id="503" r:id="rId7"/>
    <p:sldId id="574" r:id="rId8"/>
    <p:sldId id="576" r:id="rId9"/>
    <p:sldId id="577" r:id="rId10"/>
    <p:sldId id="578" r:id="rId11"/>
    <p:sldId id="579" r:id="rId12"/>
    <p:sldId id="594" r:id="rId13"/>
    <p:sldId id="584" r:id="rId14"/>
    <p:sldId id="580" r:id="rId15"/>
    <p:sldId id="585" r:id="rId16"/>
    <p:sldId id="586" r:id="rId17"/>
    <p:sldId id="595" r:id="rId18"/>
    <p:sldId id="588" r:id="rId19"/>
    <p:sldId id="589" r:id="rId20"/>
    <p:sldId id="590" r:id="rId21"/>
    <p:sldId id="591" r:id="rId22"/>
    <p:sldId id="593" r:id="rId23"/>
    <p:sldId id="602" r:id="rId24"/>
    <p:sldId id="603" r:id="rId25"/>
    <p:sldId id="604" r:id="rId26"/>
    <p:sldId id="605" r:id="rId27"/>
    <p:sldId id="606" r:id="rId28"/>
    <p:sldId id="619" r:id="rId29"/>
    <p:sldId id="620" r:id="rId30"/>
    <p:sldId id="618" r:id="rId31"/>
    <p:sldId id="621" r:id="rId32"/>
    <p:sldId id="622" r:id="rId33"/>
    <p:sldId id="623" r:id="rId34"/>
    <p:sldId id="624" r:id="rId35"/>
    <p:sldId id="625" r:id="rId36"/>
    <p:sldId id="626" r:id="rId37"/>
    <p:sldId id="608" r:id="rId38"/>
    <p:sldId id="627" r:id="rId39"/>
    <p:sldId id="628" r:id="rId40"/>
    <p:sldId id="629" r:id="rId41"/>
    <p:sldId id="630" r:id="rId42"/>
    <p:sldId id="598" r:id="rId43"/>
    <p:sldId id="633" r:id="rId44"/>
    <p:sldId id="636" r:id="rId45"/>
    <p:sldId id="637" r:id="rId46"/>
    <p:sldId id="599" r:id="rId47"/>
    <p:sldId id="638" r:id="rId48"/>
    <p:sldId id="639" r:id="rId49"/>
    <p:sldId id="640" r:id="rId50"/>
    <p:sldId id="643" r:id="rId51"/>
    <p:sldId id="644" r:id="rId52"/>
    <p:sldId id="570" r:id="rId53"/>
    <p:sldId id="642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26F9CE5D-1E00-49F6-9C4B-C6EDA6038CF6}">
          <p14:sldIdLst/>
        </p14:section>
        <p14:section name="Title &amp; Agenda Slide" id="{1066291D-A8BF-4E70-892A-9B189B4D680F}">
          <p14:sldIdLst>
            <p14:sldId id="563"/>
            <p14:sldId id="544"/>
          </p14:sldIdLst>
        </p14:section>
        <p14:section name="Transition Slide" id="{4421C47B-F943-4444-B856-E4A322ED0734}">
          <p14:sldIdLst>
            <p14:sldId id="503"/>
            <p14:sldId id="574"/>
            <p14:sldId id="576"/>
            <p14:sldId id="577"/>
            <p14:sldId id="578"/>
            <p14:sldId id="579"/>
            <p14:sldId id="594"/>
            <p14:sldId id="584"/>
            <p14:sldId id="580"/>
            <p14:sldId id="585"/>
            <p14:sldId id="586"/>
            <p14:sldId id="595"/>
            <p14:sldId id="588"/>
            <p14:sldId id="589"/>
            <p14:sldId id="590"/>
            <p14:sldId id="591"/>
            <p14:sldId id="593"/>
            <p14:sldId id="602"/>
            <p14:sldId id="603"/>
            <p14:sldId id="604"/>
            <p14:sldId id="605"/>
            <p14:sldId id="606"/>
            <p14:sldId id="619"/>
            <p14:sldId id="620"/>
            <p14:sldId id="618"/>
            <p14:sldId id="621"/>
            <p14:sldId id="622"/>
            <p14:sldId id="623"/>
            <p14:sldId id="624"/>
            <p14:sldId id="625"/>
            <p14:sldId id="626"/>
            <p14:sldId id="608"/>
            <p14:sldId id="627"/>
            <p14:sldId id="628"/>
            <p14:sldId id="629"/>
            <p14:sldId id="630"/>
            <p14:sldId id="598"/>
            <p14:sldId id="633"/>
            <p14:sldId id="636"/>
            <p14:sldId id="637"/>
            <p14:sldId id="599"/>
            <p14:sldId id="638"/>
            <p14:sldId id="639"/>
            <p14:sldId id="640"/>
            <p14:sldId id="643"/>
            <p14:sldId id="644"/>
            <p14:sldId id="570"/>
            <p14:sldId id="642"/>
          </p14:sldIdLst>
        </p14:section>
        <p14:section name="Introduction Slides" id="{2E66DF9F-A842-40B4-B35A-A5B52F848249}">
          <p14:sldIdLst/>
        </p14:section>
        <p14:section name="Basic Slides" id="{C5015919-68AF-489C-973F-B09D129699F5}">
          <p14:sldIdLst/>
        </p14:section>
        <p14:section name="Single Image Slides" id="{20B19676-E446-40B0-981F-E0A2E2885C96}">
          <p14:sldIdLst/>
        </p14:section>
        <p14:section name="Double Image Slides" id="{39541B91-3554-4DB5-996B-8DFD442545FC}">
          <p14:sldIdLst/>
        </p14:section>
        <p14:section name="Triple Image Slides" id="{BA40E867-CF80-4437-BCA1-560723860B54}">
          <p14:sldIdLst/>
        </p14:section>
        <p14:section name="Project Themes" id="{936DD995-A476-4083-917B-B689FEFF3D78}">
          <p14:sldIdLst/>
        </p14:section>
        <p14:section name="Text with Graphics Slides" id="{29556A75-EC75-442C-9E27-FF0E14EC325B}">
          <p14:sldIdLst/>
        </p14:section>
        <p14:section name="Charts &amp; Graphs" id="{DB771033-2793-4E6E-9854-3DAA1B6B8D0B}">
          <p14:sldIdLst/>
        </p14:section>
        <p14:section name="Closing Slide" id="{B8D6AA13-A995-4004-885F-D1507E450FD1}">
          <p14:sldIdLst/>
        </p14:section>
        <p14:section name="Advanced Slides" id="{0B18D042-CD49-4768-BBD4-4D47E64EB830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Joanna D" initials="RJD" lastIdx="3" clrIdx="0">
    <p:extLst>
      <p:ext uri="{19B8F6BF-5375-455C-9EA6-DF929625EA0E}">
        <p15:presenceInfo xmlns:p15="http://schemas.microsoft.com/office/powerpoint/2012/main" userId="S::ROBEJOAN@dor.oregon.gov::1abd1ea0-6820-4161-b1ba-432e2e6d7a62" providerId="AD"/>
      </p:ext>
    </p:extLst>
  </p:cmAuthor>
  <p:cmAuthor id="2" name="KWASNIK James M" initials="KJM" lastIdx="2" clrIdx="1">
    <p:extLst>
      <p:ext uri="{19B8F6BF-5375-455C-9EA6-DF929625EA0E}">
        <p15:presenceInfo xmlns:p15="http://schemas.microsoft.com/office/powerpoint/2012/main" userId="S::KWASJAME@dor.oregon.gov::285f4ea1-aa54-48c6-926f-c21e75cd3f2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1B924"/>
    <a:srgbClr val="263B80"/>
    <a:srgbClr val="008080"/>
    <a:srgbClr val="CC0066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4" autoAdjust="0"/>
    <p:restoredTop sz="76623" autoAdjust="0"/>
  </p:normalViewPr>
  <p:slideViewPr>
    <p:cSldViewPr snapToGrid="0">
      <p:cViewPr varScale="1">
        <p:scale>
          <a:sx n="55" d="100"/>
          <a:sy n="55" d="100"/>
        </p:scale>
        <p:origin x="112" y="60"/>
      </p:cViewPr>
      <p:guideLst/>
    </p:cSldViewPr>
  </p:slideViewPr>
  <p:outlineViewPr>
    <p:cViewPr>
      <p:scale>
        <a:sx n="33" d="100"/>
        <a:sy n="33" d="100"/>
      </p:scale>
      <p:origin x="0" y="-2659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commentAuthors" Target="comment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NNERY Amber * DAS" userId="dd35aa01-b6c5-48b4-bb69-5f696b152191" providerId="ADAL" clId="{67F8EAA3-DC42-4FB6-96CD-663388F482A7}"/>
    <pc:docChg chg="custSel mod modSld">
      <pc:chgData name="NUNNERY Amber * DAS" userId="dd35aa01-b6c5-48b4-bb69-5f696b152191" providerId="ADAL" clId="{67F8EAA3-DC42-4FB6-96CD-663388F482A7}" dt="2026-09-08T19:33:11.668" v="72"/>
      <pc:docMkLst>
        <pc:docMk/>
      </pc:docMkLst>
      <pc:sldChg chg="modNotes">
        <pc:chgData name="NUNNERY Amber * DAS" userId="dd35aa01-b6c5-48b4-bb69-5f696b152191" providerId="ADAL" clId="{67F8EAA3-DC42-4FB6-96CD-663388F482A7}" dt="2026-09-08T19:14:23.002" v="1" actId="368"/>
        <pc:sldMkLst>
          <pc:docMk/>
          <pc:sldMk cId="3868973380" sldId="544"/>
        </pc:sldMkLst>
      </pc:sldChg>
      <pc:sldChg chg="modNotes">
        <pc:chgData name="NUNNERY Amber * DAS" userId="dd35aa01-b6c5-48b4-bb69-5f696b152191" providerId="ADAL" clId="{67F8EAA3-DC42-4FB6-96CD-663388F482A7}" dt="2026-09-08T19:14:23.123" v="67" actId="368"/>
        <pc:sldMkLst>
          <pc:docMk/>
          <pc:sldMk cId="431649785" sldId="570"/>
        </pc:sldMkLst>
      </pc:sldChg>
      <pc:sldChg chg="modNotes">
        <pc:chgData name="NUNNERY Amber * DAS" userId="dd35aa01-b6c5-48b4-bb69-5f696b152191" providerId="ADAL" clId="{67F8EAA3-DC42-4FB6-96CD-663388F482A7}" dt="2026-09-08T19:14:23.006" v="3" actId="368"/>
        <pc:sldMkLst>
          <pc:docMk/>
          <pc:sldMk cId="2848072279" sldId="574"/>
        </pc:sldMkLst>
      </pc:sldChg>
      <pc:sldChg chg="modNotes">
        <pc:chgData name="NUNNERY Amber * DAS" userId="dd35aa01-b6c5-48b4-bb69-5f696b152191" providerId="ADAL" clId="{67F8EAA3-DC42-4FB6-96CD-663388F482A7}" dt="2026-09-08T19:14:23.009" v="5" actId="368"/>
        <pc:sldMkLst>
          <pc:docMk/>
          <pc:sldMk cId="1520576502" sldId="576"/>
        </pc:sldMkLst>
      </pc:sldChg>
      <pc:sldChg chg="modNotes">
        <pc:chgData name="NUNNERY Amber * DAS" userId="dd35aa01-b6c5-48b4-bb69-5f696b152191" providerId="ADAL" clId="{67F8EAA3-DC42-4FB6-96CD-663388F482A7}" dt="2026-09-08T19:14:23.037" v="7" actId="368"/>
        <pc:sldMkLst>
          <pc:docMk/>
          <pc:sldMk cId="2508216138" sldId="588"/>
        </pc:sldMkLst>
      </pc:sldChg>
      <pc:sldChg chg="modNotes">
        <pc:chgData name="NUNNERY Amber * DAS" userId="dd35aa01-b6c5-48b4-bb69-5f696b152191" providerId="ADAL" clId="{67F8EAA3-DC42-4FB6-96CD-663388F482A7}" dt="2026-09-08T19:14:23.040" v="9" actId="368"/>
        <pc:sldMkLst>
          <pc:docMk/>
          <pc:sldMk cId="2341386292" sldId="589"/>
        </pc:sldMkLst>
      </pc:sldChg>
      <pc:sldChg chg="modNotes">
        <pc:chgData name="NUNNERY Amber * DAS" userId="dd35aa01-b6c5-48b4-bb69-5f696b152191" providerId="ADAL" clId="{67F8EAA3-DC42-4FB6-96CD-663388F482A7}" dt="2026-09-08T19:14:23.046" v="11" actId="368"/>
        <pc:sldMkLst>
          <pc:docMk/>
          <pc:sldMk cId="2074464159" sldId="593"/>
        </pc:sldMkLst>
      </pc:sldChg>
      <pc:sldChg chg="modNotes">
        <pc:chgData name="NUNNERY Amber * DAS" userId="dd35aa01-b6c5-48b4-bb69-5f696b152191" providerId="ADAL" clId="{67F8EAA3-DC42-4FB6-96CD-663388F482A7}" dt="2026-09-08T19:14:23.096" v="47" actId="368"/>
        <pc:sldMkLst>
          <pc:docMk/>
          <pc:sldMk cId="1652596560" sldId="598"/>
        </pc:sldMkLst>
      </pc:sldChg>
      <pc:sldChg chg="modNotes">
        <pc:chgData name="NUNNERY Amber * DAS" userId="dd35aa01-b6c5-48b4-bb69-5f696b152191" providerId="ADAL" clId="{67F8EAA3-DC42-4FB6-96CD-663388F482A7}" dt="2026-09-08T19:14:23.107" v="55" actId="368"/>
        <pc:sldMkLst>
          <pc:docMk/>
          <pc:sldMk cId="3113203989" sldId="599"/>
        </pc:sldMkLst>
      </pc:sldChg>
      <pc:sldChg chg="modNotes">
        <pc:chgData name="NUNNERY Amber * DAS" userId="dd35aa01-b6c5-48b4-bb69-5f696b152191" providerId="ADAL" clId="{67F8EAA3-DC42-4FB6-96CD-663388F482A7}" dt="2026-09-08T19:14:23.049" v="13" actId="368"/>
        <pc:sldMkLst>
          <pc:docMk/>
          <pc:sldMk cId="3074908829" sldId="602"/>
        </pc:sldMkLst>
      </pc:sldChg>
      <pc:sldChg chg="modNotes">
        <pc:chgData name="NUNNERY Amber * DAS" userId="dd35aa01-b6c5-48b4-bb69-5f696b152191" providerId="ADAL" clId="{67F8EAA3-DC42-4FB6-96CD-663388F482A7}" dt="2026-09-08T19:14:23.051" v="15" actId="368"/>
        <pc:sldMkLst>
          <pc:docMk/>
          <pc:sldMk cId="2231723565" sldId="603"/>
        </pc:sldMkLst>
      </pc:sldChg>
      <pc:sldChg chg="modNotes">
        <pc:chgData name="NUNNERY Amber * DAS" userId="dd35aa01-b6c5-48b4-bb69-5f696b152191" providerId="ADAL" clId="{67F8EAA3-DC42-4FB6-96CD-663388F482A7}" dt="2026-09-08T19:14:23.054" v="17" actId="368"/>
        <pc:sldMkLst>
          <pc:docMk/>
          <pc:sldMk cId="2174525845" sldId="604"/>
        </pc:sldMkLst>
      </pc:sldChg>
      <pc:sldChg chg="modNotes">
        <pc:chgData name="NUNNERY Amber * DAS" userId="dd35aa01-b6c5-48b4-bb69-5f696b152191" providerId="ADAL" clId="{67F8EAA3-DC42-4FB6-96CD-663388F482A7}" dt="2026-09-08T19:14:23.057" v="19" actId="368"/>
        <pc:sldMkLst>
          <pc:docMk/>
          <pc:sldMk cId="2374608076" sldId="605"/>
        </pc:sldMkLst>
      </pc:sldChg>
      <pc:sldChg chg="modNotes">
        <pc:chgData name="NUNNERY Amber * DAS" userId="dd35aa01-b6c5-48b4-bb69-5f696b152191" providerId="ADAL" clId="{67F8EAA3-DC42-4FB6-96CD-663388F482A7}" dt="2026-09-08T19:14:23.084" v="37" actId="368"/>
        <pc:sldMkLst>
          <pc:docMk/>
          <pc:sldMk cId="537929864" sldId="608"/>
        </pc:sldMkLst>
      </pc:sldChg>
      <pc:sldChg chg="modNotes">
        <pc:chgData name="NUNNERY Amber * DAS" userId="dd35aa01-b6c5-48b4-bb69-5f696b152191" providerId="ADAL" clId="{67F8EAA3-DC42-4FB6-96CD-663388F482A7}" dt="2026-09-08T19:14:23.060" v="21" actId="368"/>
        <pc:sldMkLst>
          <pc:docMk/>
          <pc:sldMk cId="3576552086" sldId="619"/>
        </pc:sldMkLst>
      </pc:sldChg>
      <pc:sldChg chg="modNotes">
        <pc:chgData name="NUNNERY Amber * DAS" userId="dd35aa01-b6c5-48b4-bb69-5f696b152191" providerId="ADAL" clId="{67F8EAA3-DC42-4FB6-96CD-663388F482A7}" dt="2026-09-08T19:14:23.063" v="23" actId="368"/>
        <pc:sldMkLst>
          <pc:docMk/>
          <pc:sldMk cId="236401824" sldId="620"/>
        </pc:sldMkLst>
      </pc:sldChg>
      <pc:sldChg chg="modNotes">
        <pc:chgData name="NUNNERY Amber * DAS" userId="dd35aa01-b6c5-48b4-bb69-5f696b152191" providerId="ADAL" clId="{67F8EAA3-DC42-4FB6-96CD-663388F482A7}" dt="2026-09-08T19:14:23.067" v="25" actId="368"/>
        <pc:sldMkLst>
          <pc:docMk/>
          <pc:sldMk cId="522465286" sldId="621"/>
        </pc:sldMkLst>
      </pc:sldChg>
      <pc:sldChg chg="modNotes">
        <pc:chgData name="NUNNERY Amber * DAS" userId="dd35aa01-b6c5-48b4-bb69-5f696b152191" providerId="ADAL" clId="{67F8EAA3-DC42-4FB6-96CD-663388F482A7}" dt="2026-09-08T19:14:23.070" v="27" actId="368"/>
        <pc:sldMkLst>
          <pc:docMk/>
          <pc:sldMk cId="2386766602" sldId="622"/>
        </pc:sldMkLst>
      </pc:sldChg>
      <pc:sldChg chg="modNotes">
        <pc:chgData name="NUNNERY Amber * DAS" userId="dd35aa01-b6c5-48b4-bb69-5f696b152191" providerId="ADAL" clId="{67F8EAA3-DC42-4FB6-96CD-663388F482A7}" dt="2026-09-08T19:14:23.073" v="29" actId="368"/>
        <pc:sldMkLst>
          <pc:docMk/>
          <pc:sldMk cId="1398442378" sldId="623"/>
        </pc:sldMkLst>
      </pc:sldChg>
      <pc:sldChg chg="modNotes">
        <pc:chgData name="NUNNERY Amber * DAS" userId="dd35aa01-b6c5-48b4-bb69-5f696b152191" providerId="ADAL" clId="{67F8EAA3-DC42-4FB6-96CD-663388F482A7}" dt="2026-09-08T19:14:23.075" v="31" actId="368"/>
        <pc:sldMkLst>
          <pc:docMk/>
          <pc:sldMk cId="1816842689" sldId="624"/>
        </pc:sldMkLst>
      </pc:sldChg>
      <pc:sldChg chg="modNotes">
        <pc:chgData name="NUNNERY Amber * DAS" userId="dd35aa01-b6c5-48b4-bb69-5f696b152191" providerId="ADAL" clId="{67F8EAA3-DC42-4FB6-96CD-663388F482A7}" dt="2026-09-08T19:14:23.078" v="33" actId="368"/>
        <pc:sldMkLst>
          <pc:docMk/>
          <pc:sldMk cId="2454086667" sldId="625"/>
        </pc:sldMkLst>
      </pc:sldChg>
      <pc:sldChg chg="modNotes">
        <pc:chgData name="NUNNERY Amber * DAS" userId="dd35aa01-b6c5-48b4-bb69-5f696b152191" providerId="ADAL" clId="{67F8EAA3-DC42-4FB6-96CD-663388F482A7}" dt="2026-09-08T19:14:23.081" v="35" actId="368"/>
        <pc:sldMkLst>
          <pc:docMk/>
          <pc:sldMk cId="1871147892" sldId="626"/>
        </pc:sldMkLst>
      </pc:sldChg>
      <pc:sldChg chg="modNotes">
        <pc:chgData name="NUNNERY Amber * DAS" userId="dd35aa01-b6c5-48b4-bb69-5f696b152191" providerId="ADAL" clId="{67F8EAA3-DC42-4FB6-96CD-663388F482A7}" dt="2026-09-08T19:14:23.086" v="39" actId="368"/>
        <pc:sldMkLst>
          <pc:docMk/>
          <pc:sldMk cId="3949914756" sldId="627"/>
        </pc:sldMkLst>
      </pc:sldChg>
      <pc:sldChg chg="modNotes">
        <pc:chgData name="NUNNERY Amber * DAS" userId="dd35aa01-b6c5-48b4-bb69-5f696b152191" providerId="ADAL" clId="{67F8EAA3-DC42-4FB6-96CD-663388F482A7}" dt="2026-09-08T19:14:23.089" v="41" actId="368"/>
        <pc:sldMkLst>
          <pc:docMk/>
          <pc:sldMk cId="169922851" sldId="628"/>
        </pc:sldMkLst>
      </pc:sldChg>
      <pc:sldChg chg="modNotes">
        <pc:chgData name="NUNNERY Amber * DAS" userId="dd35aa01-b6c5-48b4-bb69-5f696b152191" providerId="ADAL" clId="{67F8EAA3-DC42-4FB6-96CD-663388F482A7}" dt="2026-09-08T19:14:23.091" v="43" actId="368"/>
        <pc:sldMkLst>
          <pc:docMk/>
          <pc:sldMk cId="1329323400" sldId="629"/>
        </pc:sldMkLst>
      </pc:sldChg>
      <pc:sldChg chg="modNotes">
        <pc:chgData name="NUNNERY Amber * DAS" userId="dd35aa01-b6c5-48b4-bb69-5f696b152191" providerId="ADAL" clId="{67F8EAA3-DC42-4FB6-96CD-663388F482A7}" dt="2026-09-08T19:14:23.094" v="45" actId="368"/>
        <pc:sldMkLst>
          <pc:docMk/>
          <pc:sldMk cId="1224583617" sldId="630"/>
        </pc:sldMkLst>
      </pc:sldChg>
      <pc:sldChg chg="modNotes">
        <pc:chgData name="NUNNERY Amber * DAS" userId="dd35aa01-b6c5-48b4-bb69-5f696b152191" providerId="ADAL" clId="{67F8EAA3-DC42-4FB6-96CD-663388F482A7}" dt="2026-09-08T19:14:23.099" v="49" actId="368"/>
        <pc:sldMkLst>
          <pc:docMk/>
          <pc:sldMk cId="1878647447" sldId="633"/>
        </pc:sldMkLst>
      </pc:sldChg>
      <pc:sldChg chg="modNotes">
        <pc:chgData name="NUNNERY Amber * DAS" userId="dd35aa01-b6c5-48b4-bb69-5f696b152191" providerId="ADAL" clId="{67F8EAA3-DC42-4FB6-96CD-663388F482A7}" dt="2026-09-08T19:14:23.102" v="51" actId="368"/>
        <pc:sldMkLst>
          <pc:docMk/>
          <pc:sldMk cId="2259881746" sldId="636"/>
        </pc:sldMkLst>
      </pc:sldChg>
      <pc:sldChg chg="modNotes">
        <pc:chgData name="NUNNERY Amber * DAS" userId="dd35aa01-b6c5-48b4-bb69-5f696b152191" providerId="ADAL" clId="{67F8EAA3-DC42-4FB6-96CD-663388F482A7}" dt="2026-09-08T19:14:23.104" v="53" actId="368"/>
        <pc:sldMkLst>
          <pc:docMk/>
          <pc:sldMk cId="680867877" sldId="637"/>
        </pc:sldMkLst>
      </pc:sldChg>
      <pc:sldChg chg="modNotes">
        <pc:chgData name="NUNNERY Amber * DAS" userId="dd35aa01-b6c5-48b4-bb69-5f696b152191" providerId="ADAL" clId="{67F8EAA3-DC42-4FB6-96CD-663388F482A7}" dt="2026-09-08T19:14:23.110" v="57" actId="368"/>
        <pc:sldMkLst>
          <pc:docMk/>
          <pc:sldMk cId="932979304" sldId="638"/>
        </pc:sldMkLst>
      </pc:sldChg>
      <pc:sldChg chg="modNotes">
        <pc:chgData name="NUNNERY Amber * DAS" userId="dd35aa01-b6c5-48b4-bb69-5f696b152191" providerId="ADAL" clId="{67F8EAA3-DC42-4FB6-96CD-663388F482A7}" dt="2026-09-08T19:14:23.112" v="59" actId="368"/>
        <pc:sldMkLst>
          <pc:docMk/>
          <pc:sldMk cId="3824513502" sldId="639"/>
        </pc:sldMkLst>
      </pc:sldChg>
      <pc:sldChg chg="modNotes">
        <pc:chgData name="NUNNERY Amber * DAS" userId="dd35aa01-b6c5-48b4-bb69-5f696b152191" providerId="ADAL" clId="{67F8EAA3-DC42-4FB6-96CD-663388F482A7}" dt="2026-09-08T19:14:23.115" v="61" actId="368"/>
        <pc:sldMkLst>
          <pc:docMk/>
          <pc:sldMk cId="61845048" sldId="640"/>
        </pc:sldMkLst>
      </pc:sldChg>
      <pc:sldChg chg="modNotes">
        <pc:chgData name="NUNNERY Amber * DAS" userId="dd35aa01-b6c5-48b4-bb69-5f696b152191" providerId="ADAL" clId="{67F8EAA3-DC42-4FB6-96CD-663388F482A7}" dt="2026-09-08T19:14:23.125" v="69" actId="368"/>
        <pc:sldMkLst>
          <pc:docMk/>
          <pc:sldMk cId="235310135" sldId="642"/>
        </pc:sldMkLst>
      </pc:sldChg>
      <pc:sldChg chg="modNotes">
        <pc:chgData name="NUNNERY Amber * DAS" userId="dd35aa01-b6c5-48b4-bb69-5f696b152191" providerId="ADAL" clId="{67F8EAA3-DC42-4FB6-96CD-663388F482A7}" dt="2026-09-08T19:14:23.118" v="63" actId="368"/>
        <pc:sldMkLst>
          <pc:docMk/>
          <pc:sldMk cId="3559506175" sldId="643"/>
        </pc:sldMkLst>
      </pc:sldChg>
      <pc:sldChg chg="modNotes">
        <pc:chgData name="NUNNERY Amber * DAS" userId="dd35aa01-b6c5-48b4-bb69-5f696b152191" providerId="ADAL" clId="{67F8EAA3-DC42-4FB6-96CD-663388F482A7}" dt="2026-09-08T19:14:23.120" v="65" actId="368"/>
        <pc:sldMkLst>
          <pc:docMk/>
          <pc:sldMk cId="363100670" sldId="64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hyperlink" Target="https://www.oregon.gov/das/Financial/AcctgSys/Documents/GL-List.xlsx" TargetMode="External"/><Relationship Id="rId1" Type="http://schemas.openxmlformats.org/officeDocument/2006/relationships/hyperlink" Target="https://www.oregon.gov/das/Financial/Acctng/Documents/60.10.00.pdf" TargetMode="Externa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hyperlink" Target="https://www.oregon.gov/das/Financial/AcctgSys/Documents/Cobj-List.xlsx" TargetMode="External"/><Relationship Id="rId1" Type="http://schemas.openxmlformats.org/officeDocument/2006/relationships/hyperlink" Target="https://www.oregon.gov/das/Financial/Acctng/Documents/60.30.00.pdf" TargetMode="Externa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image" Target="../media/image34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25.svg"/><Relationship Id="rId1" Type="http://schemas.openxmlformats.org/officeDocument/2006/relationships/hyperlink" Target="https://www.oregon.gov/das/Financial/AcctgSys/Documents/Transaction-Codes.xlsx" TargetMode="External"/><Relationship Id="rId4" Type="http://schemas.openxmlformats.org/officeDocument/2006/relationships/image" Target="../media/image27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svg"/><Relationship Id="rId1" Type="http://schemas.openxmlformats.org/officeDocument/2006/relationships/image" Target="../media/image45.sv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8.sv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8.sv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8.sv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svg"/><Relationship Id="rId1" Type="http://schemas.openxmlformats.org/officeDocument/2006/relationships/image" Target="../media/image49.sv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svg"/><Relationship Id="rId1" Type="http://schemas.openxmlformats.org/officeDocument/2006/relationships/image" Target="../media/image52.sv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image" Target="../media/image52.sv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27.svg"/><Relationship Id="rId1" Type="http://schemas.openxmlformats.org/officeDocument/2006/relationships/image" Target="../media/image5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hyperlink" Target="https://www.oregon.gov/das/Financial/Acctng/Documents/60.10.00.pdf" TargetMode="External"/><Relationship Id="rId1" Type="http://schemas.openxmlformats.org/officeDocument/2006/relationships/image" Target="../media/image25.svg"/><Relationship Id="rId5" Type="http://schemas.openxmlformats.org/officeDocument/2006/relationships/image" Target="../media/image27.svg"/><Relationship Id="rId4" Type="http://schemas.openxmlformats.org/officeDocument/2006/relationships/hyperlink" Target="https://www.oregon.gov/das/Financial/AcctgSys/Documents/GL-List.xlsx" TargetMode="External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hyperlink" Target="https://www.oregon.gov/das/Financial/Acctng/Documents/60.30.00.pdf" TargetMode="External"/><Relationship Id="rId1" Type="http://schemas.openxmlformats.org/officeDocument/2006/relationships/image" Target="../media/image25.svg"/><Relationship Id="rId5" Type="http://schemas.openxmlformats.org/officeDocument/2006/relationships/image" Target="../media/image27.svg"/><Relationship Id="rId4" Type="http://schemas.openxmlformats.org/officeDocument/2006/relationships/hyperlink" Target="https://www.oregon.gov/das/Financial/AcctgSys/Documents/Cobj-List.xlsx" TargetMode="External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image" Target="../media/image34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hyperlink" Target="https://www.oregon.gov/das/Financial/AcctgSys/Documents/Transaction-Codes.xlsx" TargetMode="External"/><Relationship Id="rId1" Type="http://schemas.openxmlformats.org/officeDocument/2006/relationships/image" Target="../media/image25.svg"/><Relationship Id="rId4" Type="http://schemas.openxmlformats.org/officeDocument/2006/relationships/image" Target="../media/image27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svg"/><Relationship Id="rId1" Type="http://schemas.openxmlformats.org/officeDocument/2006/relationships/image" Target="../media/image45.sv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8.sv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8.sv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8.sv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svg"/><Relationship Id="rId1" Type="http://schemas.openxmlformats.org/officeDocument/2006/relationships/image" Target="../media/image49.sv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svg"/><Relationship Id="rId1" Type="http://schemas.openxmlformats.org/officeDocument/2006/relationships/image" Target="../media/image52.sv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image" Target="../media/image52.sv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27.svg"/><Relationship Id="rId1" Type="http://schemas.openxmlformats.org/officeDocument/2006/relationships/image" Target="../media/image5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Simplifies transaction entry</a:t>
          </a:r>
        </a:p>
      </dgm:t>
      <dgm:extLst>
        <a:ext uri="{E40237B7-FDA0-4F09-8148-C483321AD2D9}">
          <dgm14:cNvPr xmlns:dgm14="http://schemas.microsoft.com/office/drawing/2010/diagram" id="0" name="" descr="Simplifies transaction entry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Debits and credits balance</a:t>
          </a:r>
        </a:p>
      </dgm:t>
      <dgm:extLst>
        <a:ext uri="{E40237B7-FDA0-4F09-8148-C483321AD2D9}">
          <dgm14:cNvPr xmlns:dgm14="http://schemas.microsoft.com/office/drawing/2010/diagram" id="0" name="" descr="Debits and credits balance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Standardize entry requirements</a:t>
          </a:r>
        </a:p>
      </dgm:t>
      <dgm:extLst>
        <a:ext uri="{E40237B7-FDA0-4F09-8148-C483321AD2D9}">
          <dgm14:cNvPr xmlns:dgm14="http://schemas.microsoft.com/office/drawing/2010/diagram" id="0" name="" descr="Standardize entry requirements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1242" custLinFactNeighborY="-24523"/>
      <dgm:spPr>
        <a:solidFill>
          <a:srgbClr val="E7E6E6"/>
        </a:solidFill>
      </dgm:spPr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1" presStyleCnt="3" custLinFactNeighborX="-15592" custLinFactNeighborY="-6397"/>
      <dgm:spPr>
        <a:solidFill>
          <a:srgbClr val="E7E6E6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D97698A8-643C-4350-8ECB-7B8FB132D59E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 with solid fill"/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1" presStyleCnt="3">
        <dgm:presLayoutVars>
          <dgm:chMax val="0"/>
          <dgm:chPref val="0"/>
        </dgm:presLayoutVars>
      </dgm:prSet>
      <dgm:spPr/>
    </dgm:pt>
    <dgm:pt modelId="{E79888A0-1B99-4F20-8048-366873B8C8CF}" type="pres">
      <dgm:prSet presAssocID="{AB37DBFA-9190-47A6-A332-95A2413E302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2" presStyleCnt="3" custLinFactNeighborX="-10208" custLinFactNeighborY="-4478"/>
      <dgm:spPr>
        <a:solidFill>
          <a:srgbClr val="E7E6E6"/>
        </a:solidFill>
      </dgm:spPr>
    </dgm:pt>
    <dgm:pt modelId="{C4344E56-2089-4530-8850-C5614F1D2EAF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CF15615-BF04-4663-930D-FC270CF1296D}" type="presOf" srcId="{84588940-2D7D-4072-964A-A5F7B2222D6D}" destId="{E88A5C9B-12F3-4CA1-9489-FBDB0C9423CC}" srcOrd="0" destOrd="0" presId="urn:microsoft.com/office/officeart/2018/2/layout/IconVerticalSolid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C00E0D71-F7F0-4CF4-96BD-BCE0D25F238F}" type="presOf" srcId="{7EB58EA7-88C8-41F1-A2C9-601FC0F842CA}" destId="{32502A6A-4ACA-4A07-96A1-3AA7A09E4D18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8C6456EB-6A48-48FB-8846-8B756CA20D12}" type="presOf" srcId="{ACE18EF4-5229-4D61-A14C-E5E5B3DF9951}" destId="{6B74ECF7-C253-4C5E-A75C-953F0B3A02BD}" srcOrd="0" destOrd="0" presId="urn:microsoft.com/office/officeart/2018/2/layout/IconVerticalSolidList"/>
    <dgm:cxn modelId="{52A8D533-DE11-422D-8A5B-57622BCB39D0}" type="presParOf" srcId="{FFF68A67-34D6-470C-A368-B05E39D7375F}" destId="{5832BFDB-130D-4D48-A4C3-44CBEAFB2C5A}" srcOrd="0" destOrd="0" presId="urn:microsoft.com/office/officeart/2018/2/layout/IconVerticalSolidList"/>
    <dgm:cxn modelId="{7AEDB650-21AB-47C6-A9F0-300256B4E7C2}" type="presParOf" srcId="{5832BFDB-130D-4D48-A4C3-44CBEAFB2C5A}" destId="{1D102C16-0DDF-4DA0-95D1-A56F0B48DF1C}" srcOrd="0" destOrd="0" presId="urn:microsoft.com/office/officeart/2018/2/layout/IconVerticalSolidList"/>
    <dgm:cxn modelId="{958ECD50-78BA-4CE6-88B5-3ADF5E00D658}" type="presParOf" srcId="{5832BFDB-130D-4D48-A4C3-44CBEAFB2C5A}" destId="{141BC21F-004E-4DCF-9E05-70C9EAC8CC21}" srcOrd="1" destOrd="0" presId="urn:microsoft.com/office/officeart/2018/2/layout/IconVerticalSolidList"/>
    <dgm:cxn modelId="{1C5735D0-8E62-45D7-9DD1-D29D2C536226}" type="presParOf" srcId="{5832BFDB-130D-4D48-A4C3-44CBEAFB2C5A}" destId="{4F5A16EF-72C6-40F1-A1DA-E0DC26334861}" srcOrd="2" destOrd="0" presId="urn:microsoft.com/office/officeart/2018/2/layout/IconVerticalSolidList"/>
    <dgm:cxn modelId="{43527122-3479-4396-8306-69636D519D60}" type="presParOf" srcId="{5832BFDB-130D-4D48-A4C3-44CBEAFB2C5A}" destId="{32502A6A-4ACA-4A07-96A1-3AA7A09E4D18}" srcOrd="3" destOrd="0" presId="urn:microsoft.com/office/officeart/2018/2/layout/IconVerticalSolidList"/>
    <dgm:cxn modelId="{409E28F4-9894-4199-BC62-88653A83C5FF}" type="presParOf" srcId="{FFF68A67-34D6-470C-A368-B05E39D7375F}" destId="{1AE5295E-56D3-4D18-9E4D-EE2905F48826}" srcOrd="1" destOrd="0" presId="urn:microsoft.com/office/officeart/2018/2/layout/IconVerticalSolidList"/>
    <dgm:cxn modelId="{85B11D33-0F4E-40DE-A7D0-FB2BBBEC1879}" type="presParOf" srcId="{FFF68A67-34D6-470C-A368-B05E39D7375F}" destId="{76495FA5-CA83-467D-A415-C61F35BEDB10}" srcOrd="2" destOrd="0" presId="urn:microsoft.com/office/officeart/2018/2/layout/IconVerticalSolidList"/>
    <dgm:cxn modelId="{6C793D0D-ECF2-4CF0-B629-65E5183A2D6D}" type="presParOf" srcId="{76495FA5-CA83-467D-A415-C61F35BEDB10}" destId="{04C426FB-083F-4384-9804-75A885ED132F}" srcOrd="0" destOrd="0" presId="urn:microsoft.com/office/officeart/2018/2/layout/IconVerticalSolidList"/>
    <dgm:cxn modelId="{45871741-4E52-491B-B1ED-C9BF337419A2}" type="presParOf" srcId="{76495FA5-CA83-467D-A415-C61F35BEDB10}" destId="{D97698A8-643C-4350-8ECB-7B8FB132D59E}" srcOrd="1" destOrd="0" presId="urn:microsoft.com/office/officeart/2018/2/layout/IconVerticalSolidList"/>
    <dgm:cxn modelId="{CD8D7B91-B9D4-4159-B1FF-6B0FD65033BE}" type="presParOf" srcId="{76495FA5-CA83-467D-A415-C61F35BEDB10}" destId="{7E77BCAC-535F-4F5E-B9A2-1580621A4035}" srcOrd="2" destOrd="0" presId="urn:microsoft.com/office/officeart/2018/2/layout/IconVerticalSolidList"/>
    <dgm:cxn modelId="{F442C7C4-9808-4337-918D-8A839434D79D}" type="presParOf" srcId="{76495FA5-CA83-467D-A415-C61F35BEDB10}" destId="{E88A5C9B-12F3-4CA1-9489-FBDB0C9423CC}" srcOrd="3" destOrd="0" presId="urn:microsoft.com/office/officeart/2018/2/layout/IconVerticalSolidList"/>
    <dgm:cxn modelId="{5C542708-070F-4FFC-BC21-8C896CC09800}" type="presParOf" srcId="{FFF68A67-34D6-470C-A368-B05E39D7375F}" destId="{E79888A0-1B99-4F20-8048-366873B8C8CF}" srcOrd="3" destOrd="0" presId="urn:microsoft.com/office/officeart/2018/2/layout/IconVerticalSolidList"/>
    <dgm:cxn modelId="{23B67551-FEB0-44CB-A821-758C31502F20}" type="presParOf" srcId="{FFF68A67-34D6-470C-A368-B05E39D7375F}" destId="{922F816F-CC2A-4648-A95C-0AF70898CBE0}" srcOrd="4" destOrd="0" presId="urn:microsoft.com/office/officeart/2018/2/layout/IconVerticalSolidList"/>
    <dgm:cxn modelId="{77908006-553F-4465-94BA-13E5252B927F}" type="presParOf" srcId="{922F816F-CC2A-4648-A95C-0AF70898CBE0}" destId="{4E3443D1-72F4-4787-8733-37D837E8BFED}" srcOrd="0" destOrd="0" presId="urn:microsoft.com/office/officeart/2018/2/layout/IconVerticalSolidList"/>
    <dgm:cxn modelId="{A8DC3B57-EFEC-4550-949F-3304619C9C81}" type="presParOf" srcId="{922F816F-CC2A-4648-A95C-0AF70898CBE0}" destId="{C4344E56-2089-4530-8850-C5614F1D2EAF}" srcOrd="1" destOrd="0" presId="urn:microsoft.com/office/officeart/2018/2/layout/IconVerticalSolidList"/>
    <dgm:cxn modelId="{99E08F9F-15C8-4481-AA9D-25434E56D6E2}" type="presParOf" srcId="{922F816F-CC2A-4648-A95C-0AF70898CBE0}" destId="{103C1278-2C6A-4193-8096-97E580A3DB42}" srcOrd="2" destOrd="0" presId="urn:microsoft.com/office/officeart/2018/2/layout/IconVerticalSolidList"/>
    <dgm:cxn modelId="{57A91E4A-F563-42A8-B204-23FC4DBB3C3E}" type="presParOf" srcId="{922F816F-CC2A-4648-A95C-0AF70898CBE0}" destId="{6B74ECF7-C253-4C5E-A75C-953F0B3A02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defRPr cap="all"/>
          </a:pPr>
          <a:r>
            <a:rPr lang="en-US" sz="3000" cap="none" dirty="0"/>
            <a:t>Revenue? </a:t>
          </a:r>
        </a:p>
      </dgm:t>
      <dgm:extLst>
        <a:ext uri="{E40237B7-FDA0-4F09-8148-C483321AD2D9}">
          <dgm14:cNvPr xmlns:dgm14="http://schemas.microsoft.com/office/drawing/2010/diagram" id="0" name="" descr="Revenue? 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defRPr cap="all"/>
          </a:pPr>
          <a:r>
            <a:rPr lang="en-US" sz="3000" cap="none" dirty="0"/>
            <a:t>Expenditure?</a:t>
          </a:r>
        </a:p>
      </dgm:t>
      <dgm:extLst>
        <a:ext uri="{E40237B7-FDA0-4F09-8148-C483321AD2D9}">
          <dgm14:cNvPr xmlns:dgm14="http://schemas.microsoft.com/office/drawing/2010/diagram" id="0" name="" descr="Expenditure?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defRPr cap="all"/>
          </a:pPr>
          <a:r>
            <a:rPr lang="en-US" sz="3000" cap="none" dirty="0"/>
            <a:t>Transfer?</a:t>
          </a:r>
        </a:p>
      </dgm:t>
      <dgm:extLst>
        <a:ext uri="{E40237B7-FDA0-4F09-8148-C483321AD2D9}">
          <dgm14:cNvPr xmlns:dgm14="http://schemas.microsoft.com/office/drawing/2010/diagram" id="0" name="" descr="Transfer?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33110567-BDF6-4C3C-82A4-029B5B48365C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9790F7A3-FB09-4302-AADA-57AB825672BC}" type="pres">
      <dgm:prSet presAssocID="{7EB58EA7-88C8-41F1-A2C9-601FC0F842CA}" presName="compNode" presStyleCnt="0"/>
      <dgm:spPr/>
    </dgm:pt>
    <dgm:pt modelId="{B56A54B1-E0C3-46E0-A0FD-0ACDDA26DF5F}" type="pres">
      <dgm:prSet presAssocID="{7EB58EA7-88C8-41F1-A2C9-601FC0F842CA}" presName="iconBgRect" presStyleLbl="bgShp" presStyleIdx="0" presStyleCnt="3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E3D57E51-8A96-418F-B36E-4F297A8B70D9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 with solid fill"/>
        </a:ext>
      </dgm:extLst>
    </dgm:pt>
    <dgm:pt modelId="{F89EEEA3-FF47-45B3-8621-80AE0ECEE6C9}" type="pres">
      <dgm:prSet presAssocID="{7EB58EA7-88C8-41F1-A2C9-601FC0F842CA}" presName="spaceRect" presStyleCnt="0"/>
      <dgm:spPr/>
    </dgm:pt>
    <dgm:pt modelId="{B3BB46A9-06C7-462B-A5F3-87B02378FA5A}" type="pres">
      <dgm:prSet presAssocID="{7EB58EA7-88C8-41F1-A2C9-601FC0F842CA}" presName="textRect" presStyleLbl="revTx" presStyleIdx="0" presStyleCnt="3" custLinFactNeighborY="-4482">
        <dgm:presLayoutVars>
          <dgm:chMax val="1"/>
          <dgm:chPref val="1"/>
        </dgm:presLayoutVars>
      </dgm:prSet>
      <dgm:spPr/>
    </dgm:pt>
    <dgm:pt modelId="{AD716E75-EF42-4E70-AC84-7016CE65C6AA}" type="pres">
      <dgm:prSet presAssocID="{F263E51C-C803-4DEE-89C6-1FCA3B20F716}" presName="sibTrans" presStyleCnt="0"/>
      <dgm:spPr/>
    </dgm:pt>
    <dgm:pt modelId="{912C4E86-8D5E-436F-A537-86563ED3A8EE}" type="pres">
      <dgm:prSet presAssocID="{84588940-2D7D-4072-964A-A5F7B2222D6D}" presName="compNode" presStyleCnt="0"/>
      <dgm:spPr/>
    </dgm:pt>
    <dgm:pt modelId="{1B151472-006B-4CCE-90F0-87A4E3FA3127}" type="pres">
      <dgm:prSet presAssocID="{84588940-2D7D-4072-964A-A5F7B2222D6D}" presName="iconBgRect" presStyleLbl="bgShp" presStyleIdx="1" presStyleCnt="3"/>
      <dgm:spPr>
        <a:solidFill>
          <a:schemeClr val="tx2"/>
        </a:solidFill>
      </dgm:spPr>
    </dgm:pt>
    <dgm:pt modelId="{CD188F38-D6DB-4903-B203-A6CBA4133061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92CB056-BD1C-44EA-9BF9-ACD5D10D30A7}" type="pres">
      <dgm:prSet presAssocID="{84588940-2D7D-4072-964A-A5F7B2222D6D}" presName="spaceRect" presStyleCnt="0"/>
      <dgm:spPr/>
    </dgm:pt>
    <dgm:pt modelId="{61C38CEF-6528-4F06-A3E6-4637935B982E}" type="pres">
      <dgm:prSet presAssocID="{84588940-2D7D-4072-964A-A5F7B2222D6D}" presName="textRect" presStyleLbl="revTx" presStyleIdx="1" presStyleCnt="3" custLinFactNeighborY="-4482">
        <dgm:presLayoutVars>
          <dgm:chMax val="1"/>
          <dgm:chPref val="1"/>
        </dgm:presLayoutVars>
      </dgm:prSet>
      <dgm:spPr/>
    </dgm:pt>
    <dgm:pt modelId="{E164A174-5A91-4C3A-8535-50ADFFB7DF57}" type="pres">
      <dgm:prSet presAssocID="{AB37DBFA-9190-47A6-A332-95A2413E3026}" presName="sibTrans" presStyleCnt="0"/>
      <dgm:spPr/>
    </dgm:pt>
    <dgm:pt modelId="{DA75A82C-C4ED-43AF-9668-E62D8D6CA002}" type="pres">
      <dgm:prSet presAssocID="{ACE18EF4-5229-4D61-A14C-E5E5B3DF9951}" presName="compNode" presStyleCnt="0"/>
      <dgm:spPr/>
    </dgm:pt>
    <dgm:pt modelId="{F3F3ABB5-A1F6-4D95-99A2-EE7742067F62}" type="pres">
      <dgm:prSet presAssocID="{ACE18EF4-5229-4D61-A14C-E5E5B3DF9951}" presName="iconBgRect" presStyleLbl="bgShp" presStyleIdx="2" presStyleCnt="3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0B71F76A-AC5A-4DEE-9EF8-8841F0872537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ansfer with solid fill"/>
        </a:ext>
      </dgm:extLst>
    </dgm:pt>
    <dgm:pt modelId="{E67821C8-96E4-46C9-BF9E-54BF18E7837D}" type="pres">
      <dgm:prSet presAssocID="{ACE18EF4-5229-4D61-A14C-E5E5B3DF9951}" presName="spaceRect" presStyleCnt="0"/>
      <dgm:spPr/>
    </dgm:pt>
    <dgm:pt modelId="{2C3180F4-41A0-406E-A675-984B17401A00}" type="pres">
      <dgm:prSet presAssocID="{ACE18EF4-5229-4D61-A14C-E5E5B3DF9951}" presName="textRect" presStyleLbl="revTx" presStyleIdx="2" presStyleCnt="3" custLinFactNeighborY="-4482">
        <dgm:presLayoutVars>
          <dgm:chMax val="1"/>
          <dgm:chPref val="1"/>
        </dgm:presLayoutVars>
      </dgm:prSet>
      <dgm:spPr/>
    </dgm:pt>
  </dgm:ptLst>
  <dgm:cxnLst>
    <dgm:cxn modelId="{0A0DD213-E101-4AE3-A0E5-52B3E3735B87}" type="presOf" srcId="{84588940-2D7D-4072-964A-A5F7B2222D6D}" destId="{61C38CEF-6528-4F06-A3E6-4637935B982E}" srcOrd="0" destOrd="0" presId="urn:microsoft.com/office/officeart/2018/5/layout/IconCircleLabelList"/>
    <dgm:cxn modelId="{F6255028-2F14-414B-B224-89B84C838A14}" type="presOf" srcId="{37B8DC2B-2EDF-4B23-BADB-1C4B941670EF}" destId="{33110567-BDF6-4C3C-82A4-029B5B48365C}" srcOrd="0" destOrd="0" presId="urn:microsoft.com/office/officeart/2018/5/layout/IconCircleLabel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DAD792BF-F0D8-4467-B17F-D31DA1000CB1}" type="presOf" srcId="{7EB58EA7-88C8-41F1-A2C9-601FC0F842CA}" destId="{B3BB46A9-06C7-462B-A5F3-87B02378FA5A}" srcOrd="0" destOrd="0" presId="urn:microsoft.com/office/officeart/2018/5/layout/IconCircleLabel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783250D7-F69F-4C92-815A-35B602FC7EC0}" type="presOf" srcId="{ACE18EF4-5229-4D61-A14C-E5E5B3DF9951}" destId="{2C3180F4-41A0-406E-A675-984B17401A00}" srcOrd="0" destOrd="0" presId="urn:microsoft.com/office/officeart/2018/5/layout/IconCircleLabelList"/>
    <dgm:cxn modelId="{74C8A8FA-12E3-42C1-B16F-A85D9E095363}" type="presParOf" srcId="{33110567-BDF6-4C3C-82A4-029B5B48365C}" destId="{9790F7A3-FB09-4302-AADA-57AB825672BC}" srcOrd="0" destOrd="0" presId="urn:microsoft.com/office/officeart/2018/5/layout/IconCircleLabelList"/>
    <dgm:cxn modelId="{A445340A-E8DE-4D90-B980-D16489BB778F}" type="presParOf" srcId="{9790F7A3-FB09-4302-AADA-57AB825672BC}" destId="{B56A54B1-E0C3-46E0-A0FD-0ACDDA26DF5F}" srcOrd="0" destOrd="0" presId="urn:microsoft.com/office/officeart/2018/5/layout/IconCircleLabelList"/>
    <dgm:cxn modelId="{39B3F9D7-6D00-499B-829F-A4FD56AFADDC}" type="presParOf" srcId="{9790F7A3-FB09-4302-AADA-57AB825672BC}" destId="{E3D57E51-8A96-418F-B36E-4F297A8B70D9}" srcOrd="1" destOrd="0" presId="urn:microsoft.com/office/officeart/2018/5/layout/IconCircleLabelList"/>
    <dgm:cxn modelId="{1B5DBB77-480D-465B-9150-268AF0C232AE}" type="presParOf" srcId="{9790F7A3-FB09-4302-AADA-57AB825672BC}" destId="{F89EEEA3-FF47-45B3-8621-80AE0ECEE6C9}" srcOrd="2" destOrd="0" presId="urn:microsoft.com/office/officeart/2018/5/layout/IconCircleLabelList"/>
    <dgm:cxn modelId="{BE350121-27B7-4B03-BFF3-FE46FB417297}" type="presParOf" srcId="{9790F7A3-FB09-4302-AADA-57AB825672BC}" destId="{B3BB46A9-06C7-462B-A5F3-87B02378FA5A}" srcOrd="3" destOrd="0" presId="urn:microsoft.com/office/officeart/2018/5/layout/IconCircleLabelList"/>
    <dgm:cxn modelId="{31F7D436-1C84-4772-A53D-F96554CEDFE0}" type="presParOf" srcId="{33110567-BDF6-4C3C-82A4-029B5B48365C}" destId="{AD716E75-EF42-4E70-AC84-7016CE65C6AA}" srcOrd="1" destOrd="0" presId="urn:microsoft.com/office/officeart/2018/5/layout/IconCircleLabelList"/>
    <dgm:cxn modelId="{F0A5A324-9E3D-47C7-B646-AC105F08953B}" type="presParOf" srcId="{33110567-BDF6-4C3C-82A4-029B5B48365C}" destId="{912C4E86-8D5E-436F-A537-86563ED3A8EE}" srcOrd="2" destOrd="0" presId="urn:microsoft.com/office/officeart/2018/5/layout/IconCircleLabelList"/>
    <dgm:cxn modelId="{B764AF5B-9BD7-4C88-847E-29BFF5CD6F51}" type="presParOf" srcId="{912C4E86-8D5E-436F-A537-86563ED3A8EE}" destId="{1B151472-006B-4CCE-90F0-87A4E3FA3127}" srcOrd="0" destOrd="0" presId="urn:microsoft.com/office/officeart/2018/5/layout/IconCircleLabelList"/>
    <dgm:cxn modelId="{84602CBE-6068-499E-B122-86A414891580}" type="presParOf" srcId="{912C4E86-8D5E-436F-A537-86563ED3A8EE}" destId="{CD188F38-D6DB-4903-B203-A6CBA4133061}" srcOrd="1" destOrd="0" presId="urn:microsoft.com/office/officeart/2018/5/layout/IconCircleLabelList"/>
    <dgm:cxn modelId="{28C3EF1F-6D13-4966-B545-8C7CA068E43A}" type="presParOf" srcId="{912C4E86-8D5E-436F-A537-86563ED3A8EE}" destId="{992CB056-BD1C-44EA-9BF9-ACD5D10D30A7}" srcOrd="2" destOrd="0" presId="urn:microsoft.com/office/officeart/2018/5/layout/IconCircleLabelList"/>
    <dgm:cxn modelId="{DC0B8ED9-4B04-4C41-9ABA-646201B352AC}" type="presParOf" srcId="{912C4E86-8D5E-436F-A537-86563ED3A8EE}" destId="{61C38CEF-6528-4F06-A3E6-4637935B982E}" srcOrd="3" destOrd="0" presId="urn:microsoft.com/office/officeart/2018/5/layout/IconCircleLabelList"/>
    <dgm:cxn modelId="{7D62BB4C-FA40-49B2-A2AC-B1AF67B84F62}" type="presParOf" srcId="{33110567-BDF6-4C3C-82A4-029B5B48365C}" destId="{E164A174-5A91-4C3A-8535-50ADFFB7DF57}" srcOrd="3" destOrd="0" presId="urn:microsoft.com/office/officeart/2018/5/layout/IconCircleLabelList"/>
    <dgm:cxn modelId="{1CBD2EC9-ACBF-41DD-BB35-9865B5B4CD69}" type="presParOf" srcId="{33110567-BDF6-4C3C-82A4-029B5B48365C}" destId="{DA75A82C-C4ED-43AF-9668-E62D8D6CA002}" srcOrd="4" destOrd="0" presId="urn:microsoft.com/office/officeart/2018/5/layout/IconCircleLabelList"/>
    <dgm:cxn modelId="{F6F50C80-1E5A-407A-9A2D-0594E30A780A}" type="presParOf" srcId="{DA75A82C-C4ED-43AF-9668-E62D8D6CA002}" destId="{F3F3ABB5-A1F6-4D95-99A2-EE7742067F62}" srcOrd="0" destOrd="0" presId="urn:microsoft.com/office/officeart/2018/5/layout/IconCircleLabelList"/>
    <dgm:cxn modelId="{9F7035FB-809A-47E0-852F-0C25D2FCD548}" type="presParOf" srcId="{DA75A82C-C4ED-43AF-9668-E62D8D6CA002}" destId="{0B71F76A-AC5A-4DEE-9EF8-8841F0872537}" srcOrd="1" destOrd="0" presId="urn:microsoft.com/office/officeart/2018/5/layout/IconCircleLabelList"/>
    <dgm:cxn modelId="{CB62CE87-3544-4102-BF63-700AB3A124FD}" type="presParOf" srcId="{DA75A82C-C4ED-43AF-9668-E62D8D6CA002}" destId="{E67821C8-96E4-46C9-BF9E-54BF18E7837D}" srcOrd="2" destOrd="0" presId="urn:microsoft.com/office/officeart/2018/5/layout/IconCircleLabelList"/>
    <dgm:cxn modelId="{DA6F3EF3-4439-43CB-ABD3-55EFDF245D17}" type="presParOf" srcId="{DA75A82C-C4ED-43AF-9668-E62D8D6CA002}" destId="{2C3180F4-41A0-406E-A675-984B17401A0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Included on every T-code</a:t>
          </a:r>
        </a:p>
      </dgm:t>
      <dgm:extLst>
        <a:ext uri="{E40237B7-FDA0-4F09-8148-C483321AD2D9}">
          <dgm14:cNvPr xmlns:dgm14="http://schemas.microsoft.com/office/drawing/2010/diagram" id="0" name="" descr="Included on every T-Code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Updates GL Account balances</a:t>
          </a:r>
        </a:p>
      </dgm:t>
      <dgm:extLst>
        <a:ext uri="{E40237B7-FDA0-4F09-8148-C483321AD2D9}">
          <dgm14:cNvPr xmlns:dgm14="http://schemas.microsoft.com/office/drawing/2010/diagram" id="0" name="" descr="Updates GL Account balances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Effects Balance Sheet – DAFR6620</a:t>
          </a:r>
        </a:p>
      </dgm:t>
      <dgm:extLst>
        <a:ext uri="{E40237B7-FDA0-4F09-8148-C483321AD2D9}">
          <dgm14:cNvPr xmlns:dgm14="http://schemas.microsoft.com/office/drawing/2010/diagram" id="0" name="" descr="Effects Balance Sheet – DAFR6620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-1178" custLinFactNeighborY="-766"/>
      <dgm:spPr>
        <a:solidFill>
          <a:srgbClr val="E7E6E6"/>
        </a:solidFill>
      </dgm:spPr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1" presStyleCnt="3" custLinFactNeighborY="3956"/>
      <dgm:spPr>
        <a:solidFill>
          <a:srgbClr val="E7E6E6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D97698A8-643C-4350-8ECB-7B8FB132D59E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 with solid fill"/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1" presStyleCnt="3">
        <dgm:presLayoutVars>
          <dgm:chMax val="0"/>
          <dgm:chPref val="0"/>
        </dgm:presLayoutVars>
      </dgm:prSet>
      <dgm:spPr/>
    </dgm:pt>
    <dgm:pt modelId="{E79888A0-1B99-4F20-8048-366873B8C8CF}" type="pres">
      <dgm:prSet presAssocID="{AB37DBFA-9190-47A6-A332-95A2413E302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2" presStyleCnt="3" custLinFactNeighborY="-3831"/>
      <dgm:spPr>
        <a:solidFill>
          <a:srgbClr val="E7E6E6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4344E56-2089-4530-8850-C5614F1D2EAF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edit card with solid fill"/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CF15615-BF04-4663-930D-FC270CF1296D}" type="presOf" srcId="{84588940-2D7D-4072-964A-A5F7B2222D6D}" destId="{E88A5C9B-12F3-4CA1-9489-FBDB0C9423CC}" srcOrd="0" destOrd="0" presId="urn:microsoft.com/office/officeart/2018/2/layout/IconVerticalSolid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C00E0D71-F7F0-4CF4-96BD-BCE0D25F238F}" type="presOf" srcId="{7EB58EA7-88C8-41F1-A2C9-601FC0F842CA}" destId="{32502A6A-4ACA-4A07-96A1-3AA7A09E4D18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8C6456EB-6A48-48FB-8846-8B756CA20D12}" type="presOf" srcId="{ACE18EF4-5229-4D61-A14C-E5E5B3DF9951}" destId="{6B74ECF7-C253-4C5E-A75C-953F0B3A02BD}" srcOrd="0" destOrd="0" presId="urn:microsoft.com/office/officeart/2018/2/layout/IconVerticalSolidList"/>
    <dgm:cxn modelId="{52A8D533-DE11-422D-8A5B-57622BCB39D0}" type="presParOf" srcId="{FFF68A67-34D6-470C-A368-B05E39D7375F}" destId="{5832BFDB-130D-4D48-A4C3-44CBEAFB2C5A}" srcOrd="0" destOrd="0" presId="urn:microsoft.com/office/officeart/2018/2/layout/IconVerticalSolidList"/>
    <dgm:cxn modelId="{7AEDB650-21AB-47C6-A9F0-300256B4E7C2}" type="presParOf" srcId="{5832BFDB-130D-4D48-A4C3-44CBEAFB2C5A}" destId="{1D102C16-0DDF-4DA0-95D1-A56F0B48DF1C}" srcOrd="0" destOrd="0" presId="urn:microsoft.com/office/officeart/2018/2/layout/IconVerticalSolidList"/>
    <dgm:cxn modelId="{958ECD50-78BA-4CE6-88B5-3ADF5E00D658}" type="presParOf" srcId="{5832BFDB-130D-4D48-A4C3-44CBEAFB2C5A}" destId="{141BC21F-004E-4DCF-9E05-70C9EAC8CC21}" srcOrd="1" destOrd="0" presId="urn:microsoft.com/office/officeart/2018/2/layout/IconVerticalSolidList"/>
    <dgm:cxn modelId="{1C5735D0-8E62-45D7-9DD1-D29D2C536226}" type="presParOf" srcId="{5832BFDB-130D-4D48-A4C3-44CBEAFB2C5A}" destId="{4F5A16EF-72C6-40F1-A1DA-E0DC26334861}" srcOrd="2" destOrd="0" presId="urn:microsoft.com/office/officeart/2018/2/layout/IconVerticalSolidList"/>
    <dgm:cxn modelId="{43527122-3479-4396-8306-69636D519D60}" type="presParOf" srcId="{5832BFDB-130D-4D48-A4C3-44CBEAFB2C5A}" destId="{32502A6A-4ACA-4A07-96A1-3AA7A09E4D18}" srcOrd="3" destOrd="0" presId="urn:microsoft.com/office/officeart/2018/2/layout/IconVerticalSolidList"/>
    <dgm:cxn modelId="{409E28F4-9894-4199-BC62-88653A83C5FF}" type="presParOf" srcId="{FFF68A67-34D6-470C-A368-B05E39D7375F}" destId="{1AE5295E-56D3-4D18-9E4D-EE2905F48826}" srcOrd="1" destOrd="0" presId="urn:microsoft.com/office/officeart/2018/2/layout/IconVerticalSolidList"/>
    <dgm:cxn modelId="{85B11D33-0F4E-40DE-A7D0-FB2BBBEC1879}" type="presParOf" srcId="{FFF68A67-34D6-470C-A368-B05E39D7375F}" destId="{76495FA5-CA83-467D-A415-C61F35BEDB10}" srcOrd="2" destOrd="0" presId="urn:microsoft.com/office/officeart/2018/2/layout/IconVerticalSolidList"/>
    <dgm:cxn modelId="{6C793D0D-ECF2-4CF0-B629-65E5183A2D6D}" type="presParOf" srcId="{76495FA5-CA83-467D-A415-C61F35BEDB10}" destId="{04C426FB-083F-4384-9804-75A885ED132F}" srcOrd="0" destOrd="0" presId="urn:microsoft.com/office/officeart/2018/2/layout/IconVerticalSolidList"/>
    <dgm:cxn modelId="{45871741-4E52-491B-B1ED-C9BF337419A2}" type="presParOf" srcId="{76495FA5-CA83-467D-A415-C61F35BEDB10}" destId="{D97698A8-643C-4350-8ECB-7B8FB132D59E}" srcOrd="1" destOrd="0" presId="urn:microsoft.com/office/officeart/2018/2/layout/IconVerticalSolidList"/>
    <dgm:cxn modelId="{CD8D7B91-B9D4-4159-B1FF-6B0FD65033BE}" type="presParOf" srcId="{76495FA5-CA83-467D-A415-C61F35BEDB10}" destId="{7E77BCAC-535F-4F5E-B9A2-1580621A4035}" srcOrd="2" destOrd="0" presId="urn:microsoft.com/office/officeart/2018/2/layout/IconVerticalSolidList"/>
    <dgm:cxn modelId="{F442C7C4-9808-4337-918D-8A839434D79D}" type="presParOf" srcId="{76495FA5-CA83-467D-A415-C61F35BEDB10}" destId="{E88A5C9B-12F3-4CA1-9489-FBDB0C9423CC}" srcOrd="3" destOrd="0" presId="urn:microsoft.com/office/officeart/2018/2/layout/IconVerticalSolidList"/>
    <dgm:cxn modelId="{5C542708-070F-4FFC-BC21-8C896CC09800}" type="presParOf" srcId="{FFF68A67-34D6-470C-A368-B05E39D7375F}" destId="{E79888A0-1B99-4F20-8048-366873B8C8CF}" srcOrd="3" destOrd="0" presId="urn:microsoft.com/office/officeart/2018/2/layout/IconVerticalSolidList"/>
    <dgm:cxn modelId="{23B67551-FEB0-44CB-A821-758C31502F20}" type="presParOf" srcId="{FFF68A67-34D6-470C-A368-B05E39D7375F}" destId="{922F816F-CC2A-4648-A95C-0AF70898CBE0}" srcOrd="4" destOrd="0" presId="urn:microsoft.com/office/officeart/2018/2/layout/IconVerticalSolidList"/>
    <dgm:cxn modelId="{77908006-553F-4465-94BA-13E5252B927F}" type="presParOf" srcId="{922F816F-CC2A-4648-A95C-0AF70898CBE0}" destId="{4E3443D1-72F4-4787-8733-37D837E8BFED}" srcOrd="0" destOrd="0" presId="urn:microsoft.com/office/officeart/2018/2/layout/IconVerticalSolidList"/>
    <dgm:cxn modelId="{A8DC3B57-EFEC-4550-949F-3304619C9C81}" type="presParOf" srcId="{922F816F-CC2A-4648-A95C-0AF70898CBE0}" destId="{C4344E56-2089-4530-8850-C5614F1D2EAF}" srcOrd="1" destOrd="0" presId="urn:microsoft.com/office/officeart/2018/2/layout/IconVerticalSolidList"/>
    <dgm:cxn modelId="{99E08F9F-15C8-4481-AA9D-25434E56D6E2}" type="presParOf" srcId="{922F816F-CC2A-4648-A95C-0AF70898CBE0}" destId="{103C1278-2C6A-4193-8096-97E580A3DB42}" srcOrd="2" destOrd="0" presId="urn:microsoft.com/office/officeart/2018/2/layout/IconVerticalSolidList"/>
    <dgm:cxn modelId="{57A91E4A-F563-42A8-B204-23FC4DBB3C3E}" type="presParOf" srcId="{922F816F-CC2A-4648-A95C-0AF70898CBE0}" destId="{6B74ECF7-C253-4C5E-A75C-953F0B3A02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>
              <a:hlinkClick xmlns:r="http://schemas.openxmlformats.org/officeDocument/2006/relationships" r:id="rId1"/>
            </a:rPr>
            <a:t>OAM 60.10.00 Definitions</a:t>
          </a:r>
          <a:endParaRPr lang="en-US" sz="2800" dirty="0"/>
        </a:p>
      </dgm:t>
      <dgm:extLst>
        <a:ext uri="{E40237B7-FDA0-4F09-8148-C483321AD2D9}">
          <dgm14:cNvPr xmlns:dgm14="http://schemas.microsoft.com/office/drawing/2010/diagram" id="0" name="" descr="OAM 60.10.00 Definitions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>
              <a:hlinkClick xmlns:r="http://schemas.openxmlformats.org/officeDocument/2006/relationships" r:id="rId2"/>
            </a:rPr>
            <a:t>SFMS Website GL List</a:t>
          </a:r>
          <a:endParaRPr lang="en-US" sz="2800" dirty="0"/>
        </a:p>
      </dgm:t>
      <dgm:extLst>
        <a:ext uri="{E40237B7-FDA0-4F09-8148-C483321AD2D9}">
          <dgm14:cNvPr xmlns:dgm14="http://schemas.microsoft.com/office/drawing/2010/diagram" id="0" name="" descr="SFMS Website GL List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R*STARS D31 Screen</a:t>
          </a:r>
        </a:p>
      </dgm:t>
      <dgm:extLst>
        <a:ext uri="{E40237B7-FDA0-4F09-8148-C483321AD2D9}">
          <dgm14:cNvPr xmlns:dgm14="http://schemas.microsoft.com/office/drawing/2010/diagram" id="0" name="" descr="R*STARS D31 Screen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-17862" custLinFactNeighborY="-4062"/>
      <dgm:spPr>
        <a:solidFill>
          <a:srgbClr val="E7E6E6"/>
        </a:solidFill>
      </dgm:spPr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1" presStyleCnt="3" custLinFactNeighborX="-1209"/>
      <dgm:spPr>
        <a:solidFill>
          <a:srgbClr val="E7E6E6"/>
        </a:solidFill>
      </dgm:spPr>
    </dgm:pt>
    <dgm:pt modelId="{D97698A8-643C-4350-8ECB-7B8FB132D59E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1" presStyleCnt="3">
        <dgm:presLayoutVars>
          <dgm:chMax val="0"/>
          <dgm:chPref val="0"/>
        </dgm:presLayoutVars>
      </dgm:prSet>
      <dgm:spPr/>
    </dgm:pt>
    <dgm:pt modelId="{E79888A0-1B99-4F20-8048-366873B8C8CF}" type="pres">
      <dgm:prSet presAssocID="{AB37DBFA-9190-47A6-A332-95A2413E302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2" presStyleCnt="3" custLinFactNeighborX="0" custLinFactNeighborY="43"/>
      <dgm:spPr>
        <a:solidFill>
          <a:srgbClr val="E7E6E6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0"/>
              </a:ext>
            </a:extLst>
          </dgm14:cNvPr>
        </a:ext>
      </dgm:extLst>
    </dgm:pt>
    <dgm:pt modelId="{C4344E56-2089-4530-8850-C5614F1D2EAF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CF15615-BF04-4663-930D-FC270CF1296D}" type="presOf" srcId="{84588940-2D7D-4072-964A-A5F7B2222D6D}" destId="{E88A5C9B-12F3-4CA1-9489-FBDB0C9423CC}" srcOrd="0" destOrd="0" presId="urn:microsoft.com/office/officeart/2018/2/layout/IconVerticalSolid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C00E0D71-F7F0-4CF4-96BD-BCE0D25F238F}" type="presOf" srcId="{7EB58EA7-88C8-41F1-A2C9-601FC0F842CA}" destId="{32502A6A-4ACA-4A07-96A1-3AA7A09E4D18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8C6456EB-6A48-48FB-8846-8B756CA20D12}" type="presOf" srcId="{ACE18EF4-5229-4D61-A14C-E5E5B3DF9951}" destId="{6B74ECF7-C253-4C5E-A75C-953F0B3A02BD}" srcOrd="0" destOrd="0" presId="urn:microsoft.com/office/officeart/2018/2/layout/IconVerticalSolidList"/>
    <dgm:cxn modelId="{52A8D533-DE11-422D-8A5B-57622BCB39D0}" type="presParOf" srcId="{FFF68A67-34D6-470C-A368-B05E39D7375F}" destId="{5832BFDB-130D-4D48-A4C3-44CBEAFB2C5A}" srcOrd="0" destOrd="0" presId="urn:microsoft.com/office/officeart/2018/2/layout/IconVerticalSolidList"/>
    <dgm:cxn modelId="{7AEDB650-21AB-47C6-A9F0-300256B4E7C2}" type="presParOf" srcId="{5832BFDB-130D-4D48-A4C3-44CBEAFB2C5A}" destId="{1D102C16-0DDF-4DA0-95D1-A56F0B48DF1C}" srcOrd="0" destOrd="0" presId="urn:microsoft.com/office/officeart/2018/2/layout/IconVerticalSolidList"/>
    <dgm:cxn modelId="{958ECD50-78BA-4CE6-88B5-3ADF5E00D658}" type="presParOf" srcId="{5832BFDB-130D-4D48-A4C3-44CBEAFB2C5A}" destId="{141BC21F-004E-4DCF-9E05-70C9EAC8CC21}" srcOrd="1" destOrd="0" presId="urn:microsoft.com/office/officeart/2018/2/layout/IconVerticalSolidList"/>
    <dgm:cxn modelId="{1C5735D0-8E62-45D7-9DD1-D29D2C536226}" type="presParOf" srcId="{5832BFDB-130D-4D48-A4C3-44CBEAFB2C5A}" destId="{4F5A16EF-72C6-40F1-A1DA-E0DC26334861}" srcOrd="2" destOrd="0" presId="urn:microsoft.com/office/officeart/2018/2/layout/IconVerticalSolidList"/>
    <dgm:cxn modelId="{43527122-3479-4396-8306-69636D519D60}" type="presParOf" srcId="{5832BFDB-130D-4D48-A4C3-44CBEAFB2C5A}" destId="{32502A6A-4ACA-4A07-96A1-3AA7A09E4D18}" srcOrd="3" destOrd="0" presId="urn:microsoft.com/office/officeart/2018/2/layout/IconVerticalSolidList"/>
    <dgm:cxn modelId="{409E28F4-9894-4199-BC62-88653A83C5FF}" type="presParOf" srcId="{FFF68A67-34D6-470C-A368-B05E39D7375F}" destId="{1AE5295E-56D3-4D18-9E4D-EE2905F48826}" srcOrd="1" destOrd="0" presId="urn:microsoft.com/office/officeart/2018/2/layout/IconVerticalSolidList"/>
    <dgm:cxn modelId="{85B11D33-0F4E-40DE-A7D0-FB2BBBEC1879}" type="presParOf" srcId="{FFF68A67-34D6-470C-A368-B05E39D7375F}" destId="{76495FA5-CA83-467D-A415-C61F35BEDB10}" srcOrd="2" destOrd="0" presId="urn:microsoft.com/office/officeart/2018/2/layout/IconVerticalSolidList"/>
    <dgm:cxn modelId="{6C793D0D-ECF2-4CF0-B629-65E5183A2D6D}" type="presParOf" srcId="{76495FA5-CA83-467D-A415-C61F35BEDB10}" destId="{04C426FB-083F-4384-9804-75A885ED132F}" srcOrd="0" destOrd="0" presId="urn:microsoft.com/office/officeart/2018/2/layout/IconVerticalSolidList"/>
    <dgm:cxn modelId="{45871741-4E52-491B-B1ED-C9BF337419A2}" type="presParOf" srcId="{76495FA5-CA83-467D-A415-C61F35BEDB10}" destId="{D97698A8-643C-4350-8ECB-7B8FB132D59E}" srcOrd="1" destOrd="0" presId="urn:microsoft.com/office/officeart/2018/2/layout/IconVerticalSolidList"/>
    <dgm:cxn modelId="{CD8D7B91-B9D4-4159-B1FF-6B0FD65033BE}" type="presParOf" srcId="{76495FA5-CA83-467D-A415-C61F35BEDB10}" destId="{7E77BCAC-535F-4F5E-B9A2-1580621A4035}" srcOrd="2" destOrd="0" presId="urn:microsoft.com/office/officeart/2018/2/layout/IconVerticalSolidList"/>
    <dgm:cxn modelId="{F442C7C4-9808-4337-918D-8A839434D79D}" type="presParOf" srcId="{76495FA5-CA83-467D-A415-C61F35BEDB10}" destId="{E88A5C9B-12F3-4CA1-9489-FBDB0C9423CC}" srcOrd="3" destOrd="0" presId="urn:microsoft.com/office/officeart/2018/2/layout/IconVerticalSolidList"/>
    <dgm:cxn modelId="{5C542708-070F-4FFC-BC21-8C896CC09800}" type="presParOf" srcId="{FFF68A67-34D6-470C-A368-B05E39D7375F}" destId="{E79888A0-1B99-4F20-8048-366873B8C8CF}" srcOrd="3" destOrd="0" presId="urn:microsoft.com/office/officeart/2018/2/layout/IconVerticalSolidList"/>
    <dgm:cxn modelId="{23B67551-FEB0-44CB-A821-758C31502F20}" type="presParOf" srcId="{FFF68A67-34D6-470C-A368-B05E39D7375F}" destId="{922F816F-CC2A-4648-A95C-0AF70898CBE0}" srcOrd="4" destOrd="0" presId="urn:microsoft.com/office/officeart/2018/2/layout/IconVerticalSolidList"/>
    <dgm:cxn modelId="{77908006-553F-4465-94BA-13E5252B927F}" type="presParOf" srcId="{922F816F-CC2A-4648-A95C-0AF70898CBE0}" destId="{4E3443D1-72F4-4787-8733-37D837E8BFED}" srcOrd="0" destOrd="0" presId="urn:microsoft.com/office/officeart/2018/2/layout/IconVerticalSolidList"/>
    <dgm:cxn modelId="{A8DC3B57-EFEC-4550-949F-3304619C9C81}" type="presParOf" srcId="{922F816F-CC2A-4648-A95C-0AF70898CBE0}" destId="{C4344E56-2089-4530-8850-C5614F1D2EAF}" srcOrd="1" destOrd="0" presId="urn:microsoft.com/office/officeart/2018/2/layout/IconVerticalSolidList"/>
    <dgm:cxn modelId="{99E08F9F-15C8-4481-AA9D-25434E56D6E2}" type="presParOf" srcId="{922F816F-CC2A-4648-A95C-0AF70898CBE0}" destId="{103C1278-2C6A-4193-8096-97E580A3DB42}" srcOrd="2" destOrd="0" presId="urn:microsoft.com/office/officeart/2018/2/layout/IconVerticalSolidList"/>
    <dgm:cxn modelId="{57A91E4A-F563-42A8-B204-23FC4DBB3C3E}" type="presParOf" srcId="{922F816F-CC2A-4648-A95C-0AF70898CBE0}" destId="{6B74ECF7-C253-4C5E-A75C-953F0B3A02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Required for many T-codes</a:t>
          </a:r>
        </a:p>
      </dgm:t>
      <dgm:extLst>
        <a:ext uri="{E40237B7-FDA0-4F09-8148-C483321AD2D9}">
          <dgm14:cNvPr xmlns:dgm14="http://schemas.microsoft.com/office/drawing/2010/diagram" id="0" name="" descr="Required for many T-Codes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Classifies revenue, expenditures &amp; transfers</a:t>
          </a:r>
        </a:p>
      </dgm:t>
      <dgm:extLst>
        <a:ext uri="{E40237B7-FDA0-4F09-8148-C483321AD2D9}">
          <dgm14:cNvPr xmlns:dgm14="http://schemas.microsoft.com/office/drawing/2010/diagram" id="0" name="" descr="Classifies revenue, expenditures &amp; transfers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Effects Operating Statement – DAFR6610</a:t>
          </a:r>
        </a:p>
      </dgm:t>
      <dgm:extLst>
        <a:ext uri="{E40237B7-FDA0-4F09-8148-C483321AD2D9}">
          <dgm14:cNvPr xmlns:dgm14="http://schemas.microsoft.com/office/drawing/2010/diagram" id="0" name="" descr="Effects Operating Statement – DAFR6610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-1178" custLinFactNeighborY="-766"/>
      <dgm:spPr>
        <a:solidFill>
          <a:srgbClr val="E7E6E6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0"/>
              </a:ext>
            </a:extLst>
          </dgm14:cNvPr>
        </a:ext>
      </dgm:extLst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1" presStyleCnt="3" custLinFactNeighborX="-3273" custLinFactNeighborY="3956"/>
      <dgm:spPr>
        <a:solidFill>
          <a:srgbClr val="E7E6E6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D97698A8-643C-4350-8ECB-7B8FB132D59E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1" presStyleCnt="3">
        <dgm:presLayoutVars>
          <dgm:chMax val="0"/>
          <dgm:chPref val="0"/>
        </dgm:presLayoutVars>
      </dgm:prSet>
      <dgm:spPr/>
    </dgm:pt>
    <dgm:pt modelId="{E79888A0-1B99-4F20-8048-366873B8C8CF}" type="pres">
      <dgm:prSet presAssocID="{AB37DBFA-9190-47A6-A332-95A2413E302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2" presStyleCnt="3" custLinFactNeighborY="6679"/>
      <dgm:spPr>
        <a:solidFill>
          <a:srgbClr val="E7E6E6"/>
        </a:solidFill>
      </dgm:spPr>
    </dgm:pt>
    <dgm:pt modelId="{C4344E56-2089-4530-8850-C5614F1D2EAF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CF15615-BF04-4663-930D-FC270CF1296D}" type="presOf" srcId="{84588940-2D7D-4072-964A-A5F7B2222D6D}" destId="{E88A5C9B-12F3-4CA1-9489-FBDB0C9423CC}" srcOrd="0" destOrd="0" presId="urn:microsoft.com/office/officeart/2018/2/layout/IconVerticalSolid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C00E0D71-F7F0-4CF4-96BD-BCE0D25F238F}" type="presOf" srcId="{7EB58EA7-88C8-41F1-A2C9-601FC0F842CA}" destId="{32502A6A-4ACA-4A07-96A1-3AA7A09E4D18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8C6456EB-6A48-48FB-8846-8B756CA20D12}" type="presOf" srcId="{ACE18EF4-5229-4D61-A14C-E5E5B3DF9951}" destId="{6B74ECF7-C253-4C5E-A75C-953F0B3A02BD}" srcOrd="0" destOrd="0" presId="urn:microsoft.com/office/officeart/2018/2/layout/IconVerticalSolidList"/>
    <dgm:cxn modelId="{52A8D533-DE11-422D-8A5B-57622BCB39D0}" type="presParOf" srcId="{FFF68A67-34D6-470C-A368-B05E39D7375F}" destId="{5832BFDB-130D-4D48-A4C3-44CBEAFB2C5A}" srcOrd="0" destOrd="0" presId="urn:microsoft.com/office/officeart/2018/2/layout/IconVerticalSolidList"/>
    <dgm:cxn modelId="{7AEDB650-21AB-47C6-A9F0-300256B4E7C2}" type="presParOf" srcId="{5832BFDB-130D-4D48-A4C3-44CBEAFB2C5A}" destId="{1D102C16-0DDF-4DA0-95D1-A56F0B48DF1C}" srcOrd="0" destOrd="0" presId="urn:microsoft.com/office/officeart/2018/2/layout/IconVerticalSolidList"/>
    <dgm:cxn modelId="{958ECD50-78BA-4CE6-88B5-3ADF5E00D658}" type="presParOf" srcId="{5832BFDB-130D-4D48-A4C3-44CBEAFB2C5A}" destId="{141BC21F-004E-4DCF-9E05-70C9EAC8CC21}" srcOrd="1" destOrd="0" presId="urn:microsoft.com/office/officeart/2018/2/layout/IconVerticalSolidList"/>
    <dgm:cxn modelId="{1C5735D0-8E62-45D7-9DD1-D29D2C536226}" type="presParOf" srcId="{5832BFDB-130D-4D48-A4C3-44CBEAFB2C5A}" destId="{4F5A16EF-72C6-40F1-A1DA-E0DC26334861}" srcOrd="2" destOrd="0" presId="urn:microsoft.com/office/officeart/2018/2/layout/IconVerticalSolidList"/>
    <dgm:cxn modelId="{43527122-3479-4396-8306-69636D519D60}" type="presParOf" srcId="{5832BFDB-130D-4D48-A4C3-44CBEAFB2C5A}" destId="{32502A6A-4ACA-4A07-96A1-3AA7A09E4D18}" srcOrd="3" destOrd="0" presId="urn:microsoft.com/office/officeart/2018/2/layout/IconVerticalSolidList"/>
    <dgm:cxn modelId="{409E28F4-9894-4199-BC62-88653A83C5FF}" type="presParOf" srcId="{FFF68A67-34D6-470C-A368-B05E39D7375F}" destId="{1AE5295E-56D3-4D18-9E4D-EE2905F48826}" srcOrd="1" destOrd="0" presId="urn:microsoft.com/office/officeart/2018/2/layout/IconVerticalSolidList"/>
    <dgm:cxn modelId="{85B11D33-0F4E-40DE-A7D0-FB2BBBEC1879}" type="presParOf" srcId="{FFF68A67-34D6-470C-A368-B05E39D7375F}" destId="{76495FA5-CA83-467D-A415-C61F35BEDB10}" srcOrd="2" destOrd="0" presId="urn:microsoft.com/office/officeart/2018/2/layout/IconVerticalSolidList"/>
    <dgm:cxn modelId="{6C793D0D-ECF2-4CF0-B629-65E5183A2D6D}" type="presParOf" srcId="{76495FA5-CA83-467D-A415-C61F35BEDB10}" destId="{04C426FB-083F-4384-9804-75A885ED132F}" srcOrd="0" destOrd="0" presId="urn:microsoft.com/office/officeart/2018/2/layout/IconVerticalSolidList"/>
    <dgm:cxn modelId="{45871741-4E52-491B-B1ED-C9BF337419A2}" type="presParOf" srcId="{76495FA5-CA83-467D-A415-C61F35BEDB10}" destId="{D97698A8-643C-4350-8ECB-7B8FB132D59E}" srcOrd="1" destOrd="0" presId="urn:microsoft.com/office/officeart/2018/2/layout/IconVerticalSolidList"/>
    <dgm:cxn modelId="{CD8D7B91-B9D4-4159-B1FF-6B0FD65033BE}" type="presParOf" srcId="{76495FA5-CA83-467D-A415-C61F35BEDB10}" destId="{7E77BCAC-535F-4F5E-B9A2-1580621A4035}" srcOrd="2" destOrd="0" presId="urn:microsoft.com/office/officeart/2018/2/layout/IconVerticalSolidList"/>
    <dgm:cxn modelId="{F442C7C4-9808-4337-918D-8A839434D79D}" type="presParOf" srcId="{76495FA5-CA83-467D-A415-C61F35BEDB10}" destId="{E88A5C9B-12F3-4CA1-9489-FBDB0C9423CC}" srcOrd="3" destOrd="0" presId="urn:microsoft.com/office/officeart/2018/2/layout/IconVerticalSolidList"/>
    <dgm:cxn modelId="{5C542708-070F-4FFC-BC21-8C896CC09800}" type="presParOf" srcId="{FFF68A67-34D6-470C-A368-B05E39D7375F}" destId="{E79888A0-1B99-4F20-8048-366873B8C8CF}" srcOrd="3" destOrd="0" presId="urn:microsoft.com/office/officeart/2018/2/layout/IconVerticalSolidList"/>
    <dgm:cxn modelId="{23B67551-FEB0-44CB-A821-758C31502F20}" type="presParOf" srcId="{FFF68A67-34D6-470C-A368-B05E39D7375F}" destId="{922F816F-CC2A-4648-A95C-0AF70898CBE0}" srcOrd="4" destOrd="0" presId="urn:microsoft.com/office/officeart/2018/2/layout/IconVerticalSolidList"/>
    <dgm:cxn modelId="{77908006-553F-4465-94BA-13E5252B927F}" type="presParOf" srcId="{922F816F-CC2A-4648-A95C-0AF70898CBE0}" destId="{4E3443D1-72F4-4787-8733-37D837E8BFED}" srcOrd="0" destOrd="0" presId="urn:microsoft.com/office/officeart/2018/2/layout/IconVerticalSolidList"/>
    <dgm:cxn modelId="{A8DC3B57-EFEC-4550-949F-3304619C9C81}" type="presParOf" srcId="{922F816F-CC2A-4648-A95C-0AF70898CBE0}" destId="{C4344E56-2089-4530-8850-C5614F1D2EAF}" srcOrd="1" destOrd="0" presId="urn:microsoft.com/office/officeart/2018/2/layout/IconVerticalSolidList"/>
    <dgm:cxn modelId="{99E08F9F-15C8-4481-AA9D-25434E56D6E2}" type="presParOf" srcId="{922F816F-CC2A-4648-A95C-0AF70898CBE0}" destId="{103C1278-2C6A-4193-8096-97E580A3DB42}" srcOrd="2" destOrd="0" presId="urn:microsoft.com/office/officeart/2018/2/layout/IconVerticalSolidList"/>
    <dgm:cxn modelId="{57A91E4A-F563-42A8-B204-23FC4DBB3C3E}" type="presParOf" srcId="{922F816F-CC2A-4648-A95C-0AF70898CBE0}" destId="{6B74ECF7-C253-4C5E-A75C-953F0B3A02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>
              <a:hlinkClick xmlns:r="http://schemas.openxmlformats.org/officeDocument/2006/relationships" r:id="rId1"/>
            </a:rPr>
            <a:t>OAM 60.30.00 Definitions</a:t>
          </a:r>
          <a:endParaRPr lang="en-US" sz="2800" dirty="0"/>
        </a:p>
      </dgm:t>
      <dgm:extLst>
        <a:ext uri="{E40237B7-FDA0-4F09-8148-C483321AD2D9}">
          <dgm14:cNvPr xmlns:dgm14="http://schemas.microsoft.com/office/drawing/2010/diagram" id="0" name="" descr="OAM 60.30.00 Definitions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>
              <a:hlinkClick xmlns:r="http://schemas.openxmlformats.org/officeDocument/2006/relationships" r:id="rId2"/>
            </a:rPr>
            <a:t>SFMS Website COBJ List</a:t>
          </a:r>
          <a:endParaRPr lang="en-US" sz="2800" dirty="0"/>
        </a:p>
      </dgm:t>
      <dgm:extLst>
        <a:ext uri="{E40237B7-FDA0-4F09-8148-C483321AD2D9}">
          <dgm14:cNvPr xmlns:dgm14="http://schemas.microsoft.com/office/drawing/2010/diagram" id="0" name="" descr="SFMS Website COBJ List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R*STARS D10 Screen</a:t>
          </a:r>
        </a:p>
      </dgm:t>
      <dgm:extLst>
        <a:ext uri="{E40237B7-FDA0-4F09-8148-C483321AD2D9}">
          <dgm14:cNvPr xmlns:dgm14="http://schemas.microsoft.com/office/drawing/2010/diagram" id="0" name="" descr="R*STARS D10 Screen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-17862" custLinFactNeighborY="-4062"/>
      <dgm:spPr>
        <a:solidFill>
          <a:srgbClr val="E7E6E6"/>
        </a:solidFill>
      </dgm:spPr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1" presStyleCnt="3" custLinFactNeighborX="-1209"/>
      <dgm:spPr>
        <a:solidFill>
          <a:srgbClr val="E7E6E6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0"/>
              </a:ext>
            </a:extLst>
          </dgm14:cNvPr>
        </a:ext>
      </dgm:extLst>
    </dgm:pt>
    <dgm:pt modelId="{D97698A8-643C-4350-8ECB-7B8FB132D59E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1" presStyleCnt="3">
        <dgm:presLayoutVars>
          <dgm:chMax val="0"/>
          <dgm:chPref val="0"/>
        </dgm:presLayoutVars>
      </dgm:prSet>
      <dgm:spPr/>
    </dgm:pt>
    <dgm:pt modelId="{E79888A0-1B99-4F20-8048-366873B8C8CF}" type="pres">
      <dgm:prSet presAssocID="{AB37DBFA-9190-47A6-A332-95A2413E302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2" presStyleCnt="3" custLinFactNeighborX="0" custLinFactNeighborY="43"/>
      <dgm:spPr>
        <a:solidFill>
          <a:srgbClr val="E7E6E6"/>
        </a:solidFill>
      </dgm:spPr>
    </dgm:pt>
    <dgm:pt modelId="{C4344E56-2089-4530-8850-C5614F1D2EAF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CF15615-BF04-4663-930D-FC270CF1296D}" type="presOf" srcId="{84588940-2D7D-4072-964A-A5F7B2222D6D}" destId="{E88A5C9B-12F3-4CA1-9489-FBDB0C9423CC}" srcOrd="0" destOrd="0" presId="urn:microsoft.com/office/officeart/2018/2/layout/IconVerticalSolid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C00E0D71-F7F0-4CF4-96BD-BCE0D25F238F}" type="presOf" srcId="{7EB58EA7-88C8-41F1-A2C9-601FC0F842CA}" destId="{32502A6A-4ACA-4A07-96A1-3AA7A09E4D18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8C6456EB-6A48-48FB-8846-8B756CA20D12}" type="presOf" srcId="{ACE18EF4-5229-4D61-A14C-E5E5B3DF9951}" destId="{6B74ECF7-C253-4C5E-A75C-953F0B3A02BD}" srcOrd="0" destOrd="0" presId="urn:microsoft.com/office/officeart/2018/2/layout/IconVerticalSolidList"/>
    <dgm:cxn modelId="{52A8D533-DE11-422D-8A5B-57622BCB39D0}" type="presParOf" srcId="{FFF68A67-34D6-470C-A368-B05E39D7375F}" destId="{5832BFDB-130D-4D48-A4C3-44CBEAFB2C5A}" srcOrd="0" destOrd="0" presId="urn:microsoft.com/office/officeart/2018/2/layout/IconVerticalSolidList"/>
    <dgm:cxn modelId="{7AEDB650-21AB-47C6-A9F0-300256B4E7C2}" type="presParOf" srcId="{5832BFDB-130D-4D48-A4C3-44CBEAFB2C5A}" destId="{1D102C16-0DDF-4DA0-95D1-A56F0B48DF1C}" srcOrd="0" destOrd="0" presId="urn:microsoft.com/office/officeart/2018/2/layout/IconVerticalSolidList"/>
    <dgm:cxn modelId="{958ECD50-78BA-4CE6-88B5-3ADF5E00D658}" type="presParOf" srcId="{5832BFDB-130D-4D48-A4C3-44CBEAFB2C5A}" destId="{141BC21F-004E-4DCF-9E05-70C9EAC8CC21}" srcOrd="1" destOrd="0" presId="urn:microsoft.com/office/officeart/2018/2/layout/IconVerticalSolidList"/>
    <dgm:cxn modelId="{1C5735D0-8E62-45D7-9DD1-D29D2C536226}" type="presParOf" srcId="{5832BFDB-130D-4D48-A4C3-44CBEAFB2C5A}" destId="{4F5A16EF-72C6-40F1-A1DA-E0DC26334861}" srcOrd="2" destOrd="0" presId="urn:microsoft.com/office/officeart/2018/2/layout/IconVerticalSolidList"/>
    <dgm:cxn modelId="{43527122-3479-4396-8306-69636D519D60}" type="presParOf" srcId="{5832BFDB-130D-4D48-A4C3-44CBEAFB2C5A}" destId="{32502A6A-4ACA-4A07-96A1-3AA7A09E4D18}" srcOrd="3" destOrd="0" presId="urn:microsoft.com/office/officeart/2018/2/layout/IconVerticalSolidList"/>
    <dgm:cxn modelId="{409E28F4-9894-4199-BC62-88653A83C5FF}" type="presParOf" srcId="{FFF68A67-34D6-470C-A368-B05E39D7375F}" destId="{1AE5295E-56D3-4D18-9E4D-EE2905F48826}" srcOrd="1" destOrd="0" presId="urn:microsoft.com/office/officeart/2018/2/layout/IconVerticalSolidList"/>
    <dgm:cxn modelId="{85B11D33-0F4E-40DE-A7D0-FB2BBBEC1879}" type="presParOf" srcId="{FFF68A67-34D6-470C-A368-B05E39D7375F}" destId="{76495FA5-CA83-467D-A415-C61F35BEDB10}" srcOrd="2" destOrd="0" presId="urn:microsoft.com/office/officeart/2018/2/layout/IconVerticalSolidList"/>
    <dgm:cxn modelId="{6C793D0D-ECF2-4CF0-B629-65E5183A2D6D}" type="presParOf" srcId="{76495FA5-CA83-467D-A415-C61F35BEDB10}" destId="{04C426FB-083F-4384-9804-75A885ED132F}" srcOrd="0" destOrd="0" presId="urn:microsoft.com/office/officeart/2018/2/layout/IconVerticalSolidList"/>
    <dgm:cxn modelId="{45871741-4E52-491B-B1ED-C9BF337419A2}" type="presParOf" srcId="{76495FA5-CA83-467D-A415-C61F35BEDB10}" destId="{D97698A8-643C-4350-8ECB-7B8FB132D59E}" srcOrd="1" destOrd="0" presId="urn:microsoft.com/office/officeart/2018/2/layout/IconVerticalSolidList"/>
    <dgm:cxn modelId="{CD8D7B91-B9D4-4159-B1FF-6B0FD65033BE}" type="presParOf" srcId="{76495FA5-CA83-467D-A415-C61F35BEDB10}" destId="{7E77BCAC-535F-4F5E-B9A2-1580621A4035}" srcOrd="2" destOrd="0" presId="urn:microsoft.com/office/officeart/2018/2/layout/IconVerticalSolidList"/>
    <dgm:cxn modelId="{F442C7C4-9808-4337-918D-8A839434D79D}" type="presParOf" srcId="{76495FA5-CA83-467D-A415-C61F35BEDB10}" destId="{E88A5C9B-12F3-4CA1-9489-FBDB0C9423CC}" srcOrd="3" destOrd="0" presId="urn:microsoft.com/office/officeart/2018/2/layout/IconVerticalSolidList"/>
    <dgm:cxn modelId="{5C542708-070F-4FFC-BC21-8C896CC09800}" type="presParOf" srcId="{FFF68A67-34D6-470C-A368-B05E39D7375F}" destId="{E79888A0-1B99-4F20-8048-366873B8C8CF}" srcOrd="3" destOrd="0" presId="urn:microsoft.com/office/officeart/2018/2/layout/IconVerticalSolidList"/>
    <dgm:cxn modelId="{23B67551-FEB0-44CB-A821-758C31502F20}" type="presParOf" srcId="{FFF68A67-34D6-470C-A368-B05E39D7375F}" destId="{922F816F-CC2A-4648-A95C-0AF70898CBE0}" srcOrd="4" destOrd="0" presId="urn:microsoft.com/office/officeart/2018/2/layout/IconVerticalSolidList"/>
    <dgm:cxn modelId="{77908006-553F-4465-94BA-13E5252B927F}" type="presParOf" srcId="{922F816F-CC2A-4648-A95C-0AF70898CBE0}" destId="{4E3443D1-72F4-4787-8733-37D837E8BFED}" srcOrd="0" destOrd="0" presId="urn:microsoft.com/office/officeart/2018/2/layout/IconVerticalSolidList"/>
    <dgm:cxn modelId="{A8DC3B57-EFEC-4550-949F-3304619C9C81}" type="presParOf" srcId="{922F816F-CC2A-4648-A95C-0AF70898CBE0}" destId="{C4344E56-2089-4530-8850-C5614F1D2EAF}" srcOrd="1" destOrd="0" presId="urn:microsoft.com/office/officeart/2018/2/layout/IconVerticalSolidList"/>
    <dgm:cxn modelId="{99E08F9F-15C8-4481-AA9D-25434E56D6E2}" type="presParOf" srcId="{922F816F-CC2A-4648-A95C-0AF70898CBE0}" destId="{103C1278-2C6A-4193-8096-97E580A3DB42}" srcOrd="2" destOrd="0" presId="urn:microsoft.com/office/officeart/2018/2/layout/IconVerticalSolidList"/>
    <dgm:cxn modelId="{57A91E4A-F563-42A8-B204-23FC4DBB3C3E}" type="presParOf" srcId="{922F816F-CC2A-4648-A95C-0AF70898CBE0}" destId="{6B74ECF7-C253-4C5E-A75C-953F0B3A02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3000" cap="none" dirty="0"/>
            <a:t>Which GL Accounts?</a:t>
          </a:r>
        </a:p>
      </dgm:t>
      <dgm:extLst>
        <a:ext uri="{E40237B7-FDA0-4F09-8148-C483321AD2D9}">
          <dgm14:cNvPr xmlns:dgm14="http://schemas.microsoft.com/office/drawing/2010/diagram" id="0" name="" descr="Which GL Accounts?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3000" cap="none" dirty="0"/>
            <a:t>Is Comptroller Object needed?</a:t>
          </a:r>
        </a:p>
      </dgm:t>
      <dgm:extLst>
        <a:ext uri="{E40237B7-FDA0-4F09-8148-C483321AD2D9}">
          <dgm14:cNvPr xmlns:dgm14="http://schemas.microsoft.com/office/drawing/2010/diagram" id="0" name="" descr="Is Comptroller Object needed?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3000" cap="none" dirty="0"/>
            <a:t>Find T-code options</a:t>
          </a:r>
        </a:p>
      </dgm:t>
      <dgm:extLst>
        <a:ext uri="{E40237B7-FDA0-4F09-8148-C483321AD2D9}">
          <dgm14:cNvPr xmlns:dgm14="http://schemas.microsoft.com/office/drawing/2010/diagram" id="0" name="" descr="Find T-Code options&#10;"/>
        </a:ext>
      </dgm:extLs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33110567-BDF6-4C3C-82A4-029B5B48365C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9790F7A3-FB09-4302-AADA-57AB825672BC}" type="pres">
      <dgm:prSet presAssocID="{7EB58EA7-88C8-41F1-A2C9-601FC0F842CA}" presName="compNode" presStyleCnt="0"/>
      <dgm:spPr/>
    </dgm:pt>
    <dgm:pt modelId="{B56A54B1-E0C3-46E0-A0FD-0ACDDA26DF5F}" type="pres">
      <dgm:prSet presAssocID="{7EB58EA7-88C8-41F1-A2C9-601FC0F842CA}" presName="iconBgRect" presStyleLbl="bgShp" presStyleIdx="0" presStyleCnt="3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E3D57E51-8A96-418F-B36E-4F297A8B70D9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uzzle with solid fill"/>
        </a:ext>
      </dgm:extLst>
    </dgm:pt>
    <dgm:pt modelId="{F89EEEA3-FF47-45B3-8621-80AE0ECEE6C9}" type="pres">
      <dgm:prSet presAssocID="{7EB58EA7-88C8-41F1-A2C9-601FC0F842CA}" presName="spaceRect" presStyleCnt="0"/>
      <dgm:spPr/>
    </dgm:pt>
    <dgm:pt modelId="{B3BB46A9-06C7-462B-A5F3-87B02378FA5A}" type="pres">
      <dgm:prSet presAssocID="{7EB58EA7-88C8-41F1-A2C9-601FC0F842CA}" presName="textRect" presStyleLbl="revTx" presStyleIdx="0" presStyleCnt="3" custLinFactNeighborY="-4482">
        <dgm:presLayoutVars>
          <dgm:chMax val="1"/>
          <dgm:chPref val="1"/>
        </dgm:presLayoutVars>
      </dgm:prSet>
      <dgm:spPr/>
    </dgm:pt>
    <dgm:pt modelId="{AD716E75-EF42-4E70-AC84-7016CE65C6AA}" type="pres">
      <dgm:prSet presAssocID="{F263E51C-C803-4DEE-89C6-1FCA3B20F716}" presName="sibTrans" presStyleCnt="0"/>
      <dgm:spPr/>
    </dgm:pt>
    <dgm:pt modelId="{912C4E86-8D5E-436F-A537-86563ED3A8EE}" type="pres">
      <dgm:prSet presAssocID="{84588940-2D7D-4072-964A-A5F7B2222D6D}" presName="compNode" presStyleCnt="0"/>
      <dgm:spPr/>
    </dgm:pt>
    <dgm:pt modelId="{1B151472-006B-4CCE-90F0-87A4E3FA3127}" type="pres">
      <dgm:prSet presAssocID="{84588940-2D7D-4072-964A-A5F7B2222D6D}" presName="iconBgRect" presStyleLbl="bgShp" presStyleIdx="1" presStyleCnt="3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D188F38-D6DB-4903-B203-A6CBA4133061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uzzle outline"/>
        </a:ext>
      </dgm:extLst>
    </dgm:pt>
    <dgm:pt modelId="{992CB056-BD1C-44EA-9BF9-ACD5D10D30A7}" type="pres">
      <dgm:prSet presAssocID="{84588940-2D7D-4072-964A-A5F7B2222D6D}" presName="spaceRect" presStyleCnt="0"/>
      <dgm:spPr/>
    </dgm:pt>
    <dgm:pt modelId="{61C38CEF-6528-4F06-A3E6-4637935B982E}" type="pres">
      <dgm:prSet presAssocID="{84588940-2D7D-4072-964A-A5F7B2222D6D}" presName="textRect" presStyleLbl="revTx" presStyleIdx="1" presStyleCnt="3" custLinFactNeighborY="-4482">
        <dgm:presLayoutVars>
          <dgm:chMax val="1"/>
          <dgm:chPref val="1"/>
        </dgm:presLayoutVars>
      </dgm:prSet>
      <dgm:spPr/>
    </dgm:pt>
    <dgm:pt modelId="{E164A174-5A91-4C3A-8535-50ADFFB7DF57}" type="pres">
      <dgm:prSet presAssocID="{AB37DBFA-9190-47A6-A332-95A2413E3026}" presName="sibTrans" presStyleCnt="0"/>
      <dgm:spPr/>
    </dgm:pt>
    <dgm:pt modelId="{DA75A82C-C4ED-43AF-9668-E62D8D6CA002}" type="pres">
      <dgm:prSet presAssocID="{ACE18EF4-5229-4D61-A14C-E5E5B3DF9951}" presName="compNode" presStyleCnt="0"/>
      <dgm:spPr/>
    </dgm:pt>
    <dgm:pt modelId="{F3F3ABB5-A1F6-4D95-99A2-EE7742067F62}" type="pres">
      <dgm:prSet presAssocID="{ACE18EF4-5229-4D61-A14C-E5E5B3DF9951}" presName="iconBgRect" presStyleLbl="bgShp" presStyleIdx="2" presStyleCnt="3"/>
      <dgm:spPr>
        <a:solidFill>
          <a:schemeClr val="tx2"/>
        </a:solidFill>
      </dgm:spPr>
    </dgm:pt>
    <dgm:pt modelId="{0B71F76A-AC5A-4DEE-9EF8-8841F0872537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E67821C8-96E4-46C9-BF9E-54BF18E7837D}" type="pres">
      <dgm:prSet presAssocID="{ACE18EF4-5229-4D61-A14C-E5E5B3DF9951}" presName="spaceRect" presStyleCnt="0"/>
      <dgm:spPr/>
    </dgm:pt>
    <dgm:pt modelId="{2C3180F4-41A0-406E-A675-984B17401A00}" type="pres">
      <dgm:prSet presAssocID="{ACE18EF4-5229-4D61-A14C-E5E5B3DF9951}" presName="textRect" presStyleLbl="revTx" presStyleIdx="2" presStyleCnt="3" custLinFactNeighborY="-4482">
        <dgm:presLayoutVars>
          <dgm:chMax val="1"/>
          <dgm:chPref val="1"/>
        </dgm:presLayoutVars>
      </dgm:prSet>
      <dgm:spPr/>
    </dgm:pt>
  </dgm:ptLst>
  <dgm:cxnLst>
    <dgm:cxn modelId="{0A0DD213-E101-4AE3-A0E5-52B3E3735B87}" type="presOf" srcId="{84588940-2D7D-4072-964A-A5F7B2222D6D}" destId="{61C38CEF-6528-4F06-A3E6-4637935B982E}" srcOrd="0" destOrd="0" presId="urn:microsoft.com/office/officeart/2018/5/layout/IconCircleLabelList"/>
    <dgm:cxn modelId="{F6255028-2F14-414B-B224-89B84C838A14}" type="presOf" srcId="{37B8DC2B-2EDF-4B23-BADB-1C4B941670EF}" destId="{33110567-BDF6-4C3C-82A4-029B5B48365C}" srcOrd="0" destOrd="0" presId="urn:microsoft.com/office/officeart/2018/5/layout/IconCircleLabel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DAD792BF-F0D8-4467-B17F-D31DA1000CB1}" type="presOf" srcId="{7EB58EA7-88C8-41F1-A2C9-601FC0F842CA}" destId="{B3BB46A9-06C7-462B-A5F3-87B02378FA5A}" srcOrd="0" destOrd="0" presId="urn:microsoft.com/office/officeart/2018/5/layout/IconCircleLabel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783250D7-F69F-4C92-815A-35B602FC7EC0}" type="presOf" srcId="{ACE18EF4-5229-4D61-A14C-E5E5B3DF9951}" destId="{2C3180F4-41A0-406E-A675-984B17401A00}" srcOrd="0" destOrd="0" presId="urn:microsoft.com/office/officeart/2018/5/layout/IconCircleLabelList"/>
    <dgm:cxn modelId="{74C8A8FA-12E3-42C1-B16F-A85D9E095363}" type="presParOf" srcId="{33110567-BDF6-4C3C-82A4-029B5B48365C}" destId="{9790F7A3-FB09-4302-AADA-57AB825672BC}" srcOrd="0" destOrd="0" presId="urn:microsoft.com/office/officeart/2018/5/layout/IconCircleLabelList"/>
    <dgm:cxn modelId="{A445340A-E8DE-4D90-B980-D16489BB778F}" type="presParOf" srcId="{9790F7A3-FB09-4302-AADA-57AB825672BC}" destId="{B56A54B1-E0C3-46E0-A0FD-0ACDDA26DF5F}" srcOrd="0" destOrd="0" presId="urn:microsoft.com/office/officeart/2018/5/layout/IconCircleLabelList"/>
    <dgm:cxn modelId="{39B3F9D7-6D00-499B-829F-A4FD56AFADDC}" type="presParOf" srcId="{9790F7A3-FB09-4302-AADA-57AB825672BC}" destId="{E3D57E51-8A96-418F-B36E-4F297A8B70D9}" srcOrd="1" destOrd="0" presId="urn:microsoft.com/office/officeart/2018/5/layout/IconCircleLabelList"/>
    <dgm:cxn modelId="{1B5DBB77-480D-465B-9150-268AF0C232AE}" type="presParOf" srcId="{9790F7A3-FB09-4302-AADA-57AB825672BC}" destId="{F89EEEA3-FF47-45B3-8621-80AE0ECEE6C9}" srcOrd="2" destOrd="0" presId="urn:microsoft.com/office/officeart/2018/5/layout/IconCircleLabelList"/>
    <dgm:cxn modelId="{BE350121-27B7-4B03-BFF3-FE46FB417297}" type="presParOf" srcId="{9790F7A3-FB09-4302-AADA-57AB825672BC}" destId="{B3BB46A9-06C7-462B-A5F3-87B02378FA5A}" srcOrd="3" destOrd="0" presId="urn:microsoft.com/office/officeart/2018/5/layout/IconCircleLabelList"/>
    <dgm:cxn modelId="{31F7D436-1C84-4772-A53D-F96554CEDFE0}" type="presParOf" srcId="{33110567-BDF6-4C3C-82A4-029B5B48365C}" destId="{AD716E75-EF42-4E70-AC84-7016CE65C6AA}" srcOrd="1" destOrd="0" presId="urn:microsoft.com/office/officeart/2018/5/layout/IconCircleLabelList"/>
    <dgm:cxn modelId="{F0A5A324-9E3D-47C7-B646-AC105F08953B}" type="presParOf" srcId="{33110567-BDF6-4C3C-82A4-029B5B48365C}" destId="{912C4E86-8D5E-436F-A537-86563ED3A8EE}" srcOrd="2" destOrd="0" presId="urn:microsoft.com/office/officeart/2018/5/layout/IconCircleLabelList"/>
    <dgm:cxn modelId="{B764AF5B-9BD7-4C88-847E-29BFF5CD6F51}" type="presParOf" srcId="{912C4E86-8D5E-436F-A537-86563ED3A8EE}" destId="{1B151472-006B-4CCE-90F0-87A4E3FA3127}" srcOrd="0" destOrd="0" presId="urn:microsoft.com/office/officeart/2018/5/layout/IconCircleLabelList"/>
    <dgm:cxn modelId="{84602CBE-6068-499E-B122-86A414891580}" type="presParOf" srcId="{912C4E86-8D5E-436F-A537-86563ED3A8EE}" destId="{CD188F38-D6DB-4903-B203-A6CBA4133061}" srcOrd="1" destOrd="0" presId="urn:microsoft.com/office/officeart/2018/5/layout/IconCircleLabelList"/>
    <dgm:cxn modelId="{28C3EF1F-6D13-4966-B545-8C7CA068E43A}" type="presParOf" srcId="{912C4E86-8D5E-436F-A537-86563ED3A8EE}" destId="{992CB056-BD1C-44EA-9BF9-ACD5D10D30A7}" srcOrd="2" destOrd="0" presId="urn:microsoft.com/office/officeart/2018/5/layout/IconCircleLabelList"/>
    <dgm:cxn modelId="{DC0B8ED9-4B04-4C41-9ABA-646201B352AC}" type="presParOf" srcId="{912C4E86-8D5E-436F-A537-86563ED3A8EE}" destId="{61C38CEF-6528-4F06-A3E6-4637935B982E}" srcOrd="3" destOrd="0" presId="urn:microsoft.com/office/officeart/2018/5/layout/IconCircleLabelList"/>
    <dgm:cxn modelId="{7D62BB4C-FA40-49B2-A2AC-B1AF67B84F62}" type="presParOf" srcId="{33110567-BDF6-4C3C-82A4-029B5B48365C}" destId="{E164A174-5A91-4C3A-8535-50ADFFB7DF57}" srcOrd="3" destOrd="0" presId="urn:microsoft.com/office/officeart/2018/5/layout/IconCircleLabelList"/>
    <dgm:cxn modelId="{1CBD2EC9-ACBF-41DD-BB35-9865B5B4CD69}" type="presParOf" srcId="{33110567-BDF6-4C3C-82A4-029B5B48365C}" destId="{DA75A82C-C4ED-43AF-9668-E62D8D6CA002}" srcOrd="4" destOrd="0" presId="urn:microsoft.com/office/officeart/2018/5/layout/IconCircleLabelList"/>
    <dgm:cxn modelId="{F6F50C80-1E5A-407A-9A2D-0594E30A780A}" type="presParOf" srcId="{DA75A82C-C4ED-43AF-9668-E62D8D6CA002}" destId="{F3F3ABB5-A1F6-4D95-99A2-EE7742067F62}" srcOrd="0" destOrd="0" presId="urn:microsoft.com/office/officeart/2018/5/layout/IconCircleLabelList"/>
    <dgm:cxn modelId="{9F7035FB-809A-47E0-852F-0C25D2FCD548}" type="presParOf" srcId="{DA75A82C-C4ED-43AF-9668-E62D8D6CA002}" destId="{0B71F76A-AC5A-4DEE-9EF8-8841F0872537}" srcOrd="1" destOrd="0" presId="urn:microsoft.com/office/officeart/2018/5/layout/IconCircleLabelList"/>
    <dgm:cxn modelId="{CB62CE87-3544-4102-BF63-700AB3A124FD}" type="presParOf" srcId="{DA75A82C-C4ED-43AF-9668-E62D8D6CA002}" destId="{E67821C8-96E4-46C9-BF9E-54BF18E7837D}" srcOrd="2" destOrd="0" presId="urn:microsoft.com/office/officeart/2018/5/layout/IconCircleLabelList"/>
    <dgm:cxn modelId="{DA6F3EF3-4439-43CB-ABD3-55EFDF245D17}" type="presParOf" srcId="{DA75A82C-C4ED-43AF-9668-E62D8D6CA002}" destId="{2C3180F4-41A0-406E-A675-984B17401A0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>
              <a:hlinkClick xmlns:r="http://schemas.openxmlformats.org/officeDocument/2006/relationships" r:id="rId1"/>
            </a:rPr>
            <a:t>SFMS T-code Spreadsheet</a:t>
          </a:r>
          <a:endParaRPr lang="en-US" sz="2800" dirty="0"/>
        </a:p>
      </dgm:t>
      <dgm:extLst>
        <a:ext uri="{E40237B7-FDA0-4F09-8148-C483321AD2D9}">
          <dgm14:cNvPr xmlns:dgm14="http://schemas.microsoft.com/office/drawing/2010/diagram" id="0" name="" descr="SFMS T-Code Spreadsheet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Use T-charts</a:t>
          </a:r>
        </a:p>
      </dgm:t>
      <dgm:extLst>
        <a:ext uri="{E40237B7-FDA0-4F09-8148-C483321AD2D9}">
          <dgm14:cNvPr xmlns:dgm14="http://schemas.microsoft.com/office/drawing/2010/diagram" id="0" name="" descr="Use T-Charts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R*STARS 28A &amp; B Screens</a:t>
          </a:r>
        </a:p>
      </dgm:t>
      <dgm:extLst>
        <a:ext uri="{E40237B7-FDA0-4F09-8148-C483321AD2D9}">
          <dgm14:cNvPr xmlns:dgm14="http://schemas.microsoft.com/office/drawing/2010/diagram" id="0" name="" descr="R*STARS 28A &amp; B Screens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-6427" custLinFactNeighborY="-43"/>
      <dgm:spPr>
        <a:solidFill>
          <a:srgbClr val="E7E6E6"/>
        </a:solidFill>
      </dgm:spPr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1" presStyleCnt="3" custLinFactNeighborX="-23639"/>
      <dgm:spPr>
        <a:solidFill>
          <a:srgbClr val="E7E6E6"/>
        </a:solidFill>
      </dgm:spPr>
    </dgm:pt>
    <dgm:pt modelId="{D97698A8-643C-4350-8ECB-7B8FB132D59E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1" presStyleCnt="3">
        <dgm:presLayoutVars>
          <dgm:chMax val="0"/>
          <dgm:chPref val="0"/>
        </dgm:presLayoutVars>
      </dgm:prSet>
      <dgm:spPr/>
    </dgm:pt>
    <dgm:pt modelId="{E79888A0-1B99-4F20-8048-366873B8C8CF}" type="pres">
      <dgm:prSet presAssocID="{AB37DBFA-9190-47A6-A332-95A2413E302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2" presStyleCnt="3" custLinFactNeighborX="0" custLinFactNeighborY="43"/>
      <dgm:spPr>
        <a:solidFill>
          <a:srgbClr val="E7E6E6"/>
        </a:solidFill>
      </dgm:spPr>
    </dgm:pt>
    <dgm:pt modelId="{C4344E56-2089-4530-8850-C5614F1D2EAF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CF15615-BF04-4663-930D-FC270CF1296D}" type="presOf" srcId="{84588940-2D7D-4072-964A-A5F7B2222D6D}" destId="{E88A5C9B-12F3-4CA1-9489-FBDB0C9423CC}" srcOrd="0" destOrd="0" presId="urn:microsoft.com/office/officeart/2018/2/layout/IconVerticalSolid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C00E0D71-F7F0-4CF4-96BD-BCE0D25F238F}" type="presOf" srcId="{7EB58EA7-88C8-41F1-A2C9-601FC0F842CA}" destId="{32502A6A-4ACA-4A07-96A1-3AA7A09E4D18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8C6456EB-6A48-48FB-8846-8B756CA20D12}" type="presOf" srcId="{ACE18EF4-5229-4D61-A14C-E5E5B3DF9951}" destId="{6B74ECF7-C253-4C5E-A75C-953F0B3A02BD}" srcOrd="0" destOrd="0" presId="urn:microsoft.com/office/officeart/2018/2/layout/IconVerticalSolidList"/>
    <dgm:cxn modelId="{52A8D533-DE11-422D-8A5B-57622BCB39D0}" type="presParOf" srcId="{FFF68A67-34D6-470C-A368-B05E39D7375F}" destId="{5832BFDB-130D-4D48-A4C3-44CBEAFB2C5A}" srcOrd="0" destOrd="0" presId="urn:microsoft.com/office/officeart/2018/2/layout/IconVerticalSolidList"/>
    <dgm:cxn modelId="{7AEDB650-21AB-47C6-A9F0-300256B4E7C2}" type="presParOf" srcId="{5832BFDB-130D-4D48-A4C3-44CBEAFB2C5A}" destId="{1D102C16-0DDF-4DA0-95D1-A56F0B48DF1C}" srcOrd="0" destOrd="0" presId="urn:microsoft.com/office/officeart/2018/2/layout/IconVerticalSolidList"/>
    <dgm:cxn modelId="{958ECD50-78BA-4CE6-88B5-3ADF5E00D658}" type="presParOf" srcId="{5832BFDB-130D-4D48-A4C3-44CBEAFB2C5A}" destId="{141BC21F-004E-4DCF-9E05-70C9EAC8CC21}" srcOrd="1" destOrd="0" presId="urn:microsoft.com/office/officeart/2018/2/layout/IconVerticalSolidList"/>
    <dgm:cxn modelId="{1C5735D0-8E62-45D7-9DD1-D29D2C536226}" type="presParOf" srcId="{5832BFDB-130D-4D48-A4C3-44CBEAFB2C5A}" destId="{4F5A16EF-72C6-40F1-A1DA-E0DC26334861}" srcOrd="2" destOrd="0" presId="urn:microsoft.com/office/officeart/2018/2/layout/IconVerticalSolidList"/>
    <dgm:cxn modelId="{43527122-3479-4396-8306-69636D519D60}" type="presParOf" srcId="{5832BFDB-130D-4D48-A4C3-44CBEAFB2C5A}" destId="{32502A6A-4ACA-4A07-96A1-3AA7A09E4D18}" srcOrd="3" destOrd="0" presId="urn:microsoft.com/office/officeart/2018/2/layout/IconVerticalSolidList"/>
    <dgm:cxn modelId="{409E28F4-9894-4199-BC62-88653A83C5FF}" type="presParOf" srcId="{FFF68A67-34D6-470C-A368-B05E39D7375F}" destId="{1AE5295E-56D3-4D18-9E4D-EE2905F48826}" srcOrd="1" destOrd="0" presId="urn:microsoft.com/office/officeart/2018/2/layout/IconVerticalSolidList"/>
    <dgm:cxn modelId="{85B11D33-0F4E-40DE-A7D0-FB2BBBEC1879}" type="presParOf" srcId="{FFF68A67-34D6-470C-A368-B05E39D7375F}" destId="{76495FA5-CA83-467D-A415-C61F35BEDB10}" srcOrd="2" destOrd="0" presId="urn:microsoft.com/office/officeart/2018/2/layout/IconVerticalSolidList"/>
    <dgm:cxn modelId="{6C793D0D-ECF2-4CF0-B629-65E5183A2D6D}" type="presParOf" srcId="{76495FA5-CA83-467D-A415-C61F35BEDB10}" destId="{04C426FB-083F-4384-9804-75A885ED132F}" srcOrd="0" destOrd="0" presId="urn:microsoft.com/office/officeart/2018/2/layout/IconVerticalSolidList"/>
    <dgm:cxn modelId="{45871741-4E52-491B-B1ED-C9BF337419A2}" type="presParOf" srcId="{76495FA5-CA83-467D-A415-C61F35BEDB10}" destId="{D97698A8-643C-4350-8ECB-7B8FB132D59E}" srcOrd="1" destOrd="0" presId="urn:microsoft.com/office/officeart/2018/2/layout/IconVerticalSolidList"/>
    <dgm:cxn modelId="{CD8D7B91-B9D4-4159-B1FF-6B0FD65033BE}" type="presParOf" srcId="{76495FA5-CA83-467D-A415-C61F35BEDB10}" destId="{7E77BCAC-535F-4F5E-B9A2-1580621A4035}" srcOrd="2" destOrd="0" presId="urn:microsoft.com/office/officeart/2018/2/layout/IconVerticalSolidList"/>
    <dgm:cxn modelId="{F442C7C4-9808-4337-918D-8A839434D79D}" type="presParOf" srcId="{76495FA5-CA83-467D-A415-C61F35BEDB10}" destId="{E88A5C9B-12F3-4CA1-9489-FBDB0C9423CC}" srcOrd="3" destOrd="0" presId="urn:microsoft.com/office/officeart/2018/2/layout/IconVerticalSolidList"/>
    <dgm:cxn modelId="{5C542708-070F-4FFC-BC21-8C896CC09800}" type="presParOf" srcId="{FFF68A67-34D6-470C-A368-B05E39D7375F}" destId="{E79888A0-1B99-4F20-8048-366873B8C8CF}" srcOrd="3" destOrd="0" presId="urn:microsoft.com/office/officeart/2018/2/layout/IconVerticalSolidList"/>
    <dgm:cxn modelId="{23B67551-FEB0-44CB-A821-758C31502F20}" type="presParOf" srcId="{FFF68A67-34D6-470C-A368-B05E39D7375F}" destId="{922F816F-CC2A-4648-A95C-0AF70898CBE0}" srcOrd="4" destOrd="0" presId="urn:microsoft.com/office/officeart/2018/2/layout/IconVerticalSolidList"/>
    <dgm:cxn modelId="{77908006-553F-4465-94BA-13E5252B927F}" type="presParOf" srcId="{922F816F-CC2A-4648-A95C-0AF70898CBE0}" destId="{4E3443D1-72F4-4787-8733-37D837E8BFED}" srcOrd="0" destOrd="0" presId="urn:microsoft.com/office/officeart/2018/2/layout/IconVerticalSolidList"/>
    <dgm:cxn modelId="{A8DC3B57-EFEC-4550-949F-3304619C9C81}" type="presParOf" srcId="{922F816F-CC2A-4648-A95C-0AF70898CBE0}" destId="{C4344E56-2089-4530-8850-C5614F1D2EAF}" srcOrd="1" destOrd="0" presId="urn:microsoft.com/office/officeart/2018/2/layout/IconVerticalSolidList"/>
    <dgm:cxn modelId="{99E08F9F-15C8-4481-AA9D-25434E56D6E2}" type="presParOf" srcId="{922F816F-CC2A-4648-A95C-0AF70898CBE0}" destId="{103C1278-2C6A-4193-8096-97E580A3DB42}" srcOrd="2" destOrd="0" presId="urn:microsoft.com/office/officeart/2018/2/layout/IconVerticalSolidList"/>
    <dgm:cxn modelId="{57A91E4A-F563-42A8-B204-23FC4DBB3C3E}" type="presParOf" srcId="{922F816F-CC2A-4648-A95C-0AF70898CBE0}" destId="{6B74ECF7-C253-4C5E-A75C-953F0B3A02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3000" cap="none" dirty="0"/>
            <a:t>One T-code option?</a:t>
          </a:r>
        </a:p>
      </dgm:t>
      <dgm:extLst>
        <a:ext uri="{E40237B7-FDA0-4F09-8148-C483321AD2D9}">
          <dgm14:cNvPr xmlns:dgm14="http://schemas.microsoft.com/office/drawing/2010/diagram" id="0" name="" descr="One T-Code option?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3000" cap="none" dirty="0"/>
            <a:t>Multiple T-code options?</a:t>
          </a:r>
        </a:p>
      </dgm:t>
      <dgm:extLst>
        <a:ext uri="{E40237B7-FDA0-4F09-8148-C483321AD2D9}">
          <dgm14:cNvPr xmlns:dgm14="http://schemas.microsoft.com/office/drawing/2010/diagram" id="0" name="" descr="Multiple T-Code options?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3000" cap="none" dirty="0"/>
            <a:t>No T-code options?</a:t>
          </a:r>
        </a:p>
      </dgm:t>
      <dgm:extLst>
        <a:ext uri="{E40237B7-FDA0-4F09-8148-C483321AD2D9}">
          <dgm14:cNvPr xmlns:dgm14="http://schemas.microsoft.com/office/drawing/2010/diagram" id="0" name="" descr="No T-Code options?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33110567-BDF6-4C3C-82A4-029B5B48365C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9790F7A3-FB09-4302-AADA-57AB825672BC}" type="pres">
      <dgm:prSet presAssocID="{7EB58EA7-88C8-41F1-A2C9-601FC0F842CA}" presName="compNode" presStyleCnt="0"/>
      <dgm:spPr/>
    </dgm:pt>
    <dgm:pt modelId="{B56A54B1-E0C3-46E0-A0FD-0ACDDA26DF5F}" type="pres">
      <dgm:prSet presAssocID="{7EB58EA7-88C8-41F1-A2C9-601FC0F842CA}" presName="iconBgRect" presStyleLbl="bgShp" presStyleIdx="0" presStyleCnt="3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E3D57E51-8A96-418F-B36E-4F297A8B70D9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1 with solid fill"/>
        </a:ext>
      </dgm:extLst>
    </dgm:pt>
    <dgm:pt modelId="{F89EEEA3-FF47-45B3-8621-80AE0ECEE6C9}" type="pres">
      <dgm:prSet presAssocID="{7EB58EA7-88C8-41F1-A2C9-601FC0F842CA}" presName="spaceRect" presStyleCnt="0"/>
      <dgm:spPr/>
    </dgm:pt>
    <dgm:pt modelId="{B3BB46A9-06C7-462B-A5F3-87B02378FA5A}" type="pres">
      <dgm:prSet presAssocID="{7EB58EA7-88C8-41F1-A2C9-601FC0F842CA}" presName="textRect" presStyleLbl="revTx" presStyleIdx="0" presStyleCnt="3" custLinFactNeighborY="-4482">
        <dgm:presLayoutVars>
          <dgm:chMax val="1"/>
          <dgm:chPref val="1"/>
        </dgm:presLayoutVars>
      </dgm:prSet>
      <dgm:spPr/>
    </dgm:pt>
    <dgm:pt modelId="{AD716E75-EF42-4E70-AC84-7016CE65C6AA}" type="pres">
      <dgm:prSet presAssocID="{F263E51C-C803-4DEE-89C6-1FCA3B20F716}" presName="sibTrans" presStyleCnt="0"/>
      <dgm:spPr/>
    </dgm:pt>
    <dgm:pt modelId="{912C4E86-8D5E-436F-A537-86563ED3A8EE}" type="pres">
      <dgm:prSet presAssocID="{84588940-2D7D-4072-964A-A5F7B2222D6D}" presName="compNode" presStyleCnt="0"/>
      <dgm:spPr/>
    </dgm:pt>
    <dgm:pt modelId="{1B151472-006B-4CCE-90F0-87A4E3FA3127}" type="pres">
      <dgm:prSet presAssocID="{84588940-2D7D-4072-964A-A5F7B2222D6D}" presName="iconBgRect" presStyleLbl="bgShp" presStyleIdx="1" presStyleCnt="3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D188F38-D6DB-4903-B203-A6CBA4133061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92CB056-BD1C-44EA-9BF9-ACD5D10D30A7}" type="pres">
      <dgm:prSet presAssocID="{84588940-2D7D-4072-964A-A5F7B2222D6D}" presName="spaceRect" presStyleCnt="0"/>
      <dgm:spPr/>
    </dgm:pt>
    <dgm:pt modelId="{61C38CEF-6528-4F06-A3E6-4637935B982E}" type="pres">
      <dgm:prSet presAssocID="{84588940-2D7D-4072-964A-A5F7B2222D6D}" presName="textRect" presStyleLbl="revTx" presStyleIdx="1" presStyleCnt="3" custLinFactNeighborY="-4482">
        <dgm:presLayoutVars>
          <dgm:chMax val="1"/>
          <dgm:chPref val="1"/>
        </dgm:presLayoutVars>
      </dgm:prSet>
      <dgm:spPr/>
    </dgm:pt>
    <dgm:pt modelId="{E164A174-5A91-4C3A-8535-50ADFFB7DF57}" type="pres">
      <dgm:prSet presAssocID="{AB37DBFA-9190-47A6-A332-95A2413E3026}" presName="sibTrans" presStyleCnt="0"/>
      <dgm:spPr/>
    </dgm:pt>
    <dgm:pt modelId="{DA75A82C-C4ED-43AF-9668-E62D8D6CA002}" type="pres">
      <dgm:prSet presAssocID="{ACE18EF4-5229-4D61-A14C-E5E5B3DF9951}" presName="compNode" presStyleCnt="0"/>
      <dgm:spPr/>
    </dgm:pt>
    <dgm:pt modelId="{F3F3ABB5-A1F6-4D95-99A2-EE7742067F62}" type="pres">
      <dgm:prSet presAssocID="{ACE18EF4-5229-4D61-A14C-E5E5B3DF9951}" presName="iconBgRect" presStyleLbl="bgShp" presStyleIdx="2" presStyleCnt="3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0B71F76A-AC5A-4DEE-9EF8-8841F0872537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 with solid fill"/>
        </a:ext>
      </dgm:extLst>
    </dgm:pt>
    <dgm:pt modelId="{E67821C8-96E4-46C9-BF9E-54BF18E7837D}" type="pres">
      <dgm:prSet presAssocID="{ACE18EF4-5229-4D61-A14C-E5E5B3DF9951}" presName="spaceRect" presStyleCnt="0"/>
      <dgm:spPr/>
    </dgm:pt>
    <dgm:pt modelId="{2C3180F4-41A0-406E-A675-984B17401A00}" type="pres">
      <dgm:prSet presAssocID="{ACE18EF4-5229-4D61-A14C-E5E5B3DF9951}" presName="textRect" presStyleLbl="revTx" presStyleIdx="2" presStyleCnt="3" custLinFactNeighborY="-4482">
        <dgm:presLayoutVars>
          <dgm:chMax val="1"/>
          <dgm:chPref val="1"/>
        </dgm:presLayoutVars>
      </dgm:prSet>
      <dgm:spPr/>
    </dgm:pt>
  </dgm:ptLst>
  <dgm:cxnLst>
    <dgm:cxn modelId="{0A0DD213-E101-4AE3-A0E5-52B3E3735B87}" type="presOf" srcId="{84588940-2D7D-4072-964A-A5F7B2222D6D}" destId="{61C38CEF-6528-4F06-A3E6-4637935B982E}" srcOrd="0" destOrd="0" presId="urn:microsoft.com/office/officeart/2018/5/layout/IconCircleLabelList"/>
    <dgm:cxn modelId="{F6255028-2F14-414B-B224-89B84C838A14}" type="presOf" srcId="{37B8DC2B-2EDF-4B23-BADB-1C4B941670EF}" destId="{33110567-BDF6-4C3C-82A4-029B5B48365C}" srcOrd="0" destOrd="0" presId="urn:microsoft.com/office/officeart/2018/5/layout/IconCircleLabel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DAD792BF-F0D8-4467-B17F-D31DA1000CB1}" type="presOf" srcId="{7EB58EA7-88C8-41F1-A2C9-601FC0F842CA}" destId="{B3BB46A9-06C7-462B-A5F3-87B02378FA5A}" srcOrd="0" destOrd="0" presId="urn:microsoft.com/office/officeart/2018/5/layout/IconCircleLabel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783250D7-F69F-4C92-815A-35B602FC7EC0}" type="presOf" srcId="{ACE18EF4-5229-4D61-A14C-E5E5B3DF9951}" destId="{2C3180F4-41A0-406E-A675-984B17401A00}" srcOrd="0" destOrd="0" presId="urn:microsoft.com/office/officeart/2018/5/layout/IconCircleLabelList"/>
    <dgm:cxn modelId="{74C8A8FA-12E3-42C1-B16F-A85D9E095363}" type="presParOf" srcId="{33110567-BDF6-4C3C-82A4-029B5B48365C}" destId="{9790F7A3-FB09-4302-AADA-57AB825672BC}" srcOrd="0" destOrd="0" presId="urn:microsoft.com/office/officeart/2018/5/layout/IconCircleLabelList"/>
    <dgm:cxn modelId="{A445340A-E8DE-4D90-B980-D16489BB778F}" type="presParOf" srcId="{9790F7A3-FB09-4302-AADA-57AB825672BC}" destId="{B56A54B1-E0C3-46E0-A0FD-0ACDDA26DF5F}" srcOrd="0" destOrd="0" presId="urn:microsoft.com/office/officeart/2018/5/layout/IconCircleLabelList"/>
    <dgm:cxn modelId="{39B3F9D7-6D00-499B-829F-A4FD56AFADDC}" type="presParOf" srcId="{9790F7A3-FB09-4302-AADA-57AB825672BC}" destId="{E3D57E51-8A96-418F-B36E-4F297A8B70D9}" srcOrd="1" destOrd="0" presId="urn:microsoft.com/office/officeart/2018/5/layout/IconCircleLabelList"/>
    <dgm:cxn modelId="{1B5DBB77-480D-465B-9150-268AF0C232AE}" type="presParOf" srcId="{9790F7A3-FB09-4302-AADA-57AB825672BC}" destId="{F89EEEA3-FF47-45B3-8621-80AE0ECEE6C9}" srcOrd="2" destOrd="0" presId="urn:microsoft.com/office/officeart/2018/5/layout/IconCircleLabelList"/>
    <dgm:cxn modelId="{BE350121-27B7-4B03-BFF3-FE46FB417297}" type="presParOf" srcId="{9790F7A3-FB09-4302-AADA-57AB825672BC}" destId="{B3BB46A9-06C7-462B-A5F3-87B02378FA5A}" srcOrd="3" destOrd="0" presId="urn:microsoft.com/office/officeart/2018/5/layout/IconCircleLabelList"/>
    <dgm:cxn modelId="{31F7D436-1C84-4772-A53D-F96554CEDFE0}" type="presParOf" srcId="{33110567-BDF6-4C3C-82A4-029B5B48365C}" destId="{AD716E75-EF42-4E70-AC84-7016CE65C6AA}" srcOrd="1" destOrd="0" presId="urn:microsoft.com/office/officeart/2018/5/layout/IconCircleLabelList"/>
    <dgm:cxn modelId="{F0A5A324-9E3D-47C7-B646-AC105F08953B}" type="presParOf" srcId="{33110567-BDF6-4C3C-82A4-029B5B48365C}" destId="{912C4E86-8D5E-436F-A537-86563ED3A8EE}" srcOrd="2" destOrd="0" presId="urn:microsoft.com/office/officeart/2018/5/layout/IconCircleLabelList"/>
    <dgm:cxn modelId="{B764AF5B-9BD7-4C88-847E-29BFF5CD6F51}" type="presParOf" srcId="{912C4E86-8D5E-436F-A537-86563ED3A8EE}" destId="{1B151472-006B-4CCE-90F0-87A4E3FA3127}" srcOrd="0" destOrd="0" presId="urn:microsoft.com/office/officeart/2018/5/layout/IconCircleLabelList"/>
    <dgm:cxn modelId="{84602CBE-6068-499E-B122-86A414891580}" type="presParOf" srcId="{912C4E86-8D5E-436F-A537-86563ED3A8EE}" destId="{CD188F38-D6DB-4903-B203-A6CBA4133061}" srcOrd="1" destOrd="0" presId="urn:microsoft.com/office/officeart/2018/5/layout/IconCircleLabelList"/>
    <dgm:cxn modelId="{28C3EF1F-6D13-4966-B545-8C7CA068E43A}" type="presParOf" srcId="{912C4E86-8D5E-436F-A537-86563ED3A8EE}" destId="{992CB056-BD1C-44EA-9BF9-ACD5D10D30A7}" srcOrd="2" destOrd="0" presId="urn:microsoft.com/office/officeart/2018/5/layout/IconCircleLabelList"/>
    <dgm:cxn modelId="{DC0B8ED9-4B04-4C41-9ABA-646201B352AC}" type="presParOf" srcId="{912C4E86-8D5E-436F-A537-86563ED3A8EE}" destId="{61C38CEF-6528-4F06-A3E6-4637935B982E}" srcOrd="3" destOrd="0" presId="urn:microsoft.com/office/officeart/2018/5/layout/IconCircleLabelList"/>
    <dgm:cxn modelId="{7D62BB4C-FA40-49B2-A2AC-B1AF67B84F62}" type="presParOf" srcId="{33110567-BDF6-4C3C-82A4-029B5B48365C}" destId="{E164A174-5A91-4C3A-8535-50ADFFB7DF57}" srcOrd="3" destOrd="0" presId="urn:microsoft.com/office/officeart/2018/5/layout/IconCircleLabelList"/>
    <dgm:cxn modelId="{1CBD2EC9-ACBF-41DD-BB35-9865B5B4CD69}" type="presParOf" srcId="{33110567-BDF6-4C3C-82A4-029B5B48365C}" destId="{DA75A82C-C4ED-43AF-9668-E62D8D6CA002}" srcOrd="4" destOrd="0" presId="urn:microsoft.com/office/officeart/2018/5/layout/IconCircleLabelList"/>
    <dgm:cxn modelId="{F6F50C80-1E5A-407A-9A2D-0594E30A780A}" type="presParOf" srcId="{DA75A82C-C4ED-43AF-9668-E62D8D6CA002}" destId="{F3F3ABB5-A1F6-4D95-99A2-EE7742067F62}" srcOrd="0" destOrd="0" presId="urn:microsoft.com/office/officeart/2018/5/layout/IconCircleLabelList"/>
    <dgm:cxn modelId="{9F7035FB-809A-47E0-852F-0C25D2FCD548}" type="presParOf" srcId="{DA75A82C-C4ED-43AF-9668-E62D8D6CA002}" destId="{0B71F76A-AC5A-4DEE-9EF8-8841F0872537}" srcOrd="1" destOrd="0" presId="urn:microsoft.com/office/officeart/2018/5/layout/IconCircleLabelList"/>
    <dgm:cxn modelId="{CB62CE87-3544-4102-BF63-700AB3A124FD}" type="presParOf" srcId="{DA75A82C-C4ED-43AF-9668-E62D8D6CA002}" destId="{E67821C8-96E4-46C9-BF9E-54BF18E7837D}" srcOrd="2" destOrd="0" presId="urn:microsoft.com/office/officeart/2018/5/layout/IconCircleLabelList"/>
    <dgm:cxn modelId="{DA6F3EF3-4439-43CB-ABD3-55EFDF245D17}" type="presParOf" srcId="{DA75A82C-C4ED-43AF-9668-E62D8D6CA002}" destId="{2C3180F4-41A0-406E-A675-984B17401A0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Confirm T-code is Active</a:t>
          </a:r>
        </a:p>
      </dgm:t>
      <dgm:extLst>
        <a:ext uri="{E40237B7-FDA0-4F09-8148-C483321AD2D9}">
          <dgm14:cNvPr xmlns:dgm14="http://schemas.microsoft.com/office/drawing/2010/diagram" id="0" name="" descr="Confirm T-Code is Active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T-code Title on 28A</a:t>
          </a:r>
        </a:p>
      </dgm:t>
      <dgm:extLst>
        <a:ext uri="{E40237B7-FDA0-4F09-8148-C483321AD2D9}">
          <dgm14:cNvPr xmlns:dgm14="http://schemas.microsoft.com/office/drawing/2010/diagram" id="0" name="" descr="T-Code Title on 28A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T-code Description on 28B</a:t>
          </a:r>
        </a:p>
      </dgm:t>
      <dgm:extLst>
        <a:ext uri="{E40237B7-FDA0-4F09-8148-C483321AD2D9}">
          <dgm14:cNvPr xmlns:dgm14="http://schemas.microsoft.com/office/drawing/2010/diagram" id="0" name="" descr="T-Code Description on 28B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-17862" custLinFactNeighborY="-4062"/>
      <dgm:spPr>
        <a:solidFill>
          <a:srgbClr val="E7E6E6"/>
        </a:solidFill>
      </dgm:spPr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1" presStyleCnt="3" custLinFactNeighborX="-1209"/>
      <dgm:spPr>
        <a:solidFill>
          <a:srgbClr val="E7E6E6"/>
        </a:solidFill>
      </dgm:spPr>
    </dgm:pt>
    <dgm:pt modelId="{D97698A8-643C-4350-8ECB-7B8FB132D59E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1" presStyleCnt="3">
        <dgm:presLayoutVars>
          <dgm:chMax val="0"/>
          <dgm:chPref val="0"/>
        </dgm:presLayoutVars>
      </dgm:prSet>
      <dgm:spPr/>
    </dgm:pt>
    <dgm:pt modelId="{E79888A0-1B99-4F20-8048-366873B8C8CF}" type="pres">
      <dgm:prSet presAssocID="{AB37DBFA-9190-47A6-A332-95A2413E302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2" presStyleCnt="3" custLinFactNeighborX="0" custLinFactNeighborY="43"/>
      <dgm:spPr>
        <a:solidFill>
          <a:srgbClr val="E7E6E6"/>
        </a:solidFill>
      </dgm:spPr>
    </dgm:pt>
    <dgm:pt modelId="{C4344E56-2089-4530-8850-C5614F1D2EAF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CF15615-BF04-4663-930D-FC270CF1296D}" type="presOf" srcId="{84588940-2D7D-4072-964A-A5F7B2222D6D}" destId="{E88A5C9B-12F3-4CA1-9489-FBDB0C9423CC}" srcOrd="0" destOrd="0" presId="urn:microsoft.com/office/officeart/2018/2/layout/IconVerticalSolid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C00E0D71-F7F0-4CF4-96BD-BCE0D25F238F}" type="presOf" srcId="{7EB58EA7-88C8-41F1-A2C9-601FC0F842CA}" destId="{32502A6A-4ACA-4A07-96A1-3AA7A09E4D18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8C6456EB-6A48-48FB-8846-8B756CA20D12}" type="presOf" srcId="{ACE18EF4-5229-4D61-A14C-E5E5B3DF9951}" destId="{6B74ECF7-C253-4C5E-A75C-953F0B3A02BD}" srcOrd="0" destOrd="0" presId="urn:microsoft.com/office/officeart/2018/2/layout/IconVerticalSolidList"/>
    <dgm:cxn modelId="{52A8D533-DE11-422D-8A5B-57622BCB39D0}" type="presParOf" srcId="{FFF68A67-34D6-470C-A368-B05E39D7375F}" destId="{5832BFDB-130D-4D48-A4C3-44CBEAFB2C5A}" srcOrd="0" destOrd="0" presId="urn:microsoft.com/office/officeart/2018/2/layout/IconVerticalSolidList"/>
    <dgm:cxn modelId="{7AEDB650-21AB-47C6-A9F0-300256B4E7C2}" type="presParOf" srcId="{5832BFDB-130D-4D48-A4C3-44CBEAFB2C5A}" destId="{1D102C16-0DDF-4DA0-95D1-A56F0B48DF1C}" srcOrd="0" destOrd="0" presId="urn:microsoft.com/office/officeart/2018/2/layout/IconVerticalSolidList"/>
    <dgm:cxn modelId="{958ECD50-78BA-4CE6-88B5-3ADF5E00D658}" type="presParOf" srcId="{5832BFDB-130D-4D48-A4C3-44CBEAFB2C5A}" destId="{141BC21F-004E-4DCF-9E05-70C9EAC8CC21}" srcOrd="1" destOrd="0" presId="urn:microsoft.com/office/officeart/2018/2/layout/IconVerticalSolidList"/>
    <dgm:cxn modelId="{1C5735D0-8E62-45D7-9DD1-D29D2C536226}" type="presParOf" srcId="{5832BFDB-130D-4D48-A4C3-44CBEAFB2C5A}" destId="{4F5A16EF-72C6-40F1-A1DA-E0DC26334861}" srcOrd="2" destOrd="0" presId="urn:microsoft.com/office/officeart/2018/2/layout/IconVerticalSolidList"/>
    <dgm:cxn modelId="{43527122-3479-4396-8306-69636D519D60}" type="presParOf" srcId="{5832BFDB-130D-4D48-A4C3-44CBEAFB2C5A}" destId="{32502A6A-4ACA-4A07-96A1-3AA7A09E4D18}" srcOrd="3" destOrd="0" presId="urn:microsoft.com/office/officeart/2018/2/layout/IconVerticalSolidList"/>
    <dgm:cxn modelId="{409E28F4-9894-4199-BC62-88653A83C5FF}" type="presParOf" srcId="{FFF68A67-34D6-470C-A368-B05E39D7375F}" destId="{1AE5295E-56D3-4D18-9E4D-EE2905F48826}" srcOrd="1" destOrd="0" presId="urn:microsoft.com/office/officeart/2018/2/layout/IconVerticalSolidList"/>
    <dgm:cxn modelId="{85B11D33-0F4E-40DE-A7D0-FB2BBBEC1879}" type="presParOf" srcId="{FFF68A67-34D6-470C-A368-B05E39D7375F}" destId="{76495FA5-CA83-467D-A415-C61F35BEDB10}" srcOrd="2" destOrd="0" presId="urn:microsoft.com/office/officeart/2018/2/layout/IconVerticalSolidList"/>
    <dgm:cxn modelId="{6C793D0D-ECF2-4CF0-B629-65E5183A2D6D}" type="presParOf" srcId="{76495FA5-CA83-467D-A415-C61F35BEDB10}" destId="{04C426FB-083F-4384-9804-75A885ED132F}" srcOrd="0" destOrd="0" presId="urn:microsoft.com/office/officeart/2018/2/layout/IconVerticalSolidList"/>
    <dgm:cxn modelId="{45871741-4E52-491B-B1ED-C9BF337419A2}" type="presParOf" srcId="{76495FA5-CA83-467D-A415-C61F35BEDB10}" destId="{D97698A8-643C-4350-8ECB-7B8FB132D59E}" srcOrd="1" destOrd="0" presId="urn:microsoft.com/office/officeart/2018/2/layout/IconVerticalSolidList"/>
    <dgm:cxn modelId="{CD8D7B91-B9D4-4159-B1FF-6B0FD65033BE}" type="presParOf" srcId="{76495FA5-CA83-467D-A415-C61F35BEDB10}" destId="{7E77BCAC-535F-4F5E-B9A2-1580621A4035}" srcOrd="2" destOrd="0" presId="urn:microsoft.com/office/officeart/2018/2/layout/IconVerticalSolidList"/>
    <dgm:cxn modelId="{F442C7C4-9808-4337-918D-8A839434D79D}" type="presParOf" srcId="{76495FA5-CA83-467D-A415-C61F35BEDB10}" destId="{E88A5C9B-12F3-4CA1-9489-FBDB0C9423CC}" srcOrd="3" destOrd="0" presId="urn:microsoft.com/office/officeart/2018/2/layout/IconVerticalSolidList"/>
    <dgm:cxn modelId="{5C542708-070F-4FFC-BC21-8C896CC09800}" type="presParOf" srcId="{FFF68A67-34D6-470C-A368-B05E39D7375F}" destId="{E79888A0-1B99-4F20-8048-366873B8C8CF}" srcOrd="3" destOrd="0" presId="urn:microsoft.com/office/officeart/2018/2/layout/IconVerticalSolidList"/>
    <dgm:cxn modelId="{23B67551-FEB0-44CB-A821-758C31502F20}" type="presParOf" srcId="{FFF68A67-34D6-470C-A368-B05E39D7375F}" destId="{922F816F-CC2A-4648-A95C-0AF70898CBE0}" srcOrd="4" destOrd="0" presId="urn:microsoft.com/office/officeart/2018/2/layout/IconVerticalSolidList"/>
    <dgm:cxn modelId="{77908006-553F-4465-94BA-13E5252B927F}" type="presParOf" srcId="{922F816F-CC2A-4648-A95C-0AF70898CBE0}" destId="{4E3443D1-72F4-4787-8733-37D837E8BFED}" srcOrd="0" destOrd="0" presId="urn:microsoft.com/office/officeart/2018/2/layout/IconVerticalSolidList"/>
    <dgm:cxn modelId="{A8DC3B57-EFEC-4550-949F-3304619C9C81}" type="presParOf" srcId="{922F816F-CC2A-4648-A95C-0AF70898CBE0}" destId="{C4344E56-2089-4530-8850-C5614F1D2EAF}" srcOrd="1" destOrd="0" presId="urn:microsoft.com/office/officeart/2018/2/layout/IconVerticalSolidList"/>
    <dgm:cxn modelId="{99E08F9F-15C8-4481-AA9D-25434E56D6E2}" type="presParOf" srcId="{922F816F-CC2A-4648-A95C-0AF70898CBE0}" destId="{103C1278-2C6A-4193-8096-97E580A3DB42}" srcOrd="2" destOrd="0" presId="urn:microsoft.com/office/officeart/2018/2/layout/IconVerticalSolidList"/>
    <dgm:cxn modelId="{57A91E4A-F563-42A8-B204-23FC4DBB3C3E}" type="presParOf" srcId="{922F816F-CC2A-4648-A95C-0AF70898CBE0}" destId="{6B74ECF7-C253-4C5E-A75C-953F0B3A02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Confirm T-codes are Active</a:t>
          </a:r>
        </a:p>
      </dgm:t>
      <dgm:extLst>
        <a:ext uri="{E40237B7-FDA0-4F09-8148-C483321AD2D9}">
          <dgm14:cNvPr xmlns:dgm14="http://schemas.microsoft.com/office/drawing/2010/diagram" id="0" name="" descr="Confirm T-Codes are Active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T-code Title &amp; Descriptions</a:t>
          </a:r>
        </a:p>
      </dgm:t>
      <dgm:extLst>
        <a:ext uri="{E40237B7-FDA0-4F09-8148-C483321AD2D9}">
          <dgm14:cNvPr xmlns:dgm14="http://schemas.microsoft.com/office/drawing/2010/diagram" id="0" name="" descr="T-Code Title &amp; Descriptions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Compare Differences</a:t>
          </a:r>
        </a:p>
      </dgm:t>
      <dgm:extLst>
        <a:ext uri="{E40237B7-FDA0-4F09-8148-C483321AD2D9}">
          <dgm14:cNvPr xmlns:dgm14="http://schemas.microsoft.com/office/drawing/2010/diagram" id="0" name="" descr="Compare Differences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-17862" custLinFactNeighborY="-4062"/>
      <dgm:spPr>
        <a:solidFill>
          <a:srgbClr val="E7E6E6"/>
        </a:solidFill>
      </dgm:spPr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1" presStyleCnt="3" custLinFactNeighborX="-1209"/>
      <dgm:spPr>
        <a:solidFill>
          <a:srgbClr val="E7E6E6"/>
        </a:solidFill>
      </dgm:spPr>
    </dgm:pt>
    <dgm:pt modelId="{D97698A8-643C-4350-8ECB-7B8FB132D59E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1" presStyleCnt="3">
        <dgm:presLayoutVars>
          <dgm:chMax val="0"/>
          <dgm:chPref val="0"/>
        </dgm:presLayoutVars>
      </dgm:prSet>
      <dgm:spPr/>
    </dgm:pt>
    <dgm:pt modelId="{E79888A0-1B99-4F20-8048-366873B8C8CF}" type="pres">
      <dgm:prSet presAssocID="{AB37DBFA-9190-47A6-A332-95A2413E302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2" presStyleCnt="3" custLinFactNeighborX="0" custLinFactNeighborY="43"/>
      <dgm:spPr>
        <a:solidFill>
          <a:srgbClr val="E7E6E6"/>
        </a:solidFill>
      </dgm:spPr>
    </dgm:pt>
    <dgm:pt modelId="{C4344E56-2089-4530-8850-C5614F1D2EAF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CF15615-BF04-4663-930D-FC270CF1296D}" type="presOf" srcId="{84588940-2D7D-4072-964A-A5F7B2222D6D}" destId="{E88A5C9B-12F3-4CA1-9489-FBDB0C9423CC}" srcOrd="0" destOrd="0" presId="urn:microsoft.com/office/officeart/2018/2/layout/IconVerticalSolid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C00E0D71-F7F0-4CF4-96BD-BCE0D25F238F}" type="presOf" srcId="{7EB58EA7-88C8-41F1-A2C9-601FC0F842CA}" destId="{32502A6A-4ACA-4A07-96A1-3AA7A09E4D18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8C6456EB-6A48-48FB-8846-8B756CA20D12}" type="presOf" srcId="{ACE18EF4-5229-4D61-A14C-E5E5B3DF9951}" destId="{6B74ECF7-C253-4C5E-A75C-953F0B3A02BD}" srcOrd="0" destOrd="0" presId="urn:microsoft.com/office/officeart/2018/2/layout/IconVerticalSolidList"/>
    <dgm:cxn modelId="{52A8D533-DE11-422D-8A5B-57622BCB39D0}" type="presParOf" srcId="{FFF68A67-34D6-470C-A368-B05E39D7375F}" destId="{5832BFDB-130D-4D48-A4C3-44CBEAFB2C5A}" srcOrd="0" destOrd="0" presId="urn:microsoft.com/office/officeart/2018/2/layout/IconVerticalSolidList"/>
    <dgm:cxn modelId="{7AEDB650-21AB-47C6-A9F0-300256B4E7C2}" type="presParOf" srcId="{5832BFDB-130D-4D48-A4C3-44CBEAFB2C5A}" destId="{1D102C16-0DDF-4DA0-95D1-A56F0B48DF1C}" srcOrd="0" destOrd="0" presId="urn:microsoft.com/office/officeart/2018/2/layout/IconVerticalSolidList"/>
    <dgm:cxn modelId="{958ECD50-78BA-4CE6-88B5-3ADF5E00D658}" type="presParOf" srcId="{5832BFDB-130D-4D48-A4C3-44CBEAFB2C5A}" destId="{141BC21F-004E-4DCF-9E05-70C9EAC8CC21}" srcOrd="1" destOrd="0" presId="urn:microsoft.com/office/officeart/2018/2/layout/IconVerticalSolidList"/>
    <dgm:cxn modelId="{1C5735D0-8E62-45D7-9DD1-D29D2C536226}" type="presParOf" srcId="{5832BFDB-130D-4D48-A4C3-44CBEAFB2C5A}" destId="{4F5A16EF-72C6-40F1-A1DA-E0DC26334861}" srcOrd="2" destOrd="0" presId="urn:microsoft.com/office/officeart/2018/2/layout/IconVerticalSolidList"/>
    <dgm:cxn modelId="{43527122-3479-4396-8306-69636D519D60}" type="presParOf" srcId="{5832BFDB-130D-4D48-A4C3-44CBEAFB2C5A}" destId="{32502A6A-4ACA-4A07-96A1-3AA7A09E4D18}" srcOrd="3" destOrd="0" presId="urn:microsoft.com/office/officeart/2018/2/layout/IconVerticalSolidList"/>
    <dgm:cxn modelId="{409E28F4-9894-4199-BC62-88653A83C5FF}" type="presParOf" srcId="{FFF68A67-34D6-470C-A368-B05E39D7375F}" destId="{1AE5295E-56D3-4D18-9E4D-EE2905F48826}" srcOrd="1" destOrd="0" presId="urn:microsoft.com/office/officeart/2018/2/layout/IconVerticalSolidList"/>
    <dgm:cxn modelId="{85B11D33-0F4E-40DE-A7D0-FB2BBBEC1879}" type="presParOf" srcId="{FFF68A67-34D6-470C-A368-B05E39D7375F}" destId="{76495FA5-CA83-467D-A415-C61F35BEDB10}" srcOrd="2" destOrd="0" presId="urn:microsoft.com/office/officeart/2018/2/layout/IconVerticalSolidList"/>
    <dgm:cxn modelId="{6C793D0D-ECF2-4CF0-B629-65E5183A2D6D}" type="presParOf" srcId="{76495FA5-CA83-467D-A415-C61F35BEDB10}" destId="{04C426FB-083F-4384-9804-75A885ED132F}" srcOrd="0" destOrd="0" presId="urn:microsoft.com/office/officeart/2018/2/layout/IconVerticalSolidList"/>
    <dgm:cxn modelId="{45871741-4E52-491B-B1ED-C9BF337419A2}" type="presParOf" srcId="{76495FA5-CA83-467D-A415-C61F35BEDB10}" destId="{D97698A8-643C-4350-8ECB-7B8FB132D59E}" srcOrd="1" destOrd="0" presId="urn:microsoft.com/office/officeart/2018/2/layout/IconVerticalSolidList"/>
    <dgm:cxn modelId="{CD8D7B91-B9D4-4159-B1FF-6B0FD65033BE}" type="presParOf" srcId="{76495FA5-CA83-467D-A415-C61F35BEDB10}" destId="{7E77BCAC-535F-4F5E-B9A2-1580621A4035}" srcOrd="2" destOrd="0" presId="urn:microsoft.com/office/officeart/2018/2/layout/IconVerticalSolidList"/>
    <dgm:cxn modelId="{F442C7C4-9808-4337-918D-8A839434D79D}" type="presParOf" srcId="{76495FA5-CA83-467D-A415-C61F35BEDB10}" destId="{E88A5C9B-12F3-4CA1-9489-FBDB0C9423CC}" srcOrd="3" destOrd="0" presId="urn:microsoft.com/office/officeart/2018/2/layout/IconVerticalSolidList"/>
    <dgm:cxn modelId="{5C542708-070F-4FFC-BC21-8C896CC09800}" type="presParOf" srcId="{FFF68A67-34D6-470C-A368-B05E39D7375F}" destId="{E79888A0-1B99-4F20-8048-366873B8C8CF}" srcOrd="3" destOrd="0" presId="urn:microsoft.com/office/officeart/2018/2/layout/IconVerticalSolidList"/>
    <dgm:cxn modelId="{23B67551-FEB0-44CB-A821-758C31502F20}" type="presParOf" srcId="{FFF68A67-34D6-470C-A368-B05E39D7375F}" destId="{922F816F-CC2A-4648-A95C-0AF70898CBE0}" srcOrd="4" destOrd="0" presId="urn:microsoft.com/office/officeart/2018/2/layout/IconVerticalSolidList"/>
    <dgm:cxn modelId="{77908006-553F-4465-94BA-13E5252B927F}" type="presParOf" srcId="{922F816F-CC2A-4648-A95C-0AF70898CBE0}" destId="{4E3443D1-72F4-4787-8733-37D837E8BFED}" srcOrd="0" destOrd="0" presId="urn:microsoft.com/office/officeart/2018/2/layout/IconVerticalSolidList"/>
    <dgm:cxn modelId="{A8DC3B57-EFEC-4550-949F-3304619C9C81}" type="presParOf" srcId="{922F816F-CC2A-4648-A95C-0AF70898CBE0}" destId="{C4344E56-2089-4530-8850-C5614F1D2EAF}" srcOrd="1" destOrd="0" presId="urn:microsoft.com/office/officeart/2018/2/layout/IconVerticalSolidList"/>
    <dgm:cxn modelId="{99E08F9F-15C8-4481-AA9D-25434E56D6E2}" type="presParOf" srcId="{922F816F-CC2A-4648-A95C-0AF70898CBE0}" destId="{103C1278-2C6A-4193-8096-97E580A3DB42}" srcOrd="2" destOrd="0" presId="urn:microsoft.com/office/officeart/2018/2/layout/IconVerticalSolidList"/>
    <dgm:cxn modelId="{57A91E4A-F563-42A8-B204-23FC4DBB3C3E}" type="presParOf" srcId="{922F816F-CC2A-4648-A95C-0AF70898CBE0}" destId="{6B74ECF7-C253-4C5E-A75C-953F0B3A02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Check your Understanding</a:t>
          </a:r>
        </a:p>
      </dgm:t>
      <dgm:extLst>
        <a:ext uri="{E40237B7-FDA0-4F09-8148-C483321AD2D9}">
          <dgm14:cNvPr xmlns:dgm14="http://schemas.microsoft.com/office/drawing/2010/diagram" id="0" name="" descr="Check your Understanding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Consider Multiple Entries</a:t>
          </a:r>
        </a:p>
      </dgm:t>
      <dgm:extLst>
        <a:ext uri="{E40237B7-FDA0-4F09-8148-C483321AD2D9}">
          <dgm14:cNvPr xmlns:dgm14="http://schemas.microsoft.com/office/drawing/2010/diagram" id="0" name="" descr="Consider Multiple Entries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Ask for Assistance</a:t>
          </a:r>
        </a:p>
      </dgm:t>
      <dgm:extLst>
        <a:ext uri="{E40237B7-FDA0-4F09-8148-C483321AD2D9}">
          <dgm14:cNvPr xmlns:dgm14="http://schemas.microsoft.com/office/drawing/2010/diagram" id="0" name="" descr="Ask for Assistance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-17862" custLinFactNeighborY="-4062"/>
      <dgm:spPr>
        <a:solidFill>
          <a:srgbClr val="E7E6E6"/>
        </a:solidFill>
      </dgm:spPr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1" presStyleCnt="3" custLinFactNeighborX="-1209"/>
      <dgm:spPr>
        <a:solidFill>
          <a:srgbClr val="E7E6E6"/>
        </a:solidFill>
      </dgm:spPr>
    </dgm:pt>
    <dgm:pt modelId="{D97698A8-643C-4350-8ECB-7B8FB132D59E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1" presStyleCnt="3">
        <dgm:presLayoutVars>
          <dgm:chMax val="0"/>
          <dgm:chPref val="0"/>
        </dgm:presLayoutVars>
      </dgm:prSet>
      <dgm:spPr/>
    </dgm:pt>
    <dgm:pt modelId="{E79888A0-1B99-4F20-8048-366873B8C8CF}" type="pres">
      <dgm:prSet presAssocID="{AB37DBFA-9190-47A6-A332-95A2413E302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2" presStyleCnt="3" custLinFactNeighborX="2293" custLinFactNeighborY="43"/>
      <dgm:spPr>
        <a:solidFill>
          <a:srgbClr val="E7E6E6"/>
        </a:solidFill>
      </dgm:spPr>
    </dgm:pt>
    <dgm:pt modelId="{C4344E56-2089-4530-8850-C5614F1D2EAF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CF15615-BF04-4663-930D-FC270CF1296D}" type="presOf" srcId="{84588940-2D7D-4072-964A-A5F7B2222D6D}" destId="{E88A5C9B-12F3-4CA1-9489-FBDB0C9423CC}" srcOrd="0" destOrd="0" presId="urn:microsoft.com/office/officeart/2018/2/layout/IconVerticalSolid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C00E0D71-F7F0-4CF4-96BD-BCE0D25F238F}" type="presOf" srcId="{7EB58EA7-88C8-41F1-A2C9-601FC0F842CA}" destId="{32502A6A-4ACA-4A07-96A1-3AA7A09E4D18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8C6456EB-6A48-48FB-8846-8B756CA20D12}" type="presOf" srcId="{ACE18EF4-5229-4D61-A14C-E5E5B3DF9951}" destId="{6B74ECF7-C253-4C5E-A75C-953F0B3A02BD}" srcOrd="0" destOrd="0" presId="urn:microsoft.com/office/officeart/2018/2/layout/IconVerticalSolidList"/>
    <dgm:cxn modelId="{52A8D533-DE11-422D-8A5B-57622BCB39D0}" type="presParOf" srcId="{FFF68A67-34D6-470C-A368-B05E39D7375F}" destId="{5832BFDB-130D-4D48-A4C3-44CBEAFB2C5A}" srcOrd="0" destOrd="0" presId="urn:microsoft.com/office/officeart/2018/2/layout/IconVerticalSolidList"/>
    <dgm:cxn modelId="{7AEDB650-21AB-47C6-A9F0-300256B4E7C2}" type="presParOf" srcId="{5832BFDB-130D-4D48-A4C3-44CBEAFB2C5A}" destId="{1D102C16-0DDF-4DA0-95D1-A56F0B48DF1C}" srcOrd="0" destOrd="0" presId="urn:microsoft.com/office/officeart/2018/2/layout/IconVerticalSolidList"/>
    <dgm:cxn modelId="{958ECD50-78BA-4CE6-88B5-3ADF5E00D658}" type="presParOf" srcId="{5832BFDB-130D-4D48-A4C3-44CBEAFB2C5A}" destId="{141BC21F-004E-4DCF-9E05-70C9EAC8CC21}" srcOrd="1" destOrd="0" presId="urn:microsoft.com/office/officeart/2018/2/layout/IconVerticalSolidList"/>
    <dgm:cxn modelId="{1C5735D0-8E62-45D7-9DD1-D29D2C536226}" type="presParOf" srcId="{5832BFDB-130D-4D48-A4C3-44CBEAFB2C5A}" destId="{4F5A16EF-72C6-40F1-A1DA-E0DC26334861}" srcOrd="2" destOrd="0" presId="urn:microsoft.com/office/officeart/2018/2/layout/IconVerticalSolidList"/>
    <dgm:cxn modelId="{43527122-3479-4396-8306-69636D519D60}" type="presParOf" srcId="{5832BFDB-130D-4D48-A4C3-44CBEAFB2C5A}" destId="{32502A6A-4ACA-4A07-96A1-3AA7A09E4D18}" srcOrd="3" destOrd="0" presId="urn:microsoft.com/office/officeart/2018/2/layout/IconVerticalSolidList"/>
    <dgm:cxn modelId="{409E28F4-9894-4199-BC62-88653A83C5FF}" type="presParOf" srcId="{FFF68A67-34D6-470C-A368-B05E39D7375F}" destId="{1AE5295E-56D3-4D18-9E4D-EE2905F48826}" srcOrd="1" destOrd="0" presId="urn:microsoft.com/office/officeart/2018/2/layout/IconVerticalSolidList"/>
    <dgm:cxn modelId="{85B11D33-0F4E-40DE-A7D0-FB2BBBEC1879}" type="presParOf" srcId="{FFF68A67-34D6-470C-A368-B05E39D7375F}" destId="{76495FA5-CA83-467D-A415-C61F35BEDB10}" srcOrd="2" destOrd="0" presId="urn:microsoft.com/office/officeart/2018/2/layout/IconVerticalSolidList"/>
    <dgm:cxn modelId="{6C793D0D-ECF2-4CF0-B629-65E5183A2D6D}" type="presParOf" srcId="{76495FA5-CA83-467D-A415-C61F35BEDB10}" destId="{04C426FB-083F-4384-9804-75A885ED132F}" srcOrd="0" destOrd="0" presId="urn:microsoft.com/office/officeart/2018/2/layout/IconVerticalSolidList"/>
    <dgm:cxn modelId="{45871741-4E52-491B-B1ED-C9BF337419A2}" type="presParOf" srcId="{76495FA5-CA83-467D-A415-C61F35BEDB10}" destId="{D97698A8-643C-4350-8ECB-7B8FB132D59E}" srcOrd="1" destOrd="0" presId="urn:microsoft.com/office/officeart/2018/2/layout/IconVerticalSolidList"/>
    <dgm:cxn modelId="{CD8D7B91-B9D4-4159-B1FF-6B0FD65033BE}" type="presParOf" srcId="{76495FA5-CA83-467D-A415-C61F35BEDB10}" destId="{7E77BCAC-535F-4F5E-B9A2-1580621A4035}" srcOrd="2" destOrd="0" presId="urn:microsoft.com/office/officeart/2018/2/layout/IconVerticalSolidList"/>
    <dgm:cxn modelId="{F442C7C4-9808-4337-918D-8A839434D79D}" type="presParOf" srcId="{76495FA5-CA83-467D-A415-C61F35BEDB10}" destId="{E88A5C9B-12F3-4CA1-9489-FBDB0C9423CC}" srcOrd="3" destOrd="0" presId="urn:microsoft.com/office/officeart/2018/2/layout/IconVerticalSolidList"/>
    <dgm:cxn modelId="{5C542708-070F-4FFC-BC21-8C896CC09800}" type="presParOf" srcId="{FFF68A67-34D6-470C-A368-B05E39D7375F}" destId="{E79888A0-1B99-4F20-8048-366873B8C8CF}" srcOrd="3" destOrd="0" presId="urn:microsoft.com/office/officeart/2018/2/layout/IconVerticalSolidList"/>
    <dgm:cxn modelId="{23B67551-FEB0-44CB-A821-758C31502F20}" type="presParOf" srcId="{FFF68A67-34D6-470C-A368-B05E39D7375F}" destId="{922F816F-CC2A-4648-A95C-0AF70898CBE0}" srcOrd="4" destOrd="0" presId="urn:microsoft.com/office/officeart/2018/2/layout/IconVerticalSolidList"/>
    <dgm:cxn modelId="{77908006-553F-4465-94BA-13E5252B927F}" type="presParOf" srcId="{922F816F-CC2A-4648-A95C-0AF70898CBE0}" destId="{4E3443D1-72F4-4787-8733-37D837E8BFED}" srcOrd="0" destOrd="0" presId="urn:microsoft.com/office/officeart/2018/2/layout/IconVerticalSolidList"/>
    <dgm:cxn modelId="{A8DC3B57-EFEC-4550-949F-3304619C9C81}" type="presParOf" srcId="{922F816F-CC2A-4648-A95C-0AF70898CBE0}" destId="{C4344E56-2089-4530-8850-C5614F1D2EAF}" srcOrd="1" destOrd="0" presId="urn:microsoft.com/office/officeart/2018/2/layout/IconVerticalSolidList"/>
    <dgm:cxn modelId="{99E08F9F-15C8-4481-AA9D-25434E56D6E2}" type="presParOf" srcId="{922F816F-CC2A-4648-A95C-0AF70898CBE0}" destId="{103C1278-2C6A-4193-8096-97E580A3DB42}" srcOrd="2" destOrd="0" presId="urn:microsoft.com/office/officeart/2018/2/layout/IconVerticalSolidList"/>
    <dgm:cxn modelId="{57A91E4A-F563-42A8-B204-23FC4DBB3C3E}" type="presParOf" srcId="{922F816F-CC2A-4648-A95C-0AF70898CBE0}" destId="{6B74ECF7-C253-4C5E-A75C-953F0B3A02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defRPr cap="all"/>
          </a:pPr>
          <a:r>
            <a:rPr lang="en-US" sz="3000" cap="none" dirty="0"/>
            <a:t>Required Fields </a:t>
          </a:r>
        </a:p>
      </dgm:t>
      <dgm:extLst>
        <a:ext uri="{E40237B7-FDA0-4F09-8148-C483321AD2D9}">
          <dgm14:cNvPr xmlns:dgm14="http://schemas.microsoft.com/office/drawing/2010/diagram" id="0" name="" descr="Required Fields 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defRPr cap="all"/>
          </a:pPr>
          <a:r>
            <a:rPr lang="en-US" sz="3000" cap="none" dirty="0"/>
            <a:t>Document and Batch Type</a:t>
          </a:r>
        </a:p>
      </dgm:t>
      <dgm:extLst>
        <a:ext uri="{E40237B7-FDA0-4F09-8148-C483321AD2D9}">
          <dgm14:cNvPr xmlns:dgm14="http://schemas.microsoft.com/office/drawing/2010/diagram" id="0" name="" descr="Document and Batch Type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defRPr cap="all"/>
          </a:pPr>
          <a:r>
            <a:rPr lang="en-US" sz="3000" cap="none" dirty="0"/>
            <a:t>User Class</a:t>
          </a:r>
        </a:p>
      </dgm:t>
      <dgm:extLst>
        <a:ext uri="{E40237B7-FDA0-4F09-8148-C483321AD2D9}">
          <dgm14:cNvPr xmlns:dgm14="http://schemas.microsoft.com/office/drawing/2010/diagram" id="0" name="" descr="User Class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33110567-BDF6-4C3C-82A4-029B5B48365C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9790F7A3-FB09-4302-AADA-57AB825672BC}" type="pres">
      <dgm:prSet presAssocID="{7EB58EA7-88C8-41F1-A2C9-601FC0F842CA}" presName="compNode" presStyleCnt="0"/>
      <dgm:spPr/>
    </dgm:pt>
    <dgm:pt modelId="{B56A54B1-E0C3-46E0-A0FD-0ACDDA26DF5F}" type="pres">
      <dgm:prSet presAssocID="{7EB58EA7-88C8-41F1-A2C9-601FC0F842CA}" presName="iconBgRect" presStyleLbl="bgShp" presStyleIdx="0" presStyleCnt="3"/>
      <dgm:spPr>
        <a:solidFill>
          <a:schemeClr val="tx2"/>
        </a:solidFill>
      </dgm:spPr>
    </dgm:pt>
    <dgm:pt modelId="{E3D57E51-8A96-418F-B36E-4F297A8B70D9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 with solid fill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F89EEEA3-FF47-45B3-8621-80AE0ECEE6C9}" type="pres">
      <dgm:prSet presAssocID="{7EB58EA7-88C8-41F1-A2C9-601FC0F842CA}" presName="spaceRect" presStyleCnt="0"/>
      <dgm:spPr/>
    </dgm:pt>
    <dgm:pt modelId="{B3BB46A9-06C7-462B-A5F3-87B02378FA5A}" type="pres">
      <dgm:prSet presAssocID="{7EB58EA7-88C8-41F1-A2C9-601FC0F842CA}" presName="textRect" presStyleLbl="revTx" presStyleIdx="0" presStyleCnt="3" custLinFactNeighborY="-4482">
        <dgm:presLayoutVars>
          <dgm:chMax val="1"/>
          <dgm:chPref val="1"/>
        </dgm:presLayoutVars>
      </dgm:prSet>
      <dgm:spPr/>
    </dgm:pt>
    <dgm:pt modelId="{AD716E75-EF42-4E70-AC84-7016CE65C6AA}" type="pres">
      <dgm:prSet presAssocID="{F263E51C-C803-4DEE-89C6-1FCA3B20F716}" presName="sibTrans" presStyleCnt="0"/>
      <dgm:spPr/>
    </dgm:pt>
    <dgm:pt modelId="{912C4E86-8D5E-436F-A537-86563ED3A8EE}" type="pres">
      <dgm:prSet presAssocID="{84588940-2D7D-4072-964A-A5F7B2222D6D}" presName="compNode" presStyleCnt="0"/>
      <dgm:spPr/>
    </dgm:pt>
    <dgm:pt modelId="{1B151472-006B-4CCE-90F0-87A4E3FA3127}" type="pres">
      <dgm:prSet presAssocID="{84588940-2D7D-4072-964A-A5F7B2222D6D}" presName="iconBgRect" presStyleLbl="bgShp" presStyleIdx="1" presStyleCnt="3"/>
      <dgm:spPr>
        <a:solidFill>
          <a:schemeClr val="tx2"/>
        </a:solidFill>
      </dgm:spPr>
    </dgm:pt>
    <dgm:pt modelId="{CD188F38-D6DB-4903-B203-A6CBA4133061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itor with solid fill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92CB056-BD1C-44EA-9BF9-ACD5D10D30A7}" type="pres">
      <dgm:prSet presAssocID="{84588940-2D7D-4072-964A-A5F7B2222D6D}" presName="spaceRect" presStyleCnt="0"/>
      <dgm:spPr/>
    </dgm:pt>
    <dgm:pt modelId="{61C38CEF-6528-4F06-A3E6-4637935B982E}" type="pres">
      <dgm:prSet presAssocID="{84588940-2D7D-4072-964A-A5F7B2222D6D}" presName="textRect" presStyleLbl="revTx" presStyleIdx="1" presStyleCnt="3" custLinFactNeighborY="-4482">
        <dgm:presLayoutVars>
          <dgm:chMax val="1"/>
          <dgm:chPref val="1"/>
        </dgm:presLayoutVars>
      </dgm:prSet>
      <dgm:spPr/>
    </dgm:pt>
    <dgm:pt modelId="{E164A174-5A91-4C3A-8535-50ADFFB7DF57}" type="pres">
      <dgm:prSet presAssocID="{AB37DBFA-9190-47A6-A332-95A2413E3026}" presName="sibTrans" presStyleCnt="0"/>
      <dgm:spPr/>
    </dgm:pt>
    <dgm:pt modelId="{DA75A82C-C4ED-43AF-9668-E62D8D6CA002}" type="pres">
      <dgm:prSet presAssocID="{ACE18EF4-5229-4D61-A14C-E5E5B3DF9951}" presName="compNode" presStyleCnt="0"/>
      <dgm:spPr/>
    </dgm:pt>
    <dgm:pt modelId="{F3F3ABB5-A1F6-4D95-99A2-EE7742067F62}" type="pres">
      <dgm:prSet presAssocID="{ACE18EF4-5229-4D61-A14C-E5E5B3DF9951}" presName="iconBgRect" presStyleLbl="bgShp" presStyleIdx="2" presStyleCnt="3"/>
      <dgm:spPr>
        <a:solidFill>
          <a:schemeClr val="tx2"/>
        </a:solid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0B71F76A-AC5A-4DEE-9EF8-8841F0872537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 with solid fill"/>
        </a:ext>
      </dgm:extLst>
    </dgm:pt>
    <dgm:pt modelId="{E67821C8-96E4-46C9-BF9E-54BF18E7837D}" type="pres">
      <dgm:prSet presAssocID="{ACE18EF4-5229-4D61-A14C-E5E5B3DF9951}" presName="spaceRect" presStyleCnt="0"/>
      <dgm:spPr/>
    </dgm:pt>
    <dgm:pt modelId="{2C3180F4-41A0-406E-A675-984B17401A00}" type="pres">
      <dgm:prSet presAssocID="{ACE18EF4-5229-4D61-A14C-E5E5B3DF9951}" presName="textRect" presStyleLbl="revTx" presStyleIdx="2" presStyleCnt="3" custLinFactNeighborY="-4482">
        <dgm:presLayoutVars>
          <dgm:chMax val="1"/>
          <dgm:chPref val="1"/>
        </dgm:presLayoutVars>
      </dgm:prSet>
      <dgm:spPr/>
    </dgm:pt>
  </dgm:ptLst>
  <dgm:cxnLst>
    <dgm:cxn modelId="{0A0DD213-E101-4AE3-A0E5-52B3E3735B87}" type="presOf" srcId="{84588940-2D7D-4072-964A-A5F7B2222D6D}" destId="{61C38CEF-6528-4F06-A3E6-4637935B982E}" srcOrd="0" destOrd="0" presId="urn:microsoft.com/office/officeart/2018/5/layout/IconCircleLabelList"/>
    <dgm:cxn modelId="{F6255028-2F14-414B-B224-89B84C838A14}" type="presOf" srcId="{37B8DC2B-2EDF-4B23-BADB-1C4B941670EF}" destId="{33110567-BDF6-4C3C-82A4-029B5B48365C}" srcOrd="0" destOrd="0" presId="urn:microsoft.com/office/officeart/2018/5/layout/IconCircleLabel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DAD792BF-F0D8-4467-B17F-D31DA1000CB1}" type="presOf" srcId="{7EB58EA7-88C8-41F1-A2C9-601FC0F842CA}" destId="{B3BB46A9-06C7-462B-A5F3-87B02378FA5A}" srcOrd="0" destOrd="0" presId="urn:microsoft.com/office/officeart/2018/5/layout/IconCircleLabel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783250D7-F69F-4C92-815A-35B602FC7EC0}" type="presOf" srcId="{ACE18EF4-5229-4D61-A14C-E5E5B3DF9951}" destId="{2C3180F4-41A0-406E-A675-984B17401A00}" srcOrd="0" destOrd="0" presId="urn:microsoft.com/office/officeart/2018/5/layout/IconCircleLabelList"/>
    <dgm:cxn modelId="{74C8A8FA-12E3-42C1-B16F-A85D9E095363}" type="presParOf" srcId="{33110567-BDF6-4C3C-82A4-029B5B48365C}" destId="{9790F7A3-FB09-4302-AADA-57AB825672BC}" srcOrd="0" destOrd="0" presId="urn:microsoft.com/office/officeart/2018/5/layout/IconCircleLabelList"/>
    <dgm:cxn modelId="{A445340A-E8DE-4D90-B980-D16489BB778F}" type="presParOf" srcId="{9790F7A3-FB09-4302-AADA-57AB825672BC}" destId="{B56A54B1-E0C3-46E0-A0FD-0ACDDA26DF5F}" srcOrd="0" destOrd="0" presId="urn:microsoft.com/office/officeart/2018/5/layout/IconCircleLabelList"/>
    <dgm:cxn modelId="{39B3F9D7-6D00-499B-829F-A4FD56AFADDC}" type="presParOf" srcId="{9790F7A3-FB09-4302-AADA-57AB825672BC}" destId="{E3D57E51-8A96-418F-B36E-4F297A8B70D9}" srcOrd="1" destOrd="0" presId="urn:microsoft.com/office/officeart/2018/5/layout/IconCircleLabelList"/>
    <dgm:cxn modelId="{1B5DBB77-480D-465B-9150-268AF0C232AE}" type="presParOf" srcId="{9790F7A3-FB09-4302-AADA-57AB825672BC}" destId="{F89EEEA3-FF47-45B3-8621-80AE0ECEE6C9}" srcOrd="2" destOrd="0" presId="urn:microsoft.com/office/officeart/2018/5/layout/IconCircleLabelList"/>
    <dgm:cxn modelId="{BE350121-27B7-4B03-BFF3-FE46FB417297}" type="presParOf" srcId="{9790F7A3-FB09-4302-AADA-57AB825672BC}" destId="{B3BB46A9-06C7-462B-A5F3-87B02378FA5A}" srcOrd="3" destOrd="0" presId="urn:microsoft.com/office/officeart/2018/5/layout/IconCircleLabelList"/>
    <dgm:cxn modelId="{31F7D436-1C84-4772-A53D-F96554CEDFE0}" type="presParOf" srcId="{33110567-BDF6-4C3C-82A4-029B5B48365C}" destId="{AD716E75-EF42-4E70-AC84-7016CE65C6AA}" srcOrd="1" destOrd="0" presId="urn:microsoft.com/office/officeart/2018/5/layout/IconCircleLabelList"/>
    <dgm:cxn modelId="{F0A5A324-9E3D-47C7-B646-AC105F08953B}" type="presParOf" srcId="{33110567-BDF6-4C3C-82A4-029B5B48365C}" destId="{912C4E86-8D5E-436F-A537-86563ED3A8EE}" srcOrd="2" destOrd="0" presId="urn:microsoft.com/office/officeart/2018/5/layout/IconCircleLabelList"/>
    <dgm:cxn modelId="{B764AF5B-9BD7-4C88-847E-29BFF5CD6F51}" type="presParOf" srcId="{912C4E86-8D5E-436F-A537-86563ED3A8EE}" destId="{1B151472-006B-4CCE-90F0-87A4E3FA3127}" srcOrd="0" destOrd="0" presId="urn:microsoft.com/office/officeart/2018/5/layout/IconCircleLabelList"/>
    <dgm:cxn modelId="{84602CBE-6068-499E-B122-86A414891580}" type="presParOf" srcId="{912C4E86-8D5E-436F-A537-86563ED3A8EE}" destId="{CD188F38-D6DB-4903-B203-A6CBA4133061}" srcOrd="1" destOrd="0" presId="urn:microsoft.com/office/officeart/2018/5/layout/IconCircleLabelList"/>
    <dgm:cxn modelId="{28C3EF1F-6D13-4966-B545-8C7CA068E43A}" type="presParOf" srcId="{912C4E86-8D5E-436F-A537-86563ED3A8EE}" destId="{992CB056-BD1C-44EA-9BF9-ACD5D10D30A7}" srcOrd="2" destOrd="0" presId="urn:microsoft.com/office/officeart/2018/5/layout/IconCircleLabelList"/>
    <dgm:cxn modelId="{DC0B8ED9-4B04-4C41-9ABA-646201B352AC}" type="presParOf" srcId="{912C4E86-8D5E-436F-A537-86563ED3A8EE}" destId="{61C38CEF-6528-4F06-A3E6-4637935B982E}" srcOrd="3" destOrd="0" presId="urn:microsoft.com/office/officeart/2018/5/layout/IconCircleLabelList"/>
    <dgm:cxn modelId="{7D62BB4C-FA40-49B2-A2AC-B1AF67B84F62}" type="presParOf" srcId="{33110567-BDF6-4C3C-82A4-029B5B48365C}" destId="{E164A174-5A91-4C3A-8535-50ADFFB7DF57}" srcOrd="3" destOrd="0" presId="urn:microsoft.com/office/officeart/2018/5/layout/IconCircleLabelList"/>
    <dgm:cxn modelId="{1CBD2EC9-ACBF-41DD-BB35-9865B5B4CD69}" type="presParOf" srcId="{33110567-BDF6-4C3C-82A4-029B5B48365C}" destId="{DA75A82C-C4ED-43AF-9668-E62D8D6CA002}" srcOrd="4" destOrd="0" presId="urn:microsoft.com/office/officeart/2018/5/layout/IconCircleLabelList"/>
    <dgm:cxn modelId="{F6F50C80-1E5A-407A-9A2D-0594E30A780A}" type="presParOf" srcId="{DA75A82C-C4ED-43AF-9668-E62D8D6CA002}" destId="{F3F3ABB5-A1F6-4D95-99A2-EE7742067F62}" srcOrd="0" destOrd="0" presId="urn:microsoft.com/office/officeart/2018/5/layout/IconCircleLabelList"/>
    <dgm:cxn modelId="{9F7035FB-809A-47E0-852F-0C25D2FCD548}" type="presParOf" srcId="{DA75A82C-C4ED-43AF-9668-E62D8D6CA002}" destId="{0B71F76A-AC5A-4DEE-9EF8-8841F0872537}" srcOrd="1" destOrd="0" presId="urn:microsoft.com/office/officeart/2018/5/layout/IconCircleLabelList"/>
    <dgm:cxn modelId="{CB62CE87-3544-4102-BF63-700AB3A124FD}" type="presParOf" srcId="{DA75A82C-C4ED-43AF-9668-E62D8D6CA002}" destId="{E67821C8-96E4-46C9-BF9E-54BF18E7837D}" srcOrd="2" destOrd="0" presId="urn:microsoft.com/office/officeart/2018/5/layout/IconCircleLabelList"/>
    <dgm:cxn modelId="{DA6F3EF3-4439-43CB-ABD3-55EFDF245D17}" type="presParOf" srcId="{DA75A82C-C4ED-43AF-9668-E62D8D6CA002}" destId="{2C3180F4-41A0-406E-A675-984B17401A0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Look at 28A Indicators </a:t>
          </a:r>
        </a:p>
      </dgm:t>
      <dgm:extLst>
        <a:ext uri="{E40237B7-FDA0-4F09-8148-C483321AD2D9}">
          <dgm14:cNvPr xmlns:dgm14="http://schemas.microsoft.com/office/drawing/2010/diagram" id="0" name="" descr="Look at 28A Indicators 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What fields are required?</a:t>
          </a:r>
        </a:p>
      </dgm:t>
      <dgm:extLst>
        <a:ext uri="{E40237B7-FDA0-4F09-8148-C483321AD2D9}">
          <dgm14:cNvPr xmlns:dgm14="http://schemas.microsoft.com/office/drawing/2010/diagram" id="0" name="" descr="What fields are required?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Any optional fields to add?</a:t>
          </a:r>
        </a:p>
      </dgm:t>
      <dgm:extLst>
        <a:ext uri="{E40237B7-FDA0-4F09-8148-C483321AD2D9}">
          <dgm14:cNvPr xmlns:dgm14="http://schemas.microsoft.com/office/drawing/2010/diagram" id="0" name="" descr="Any optional fields to add?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-17862" custLinFactNeighborY="-4062"/>
      <dgm:spPr>
        <a:solidFill>
          <a:srgbClr val="E7E6E6"/>
        </a:solidFill>
      </dgm:spPr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1" presStyleCnt="3" custLinFactNeighborX="-1209"/>
      <dgm:spPr>
        <a:solidFill>
          <a:srgbClr val="E7E6E6"/>
        </a:solidFill>
      </dgm:spPr>
    </dgm:pt>
    <dgm:pt modelId="{D97698A8-643C-4350-8ECB-7B8FB132D59E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1" presStyleCnt="3">
        <dgm:presLayoutVars>
          <dgm:chMax val="0"/>
          <dgm:chPref val="0"/>
        </dgm:presLayoutVars>
      </dgm:prSet>
      <dgm:spPr/>
    </dgm:pt>
    <dgm:pt modelId="{E79888A0-1B99-4F20-8048-366873B8C8CF}" type="pres">
      <dgm:prSet presAssocID="{AB37DBFA-9190-47A6-A332-95A2413E302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2" presStyleCnt="3" custLinFactNeighborX="0" custLinFactNeighborY="43"/>
      <dgm:spPr>
        <a:solidFill>
          <a:srgbClr val="E7E6E6"/>
        </a:solidFill>
      </dgm:spPr>
    </dgm:pt>
    <dgm:pt modelId="{C4344E56-2089-4530-8850-C5614F1D2EAF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CF15615-BF04-4663-930D-FC270CF1296D}" type="presOf" srcId="{84588940-2D7D-4072-964A-A5F7B2222D6D}" destId="{E88A5C9B-12F3-4CA1-9489-FBDB0C9423CC}" srcOrd="0" destOrd="0" presId="urn:microsoft.com/office/officeart/2018/2/layout/IconVerticalSolid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C00E0D71-F7F0-4CF4-96BD-BCE0D25F238F}" type="presOf" srcId="{7EB58EA7-88C8-41F1-A2C9-601FC0F842CA}" destId="{32502A6A-4ACA-4A07-96A1-3AA7A09E4D18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8C6456EB-6A48-48FB-8846-8B756CA20D12}" type="presOf" srcId="{ACE18EF4-5229-4D61-A14C-E5E5B3DF9951}" destId="{6B74ECF7-C253-4C5E-A75C-953F0B3A02BD}" srcOrd="0" destOrd="0" presId="urn:microsoft.com/office/officeart/2018/2/layout/IconVerticalSolidList"/>
    <dgm:cxn modelId="{52A8D533-DE11-422D-8A5B-57622BCB39D0}" type="presParOf" srcId="{FFF68A67-34D6-470C-A368-B05E39D7375F}" destId="{5832BFDB-130D-4D48-A4C3-44CBEAFB2C5A}" srcOrd="0" destOrd="0" presId="urn:microsoft.com/office/officeart/2018/2/layout/IconVerticalSolidList"/>
    <dgm:cxn modelId="{7AEDB650-21AB-47C6-A9F0-300256B4E7C2}" type="presParOf" srcId="{5832BFDB-130D-4D48-A4C3-44CBEAFB2C5A}" destId="{1D102C16-0DDF-4DA0-95D1-A56F0B48DF1C}" srcOrd="0" destOrd="0" presId="urn:microsoft.com/office/officeart/2018/2/layout/IconVerticalSolidList"/>
    <dgm:cxn modelId="{958ECD50-78BA-4CE6-88B5-3ADF5E00D658}" type="presParOf" srcId="{5832BFDB-130D-4D48-A4C3-44CBEAFB2C5A}" destId="{141BC21F-004E-4DCF-9E05-70C9EAC8CC21}" srcOrd="1" destOrd="0" presId="urn:microsoft.com/office/officeart/2018/2/layout/IconVerticalSolidList"/>
    <dgm:cxn modelId="{1C5735D0-8E62-45D7-9DD1-D29D2C536226}" type="presParOf" srcId="{5832BFDB-130D-4D48-A4C3-44CBEAFB2C5A}" destId="{4F5A16EF-72C6-40F1-A1DA-E0DC26334861}" srcOrd="2" destOrd="0" presId="urn:microsoft.com/office/officeart/2018/2/layout/IconVerticalSolidList"/>
    <dgm:cxn modelId="{43527122-3479-4396-8306-69636D519D60}" type="presParOf" srcId="{5832BFDB-130D-4D48-A4C3-44CBEAFB2C5A}" destId="{32502A6A-4ACA-4A07-96A1-3AA7A09E4D18}" srcOrd="3" destOrd="0" presId="urn:microsoft.com/office/officeart/2018/2/layout/IconVerticalSolidList"/>
    <dgm:cxn modelId="{409E28F4-9894-4199-BC62-88653A83C5FF}" type="presParOf" srcId="{FFF68A67-34D6-470C-A368-B05E39D7375F}" destId="{1AE5295E-56D3-4D18-9E4D-EE2905F48826}" srcOrd="1" destOrd="0" presId="urn:microsoft.com/office/officeart/2018/2/layout/IconVerticalSolidList"/>
    <dgm:cxn modelId="{85B11D33-0F4E-40DE-A7D0-FB2BBBEC1879}" type="presParOf" srcId="{FFF68A67-34D6-470C-A368-B05E39D7375F}" destId="{76495FA5-CA83-467D-A415-C61F35BEDB10}" srcOrd="2" destOrd="0" presId="urn:microsoft.com/office/officeart/2018/2/layout/IconVerticalSolidList"/>
    <dgm:cxn modelId="{6C793D0D-ECF2-4CF0-B629-65E5183A2D6D}" type="presParOf" srcId="{76495FA5-CA83-467D-A415-C61F35BEDB10}" destId="{04C426FB-083F-4384-9804-75A885ED132F}" srcOrd="0" destOrd="0" presId="urn:microsoft.com/office/officeart/2018/2/layout/IconVerticalSolidList"/>
    <dgm:cxn modelId="{45871741-4E52-491B-B1ED-C9BF337419A2}" type="presParOf" srcId="{76495FA5-CA83-467D-A415-C61F35BEDB10}" destId="{D97698A8-643C-4350-8ECB-7B8FB132D59E}" srcOrd="1" destOrd="0" presId="urn:microsoft.com/office/officeart/2018/2/layout/IconVerticalSolidList"/>
    <dgm:cxn modelId="{CD8D7B91-B9D4-4159-B1FF-6B0FD65033BE}" type="presParOf" srcId="{76495FA5-CA83-467D-A415-C61F35BEDB10}" destId="{7E77BCAC-535F-4F5E-B9A2-1580621A4035}" srcOrd="2" destOrd="0" presId="urn:microsoft.com/office/officeart/2018/2/layout/IconVerticalSolidList"/>
    <dgm:cxn modelId="{F442C7C4-9808-4337-918D-8A839434D79D}" type="presParOf" srcId="{76495FA5-CA83-467D-A415-C61F35BEDB10}" destId="{E88A5C9B-12F3-4CA1-9489-FBDB0C9423CC}" srcOrd="3" destOrd="0" presId="urn:microsoft.com/office/officeart/2018/2/layout/IconVerticalSolidList"/>
    <dgm:cxn modelId="{5C542708-070F-4FFC-BC21-8C896CC09800}" type="presParOf" srcId="{FFF68A67-34D6-470C-A368-B05E39D7375F}" destId="{E79888A0-1B99-4F20-8048-366873B8C8CF}" srcOrd="3" destOrd="0" presId="urn:microsoft.com/office/officeart/2018/2/layout/IconVerticalSolidList"/>
    <dgm:cxn modelId="{23B67551-FEB0-44CB-A821-758C31502F20}" type="presParOf" srcId="{FFF68A67-34D6-470C-A368-B05E39D7375F}" destId="{922F816F-CC2A-4648-A95C-0AF70898CBE0}" srcOrd="4" destOrd="0" presId="urn:microsoft.com/office/officeart/2018/2/layout/IconVerticalSolidList"/>
    <dgm:cxn modelId="{77908006-553F-4465-94BA-13E5252B927F}" type="presParOf" srcId="{922F816F-CC2A-4648-A95C-0AF70898CBE0}" destId="{4E3443D1-72F4-4787-8733-37D837E8BFED}" srcOrd="0" destOrd="0" presId="urn:microsoft.com/office/officeart/2018/2/layout/IconVerticalSolidList"/>
    <dgm:cxn modelId="{A8DC3B57-EFEC-4550-949F-3304619C9C81}" type="presParOf" srcId="{922F816F-CC2A-4648-A95C-0AF70898CBE0}" destId="{C4344E56-2089-4530-8850-C5614F1D2EAF}" srcOrd="1" destOrd="0" presId="urn:microsoft.com/office/officeart/2018/2/layout/IconVerticalSolidList"/>
    <dgm:cxn modelId="{99E08F9F-15C8-4481-AA9D-25434E56D6E2}" type="presParOf" srcId="{922F816F-CC2A-4648-A95C-0AF70898CBE0}" destId="{103C1278-2C6A-4193-8096-97E580A3DB42}" srcOrd="2" destOrd="0" presId="urn:microsoft.com/office/officeart/2018/2/layout/IconVerticalSolidList"/>
    <dgm:cxn modelId="{57A91E4A-F563-42A8-B204-23FC4DBB3C3E}" type="presParOf" srcId="{922F816F-CC2A-4648-A95C-0AF70898CBE0}" destId="{6B74ECF7-C253-4C5E-A75C-953F0B3A02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Look at 28B screen</a:t>
          </a:r>
        </a:p>
      </dgm:t>
      <dgm:extLst>
        <a:ext uri="{E40237B7-FDA0-4F09-8148-C483321AD2D9}">
          <dgm14:cNvPr xmlns:dgm14="http://schemas.microsoft.com/office/drawing/2010/diagram" id="0" name="" descr="Look at 28B screen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Document Prefix to Use</a:t>
          </a:r>
        </a:p>
      </dgm:t>
      <dgm:extLst>
        <a:ext uri="{E40237B7-FDA0-4F09-8148-C483321AD2D9}">
          <dgm14:cNvPr xmlns:dgm14="http://schemas.microsoft.com/office/drawing/2010/diagram" id="0" name="" descr="Document Prefix to Use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Available Batch Types</a:t>
          </a:r>
        </a:p>
      </dgm:t>
      <dgm:extLst>
        <a:ext uri="{E40237B7-FDA0-4F09-8148-C483321AD2D9}">
          <dgm14:cNvPr xmlns:dgm14="http://schemas.microsoft.com/office/drawing/2010/diagram" id="0" name="" descr="Available Batch Types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-17862" custLinFactNeighborY="-4062"/>
      <dgm:spPr>
        <a:solidFill>
          <a:srgbClr val="E7E6E6"/>
        </a:solidFill>
      </dgm:spPr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1" presStyleCnt="3" custLinFactNeighborX="-1209"/>
      <dgm:spPr>
        <a:solidFill>
          <a:srgbClr val="E7E6E6"/>
        </a:solidFill>
      </dgm:spPr>
    </dgm:pt>
    <dgm:pt modelId="{D97698A8-643C-4350-8ECB-7B8FB132D59E}" type="pres">
      <dgm:prSet presAssocID="{84588940-2D7D-4072-964A-A5F7B2222D6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1" presStyleCnt="3">
        <dgm:presLayoutVars>
          <dgm:chMax val="0"/>
          <dgm:chPref val="0"/>
        </dgm:presLayoutVars>
      </dgm:prSet>
      <dgm:spPr/>
    </dgm:pt>
    <dgm:pt modelId="{E79888A0-1B99-4F20-8048-366873B8C8CF}" type="pres">
      <dgm:prSet presAssocID="{AB37DBFA-9190-47A6-A332-95A2413E302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2" presStyleCnt="3" custLinFactNeighborX="0" custLinFactNeighborY="43"/>
      <dgm:spPr>
        <a:solidFill>
          <a:srgbClr val="E7E6E6"/>
        </a:solidFill>
      </dgm:spPr>
    </dgm:pt>
    <dgm:pt modelId="{C4344E56-2089-4530-8850-C5614F1D2EAF}" type="pres">
      <dgm:prSet presAssocID="{ACE18EF4-5229-4D61-A14C-E5E5B3DF9951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CF15615-BF04-4663-930D-FC270CF1296D}" type="presOf" srcId="{84588940-2D7D-4072-964A-A5F7B2222D6D}" destId="{E88A5C9B-12F3-4CA1-9489-FBDB0C9423CC}" srcOrd="0" destOrd="0" presId="urn:microsoft.com/office/officeart/2018/2/layout/IconVerticalSolidList"/>
    <dgm:cxn modelId="{A854F740-A355-4D8E-BD9E-2866A963A87D}" srcId="{37B8DC2B-2EDF-4B23-BADB-1C4B941670EF}" destId="{ACE18EF4-5229-4D61-A14C-E5E5B3DF9951}" srcOrd="2" destOrd="0" parTransId="{6F44EEC9-8B98-4D4C-90F7-33673CD93F59}" sibTransId="{6886A473-99CC-4209-88FE-48FADDE94BC4}"/>
    <dgm:cxn modelId="{C00E0D71-F7F0-4CF4-96BD-BCE0D25F238F}" type="presOf" srcId="{7EB58EA7-88C8-41F1-A2C9-601FC0F842CA}" destId="{32502A6A-4ACA-4A07-96A1-3AA7A09E4D18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1" destOrd="0" parTransId="{FFB33848-C605-49BD-A3F4-AEC76D203822}" sibTransId="{AB37DBFA-9190-47A6-A332-95A2413E3026}"/>
    <dgm:cxn modelId="{8C6456EB-6A48-48FB-8846-8B756CA20D12}" type="presOf" srcId="{ACE18EF4-5229-4D61-A14C-E5E5B3DF9951}" destId="{6B74ECF7-C253-4C5E-A75C-953F0B3A02BD}" srcOrd="0" destOrd="0" presId="urn:microsoft.com/office/officeart/2018/2/layout/IconVerticalSolidList"/>
    <dgm:cxn modelId="{52A8D533-DE11-422D-8A5B-57622BCB39D0}" type="presParOf" srcId="{FFF68A67-34D6-470C-A368-B05E39D7375F}" destId="{5832BFDB-130D-4D48-A4C3-44CBEAFB2C5A}" srcOrd="0" destOrd="0" presId="urn:microsoft.com/office/officeart/2018/2/layout/IconVerticalSolidList"/>
    <dgm:cxn modelId="{7AEDB650-21AB-47C6-A9F0-300256B4E7C2}" type="presParOf" srcId="{5832BFDB-130D-4D48-A4C3-44CBEAFB2C5A}" destId="{1D102C16-0DDF-4DA0-95D1-A56F0B48DF1C}" srcOrd="0" destOrd="0" presId="urn:microsoft.com/office/officeart/2018/2/layout/IconVerticalSolidList"/>
    <dgm:cxn modelId="{958ECD50-78BA-4CE6-88B5-3ADF5E00D658}" type="presParOf" srcId="{5832BFDB-130D-4D48-A4C3-44CBEAFB2C5A}" destId="{141BC21F-004E-4DCF-9E05-70C9EAC8CC21}" srcOrd="1" destOrd="0" presId="urn:microsoft.com/office/officeart/2018/2/layout/IconVerticalSolidList"/>
    <dgm:cxn modelId="{1C5735D0-8E62-45D7-9DD1-D29D2C536226}" type="presParOf" srcId="{5832BFDB-130D-4D48-A4C3-44CBEAFB2C5A}" destId="{4F5A16EF-72C6-40F1-A1DA-E0DC26334861}" srcOrd="2" destOrd="0" presId="urn:microsoft.com/office/officeart/2018/2/layout/IconVerticalSolidList"/>
    <dgm:cxn modelId="{43527122-3479-4396-8306-69636D519D60}" type="presParOf" srcId="{5832BFDB-130D-4D48-A4C3-44CBEAFB2C5A}" destId="{32502A6A-4ACA-4A07-96A1-3AA7A09E4D18}" srcOrd="3" destOrd="0" presId="urn:microsoft.com/office/officeart/2018/2/layout/IconVerticalSolidList"/>
    <dgm:cxn modelId="{409E28F4-9894-4199-BC62-88653A83C5FF}" type="presParOf" srcId="{FFF68A67-34D6-470C-A368-B05E39D7375F}" destId="{1AE5295E-56D3-4D18-9E4D-EE2905F48826}" srcOrd="1" destOrd="0" presId="urn:microsoft.com/office/officeart/2018/2/layout/IconVerticalSolidList"/>
    <dgm:cxn modelId="{85B11D33-0F4E-40DE-A7D0-FB2BBBEC1879}" type="presParOf" srcId="{FFF68A67-34D6-470C-A368-B05E39D7375F}" destId="{76495FA5-CA83-467D-A415-C61F35BEDB10}" srcOrd="2" destOrd="0" presId="urn:microsoft.com/office/officeart/2018/2/layout/IconVerticalSolidList"/>
    <dgm:cxn modelId="{6C793D0D-ECF2-4CF0-B629-65E5183A2D6D}" type="presParOf" srcId="{76495FA5-CA83-467D-A415-C61F35BEDB10}" destId="{04C426FB-083F-4384-9804-75A885ED132F}" srcOrd="0" destOrd="0" presId="urn:microsoft.com/office/officeart/2018/2/layout/IconVerticalSolidList"/>
    <dgm:cxn modelId="{45871741-4E52-491B-B1ED-C9BF337419A2}" type="presParOf" srcId="{76495FA5-CA83-467D-A415-C61F35BEDB10}" destId="{D97698A8-643C-4350-8ECB-7B8FB132D59E}" srcOrd="1" destOrd="0" presId="urn:microsoft.com/office/officeart/2018/2/layout/IconVerticalSolidList"/>
    <dgm:cxn modelId="{CD8D7B91-B9D4-4159-B1FF-6B0FD65033BE}" type="presParOf" srcId="{76495FA5-CA83-467D-A415-C61F35BEDB10}" destId="{7E77BCAC-535F-4F5E-B9A2-1580621A4035}" srcOrd="2" destOrd="0" presId="urn:microsoft.com/office/officeart/2018/2/layout/IconVerticalSolidList"/>
    <dgm:cxn modelId="{F442C7C4-9808-4337-918D-8A839434D79D}" type="presParOf" srcId="{76495FA5-CA83-467D-A415-C61F35BEDB10}" destId="{E88A5C9B-12F3-4CA1-9489-FBDB0C9423CC}" srcOrd="3" destOrd="0" presId="urn:microsoft.com/office/officeart/2018/2/layout/IconVerticalSolidList"/>
    <dgm:cxn modelId="{5C542708-070F-4FFC-BC21-8C896CC09800}" type="presParOf" srcId="{FFF68A67-34D6-470C-A368-B05E39D7375F}" destId="{E79888A0-1B99-4F20-8048-366873B8C8CF}" srcOrd="3" destOrd="0" presId="urn:microsoft.com/office/officeart/2018/2/layout/IconVerticalSolidList"/>
    <dgm:cxn modelId="{23B67551-FEB0-44CB-A821-758C31502F20}" type="presParOf" srcId="{FFF68A67-34D6-470C-A368-B05E39D7375F}" destId="{922F816F-CC2A-4648-A95C-0AF70898CBE0}" srcOrd="4" destOrd="0" presId="urn:microsoft.com/office/officeart/2018/2/layout/IconVerticalSolidList"/>
    <dgm:cxn modelId="{77908006-553F-4465-94BA-13E5252B927F}" type="presParOf" srcId="{922F816F-CC2A-4648-A95C-0AF70898CBE0}" destId="{4E3443D1-72F4-4787-8733-37D837E8BFED}" srcOrd="0" destOrd="0" presId="urn:microsoft.com/office/officeart/2018/2/layout/IconVerticalSolidList"/>
    <dgm:cxn modelId="{A8DC3B57-EFEC-4550-949F-3304619C9C81}" type="presParOf" srcId="{922F816F-CC2A-4648-A95C-0AF70898CBE0}" destId="{C4344E56-2089-4530-8850-C5614F1D2EAF}" srcOrd="1" destOrd="0" presId="urn:microsoft.com/office/officeart/2018/2/layout/IconVerticalSolidList"/>
    <dgm:cxn modelId="{99E08F9F-15C8-4481-AA9D-25434E56D6E2}" type="presParOf" srcId="{922F816F-CC2A-4648-A95C-0AF70898CBE0}" destId="{103C1278-2C6A-4193-8096-97E580A3DB42}" srcOrd="2" destOrd="0" presId="urn:microsoft.com/office/officeart/2018/2/layout/IconVerticalSolidList"/>
    <dgm:cxn modelId="{57A91E4A-F563-42A8-B204-23FC4DBB3C3E}" type="presParOf" srcId="{922F816F-CC2A-4648-A95C-0AF70898CBE0}" destId="{6B74ECF7-C253-4C5E-A75C-953F0B3A02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7B8DC2B-2EDF-4B23-BADB-1C4B941670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EB58EA7-88C8-41F1-A2C9-601FC0F842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What User Class Needed?</a:t>
          </a:r>
        </a:p>
      </dgm:t>
      <dgm:extLst>
        <a:ext uri="{E40237B7-FDA0-4F09-8148-C483321AD2D9}">
          <dgm14:cNvPr xmlns:dgm14="http://schemas.microsoft.com/office/drawing/2010/diagram" id="0" name="" descr="What User Class Needed?&#10;"/>
        </a:ext>
      </dgm:extLst>
    </dgm:pt>
    <dgm:pt modelId="{EFAE8A07-FAFE-4C88-81A2-0B908182D68F}" type="parTrans" cxnId="{E08F5F52-2466-49E2-96C8-05EC3B9C2992}">
      <dgm:prSet/>
      <dgm:spPr/>
      <dgm:t>
        <a:bodyPr/>
        <a:lstStyle/>
        <a:p>
          <a:endParaRPr lang="en-US"/>
        </a:p>
      </dgm:t>
    </dgm:pt>
    <dgm:pt modelId="{F263E51C-C803-4DEE-89C6-1FCA3B20F716}" type="sibTrans" cxnId="{E08F5F52-2466-49E2-96C8-05EC3B9C2992}">
      <dgm:prSet/>
      <dgm:spPr/>
      <dgm:t>
        <a:bodyPr/>
        <a:lstStyle/>
        <a:p>
          <a:endParaRPr lang="en-US"/>
        </a:p>
      </dgm:t>
    </dgm:pt>
    <dgm:pt modelId="{84588940-2D7D-4072-964A-A5F7B2222D6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T-code Spreadsheet</a:t>
          </a:r>
        </a:p>
      </dgm:t>
      <dgm:extLst>
        <a:ext uri="{E40237B7-FDA0-4F09-8148-C483321AD2D9}">
          <dgm14:cNvPr xmlns:dgm14="http://schemas.microsoft.com/office/drawing/2010/diagram" id="0" name="" descr="T-Code Spreadsheet&#10;"/>
        </a:ext>
      </dgm:extLst>
    </dgm:pt>
    <dgm:pt modelId="{FFB33848-C605-49BD-A3F4-AEC76D203822}" type="parTrans" cxnId="{C0E544D5-3EEE-4D36-B234-9DF60E91371B}">
      <dgm:prSet/>
      <dgm:spPr/>
      <dgm:t>
        <a:bodyPr/>
        <a:lstStyle/>
        <a:p>
          <a:endParaRPr lang="en-US"/>
        </a:p>
      </dgm:t>
    </dgm:pt>
    <dgm:pt modelId="{AB37DBFA-9190-47A6-A332-95A2413E3026}" type="sibTrans" cxnId="{C0E544D5-3EEE-4D36-B234-9DF60E91371B}">
      <dgm:prSet/>
      <dgm:spPr/>
      <dgm:t>
        <a:bodyPr/>
        <a:lstStyle/>
        <a:p>
          <a:endParaRPr lang="en-US"/>
        </a:p>
      </dgm:t>
    </dgm:pt>
    <dgm:pt modelId="{ACE18EF4-5229-4D61-A14C-E5E5B3DF99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R*STARS D66 Profile</a:t>
          </a:r>
        </a:p>
      </dgm:t>
      <dgm:extLst>
        <a:ext uri="{E40237B7-FDA0-4F09-8148-C483321AD2D9}">
          <dgm14:cNvPr xmlns:dgm14="http://schemas.microsoft.com/office/drawing/2010/diagram" id="0" name="" descr="R*STARS D66 Profile&#10;"/>
        </a:ext>
      </dgm:extLst>
    </dgm:pt>
    <dgm:pt modelId="{6F44EEC9-8B98-4D4C-90F7-33673CD93F59}" type="parTrans" cxnId="{A854F740-A355-4D8E-BD9E-2866A963A87D}">
      <dgm:prSet/>
      <dgm:spPr/>
      <dgm:t>
        <a:bodyPr/>
        <a:lstStyle/>
        <a:p>
          <a:endParaRPr lang="en-US"/>
        </a:p>
      </dgm:t>
    </dgm:pt>
    <dgm:pt modelId="{6886A473-99CC-4209-88FE-48FADDE94BC4}" type="sibTrans" cxnId="{A854F740-A355-4D8E-BD9E-2866A963A87D}">
      <dgm:prSet/>
      <dgm:spPr/>
      <dgm:t>
        <a:bodyPr/>
        <a:lstStyle/>
        <a:p>
          <a:endParaRPr lang="en-US"/>
        </a:p>
      </dgm:t>
    </dgm:pt>
    <dgm:pt modelId="{FFF68A67-34D6-470C-A368-B05E39D7375F}" type="pres">
      <dgm:prSet presAssocID="{37B8DC2B-2EDF-4B23-BADB-1C4B941670EF}" presName="root" presStyleCnt="0">
        <dgm:presLayoutVars>
          <dgm:dir/>
          <dgm:resizeHandles val="exact"/>
        </dgm:presLayoutVars>
      </dgm:prSet>
      <dgm:spPr/>
    </dgm:pt>
    <dgm:pt modelId="{5832BFDB-130D-4D48-A4C3-44CBEAFB2C5A}" type="pres">
      <dgm:prSet presAssocID="{7EB58EA7-88C8-41F1-A2C9-601FC0F842CA}" presName="compNode" presStyleCnt="0"/>
      <dgm:spPr/>
    </dgm:pt>
    <dgm:pt modelId="{1D102C16-0DDF-4DA0-95D1-A56F0B48DF1C}" type="pres">
      <dgm:prSet presAssocID="{7EB58EA7-88C8-41F1-A2C9-601FC0F842CA}" presName="bgRect" presStyleLbl="bgShp" presStyleIdx="0" presStyleCnt="3" custLinFactNeighborX="-20106" custLinFactNeighborY="-43"/>
      <dgm:spPr>
        <a:solidFill>
          <a:srgbClr val="E7E6E6"/>
        </a:solidFill>
      </dgm:spPr>
    </dgm:pt>
    <dgm:pt modelId="{141BC21F-004E-4DCF-9E05-70C9EAC8CC21}" type="pres">
      <dgm:prSet presAssocID="{7EB58EA7-88C8-41F1-A2C9-601FC0F842CA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F5A16EF-72C6-40F1-A1DA-E0DC26334861}" type="pres">
      <dgm:prSet presAssocID="{7EB58EA7-88C8-41F1-A2C9-601FC0F842CA}" presName="spaceRect" presStyleCnt="0"/>
      <dgm:spPr/>
    </dgm:pt>
    <dgm:pt modelId="{32502A6A-4ACA-4A07-96A1-3AA7A09E4D18}" type="pres">
      <dgm:prSet presAssocID="{7EB58EA7-88C8-41F1-A2C9-601FC0F842CA}" presName="parTx" presStyleLbl="revTx" presStyleIdx="0" presStyleCnt="3">
        <dgm:presLayoutVars>
          <dgm:chMax val="0"/>
          <dgm:chPref val="0"/>
        </dgm:presLayoutVars>
      </dgm:prSet>
      <dgm:spPr/>
    </dgm:pt>
    <dgm:pt modelId="{1AE5295E-56D3-4D18-9E4D-EE2905F48826}" type="pres">
      <dgm:prSet presAssocID="{F263E51C-C803-4DEE-89C6-1FCA3B20F716}" presName="sibTrans" presStyleCnt="0"/>
      <dgm:spPr/>
    </dgm:pt>
    <dgm:pt modelId="{922F816F-CC2A-4648-A95C-0AF70898CBE0}" type="pres">
      <dgm:prSet presAssocID="{ACE18EF4-5229-4D61-A14C-E5E5B3DF9951}" presName="compNode" presStyleCnt="0"/>
      <dgm:spPr/>
    </dgm:pt>
    <dgm:pt modelId="{4E3443D1-72F4-4787-8733-37D837E8BFED}" type="pres">
      <dgm:prSet presAssocID="{ACE18EF4-5229-4D61-A14C-E5E5B3DF9951}" presName="bgRect" presStyleLbl="bgShp" presStyleIdx="1" presStyleCnt="3" custLinFactNeighborX="0" custLinFactNeighborY="43"/>
      <dgm:spPr>
        <a:solidFill>
          <a:srgbClr val="E7E6E6"/>
        </a:solidFill>
      </dgm:spPr>
    </dgm:pt>
    <dgm:pt modelId="{C4344E56-2089-4530-8850-C5614F1D2EAF}" type="pres">
      <dgm:prSet presAssocID="{ACE18EF4-5229-4D61-A14C-E5E5B3DF9951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03C1278-2C6A-4193-8096-97E580A3DB42}" type="pres">
      <dgm:prSet presAssocID="{ACE18EF4-5229-4D61-A14C-E5E5B3DF9951}" presName="spaceRect" presStyleCnt="0"/>
      <dgm:spPr/>
    </dgm:pt>
    <dgm:pt modelId="{6B74ECF7-C253-4C5E-A75C-953F0B3A02BD}" type="pres">
      <dgm:prSet presAssocID="{ACE18EF4-5229-4D61-A14C-E5E5B3DF9951}" presName="parTx" presStyleLbl="revTx" presStyleIdx="1" presStyleCnt="3">
        <dgm:presLayoutVars>
          <dgm:chMax val="0"/>
          <dgm:chPref val="0"/>
        </dgm:presLayoutVars>
      </dgm:prSet>
      <dgm:spPr/>
    </dgm:pt>
    <dgm:pt modelId="{86A54E05-1DDB-4B3C-806F-76C4DD440322}" type="pres">
      <dgm:prSet presAssocID="{6886A473-99CC-4209-88FE-48FADDE94BC4}" presName="sibTrans" presStyleCnt="0"/>
      <dgm:spPr/>
    </dgm:pt>
    <dgm:pt modelId="{76495FA5-CA83-467D-A415-C61F35BEDB10}" type="pres">
      <dgm:prSet presAssocID="{84588940-2D7D-4072-964A-A5F7B2222D6D}" presName="compNode" presStyleCnt="0"/>
      <dgm:spPr/>
    </dgm:pt>
    <dgm:pt modelId="{04C426FB-083F-4384-9804-75A885ED132F}" type="pres">
      <dgm:prSet presAssocID="{84588940-2D7D-4072-964A-A5F7B2222D6D}" presName="bgRect" presStyleLbl="bgShp" presStyleIdx="2" presStyleCnt="3" custLinFactNeighborX="-1209"/>
      <dgm:spPr>
        <a:solidFill>
          <a:srgbClr val="E7E6E6"/>
        </a:solidFill>
      </dgm:spPr>
    </dgm:pt>
    <dgm:pt modelId="{D97698A8-643C-4350-8ECB-7B8FB132D59E}" type="pres">
      <dgm:prSet presAssocID="{84588940-2D7D-4072-964A-A5F7B2222D6D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E77BCAC-535F-4F5E-B9A2-1580621A4035}" type="pres">
      <dgm:prSet presAssocID="{84588940-2D7D-4072-964A-A5F7B2222D6D}" presName="spaceRect" presStyleCnt="0"/>
      <dgm:spPr/>
    </dgm:pt>
    <dgm:pt modelId="{E88A5C9B-12F3-4CA1-9489-FBDB0C9423CC}" type="pres">
      <dgm:prSet presAssocID="{84588940-2D7D-4072-964A-A5F7B2222D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854F740-A355-4D8E-BD9E-2866A963A87D}" srcId="{37B8DC2B-2EDF-4B23-BADB-1C4B941670EF}" destId="{ACE18EF4-5229-4D61-A14C-E5E5B3DF9951}" srcOrd="1" destOrd="0" parTransId="{6F44EEC9-8B98-4D4C-90F7-33673CD93F59}" sibTransId="{6886A473-99CC-4209-88FE-48FADDE94BC4}"/>
    <dgm:cxn modelId="{63C12344-1316-483F-9606-4C0C3AD0894A}" type="presOf" srcId="{ACE18EF4-5229-4D61-A14C-E5E5B3DF9951}" destId="{6B74ECF7-C253-4C5E-A75C-953F0B3A02BD}" srcOrd="0" destOrd="0" presId="urn:microsoft.com/office/officeart/2018/2/layout/IconVerticalSolidList"/>
    <dgm:cxn modelId="{E08F5F52-2466-49E2-96C8-05EC3B9C2992}" srcId="{37B8DC2B-2EDF-4B23-BADB-1C4B941670EF}" destId="{7EB58EA7-88C8-41F1-A2C9-601FC0F842CA}" srcOrd="0" destOrd="0" parTransId="{EFAE8A07-FAFE-4C88-81A2-0B908182D68F}" sibTransId="{F263E51C-C803-4DEE-89C6-1FCA3B20F716}"/>
    <dgm:cxn modelId="{1D8D8FA3-9185-42ED-B7CD-A73BE6290B39}" type="presOf" srcId="{84588940-2D7D-4072-964A-A5F7B2222D6D}" destId="{E88A5C9B-12F3-4CA1-9489-FBDB0C9423CC}" srcOrd="0" destOrd="0" presId="urn:microsoft.com/office/officeart/2018/2/layout/IconVerticalSolidList"/>
    <dgm:cxn modelId="{E2480AC1-876A-4741-B695-338FFE428E40}" type="presOf" srcId="{37B8DC2B-2EDF-4B23-BADB-1C4B941670EF}" destId="{FFF68A67-34D6-470C-A368-B05E39D7375F}" srcOrd="0" destOrd="0" presId="urn:microsoft.com/office/officeart/2018/2/layout/IconVerticalSolidList"/>
    <dgm:cxn modelId="{C0E544D5-3EEE-4D36-B234-9DF60E91371B}" srcId="{37B8DC2B-2EDF-4B23-BADB-1C4B941670EF}" destId="{84588940-2D7D-4072-964A-A5F7B2222D6D}" srcOrd="2" destOrd="0" parTransId="{FFB33848-C605-49BD-A3F4-AEC76D203822}" sibTransId="{AB37DBFA-9190-47A6-A332-95A2413E3026}"/>
    <dgm:cxn modelId="{47AF19FF-A7EE-4297-B836-9CA66E449A05}" type="presOf" srcId="{7EB58EA7-88C8-41F1-A2C9-601FC0F842CA}" destId="{32502A6A-4ACA-4A07-96A1-3AA7A09E4D18}" srcOrd="0" destOrd="0" presId="urn:microsoft.com/office/officeart/2018/2/layout/IconVerticalSolidList"/>
    <dgm:cxn modelId="{88D2B415-F51C-4900-9455-021CBAFDB095}" type="presParOf" srcId="{FFF68A67-34D6-470C-A368-B05E39D7375F}" destId="{5832BFDB-130D-4D48-A4C3-44CBEAFB2C5A}" srcOrd="0" destOrd="0" presId="urn:microsoft.com/office/officeart/2018/2/layout/IconVerticalSolidList"/>
    <dgm:cxn modelId="{FCEE374F-775A-4165-A03C-6CC705685A45}" type="presParOf" srcId="{5832BFDB-130D-4D48-A4C3-44CBEAFB2C5A}" destId="{1D102C16-0DDF-4DA0-95D1-A56F0B48DF1C}" srcOrd="0" destOrd="0" presId="urn:microsoft.com/office/officeart/2018/2/layout/IconVerticalSolidList"/>
    <dgm:cxn modelId="{4358F89E-E0B5-4643-B622-AA10711F86EA}" type="presParOf" srcId="{5832BFDB-130D-4D48-A4C3-44CBEAFB2C5A}" destId="{141BC21F-004E-4DCF-9E05-70C9EAC8CC21}" srcOrd="1" destOrd="0" presId="urn:microsoft.com/office/officeart/2018/2/layout/IconVerticalSolidList"/>
    <dgm:cxn modelId="{70DD18C1-6F99-4614-AB6B-F4BB29C51FA1}" type="presParOf" srcId="{5832BFDB-130D-4D48-A4C3-44CBEAFB2C5A}" destId="{4F5A16EF-72C6-40F1-A1DA-E0DC26334861}" srcOrd="2" destOrd="0" presId="urn:microsoft.com/office/officeart/2018/2/layout/IconVerticalSolidList"/>
    <dgm:cxn modelId="{820179C7-18E5-4FC2-8868-C4E8D0ED8AFC}" type="presParOf" srcId="{5832BFDB-130D-4D48-A4C3-44CBEAFB2C5A}" destId="{32502A6A-4ACA-4A07-96A1-3AA7A09E4D18}" srcOrd="3" destOrd="0" presId="urn:microsoft.com/office/officeart/2018/2/layout/IconVerticalSolidList"/>
    <dgm:cxn modelId="{DFCCE66A-62A9-48E4-AE28-F8B60FDD8A86}" type="presParOf" srcId="{FFF68A67-34D6-470C-A368-B05E39D7375F}" destId="{1AE5295E-56D3-4D18-9E4D-EE2905F48826}" srcOrd="1" destOrd="0" presId="urn:microsoft.com/office/officeart/2018/2/layout/IconVerticalSolidList"/>
    <dgm:cxn modelId="{E07879C3-7F41-463B-BA5D-6EF17C5098E7}" type="presParOf" srcId="{FFF68A67-34D6-470C-A368-B05E39D7375F}" destId="{922F816F-CC2A-4648-A95C-0AF70898CBE0}" srcOrd="2" destOrd="0" presId="urn:microsoft.com/office/officeart/2018/2/layout/IconVerticalSolidList"/>
    <dgm:cxn modelId="{5D0C5ACB-CD60-49B7-A08C-90B81E0F2656}" type="presParOf" srcId="{922F816F-CC2A-4648-A95C-0AF70898CBE0}" destId="{4E3443D1-72F4-4787-8733-37D837E8BFED}" srcOrd="0" destOrd="0" presId="urn:microsoft.com/office/officeart/2018/2/layout/IconVerticalSolidList"/>
    <dgm:cxn modelId="{1B891F1D-F616-475D-B545-3A20F5DF4B2F}" type="presParOf" srcId="{922F816F-CC2A-4648-A95C-0AF70898CBE0}" destId="{C4344E56-2089-4530-8850-C5614F1D2EAF}" srcOrd="1" destOrd="0" presId="urn:microsoft.com/office/officeart/2018/2/layout/IconVerticalSolidList"/>
    <dgm:cxn modelId="{82EEEB50-BB2D-49C6-80C7-E27F7F46E63D}" type="presParOf" srcId="{922F816F-CC2A-4648-A95C-0AF70898CBE0}" destId="{103C1278-2C6A-4193-8096-97E580A3DB42}" srcOrd="2" destOrd="0" presId="urn:microsoft.com/office/officeart/2018/2/layout/IconVerticalSolidList"/>
    <dgm:cxn modelId="{D4480A83-B483-4664-843E-6F6005C22639}" type="presParOf" srcId="{922F816F-CC2A-4648-A95C-0AF70898CBE0}" destId="{6B74ECF7-C253-4C5E-A75C-953F0B3A02BD}" srcOrd="3" destOrd="0" presId="urn:microsoft.com/office/officeart/2018/2/layout/IconVerticalSolidList"/>
    <dgm:cxn modelId="{07F78C88-A34C-4E31-81AF-C6620CF33A0D}" type="presParOf" srcId="{FFF68A67-34D6-470C-A368-B05E39D7375F}" destId="{86A54E05-1DDB-4B3C-806F-76C4DD440322}" srcOrd="3" destOrd="0" presId="urn:microsoft.com/office/officeart/2018/2/layout/IconVerticalSolidList"/>
    <dgm:cxn modelId="{4D620060-8CE7-4F4C-ADF9-A3DC144B7BAF}" type="presParOf" srcId="{FFF68A67-34D6-470C-A368-B05E39D7375F}" destId="{76495FA5-CA83-467D-A415-C61F35BEDB10}" srcOrd="4" destOrd="0" presId="urn:microsoft.com/office/officeart/2018/2/layout/IconVerticalSolidList"/>
    <dgm:cxn modelId="{192E4CBB-C0E2-4A8F-A639-1A5040042F54}" type="presParOf" srcId="{76495FA5-CA83-467D-A415-C61F35BEDB10}" destId="{04C426FB-083F-4384-9804-75A885ED132F}" srcOrd="0" destOrd="0" presId="urn:microsoft.com/office/officeart/2018/2/layout/IconVerticalSolidList"/>
    <dgm:cxn modelId="{D51B1C05-5972-4043-A03A-6678513CCBB8}" type="presParOf" srcId="{76495FA5-CA83-467D-A415-C61F35BEDB10}" destId="{D97698A8-643C-4350-8ECB-7B8FB132D59E}" srcOrd="1" destOrd="0" presId="urn:microsoft.com/office/officeart/2018/2/layout/IconVerticalSolidList"/>
    <dgm:cxn modelId="{353FD49A-5727-4725-B6B6-5973C599AE4B}" type="presParOf" srcId="{76495FA5-CA83-467D-A415-C61F35BEDB10}" destId="{7E77BCAC-535F-4F5E-B9A2-1580621A4035}" srcOrd="2" destOrd="0" presId="urn:microsoft.com/office/officeart/2018/2/layout/IconVerticalSolidList"/>
    <dgm:cxn modelId="{F0129C3D-FD13-4968-AB02-811AAA1945E0}" type="presParOf" srcId="{76495FA5-CA83-467D-A415-C61F35BEDB10}" destId="{E88A5C9B-12F3-4CA1-9489-FBDB0C9423C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10515600" cy="1242935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435590" y="53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Simplifies transaction entry</a:t>
          </a:r>
        </a:p>
      </dsp:txBody>
      <dsp:txXfrm>
        <a:off x="1435590" y="531"/>
        <a:ext cx="9080009" cy="1242935"/>
      </dsp:txXfrm>
    </dsp:sp>
    <dsp:sp modelId="{04C426FB-083F-4384-9804-75A885ED132F}">
      <dsp:nvSpPr>
        <dsp:cNvPr id="0" name=""/>
        <dsp:cNvSpPr/>
      </dsp:nvSpPr>
      <dsp:spPr>
        <a:xfrm>
          <a:off x="0" y="1474690"/>
          <a:ext cx="10515600" cy="1242935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435590" y="155420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Debits and credits balance</a:t>
          </a:r>
        </a:p>
      </dsp:txBody>
      <dsp:txXfrm>
        <a:off x="1435590" y="1554201"/>
        <a:ext cx="9080009" cy="1242935"/>
      </dsp:txXfrm>
    </dsp:sp>
    <dsp:sp modelId="{4E3443D1-72F4-4787-8733-37D837E8BFED}">
      <dsp:nvSpPr>
        <dsp:cNvPr id="0" name=""/>
        <dsp:cNvSpPr/>
      </dsp:nvSpPr>
      <dsp:spPr>
        <a:xfrm>
          <a:off x="0" y="3052212"/>
          <a:ext cx="10515600" cy="1242935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435590" y="3107870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Standardize entry requirements</a:t>
          </a:r>
        </a:p>
      </dsp:txBody>
      <dsp:txXfrm>
        <a:off x="1435590" y="3107870"/>
        <a:ext cx="9080009" cy="12429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A54B1-E0C3-46E0-A0FD-0ACDDA26DF5F}">
      <dsp:nvSpPr>
        <dsp:cNvPr id="0" name=""/>
        <dsp:cNvSpPr/>
      </dsp:nvSpPr>
      <dsp:spPr>
        <a:xfrm>
          <a:off x="679050" y="5781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57E51-8A96-418F-B36E-4F297A8B70D9}">
      <dsp:nvSpPr>
        <dsp:cNvPr id="0" name=""/>
        <dsp:cNvSpPr/>
      </dsp:nvSpPr>
      <dsp:spPr>
        <a:xfrm>
          <a:off x="1081237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BB46A9-06C7-462B-A5F3-87B02378FA5A}">
      <dsp:nvSpPr>
        <dsp:cNvPr id="0" name=""/>
        <dsp:cNvSpPr/>
      </dsp:nvSpPr>
      <dsp:spPr>
        <a:xfrm>
          <a:off x="75768" y="3020898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defRPr cap="all"/>
          </a:pPr>
          <a:r>
            <a:rPr lang="en-US" sz="3000" kern="1200" cap="none" dirty="0"/>
            <a:t>Revenue? </a:t>
          </a:r>
        </a:p>
      </dsp:txBody>
      <dsp:txXfrm>
        <a:off x="75768" y="3020898"/>
        <a:ext cx="3093750" cy="720000"/>
      </dsp:txXfrm>
    </dsp:sp>
    <dsp:sp modelId="{1B151472-006B-4CCE-90F0-87A4E3FA3127}">
      <dsp:nvSpPr>
        <dsp:cNvPr id="0" name=""/>
        <dsp:cNvSpPr/>
      </dsp:nvSpPr>
      <dsp:spPr>
        <a:xfrm>
          <a:off x="4314206" y="5781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88F38-D6DB-4903-B203-A6CBA4133061}">
      <dsp:nvSpPr>
        <dsp:cNvPr id="0" name=""/>
        <dsp:cNvSpPr/>
      </dsp:nvSpPr>
      <dsp:spPr>
        <a:xfrm>
          <a:off x="4716393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38CEF-6528-4F06-A3E6-4637935B982E}">
      <dsp:nvSpPr>
        <dsp:cNvPr id="0" name=""/>
        <dsp:cNvSpPr/>
      </dsp:nvSpPr>
      <dsp:spPr>
        <a:xfrm>
          <a:off x="3710925" y="3020898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defRPr cap="all"/>
          </a:pPr>
          <a:r>
            <a:rPr lang="en-US" sz="3000" kern="1200" cap="none" dirty="0"/>
            <a:t>Expenditure?</a:t>
          </a:r>
        </a:p>
      </dsp:txBody>
      <dsp:txXfrm>
        <a:off x="3710925" y="3020898"/>
        <a:ext cx="3093750" cy="720000"/>
      </dsp:txXfrm>
    </dsp:sp>
    <dsp:sp modelId="{F3F3ABB5-A1F6-4D95-99A2-EE7742067F62}">
      <dsp:nvSpPr>
        <dsp:cNvPr id="0" name=""/>
        <dsp:cNvSpPr/>
      </dsp:nvSpPr>
      <dsp:spPr>
        <a:xfrm>
          <a:off x="7949362" y="5781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71F76A-AC5A-4DEE-9EF8-8841F0872537}">
      <dsp:nvSpPr>
        <dsp:cNvPr id="0" name=""/>
        <dsp:cNvSpPr/>
      </dsp:nvSpPr>
      <dsp:spPr>
        <a:xfrm>
          <a:off x="8351550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180F4-41A0-406E-A675-984B17401A00}">
      <dsp:nvSpPr>
        <dsp:cNvPr id="0" name=""/>
        <dsp:cNvSpPr/>
      </dsp:nvSpPr>
      <dsp:spPr>
        <a:xfrm>
          <a:off x="7346081" y="3020898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defRPr cap="all"/>
          </a:pPr>
          <a:r>
            <a:rPr lang="en-US" sz="3000" kern="1200" cap="none" dirty="0"/>
            <a:t>Transfer?</a:t>
          </a:r>
        </a:p>
      </dsp:txBody>
      <dsp:txXfrm>
        <a:off x="7346081" y="3020898"/>
        <a:ext cx="309375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10515600" cy="1242935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435590" y="53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Included on every T-code</a:t>
          </a:r>
        </a:p>
      </dsp:txBody>
      <dsp:txXfrm>
        <a:off x="1435590" y="531"/>
        <a:ext cx="9080009" cy="1242935"/>
      </dsp:txXfrm>
    </dsp:sp>
    <dsp:sp modelId="{04C426FB-083F-4384-9804-75A885ED132F}">
      <dsp:nvSpPr>
        <dsp:cNvPr id="0" name=""/>
        <dsp:cNvSpPr/>
      </dsp:nvSpPr>
      <dsp:spPr>
        <a:xfrm>
          <a:off x="0" y="1603371"/>
          <a:ext cx="10515600" cy="1242935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435590" y="155420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Updates GL Account balances</a:t>
          </a:r>
        </a:p>
      </dsp:txBody>
      <dsp:txXfrm>
        <a:off x="1435590" y="1554201"/>
        <a:ext cx="9080009" cy="1242935"/>
      </dsp:txXfrm>
    </dsp:sp>
    <dsp:sp modelId="{4E3443D1-72F4-4787-8733-37D837E8BFED}">
      <dsp:nvSpPr>
        <dsp:cNvPr id="0" name=""/>
        <dsp:cNvSpPr/>
      </dsp:nvSpPr>
      <dsp:spPr>
        <a:xfrm>
          <a:off x="0" y="3060254"/>
          <a:ext cx="10515600" cy="1242935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435590" y="3107870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Effects Balance Sheet – DAFR6620</a:t>
          </a:r>
        </a:p>
      </dsp:txBody>
      <dsp:txXfrm>
        <a:off x="1435590" y="3107870"/>
        <a:ext cx="9080009" cy="12429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607903" y="594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hlinkClick xmlns:r="http://schemas.openxmlformats.org/officeDocument/2006/relationships" r:id="rId2"/>
            </a:rPr>
            <a:t>OAM 60.10.00 Definitions</a:t>
          </a:r>
          <a:endParaRPr lang="en-US" sz="2800" kern="1200" dirty="0"/>
        </a:p>
      </dsp:txBody>
      <dsp:txXfrm>
        <a:off x="1607903" y="594"/>
        <a:ext cx="4564296" cy="1392124"/>
      </dsp:txXfrm>
    </dsp:sp>
    <dsp:sp modelId="{04C426FB-083F-4384-9804-75A885ED132F}">
      <dsp:nvSpPr>
        <dsp:cNvPr id="0" name=""/>
        <dsp:cNvSpPr/>
      </dsp:nvSpPr>
      <dsp:spPr>
        <a:xfrm>
          <a:off x="0" y="174075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607903" y="1740750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hlinkClick xmlns:r="http://schemas.openxmlformats.org/officeDocument/2006/relationships" r:id="rId4"/>
            </a:rPr>
            <a:t>SFMS Website GL List</a:t>
          </a:r>
          <a:endParaRPr lang="en-US" sz="2800" kern="1200" dirty="0"/>
        </a:p>
      </dsp:txBody>
      <dsp:txXfrm>
        <a:off x="1607903" y="1740750"/>
        <a:ext cx="4564296" cy="1392124"/>
      </dsp:txXfrm>
    </dsp:sp>
    <dsp:sp modelId="{4E3443D1-72F4-4787-8733-37D837E8BFED}">
      <dsp:nvSpPr>
        <dsp:cNvPr id="0" name=""/>
        <dsp:cNvSpPr/>
      </dsp:nvSpPr>
      <dsp:spPr>
        <a:xfrm>
          <a:off x="0" y="348150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607903" y="3480905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R*STARS D31 Screen</a:t>
          </a:r>
        </a:p>
      </dsp:txBody>
      <dsp:txXfrm>
        <a:off x="1607903" y="3480905"/>
        <a:ext cx="4564296" cy="13921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10515600" cy="1242935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435590" y="53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Required for many T-codes</a:t>
          </a:r>
        </a:p>
      </dsp:txBody>
      <dsp:txXfrm>
        <a:off x="1435590" y="531"/>
        <a:ext cx="9080009" cy="1242935"/>
      </dsp:txXfrm>
    </dsp:sp>
    <dsp:sp modelId="{04C426FB-083F-4384-9804-75A885ED132F}">
      <dsp:nvSpPr>
        <dsp:cNvPr id="0" name=""/>
        <dsp:cNvSpPr/>
      </dsp:nvSpPr>
      <dsp:spPr>
        <a:xfrm>
          <a:off x="0" y="1603371"/>
          <a:ext cx="10515600" cy="1242935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435590" y="155420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Classifies revenue, expenditures &amp; transfers</a:t>
          </a:r>
        </a:p>
      </dsp:txBody>
      <dsp:txXfrm>
        <a:off x="1435590" y="1554201"/>
        <a:ext cx="9080009" cy="1242935"/>
      </dsp:txXfrm>
    </dsp:sp>
    <dsp:sp modelId="{4E3443D1-72F4-4787-8733-37D837E8BFED}">
      <dsp:nvSpPr>
        <dsp:cNvPr id="0" name=""/>
        <dsp:cNvSpPr/>
      </dsp:nvSpPr>
      <dsp:spPr>
        <a:xfrm>
          <a:off x="0" y="3108402"/>
          <a:ext cx="10515600" cy="1242935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435590" y="3107870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Effects Operating Statement – DAFR6610</a:t>
          </a:r>
        </a:p>
      </dsp:txBody>
      <dsp:txXfrm>
        <a:off x="1435590" y="3107870"/>
        <a:ext cx="9080009" cy="12429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607903" y="594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hlinkClick xmlns:r="http://schemas.openxmlformats.org/officeDocument/2006/relationships" r:id="rId2"/>
            </a:rPr>
            <a:t>OAM 60.30.00 Definitions</a:t>
          </a:r>
          <a:endParaRPr lang="en-US" sz="2800" kern="1200" dirty="0"/>
        </a:p>
      </dsp:txBody>
      <dsp:txXfrm>
        <a:off x="1607903" y="594"/>
        <a:ext cx="4564296" cy="1392124"/>
      </dsp:txXfrm>
    </dsp:sp>
    <dsp:sp modelId="{04C426FB-083F-4384-9804-75A885ED132F}">
      <dsp:nvSpPr>
        <dsp:cNvPr id="0" name=""/>
        <dsp:cNvSpPr/>
      </dsp:nvSpPr>
      <dsp:spPr>
        <a:xfrm>
          <a:off x="0" y="174075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607903" y="1740750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hlinkClick xmlns:r="http://schemas.openxmlformats.org/officeDocument/2006/relationships" r:id="rId4"/>
            </a:rPr>
            <a:t>SFMS Website COBJ List</a:t>
          </a:r>
          <a:endParaRPr lang="en-US" sz="2800" kern="1200" dirty="0"/>
        </a:p>
      </dsp:txBody>
      <dsp:txXfrm>
        <a:off x="1607903" y="1740750"/>
        <a:ext cx="4564296" cy="1392124"/>
      </dsp:txXfrm>
    </dsp:sp>
    <dsp:sp modelId="{4E3443D1-72F4-4787-8733-37D837E8BFED}">
      <dsp:nvSpPr>
        <dsp:cNvPr id="0" name=""/>
        <dsp:cNvSpPr/>
      </dsp:nvSpPr>
      <dsp:spPr>
        <a:xfrm>
          <a:off x="0" y="348150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607903" y="3480905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R*STARS D10 Screen</a:t>
          </a:r>
        </a:p>
      </dsp:txBody>
      <dsp:txXfrm>
        <a:off x="1607903" y="3480905"/>
        <a:ext cx="4564296" cy="13921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A54B1-E0C3-46E0-A0FD-0ACDDA26DF5F}">
      <dsp:nvSpPr>
        <dsp:cNvPr id="0" name=""/>
        <dsp:cNvSpPr/>
      </dsp:nvSpPr>
      <dsp:spPr>
        <a:xfrm>
          <a:off x="679050" y="4656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57E51-8A96-418F-B36E-4F297A8B70D9}">
      <dsp:nvSpPr>
        <dsp:cNvPr id="0" name=""/>
        <dsp:cNvSpPr/>
      </dsp:nvSpPr>
      <dsp:spPr>
        <a:xfrm>
          <a:off x="1081237" y="8678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BB46A9-06C7-462B-A5F3-87B02378FA5A}">
      <dsp:nvSpPr>
        <dsp:cNvPr id="0" name=""/>
        <dsp:cNvSpPr/>
      </dsp:nvSpPr>
      <dsp:spPr>
        <a:xfrm>
          <a:off x="75768" y="2898314"/>
          <a:ext cx="3093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 cap="none" dirty="0"/>
            <a:t>Which GL Accounts?</a:t>
          </a:r>
        </a:p>
      </dsp:txBody>
      <dsp:txXfrm>
        <a:off x="75768" y="2898314"/>
        <a:ext cx="3093750" cy="945000"/>
      </dsp:txXfrm>
    </dsp:sp>
    <dsp:sp modelId="{1B151472-006B-4CCE-90F0-87A4E3FA3127}">
      <dsp:nvSpPr>
        <dsp:cNvPr id="0" name=""/>
        <dsp:cNvSpPr/>
      </dsp:nvSpPr>
      <dsp:spPr>
        <a:xfrm>
          <a:off x="4314206" y="4656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88F38-D6DB-4903-B203-A6CBA4133061}">
      <dsp:nvSpPr>
        <dsp:cNvPr id="0" name=""/>
        <dsp:cNvSpPr/>
      </dsp:nvSpPr>
      <dsp:spPr>
        <a:xfrm>
          <a:off x="4716393" y="8678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38CEF-6528-4F06-A3E6-4637935B982E}">
      <dsp:nvSpPr>
        <dsp:cNvPr id="0" name=""/>
        <dsp:cNvSpPr/>
      </dsp:nvSpPr>
      <dsp:spPr>
        <a:xfrm>
          <a:off x="3710925" y="2898314"/>
          <a:ext cx="3093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 cap="none" dirty="0"/>
            <a:t>Is Comptroller Object needed?</a:t>
          </a:r>
        </a:p>
      </dsp:txBody>
      <dsp:txXfrm>
        <a:off x="3710925" y="2898314"/>
        <a:ext cx="3093750" cy="945000"/>
      </dsp:txXfrm>
    </dsp:sp>
    <dsp:sp modelId="{F3F3ABB5-A1F6-4D95-99A2-EE7742067F62}">
      <dsp:nvSpPr>
        <dsp:cNvPr id="0" name=""/>
        <dsp:cNvSpPr/>
      </dsp:nvSpPr>
      <dsp:spPr>
        <a:xfrm>
          <a:off x="7949362" y="4656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71F76A-AC5A-4DEE-9EF8-8841F0872537}">
      <dsp:nvSpPr>
        <dsp:cNvPr id="0" name=""/>
        <dsp:cNvSpPr/>
      </dsp:nvSpPr>
      <dsp:spPr>
        <a:xfrm>
          <a:off x="8351550" y="8678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180F4-41A0-406E-A675-984B17401A00}">
      <dsp:nvSpPr>
        <dsp:cNvPr id="0" name=""/>
        <dsp:cNvSpPr/>
      </dsp:nvSpPr>
      <dsp:spPr>
        <a:xfrm>
          <a:off x="7346081" y="2898314"/>
          <a:ext cx="3093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 cap="none" dirty="0"/>
            <a:t>Find T-code options</a:t>
          </a:r>
        </a:p>
      </dsp:txBody>
      <dsp:txXfrm>
        <a:off x="7346081" y="2898314"/>
        <a:ext cx="3093750" cy="945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6446837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607903" y="594"/>
          <a:ext cx="4838933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hlinkClick xmlns:r="http://schemas.openxmlformats.org/officeDocument/2006/relationships" r:id="rId2"/>
            </a:rPr>
            <a:t>SFMS T-code Spreadsheet</a:t>
          </a:r>
          <a:endParaRPr lang="en-US" sz="2800" kern="1200" dirty="0"/>
        </a:p>
      </dsp:txBody>
      <dsp:txXfrm>
        <a:off x="1607903" y="594"/>
        <a:ext cx="4838933" cy="1392124"/>
      </dsp:txXfrm>
    </dsp:sp>
    <dsp:sp modelId="{04C426FB-083F-4384-9804-75A885ED132F}">
      <dsp:nvSpPr>
        <dsp:cNvPr id="0" name=""/>
        <dsp:cNvSpPr/>
      </dsp:nvSpPr>
      <dsp:spPr>
        <a:xfrm>
          <a:off x="0" y="1740750"/>
          <a:ext cx="6446837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607903" y="1740750"/>
          <a:ext cx="4838933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Use T-charts</a:t>
          </a:r>
        </a:p>
      </dsp:txBody>
      <dsp:txXfrm>
        <a:off x="1607903" y="1740750"/>
        <a:ext cx="4838933" cy="1392124"/>
      </dsp:txXfrm>
    </dsp:sp>
    <dsp:sp modelId="{4E3443D1-72F4-4787-8733-37D837E8BFED}">
      <dsp:nvSpPr>
        <dsp:cNvPr id="0" name=""/>
        <dsp:cNvSpPr/>
      </dsp:nvSpPr>
      <dsp:spPr>
        <a:xfrm>
          <a:off x="0" y="3481500"/>
          <a:ext cx="6446837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607903" y="3480905"/>
          <a:ext cx="4838933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R*STARS 28A &amp; B Screens</a:t>
          </a:r>
        </a:p>
      </dsp:txBody>
      <dsp:txXfrm>
        <a:off x="1607903" y="3480905"/>
        <a:ext cx="4838933" cy="13921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A54B1-E0C3-46E0-A0FD-0ACDDA26DF5F}">
      <dsp:nvSpPr>
        <dsp:cNvPr id="0" name=""/>
        <dsp:cNvSpPr/>
      </dsp:nvSpPr>
      <dsp:spPr>
        <a:xfrm>
          <a:off x="679050" y="4656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57E51-8A96-418F-B36E-4F297A8B70D9}">
      <dsp:nvSpPr>
        <dsp:cNvPr id="0" name=""/>
        <dsp:cNvSpPr/>
      </dsp:nvSpPr>
      <dsp:spPr>
        <a:xfrm>
          <a:off x="1081237" y="8678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BB46A9-06C7-462B-A5F3-87B02378FA5A}">
      <dsp:nvSpPr>
        <dsp:cNvPr id="0" name=""/>
        <dsp:cNvSpPr/>
      </dsp:nvSpPr>
      <dsp:spPr>
        <a:xfrm>
          <a:off x="75768" y="2898314"/>
          <a:ext cx="3093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 cap="none" dirty="0"/>
            <a:t>One T-code option?</a:t>
          </a:r>
        </a:p>
      </dsp:txBody>
      <dsp:txXfrm>
        <a:off x="75768" y="2898314"/>
        <a:ext cx="3093750" cy="945000"/>
      </dsp:txXfrm>
    </dsp:sp>
    <dsp:sp modelId="{1B151472-006B-4CCE-90F0-87A4E3FA3127}">
      <dsp:nvSpPr>
        <dsp:cNvPr id="0" name=""/>
        <dsp:cNvSpPr/>
      </dsp:nvSpPr>
      <dsp:spPr>
        <a:xfrm>
          <a:off x="4314206" y="4656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88F38-D6DB-4903-B203-A6CBA4133061}">
      <dsp:nvSpPr>
        <dsp:cNvPr id="0" name=""/>
        <dsp:cNvSpPr/>
      </dsp:nvSpPr>
      <dsp:spPr>
        <a:xfrm>
          <a:off x="4716393" y="8678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38CEF-6528-4F06-A3E6-4637935B982E}">
      <dsp:nvSpPr>
        <dsp:cNvPr id="0" name=""/>
        <dsp:cNvSpPr/>
      </dsp:nvSpPr>
      <dsp:spPr>
        <a:xfrm>
          <a:off x="3710925" y="2898314"/>
          <a:ext cx="3093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 cap="none" dirty="0"/>
            <a:t>Multiple T-code options?</a:t>
          </a:r>
        </a:p>
      </dsp:txBody>
      <dsp:txXfrm>
        <a:off x="3710925" y="2898314"/>
        <a:ext cx="3093750" cy="945000"/>
      </dsp:txXfrm>
    </dsp:sp>
    <dsp:sp modelId="{F3F3ABB5-A1F6-4D95-99A2-EE7742067F62}">
      <dsp:nvSpPr>
        <dsp:cNvPr id="0" name=""/>
        <dsp:cNvSpPr/>
      </dsp:nvSpPr>
      <dsp:spPr>
        <a:xfrm>
          <a:off x="7949362" y="4656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71F76A-AC5A-4DEE-9EF8-8841F0872537}">
      <dsp:nvSpPr>
        <dsp:cNvPr id="0" name=""/>
        <dsp:cNvSpPr/>
      </dsp:nvSpPr>
      <dsp:spPr>
        <a:xfrm>
          <a:off x="8351550" y="8678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180F4-41A0-406E-A675-984B17401A00}">
      <dsp:nvSpPr>
        <dsp:cNvPr id="0" name=""/>
        <dsp:cNvSpPr/>
      </dsp:nvSpPr>
      <dsp:spPr>
        <a:xfrm>
          <a:off x="7346081" y="2898314"/>
          <a:ext cx="3093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 cap="none" dirty="0"/>
            <a:t>No T-code options?</a:t>
          </a:r>
        </a:p>
      </dsp:txBody>
      <dsp:txXfrm>
        <a:off x="7346081" y="2898314"/>
        <a:ext cx="3093750" cy="9450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607903" y="594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Confirm T-code is Active</a:t>
          </a:r>
        </a:p>
      </dsp:txBody>
      <dsp:txXfrm>
        <a:off x="1607903" y="594"/>
        <a:ext cx="4564296" cy="1392124"/>
      </dsp:txXfrm>
    </dsp:sp>
    <dsp:sp modelId="{04C426FB-083F-4384-9804-75A885ED132F}">
      <dsp:nvSpPr>
        <dsp:cNvPr id="0" name=""/>
        <dsp:cNvSpPr/>
      </dsp:nvSpPr>
      <dsp:spPr>
        <a:xfrm>
          <a:off x="0" y="174075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607903" y="1740750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T-code Title on 28A</a:t>
          </a:r>
        </a:p>
      </dsp:txBody>
      <dsp:txXfrm>
        <a:off x="1607903" y="1740750"/>
        <a:ext cx="4564296" cy="1392124"/>
      </dsp:txXfrm>
    </dsp:sp>
    <dsp:sp modelId="{4E3443D1-72F4-4787-8733-37D837E8BFED}">
      <dsp:nvSpPr>
        <dsp:cNvPr id="0" name=""/>
        <dsp:cNvSpPr/>
      </dsp:nvSpPr>
      <dsp:spPr>
        <a:xfrm>
          <a:off x="0" y="348150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607903" y="3480905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T-code Description on 28B</a:t>
          </a:r>
        </a:p>
      </dsp:txBody>
      <dsp:txXfrm>
        <a:off x="1607903" y="3480905"/>
        <a:ext cx="4564296" cy="139212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607903" y="594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Confirm T-codes are Active</a:t>
          </a:r>
        </a:p>
      </dsp:txBody>
      <dsp:txXfrm>
        <a:off x="1607903" y="594"/>
        <a:ext cx="4564296" cy="1392124"/>
      </dsp:txXfrm>
    </dsp:sp>
    <dsp:sp modelId="{04C426FB-083F-4384-9804-75A885ED132F}">
      <dsp:nvSpPr>
        <dsp:cNvPr id="0" name=""/>
        <dsp:cNvSpPr/>
      </dsp:nvSpPr>
      <dsp:spPr>
        <a:xfrm>
          <a:off x="0" y="174075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607903" y="1740750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T-code Title &amp; Descriptions</a:t>
          </a:r>
        </a:p>
      </dsp:txBody>
      <dsp:txXfrm>
        <a:off x="1607903" y="1740750"/>
        <a:ext cx="4564296" cy="1392124"/>
      </dsp:txXfrm>
    </dsp:sp>
    <dsp:sp modelId="{4E3443D1-72F4-4787-8733-37D837E8BFED}">
      <dsp:nvSpPr>
        <dsp:cNvPr id="0" name=""/>
        <dsp:cNvSpPr/>
      </dsp:nvSpPr>
      <dsp:spPr>
        <a:xfrm>
          <a:off x="0" y="348150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607903" y="3480905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Compare Differences</a:t>
          </a:r>
        </a:p>
      </dsp:txBody>
      <dsp:txXfrm>
        <a:off x="1607903" y="3480905"/>
        <a:ext cx="4564296" cy="13921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607903" y="594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Check your Understanding</a:t>
          </a:r>
        </a:p>
      </dsp:txBody>
      <dsp:txXfrm>
        <a:off x="1607903" y="594"/>
        <a:ext cx="4564296" cy="1392124"/>
      </dsp:txXfrm>
    </dsp:sp>
    <dsp:sp modelId="{04C426FB-083F-4384-9804-75A885ED132F}">
      <dsp:nvSpPr>
        <dsp:cNvPr id="0" name=""/>
        <dsp:cNvSpPr/>
      </dsp:nvSpPr>
      <dsp:spPr>
        <a:xfrm>
          <a:off x="0" y="174075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607903" y="1740750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Consider Multiple Entries</a:t>
          </a:r>
        </a:p>
      </dsp:txBody>
      <dsp:txXfrm>
        <a:off x="1607903" y="1740750"/>
        <a:ext cx="4564296" cy="1392124"/>
      </dsp:txXfrm>
    </dsp:sp>
    <dsp:sp modelId="{4E3443D1-72F4-4787-8733-37D837E8BFED}">
      <dsp:nvSpPr>
        <dsp:cNvPr id="0" name=""/>
        <dsp:cNvSpPr/>
      </dsp:nvSpPr>
      <dsp:spPr>
        <a:xfrm>
          <a:off x="0" y="348150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607903" y="3480905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Ask for Assistance</a:t>
          </a:r>
        </a:p>
      </dsp:txBody>
      <dsp:txXfrm>
        <a:off x="1607903" y="3480905"/>
        <a:ext cx="4564296" cy="139212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A54B1-E0C3-46E0-A0FD-0ACDDA26DF5F}">
      <dsp:nvSpPr>
        <dsp:cNvPr id="0" name=""/>
        <dsp:cNvSpPr/>
      </dsp:nvSpPr>
      <dsp:spPr>
        <a:xfrm>
          <a:off x="679050" y="4656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57E51-8A96-418F-B36E-4F297A8B70D9}">
      <dsp:nvSpPr>
        <dsp:cNvPr id="0" name=""/>
        <dsp:cNvSpPr/>
      </dsp:nvSpPr>
      <dsp:spPr>
        <a:xfrm>
          <a:off x="1081237" y="8678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BB46A9-06C7-462B-A5F3-87B02378FA5A}">
      <dsp:nvSpPr>
        <dsp:cNvPr id="0" name=""/>
        <dsp:cNvSpPr/>
      </dsp:nvSpPr>
      <dsp:spPr>
        <a:xfrm>
          <a:off x="75768" y="2898314"/>
          <a:ext cx="3093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defRPr cap="all"/>
          </a:pPr>
          <a:r>
            <a:rPr lang="en-US" sz="3000" kern="1200" cap="none" dirty="0"/>
            <a:t>Required Fields </a:t>
          </a:r>
        </a:p>
      </dsp:txBody>
      <dsp:txXfrm>
        <a:off x="75768" y="2898314"/>
        <a:ext cx="3093750" cy="945000"/>
      </dsp:txXfrm>
    </dsp:sp>
    <dsp:sp modelId="{1B151472-006B-4CCE-90F0-87A4E3FA3127}">
      <dsp:nvSpPr>
        <dsp:cNvPr id="0" name=""/>
        <dsp:cNvSpPr/>
      </dsp:nvSpPr>
      <dsp:spPr>
        <a:xfrm>
          <a:off x="4314206" y="4656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88F38-D6DB-4903-B203-A6CBA4133061}">
      <dsp:nvSpPr>
        <dsp:cNvPr id="0" name=""/>
        <dsp:cNvSpPr/>
      </dsp:nvSpPr>
      <dsp:spPr>
        <a:xfrm>
          <a:off x="4716393" y="8678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38CEF-6528-4F06-A3E6-4637935B982E}">
      <dsp:nvSpPr>
        <dsp:cNvPr id="0" name=""/>
        <dsp:cNvSpPr/>
      </dsp:nvSpPr>
      <dsp:spPr>
        <a:xfrm>
          <a:off x="3710925" y="2898314"/>
          <a:ext cx="3093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defRPr cap="all"/>
          </a:pPr>
          <a:r>
            <a:rPr lang="en-US" sz="3000" kern="1200" cap="none" dirty="0"/>
            <a:t>Document and Batch Type</a:t>
          </a:r>
        </a:p>
      </dsp:txBody>
      <dsp:txXfrm>
        <a:off x="3710925" y="2898314"/>
        <a:ext cx="3093750" cy="945000"/>
      </dsp:txXfrm>
    </dsp:sp>
    <dsp:sp modelId="{F3F3ABB5-A1F6-4D95-99A2-EE7742067F62}">
      <dsp:nvSpPr>
        <dsp:cNvPr id="0" name=""/>
        <dsp:cNvSpPr/>
      </dsp:nvSpPr>
      <dsp:spPr>
        <a:xfrm>
          <a:off x="7949362" y="465668"/>
          <a:ext cx="1887187" cy="1887187"/>
        </a:xfrm>
        <a:prstGeom prst="ellipse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71F76A-AC5A-4DEE-9EF8-8841F0872537}">
      <dsp:nvSpPr>
        <dsp:cNvPr id="0" name=""/>
        <dsp:cNvSpPr/>
      </dsp:nvSpPr>
      <dsp:spPr>
        <a:xfrm>
          <a:off x="8351550" y="8678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180F4-41A0-406E-A675-984B17401A00}">
      <dsp:nvSpPr>
        <dsp:cNvPr id="0" name=""/>
        <dsp:cNvSpPr/>
      </dsp:nvSpPr>
      <dsp:spPr>
        <a:xfrm>
          <a:off x="7346081" y="2898314"/>
          <a:ext cx="3093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defRPr cap="all"/>
          </a:pPr>
          <a:r>
            <a:rPr lang="en-US" sz="3000" kern="1200" cap="none" dirty="0"/>
            <a:t>User Class</a:t>
          </a:r>
        </a:p>
      </dsp:txBody>
      <dsp:txXfrm>
        <a:off x="7346081" y="2898314"/>
        <a:ext cx="3093750" cy="9450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607903" y="594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Look at 28A Indicators </a:t>
          </a:r>
        </a:p>
      </dsp:txBody>
      <dsp:txXfrm>
        <a:off x="1607903" y="594"/>
        <a:ext cx="4564296" cy="1392124"/>
      </dsp:txXfrm>
    </dsp:sp>
    <dsp:sp modelId="{04C426FB-083F-4384-9804-75A885ED132F}">
      <dsp:nvSpPr>
        <dsp:cNvPr id="0" name=""/>
        <dsp:cNvSpPr/>
      </dsp:nvSpPr>
      <dsp:spPr>
        <a:xfrm>
          <a:off x="0" y="174075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607903" y="1740750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fields are required?</a:t>
          </a:r>
        </a:p>
      </dsp:txBody>
      <dsp:txXfrm>
        <a:off x="1607903" y="1740750"/>
        <a:ext cx="4564296" cy="1392124"/>
      </dsp:txXfrm>
    </dsp:sp>
    <dsp:sp modelId="{4E3443D1-72F4-4787-8733-37D837E8BFED}">
      <dsp:nvSpPr>
        <dsp:cNvPr id="0" name=""/>
        <dsp:cNvSpPr/>
      </dsp:nvSpPr>
      <dsp:spPr>
        <a:xfrm>
          <a:off x="0" y="348150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607903" y="3480905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Any optional fields to add?</a:t>
          </a:r>
        </a:p>
      </dsp:txBody>
      <dsp:txXfrm>
        <a:off x="1607903" y="3480905"/>
        <a:ext cx="4564296" cy="139212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607903" y="594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Look at 28B screen</a:t>
          </a:r>
        </a:p>
      </dsp:txBody>
      <dsp:txXfrm>
        <a:off x="1607903" y="594"/>
        <a:ext cx="4564296" cy="1392124"/>
      </dsp:txXfrm>
    </dsp:sp>
    <dsp:sp modelId="{04C426FB-083F-4384-9804-75A885ED132F}">
      <dsp:nvSpPr>
        <dsp:cNvPr id="0" name=""/>
        <dsp:cNvSpPr/>
      </dsp:nvSpPr>
      <dsp:spPr>
        <a:xfrm>
          <a:off x="0" y="174075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607903" y="1740750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Document Prefix to Use</a:t>
          </a:r>
        </a:p>
      </dsp:txBody>
      <dsp:txXfrm>
        <a:off x="1607903" y="1740750"/>
        <a:ext cx="4564296" cy="1392124"/>
      </dsp:txXfrm>
    </dsp:sp>
    <dsp:sp modelId="{4E3443D1-72F4-4787-8733-37D837E8BFED}">
      <dsp:nvSpPr>
        <dsp:cNvPr id="0" name=""/>
        <dsp:cNvSpPr/>
      </dsp:nvSpPr>
      <dsp:spPr>
        <a:xfrm>
          <a:off x="0" y="348150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607903" y="3480905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Available Batch Types</a:t>
          </a:r>
        </a:p>
      </dsp:txBody>
      <dsp:txXfrm>
        <a:off x="1607903" y="3480905"/>
        <a:ext cx="4564296" cy="139212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02C16-0DDF-4DA0-95D1-A56F0B48DF1C}">
      <dsp:nvSpPr>
        <dsp:cNvPr id="0" name=""/>
        <dsp:cNvSpPr/>
      </dsp:nvSpPr>
      <dsp:spPr>
        <a:xfrm>
          <a:off x="0" y="0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BC21F-004E-4DCF-9E05-70C9EAC8CC21}">
      <dsp:nvSpPr>
        <dsp:cNvPr id="0" name=""/>
        <dsp:cNvSpPr/>
      </dsp:nvSpPr>
      <dsp:spPr>
        <a:xfrm>
          <a:off x="421117" y="313822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2A6A-4ACA-4A07-96A1-3AA7A09E4D18}">
      <dsp:nvSpPr>
        <dsp:cNvPr id="0" name=""/>
        <dsp:cNvSpPr/>
      </dsp:nvSpPr>
      <dsp:spPr>
        <a:xfrm>
          <a:off x="1607903" y="594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What User Class Needed?</a:t>
          </a:r>
        </a:p>
      </dsp:txBody>
      <dsp:txXfrm>
        <a:off x="1607903" y="594"/>
        <a:ext cx="4564296" cy="1392124"/>
      </dsp:txXfrm>
    </dsp:sp>
    <dsp:sp modelId="{4E3443D1-72F4-4787-8733-37D837E8BFED}">
      <dsp:nvSpPr>
        <dsp:cNvPr id="0" name=""/>
        <dsp:cNvSpPr/>
      </dsp:nvSpPr>
      <dsp:spPr>
        <a:xfrm>
          <a:off x="0" y="1741348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44E56-2089-4530-8850-C5614F1D2EAF}">
      <dsp:nvSpPr>
        <dsp:cNvPr id="0" name=""/>
        <dsp:cNvSpPr/>
      </dsp:nvSpPr>
      <dsp:spPr>
        <a:xfrm>
          <a:off x="421117" y="2053978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4ECF7-C253-4C5E-A75C-953F0B3A02BD}">
      <dsp:nvSpPr>
        <dsp:cNvPr id="0" name=""/>
        <dsp:cNvSpPr/>
      </dsp:nvSpPr>
      <dsp:spPr>
        <a:xfrm>
          <a:off x="1607903" y="1740750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R*STARS D66 Profile</a:t>
          </a:r>
        </a:p>
      </dsp:txBody>
      <dsp:txXfrm>
        <a:off x="1607903" y="1740750"/>
        <a:ext cx="4564296" cy="1392124"/>
      </dsp:txXfrm>
    </dsp:sp>
    <dsp:sp modelId="{04C426FB-083F-4384-9804-75A885ED132F}">
      <dsp:nvSpPr>
        <dsp:cNvPr id="0" name=""/>
        <dsp:cNvSpPr/>
      </dsp:nvSpPr>
      <dsp:spPr>
        <a:xfrm>
          <a:off x="0" y="3480905"/>
          <a:ext cx="6172199" cy="1392124"/>
        </a:xfrm>
        <a:prstGeom prst="roundRect">
          <a:avLst>
            <a:gd name="adj" fmla="val 10000"/>
          </a:avLst>
        </a:prstGeom>
        <a:solidFill>
          <a:srgbClr val="E7E6E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98A8-643C-4350-8ECB-7B8FB132D59E}">
      <dsp:nvSpPr>
        <dsp:cNvPr id="0" name=""/>
        <dsp:cNvSpPr/>
      </dsp:nvSpPr>
      <dsp:spPr>
        <a:xfrm>
          <a:off x="421117" y="3794133"/>
          <a:ext cx="765668" cy="76566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5C9B-12F3-4CA1-9489-FBDB0C9423CC}">
      <dsp:nvSpPr>
        <dsp:cNvPr id="0" name=""/>
        <dsp:cNvSpPr/>
      </dsp:nvSpPr>
      <dsp:spPr>
        <a:xfrm>
          <a:off x="1607903" y="3480905"/>
          <a:ext cx="4564296" cy="1392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333" tIns="147333" rIns="147333" bIns="147333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T-code Spreadsheet</a:t>
          </a:r>
        </a:p>
      </dsp:txBody>
      <dsp:txXfrm>
        <a:off x="1607903" y="3480905"/>
        <a:ext cx="4564296" cy="1392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30A7F6-A62E-27BF-DF86-6EA19FFB50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9B9BCD-E94F-D1E8-F80D-B56A849134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1A2F3-4763-424B-B0A0-5BEDF0FF79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B9975-175B-DDB3-2A90-C5908FD5549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1CF5CE-EE76-C4D2-DBCB-013D26ADD9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0FAB-6194-45DB-9C15-2EFD24800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8D1C7-9CBE-4284-9C7C-CF60303AD4A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59DCC-177F-4C18-ADC2-707110EBB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49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69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36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76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F8810-C070-0BF7-41CC-6AC646C3E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EA230-C33E-955E-B475-D547C23919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1B008E-E5D3-5141-535C-3BBB51B73B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75304-74FD-D880-8245-2928D4D592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08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00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B54D7-F191-76D3-557E-BABE52EA6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3A5512-C662-42D9-C759-886D3A5398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6497DE-B09E-9B7F-4DD9-FD5583F15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15EDF-EA67-77C8-2862-A4753D382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10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60ED1-1BC4-830F-0245-DB8122BBD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9D21BD-6805-80D3-FAC6-98E9F47A2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9AB9FD-3E78-F8EA-7E4C-26CB7E147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63FC2-EB7C-8DB6-62AD-FAB3B7FEC9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84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5205A-DB63-716E-0CDD-D20A4C45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5C232-0853-23C3-2232-0C9B97366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8B7380-F5BB-E290-8E02-B0FF5BA02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879E1-FB17-3812-1ADD-B54E442A1E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760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818ED-D3BA-BB09-26FB-587B96981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D7DFB2-3456-4EBA-5A65-4ED777D843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85F992-F3EF-7505-8BA3-920F29FA9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02521-A49E-48E0-684A-F074FEF227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855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1C555-3181-4434-487C-012B4A911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145783-14D8-0B55-BC5E-B01B1B7FD7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77D880-5262-149C-5AC5-0503199361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042C4-F353-FEFD-B8B0-9969F10B4D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9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81843-363E-4893-CD00-AA3CC69F3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E6547B-7452-C9C2-9FF6-14554ECE1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669341-D2BE-2D69-19F5-A08066564D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5BE14-49FF-0DB5-0A43-D29A56080D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72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6D9C7-6AA6-A3B1-CAA5-3960DFD83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763BF5-8A21-C387-CC07-4F4FA9244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3C4DB-BD86-4AA7-E227-15BF5DC0B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7100C3-5E99-168F-024A-2D058933C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60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23645-61BD-CBF5-2B2D-BB95E6547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5390E1-076D-5B6F-520C-4F2D7F77A1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9B3E1E-1E2C-D708-DAF8-8C31C47ED1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22DCB-9EFD-F5C0-2E57-7148B3CD8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75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380BF-6806-6A87-2826-FBD073417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531EBF-C927-B751-7DF1-3044FB5C3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CA524E-4863-D810-59C5-3FA7520C8E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D8F5A-146C-6C2C-1505-9267242193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61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7EDF2-84B5-98D2-61EB-F72F5D870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096B5E-98F5-3517-4D75-722FFF7B65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3CF896-4A0A-34E3-D293-B3D96892F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45253-F845-A6EF-F95A-8B53AC6C52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483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18F85-B0E6-860B-4005-310C76EC1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0B1A84-3FAD-9097-310D-513CCB096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A78785-ADC2-BAB5-A1AE-565A51734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B44A6-8702-95B8-56D7-FC443F6D3D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84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F60C-3D49-211F-C091-287716101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BD870A-5D09-5142-928D-1AA5CE8181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7EB009-0000-2066-13BD-6CA5BC10E4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5CA6F-AAEF-FF75-53EB-5A2CEF84B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89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481DE-4004-8479-CD56-642B20C61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8D64CB-FCED-97C8-0AD7-1446CCB746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64D888-5E15-D0CE-8C1C-3D5CF708F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CF89A-5B27-0471-847C-733EF37B3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44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FF988-7213-3766-6498-09C6DD8D7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AEDA53-9726-546E-4D2B-7DF28FC7C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86B406-D36C-0DF6-DFD5-7B2742916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123E5-D3CF-F8A2-6EB4-7A729FF712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730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2264A-8569-EE6E-FAA4-6BF85BEA1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165666-95A2-2DE3-94FF-C8258D50B6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B7C742-005A-DC14-9B04-A4E78E18A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DA35F-4D3E-4D34-9359-2ABAE2BD03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574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745F6-2550-1EDC-4EFF-F7915D5AF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AAF41B-EEB4-9B34-57A8-0060F3A00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68001F-DF8A-E334-1387-18AEE0F3C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652BC-436D-D3DA-C171-F404975AA2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550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BF800-C0C4-31AC-563D-1F1A2D15A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837130-41F3-7693-6424-43CEB51BD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3114EE-5AF8-1937-592A-076DF907F0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0D015-6310-D8B2-FFF9-BE84CA69BF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264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F9C48-EECE-3E52-21DD-2DA9D28B9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0B8339-37B4-FC43-E076-4CD5E312D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24C8D7-DA3A-A179-F656-7731425F8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431AF-657D-8BAD-65FA-56B0928D80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918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3169F-DB5F-6D80-7D3A-07C2A5AE9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B43CE2-411C-6EFA-0819-389BC926CE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BF798C-C609-8EB3-BCBA-07EC0FCC97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C4676-303B-D5A1-345C-A9E023BE33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8907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BDE98-21E1-DA51-EED5-5CBC8C2AE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7A474F-C0C1-9164-A7E7-2DB1110ED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6B571B-95E9-9D77-2260-05A80CB70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4D629-CA17-88A5-07E2-E6A683172B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134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323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7F53D-BA4E-35E6-DD79-15D25B77E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BF583-E70A-C192-1016-8C274C90A3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1E5BF3-6BA9-81A7-D9EC-F52905FE3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6B7853-B9CF-9271-9C37-08FADAF419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899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8F38F-12CF-9635-247B-CB91274F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D6EE08-3075-6374-8F8C-9641A9A1AB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0B318F-FB49-C0AA-23A7-96BC8549D5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9CE40-FF5F-DD6D-6463-57931994C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949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D12A4-DA63-009A-2160-D71F149B4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B5B091-3DAC-9FDE-1D4E-32F1E6C02F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D50022-0512-D7A9-55D2-0EC1BEADE9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82A00E-494F-62B6-4D03-140E19EB77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97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62B53-49AE-FD15-ED2C-7F86721CA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7659A7-5BBB-0040-79BA-C98C120EB2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C4DA81-C06E-D083-C523-23EB8AE44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63AA6B-3AFA-03A4-A2F6-7531E5634E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62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35409-8A22-5F54-C27A-E248AB1FD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0F0B0-6155-4B24-843A-4B35E78302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DCBF1-BC9A-15B0-36D9-57EFDC745C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E88CD-D5BE-9071-D9B4-80DF6B2BB9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915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718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8D055-A23B-7F5A-8A7A-5567DEC8B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F52E22-F41C-BFAB-9AA3-6F7639C32E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846F70-C2D9-6D5E-F150-4AEC7075F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2C3C9-E36B-7502-FEDD-74CA15A1E9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600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5B79F-88DA-C250-B0F2-A5CB75024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CBF736-0BB1-7DC7-4CB9-45F3EB72FF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951F7E-F47D-41DE-C229-3B5D94B4F4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E341E8-8969-784E-B139-1DAC59164C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83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B75F2-9E4E-3F88-860C-7038BD7AF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318F5C-D7E2-061C-0E05-15E8550B6F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EB5832-8011-6129-91B1-926E9AFE70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1F784-16E9-EC4D-93FD-7ECEA5BC5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745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6A2BF-23AC-98FF-5EC3-C9F7D2284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B5CD40-CC65-3F71-2504-9729A22E59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64361A-DCF9-EB0C-8614-7E0882836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537D0-404B-6742-BD43-39B8B4CB33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624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5611C-5405-1EE5-C05F-10EAD2ACB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2FDE91-9B37-0237-0F49-4BDEFFC78D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4FD7EB-A38E-A347-4B89-85E5BA0C6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4F077-FEF8-A8DF-B28E-9059E4FDD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11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87D3B-9D66-8CBC-D6A4-9795B51A5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97FD51-B1B7-84D8-D2D0-413EC41119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DB3A3A-9AEE-BD0C-7A8C-EA534CA5E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C01AA-55DD-8697-6BE8-11A63A0405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225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A9E16-7E0F-AD15-1FD0-F2D345212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C744D9-06F3-EA4E-8CE9-3DF340411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14B018-2079-98D3-95C5-6697BE661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19C21-23CF-DBCD-A8DA-2FE94AB7CF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0568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CBDEB-5BAF-E1DC-01FF-24587C20A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399EC5-7274-3ABD-3070-431BBE8590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B31DCF-7931-1CD1-D541-BEDC31E57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C2D3BA-5596-AB8F-C502-994BA92989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859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8A495-F39B-BA23-EEA7-46B91756A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556BE7-B1A4-7402-B40D-6898825BC3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3BDE46-0FEC-6C79-AF4E-31DF4A417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0F0F1-D88C-ED47-5536-D973C49E9A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227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B9011-4C43-0EB6-6D0B-37E7395AC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7A9A5F-AB42-6601-8B72-15F31EA7A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48D968-0529-A448-8C4A-C7EABE7EC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96D22-7CDA-AC00-12C1-A5072B8750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727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773B3-740E-3509-DFB4-5569911B8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E95065-637C-6946-5C91-69A8E8E55C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7B75AE-1E66-A7AA-A8B3-F5914E850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AFD9F-77D1-A4C4-F6D8-D6B5FF5886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7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39E7B-28A7-338C-33A8-F506CAD2E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5989D6-1B5B-9F65-DFAF-6963BE05BD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CEEA26-1E95-7917-A649-E822C21AE2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C2786-4338-1505-1040-4083303AA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125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BE213-6BFA-17E9-EF16-933C1CA2B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81E458-F6A2-6C01-10DC-A6C2EC93BA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08FC7C-FD9E-C070-9D3F-4F1D722923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8944A-3305-C46A-2AE1-795E46AA3F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8077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6A1AA-9397-288B-AE6C-65B2FF45F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C264E6-B6E7-DC9C-9F2D-1C6C4D1E7E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7CE178-607A-5E7F-AEF8-1CB6CF6B4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75C9D-3A93-A001-5C0B-8F5A23D08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3224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15FA0-471A-DBAC-898B-14D27FD91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4A623B-E8D8-4E82-DBB8-E2404757E4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BE1D3-7ECB-4BF4-A622-A86259D2D8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0FEFF-FFF3-E2B2-3024-88760F0967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5358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9944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0E62C-EAFA-4C0A-DF70-51461DD6B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468D55-83A6-D475-7354-21259D793C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BFA4C1-A676-E1DF-D8CF-411310B1A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3144B-9346-2FE4-BD3F-E2CE617569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70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305541-7E76-283C-1D84-16A277549A08}"/>
              </a:ext>
            </a:extLst>
          </p:cNvPr>
          <p:cNvSpPr/>
          <p:nvPr userDrawn="1"/>
        </p:nvSpPr>
        <p:spPr>
          <a:xfrm>
            <a:off x="0" y="5040350"/>
            <a:ext cx="12192000" cy="1817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C018182-969F-B675-2739-C03F0D7C4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686018"/>
            <a:ext cx="7837448" cy="3169127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456EB3F3-0291-8439-B637-1A9DD9DD5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1568" y="5188227"/>
            <a:ext cx="8959607" cy="1355834"/>
          </a:xfrm>
        </p:spPr>
        <p:txBody>
          <a:bodyPr anchor="ctr"/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277E1B-23EC-1B8C-4C4C-E77B19454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872146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Oregon Department of Administrative Services logo">
            <a:extLst>
              <a:ext uri="{FF2B5EF4-FFF2-40B4-BE49-F238E27FC236}">
                <a16:creationId xmlns:a16="http://schemas.microsoft.com/office/drawing/2014/main" id="{E5EA0063-3417-6036-23F2-3866920F05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1" y="5297936"/>
            <a:ext cx="1135124" cy="1297285"/>
          </a:xfrm>
          <a:prstGeom prst="rect">
            <a:avLst/>
          </a:prstGeom>
        </p:spPr>
      </p:pic>
      <p:pic>
        <p:nvPicPr>
          <p:cNvPr id="9" name="Picture 8" descr="Official state seal of the state of Oregon">
            <a:extLst>
              <a:ext uri="{FF2B5EF4-FFF2-40B4-BE49-F238E27FC236}">
                <a16:creationId xmlns:a16="http://schemas.microsoft.com/office/drawing/2014/main" id="{A4DCCCA0-FC2C-FA0D-459C-BFF404D194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95" y="1443715"/>
            <a:ext cx="2480131" cy="248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96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4D36E-A6F7-4D8A-9345-DF0D974A75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1190732"/>
            <a:ext cx="3935412" cy="447823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Agenda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68E83C5-0587-60A1-0F3B-EC95A68B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559643" y="1853514"/>
            <a:ext cx="0" cy="31633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37D3C46-501D-CE73-7664-BA54FA0FB3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5261" y="1648869"/>
            <a:ext cx="4698812" cy="3560259"/>
          </a:xfrm>
        </p:spPr>
        <p:txBody>
          <a:bodyPr anchor="ctr"/>
          <a:lstStyle>
            <a:lvl1pPr indent="-73152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Insert agenda item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A53186-1DB9-D05B-6544-B098516B6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94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5381-98D8-4370-8616-5D2867D51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Insert Transition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3E8B0-1588-4671-BEB3-ACBFD1A220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B5F17E-7931-07CD-1E9A-C39AF5D27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64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DE05DC77-F577-6723-2214-A3329C508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-1" y="3286125"/>
            <a:ext cx="12192001" cy="272415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00741D85-ECB3-80C5-A3B2-5D220C169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38200" y="2674620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DAC1EB2-89DB-29E3-4DAB-06D8D6A065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4905" y="4342234"/>
            <a:ext cx="1545336" cy="913921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7A885650-4A08-015B-2B36-67961710814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082781" y="2681263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F39858F3-2D10-0B76-1354-812EEB8FD0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82432" y="4342713"/>
            <a:ext cx="1545336" cy="91344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A7CB50D-5C4E-9060-69ED-946AEAF89C9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327363" y="2674620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6832F117-491D-DD63-C367-2D6C457AD2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26665" y="4342234"/>
            <a:ext cx="1545336" cy="91344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Picture Placeholder 23">
            <a:extLst>
              <a:ext uri="{FF2B5EF4-FFF2-40B4-BE49-F238E27FC236}">
                <a16:creationId xmlns:a16="http://schemas.microsoft.com/office/drawing/2014/main" id="{FEB0F629-2F43-A038-3606-1E8DF50AA9C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564580" y="2685046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6F410407-A842-9253-190C-167182B1419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61286" y="4342235"/>
            <a:ext cx="1545336" cy="913441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8" name="Picture Placeholder 23">
            <a:extLst>
              <a:ext uri="{FF2B5EF4-FFF2-40B4-BE49-F238E27FC236}">
                <a16:creationId xmlns:a16="http://schemas.microsoft.com/office/drawing/2014/main" id="{5E74B19C-46A6-FFEB-CF79-D45AA7B7E9F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809162" y="2681263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203109D4-8833-B1F0-ADDC-04E505CEC0B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808813" y="4336134"/>
            <a:ext cx="1545336" cy="913441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73601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B29BDBAD-0F98-4BFC-E7C0-734811262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10100" y="1795909"/>
            <a:ext cx="2971800" cy="429768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9B75507-642B-9363-3146-3775C4A57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917948" y="1795909"/>
            <a:ext cx="2971800" cy="429768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3BDA65F0-251C-69A4-8EAA-CBA2994B4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02252" y="1795909"/>
            <a:ext cx="2971800" cy="429768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8">
            <a:extLst>
              <a:ext uri="{FF2B5EF4-FFF2-40B4-BE49-F238E27FC236}">
                <a16:creationId xmlns:a16="http://schemas.microsoft.com/office/drawing/2014/main" id="{5966DFB0-0A3D-FF4C-E583-C2701ABDBB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16552" y="1913828"/>
            <a:ext cx="2743200" cy="24688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31A99F8-A25B-7A17-B1CA-0AB5C8E275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6552" y="4509486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3C5A3C68-141D-A5FF-F642-E4DDDEE0E2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16552" y="5015134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92CB6109-FEA2-07F8-27E0-D645C26D3A3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24400" y="1913828"/>
            <a:ext cx="2743200" cy="24688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1C7ABD6B-0DCE-7578-305B-B68963C2AD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24400" y="4509486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0" name="Text Placeholder 36">
            <a:extLst>
              <a:ext uri="{FF2B5EF4-FFF2-40B4-BE49-F238E27FC236}">
                <a16:creationId xmlns:a16="http://schemas.microsoft.com/office/drawing/2014/main" id="{2DE3311C-90D1-8C3A-DFCC-6B6D8CDDBB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24400" y="5015134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B0E082D8-97D2-25E1-72E1-F54275DAC0E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032248" y="1913828"/>
            <a:ext cx="2743200" cy="24688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7984FC97-C37D-087A-48C8-6E5D0B21F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32248" y="4506039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8BE77486-2473-6943-490E-B80726BDEA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32248" y="5011688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36940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9DAE9-77B9-1DBD-E20D-98D8BBB3A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50918F91-3FF0-4ECD-8420-333F82304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0" y="2325690"/>
            <a:ext cx="12192000" cy="3395660"/>
          </a:xfrm>
          <a:solidFill>
            <a:schemeClr val="tx2"/>
          </a:solidFill>
          <a:ln>
            <a:noFill/>
          </a:ln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28">
            <a:extLst>
              <a:ext uri="{FF2B5EF4-FFF2-40B4-BE49-F238E27FC236}">
                <a16:creationId xmlns:a16="http://schemas.microsoft.com/office/drawing/2014/main" id="{0537304A-ACB8-87C9-BF9C-9E8E2EBEE1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600701" y="2546128"/>
            <a:ext cx="1999748" cy="183657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Text Placeholder 36">
            <a:extLst>
              <a:ext uri="{FF2B5EF4-FFF2-40B4-BE49-F238E27FC236}">
                <a16:creationId xmlns:a16="http://schemas.microsoft.com/office/drawing/2014/main" id="{C2A48EA3-F23B-E04E-B365-B82758DA02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00701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Text Placeholder 36">
            <a:extLst>
              <a:ext uri="{FF2B5EF4-FFF2-40B4-BE49-F238E27FC236}">
                <a16:creationId xmlns:a16="http://schemas.microsoft.com/office/drawing/2014/main" id="{E017AE36-11CC-C10B-FA48-1C21E5AA78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00701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7" name="Picture Placeholder 28">
            <a:extLst>
              <a:ext uri="{FF2B5EF4-FFF2-40B4-BE49-F238E27FC236}">
                <a16:creationId xmlns:a16="http://schemas.microsoft.com/office/drawing/2014/main" id="{AF5D24B0-E012-FB93-5818-A5C22E1FCE8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931152" y="2546128"/>
            <a:ext cx="1999748" cy="183657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8" name="Text Placeholder 36">
            <a:extLst>
              <a:ext uri="{FF2B5EF4-FFF2-40B4-BE49-F238E27FC236}">
                <a16:creationId xmlns:a16="http://schemas.microsoft.com/office/drawing/2014/main" id="{803A8430-71B7-DF45-7FAE-A4E0AEA916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31152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9" name="Text Placeholder 36">
            <a:extLst>
              <a:ext uri="{FF2B5EF4-FFF2-40B4-BE49-F238E27FC236}">
                <a16:creationId xmlns:a16="http://schemas.microsoft.com/office/drawing/2014/main" id="{41254887-26D7-B7CB-C5C0-85C1C5F14A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31152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Picture Placeholder 28">
            <a:extLst>
              <a:ext uri="{FF2B5EF4-FFF2-40B4-BE49-F238E27FC236}">
                <a16:creationId xmlns:a16="http://schemas.microsoft.com/office/drawing/2014/main" id="{2E67337B-05AB-7BAE-47D8-0676C1B8FA1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61603" y="2546128"/>
            <a:ext cx="1999748" cy="183657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4" name="Text Placeholder 36">
            <a:extLst>
              <a:ext uri="{FF2B5EF4-FFF2-40B4-BE49-F238E27FC236}">
                <a16:creationId xmlns:a16="http://schemas.microsoft.com/office/drawing/2014/main" id="{65A6F855-A7AF-3914-6778-8AED09AEF9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61603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36">
            <a:extLst>
              <a:ext uri="{FF2B5EF4-FFF2-40B4-BE49-F238E27FC236}">
                <a16:creationId xmlns:a16="http://schemas.microsoft.com/office/drawing/2014/main" id="{6B5BA660-2606-44A0-06A0-A47E99F16F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1603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Picture Placeholder 28">
            <a:extLst>
              <a:ext uri="{FF2B5EF4-FFF2-40B4-BE49-F238E27FC236}">
                <a16:creationId xmlns:a16="http://schemas.microsoft.com/office/drawing/2014/main" id="{D34E50BE-8A06-056C-962C-5C458C5570B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592054" y="2546128"/>
            <a:ext cx="1999748" cy="183657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55A762EE-7346-EE67-AAB8-774A8CFFA3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92054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122F4E53-6214-B116-F925-DBA70CD4F0A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92054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7022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Graphic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5DBFCF56-B31A-E24C-F794-80C51AAE4CEE}"/>
              </a:ext>
            </a:extLst>
          </p:cNvPr>
          <p:cNvSpPr txBox="1"/>
          <p:nvPr userDrawn="1"/>
        </p:nvSpPr>
        <p:spPr>
          <a:xfrm>
            <a:off x="1078204" y="3062413"/>
            <a:ext cx="1741183" cy="4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3600" spc="239">
                <a:solidFill>
                  <a:srgbClr val="FFFFFF"/>
                </a:solidFill>
                <a:latin typeface="Aptos" panose="020B0004020202020204" pitchFamily="34" charset="0"/>
              </a:rPr>
              <a:t>1</a:t>
            </a:r>
          </a:p>
        </p:txBody>
      </p:sp>
      <p:sp>
        <p:nvSpPr>
          <p:cNvPr id="7" name="TextBox 37">
            <a:extLst>
              <a:ext uri="{FF2B5EF4-FFF2-40B4-BE49-F238E27FC236}">
                <a16:creationId xmlns:a16="http://schemas.microsoft.com/office/drawing/2014/main" id="{6813C453-F512-1DB4-1829-F3E49DCF458A}"/>
              </a:ext>
            </a:extLst>
          </p:cNvPr>
          <p:cNvSpPr txBox="1"/>
          <p:nvPr userDrawn="1"/>
        </p:nvSpPr>
        <p:spPr>
          <a:xfrm>
            <a:off x="7307977" y="3062413"/>
            <a:ext cx="1741183" cy="4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3600" spc="239">
                <a:solidFill>
                  <a:srgbClr val="FFFFFF"/>
                </a:solidFill>
                <a:latin typeface="Aptos" panose="020B0004020202020204" pitchFamily="34" charset="0"/>
              </a:rPr>
              <a:t>4</a:t>
            </a:r>
          </a:p>
        </p:txBody>
      </p:sp>
      <p:sp>
        <p:nvSpPr>
          <p:cNvPr id="8" name="TextBox 40">
            <a:extLst>
              <a:ext uri="{FF2B5EF4-FFF2-40B4-BE49-F238E27FC236}">
                <a16:creationId xmlns:a16="http://schemas.microsoft.com/office/drawing/2014/main" id="{DF9D4CA0-A7D7-A8CC-A366-44699CE3608E}"/>
              </a:ext>
            </a:extLst>
          </p:cNvPr>
          <p:cNvSpPr txBox="1"/>
          <p:nvPr userDrawn="1"/>
        </p:nvSpPr>
        <p:spPr>
          <a:xfrm>
            <a:off x="9393531" y="3166395"/>
            <a:ext cx="1741183" cy="4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3600" spc="239">
                <a:solidFill>
                  <a:srgbClr val="FFFFFF"/>
                </a:solidFill>
                <a:latin typeface="Aptos" panose="020B0004020202020204" pitchFamily="34" charset="0"/>
              </a:rPr>
              <a:t>5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9A911CE-B114-24DC-29B5-E8428610E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67059" y="2574926"/>
            <a:ext cx="1996017" cy="3105150"/>
            <a:chOff x="5098544" y="2574926"/>
            <a:chExt cx="1996017" cy="3105150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71B4F93E-C37D-4E7B-CD16-5FFF06EDF718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tx2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11" name="TextBox 34">
              <a:extLst>
                <a:ext uri="{FF2B5EF4-FFF2-40B4-BE49-F238E27FC236}">
                  <a16:creationId xmlns:a16="http://schemas.microsoft.com/office/drawing/2014/main" id="{6FD902F3-DFDF-A715-5A74-7CDFE05DE591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12" name="AutoShape 4">
              <a:extLst>
                <a:ext uri="{FF2B5EF4-FFF2-40B4-BE49-F238E27FC236}">
                  <a16:creationId xmlns:a16="http://schemas.microsoft.com/office/drawing/2014/main" id="{2196E0F8-F682-AB5D-40F3-54AD74F37E19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EA5110B4-30B2-6635-41B5-8776E9FB84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574365E9-60F1-FF72-0D0B-22918F934C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CA1507D-8472-929B-FFC8-8AFC85B20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36869" y="2574926"/>
            <a:ext cx="1996017" cy="3105150"/>
            <a:chOff x="5098544" y="2574926"/>
            <a:chExt cx="1996017" cy="3105150"/>
          </a:xfrm>
        </p:grpSpPr>
        <p:sp>
          <p:nvSpPr>
            <p:cNvPr id="16" name="AutoShape 3">
              <a:extLst>
                <a:ext uri="{FF2B5EF4-FFF2-40B4-BE49-F238E27FC236}">
                  <a16:creationId xmlns:a16="http://schemas.microsoft.com/office/drawing/2014/main" id="{6B838728-A0C0-5A26-6DA2-6DA6354B0585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6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17" name="TextBox 34">
              <a:extLst>
                <a:ext uri="{FF2B5EF4-FFF2-40B4-BE49-F238E27FC236}">
                  <a16:creationId xmlns:a16="http://schemas.microsoft.com/office/drawing/2014/main" id="{47831CD4-16FC-E1E8-F28B-B0C48AE86F27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18" name="AutoShape 4">
              <a:extLst>
                <a:ext uri="{FF2B5EF4-FFF2-40B4-BE49-F238E27FC236}">
                  <a16:creationId xmlns:a16="http://schemas.microsoft.com/office/drawing/2014/main" id="{11D95D64-436A-5F11-7B34-CE76D2DD4C50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pic>
          <p:nvPicPr>
            <p:cNvPr id="19" name="Picture 5">
              <a:extLst>
                <a:ext uri="{FF2B5EF4-FFF2-40B4-BE49-F238E27FC236}">
                  <a16:creationId xmlns:a16="http://schemas.microsoft.com/office/drawing/2014/main" id="{A1F26730-AD90-2E87-9D91-229A542E07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20" name="Picture 6">
              <a:extLst>
                <a:ext uri="{FF2B5EF4-FFF2-40B4-BE49-F238E27FC236}">
                  <a16:creationId xmlns:a16="http://schemas.microsoft.com/office/drawing/2014/main" id="{7E77D0AA-2DDC-2375-3EF6-86B785B793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0D4C5A-6B19-7796-586F-4B8AE2516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7783" y="2574926"/>
            <a:ext cx="1996017" cy="3105150"/>
            <a:chOff x="5098544" y="2574926"/>
            <a:chExt cx="1996017" cy="3105150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297EFE30-1E51-CB8E-EF6A-D48F0450CCFC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3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23" name="TextBox 34">
              <a:extLst>
                <a:ext uri="{FF2B5EF4-FFF2-40B4-BE49-F238E27FC236}">
                  <a16:creationId xmlns:a16="http://schemas.microsoft.com/office/drawing/2014/main" id="{F99AA7E6-D5FF-60A1-0837-3AC7AB50EDE3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24" name="AutoShape 4">
              <a:extLst>
                <a:ext uri="{FF2B5EF4-FFF2-40B4-BE49-F238E27FC236}">
                  <a16:creationId xmlns:a16="http://schemas.microsoft.com/office/drawing/2014/main" id="{2AFAF780-7EA5-E63A-B46E-54F9265F927C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pic>
          <p:nvPicPr>
            <p:cNvPr id="25" name="Picture 5">
              <a:extLst>
                <a:ext uri="{FF2B5EF4-FFF2-40B4-BE49-F238E27FC236}">
                  <a16:creationId xmlns:a16="http://schemas.microsoft.com/office/drawing/2014/main" id="{A1F57723-0490-7C2F-D047-67614FBEE4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26" name="Picture 6">
              <a:extLst>
                <a:ext uri="{FF2B5EF4-FFF2-40B4-BE49-F238E27FC236}">
                  <a16:creationId xmlns:a16="http://schemas.microsoft.com/office/drawing/2014/main" id="{EE9B04CB-D41A-5C49-5588-5ED9013CC1A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9BAB0C4-DE70-91B9-2824-500B41A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098544" y="2574926"/>
            <a:ext cx="1996017" cy="3105150"/>
            <a:chOff x="5098544" y="2574926"/>
            <a:chExt cx="1996017" cy="3105150"/>
          </a:xfrm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3A025B3C-7FDE-03D3-E709-ED3DCD270F70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1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29" name="TextBox 34">
              <a:extLst>
                <a:ext uri="{FF2B5EF4-FFF2-40B4-BE49-F238E27FC236}">
                  <a16:creationId xmlns:a16="http://schemas.microsoft.com/office/drawing/2014/main" id="{22C9A5F5-72F2-7130-F16E-0130CB3E5C66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30" name="AutoShape 4">
              <a:extLst>
                <a:ext uri="{FF2B5EF4-FFF2-40B4-BE49-F238E27FC236}">
                  <a16:creationId xmlns:a16="http://schemas.microsoft.com/office/drawing/2014/main" id="{C99CEE32-E480-81F9-E8C7-A69B872DC03F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pic>
          <p:nvPicPr>
            <p:cNvPr id="31" name="Picture 5">
              <a:extLst>
                <a:ext uri="{FF2B5EF4-FFF2-40B4-BE49-F238E27FC236}">
                  <a16:creationId xmlns:a16="http://schemas.microsoft.com/office/drawing/2014/main" id="{BABB8EAF-6526-6D52-281A-31F9710843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1C6D28E2-CD15-6FF6-3129-F720B5ADC5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7A594A8-42BE-3128-A659-5DE4F7092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228924" y="2574926"/>
            <a:ext cx="1996017" cy="3105150"/>
            <a:chOff x="5098544" y="2574926"/>
            <a:chExt cx="1996017" cy="3105150"/>
          </a:xfrm>
        </p:grpSpPr>
        <p:sp>
          <p:nvSpPr>
            <p:cNvPr id="34" name="AutoShape 3">
              <a:extLst>
                <a:ext uri="{FF2B5EF4-FFF2-40B4-BE49-F238E27FC236}">
                  <a16:creationId xmlns:a16="http://schemas.microsoft.com/office/drawing/2014/main" id="{65D559C3-3C18-FD12-F51D-6799DB61A8F9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12FA1C1-E0E5-5F7C-109D-FF5A06E40978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36" name="AutoShape 4">
              <a:extLst>
                <a:ext uri="{FF2B5EF4-FFF2-40B4-BE49-F238E27FC236}">
                  <a16:creationId xmlns:a16="http://schemas.microsoft.com/office/drawing/2014/main" id="{2B2C6F81-7627-1E03-65F6-8336150BBB2B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pic>
          <p:nvPicPr>
            <p:cNvPr id="37" name="Picture 5">
              <a:extLst>
                <a:ext uri="{FF2B5EF4-FFF2-40B4-BE49-F238E27FC236}">
                  <a16:creationId xmlns:a16="http://schemas.microsoft.com/office/drawing/2014/main" id="{867C3D22-BB70-5120-F67F-1319B06358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38" name="Picture 6">
              <a:extLst>
                <a:ext uri="{FF2B5EF4-FFF2-40B4-BE49-F238E27FC236}">
                  <a16:creationId xmlns:a16="http://schemas.microsoft.com/office/drawing/2014/main" id="{CDA40CFF-47A6-6D06-F5CB-0807BD713B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sp>
        <p:nvSpPr>
          <p:cNvPr id="46" name="Text Placeholder 123">
            <a:extLst>
              <a:ext uri="{FF2B5EF4-FFF2-40B4-BE49-F238E27FC236}">
                <a16:creationId xmlns:a16="http://schemas.microsoft.com/office/drawing/2014/main" id="{01F10AEC-4BB3-771E-8583-126426D478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8792" y="3056256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2" name="Text Placeholder 125">
            <a:extLst>
              <a:ext uri="{FF2B5EF4-FFF2-40B4-BE49-F238E27FC236}">
                <a16:creationId xmlns:a16="http://schemas.microsoft.com/office/drawing/2014/main" id="{2B8C42A8-F46D-98A4-0094-CD7637EDDF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2703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45" name="Text Placeholder 123">
            <a:extLst>
              <a:ext uri="{FF2B5EF4-FFF2-40B4-BE49-F238E27FC236}">
                <a16:creationId xmlns:a16="http://schemas.microsoft.com/office/drawing/2014/main" id="{63E4A342-EDC4-0FCB-C1CB-32126BF746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98982" y="3048953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1" name="Text Placeholder 125">
            <a:extLst>
              <a:ext uri="{FF2B5EF4-FFF2-40B4-BE49-F238E27FC236}">
                <a16:creationId xmlns:a16="http://schemas.microsoft.com/office/drawing/2014/main" id="{E0647D1B-060E-68CF-836E-0F94FD6F6A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62893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39" name="Text Placeholder 123">
            <a:extLst>
              <a:ext uri="{FF2B5EF4-FFF2-40B4-BE49-F238E27FC236}">
                <a16:creationId xmlns:a16="http://schemas.microsoft.com/office/drawing/2014/main" id="{F4786AD0-3460-815E-17C6-D0F67B9E66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30240" y="3054351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40" name="Text Placeholder 125">
            <a:extLst>
              <a:ext uri="{FF2B5EF4-FFF2-40B4-BE49-F238E27FC236}">
                <a16:creationId xmlns:a16="http://schemas.microsoft.com/office/drawing/2014/main" id="{B4CF7C26-9032-1B35-06BA-13A65CA3A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94150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47" name="Text Placeholder 123">
            <a:extLst>
              <a:ext uri="{FF2B5EF4-FFF2-40B4-BE49-F238E27FC236}">
                <a16:creationId xmlns:a16="http://schemas.microsoft.com/office/drawing/2014/main" id="{042E591D-0092-63A3-1124-D8275EDBA4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60847" y="3056256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43" name="Text Placeholder 125">
            <a:extLst>
              <a:ext uri="{FF2B5EF4-FFF2-40B4-BE49-F238E27FC236}">
                <a16:creationId xmlns:a16="http://schemas.microsoft.com/office/drawing/2014/main" id="{72A5DF64-0DC7-8EEA-5667-99D0C45529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24758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48" name="Text Placeholder 123">
            <a:extLst>
              <a:ext uri="{FF2B5EF4-FFF2-40B4-BE49-F238E27FC236}">
                <a16:creationId xmlns:a16="http://schemas.microsoft.com/office/drawing/2014/main" id="{31839C9D-E9DF-A33F-7836-B87B6CFE90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91688" y="3048953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44" name="Text Placeholder 125">
            <a:extLst>
              <a:ext uri="{FF2B5EF4-FFF2-40B4-BE49-F238E27FC236}">
                <a16:creationId xmlns:a16="http://schemas.microsoft.com/office/drawing/2014/main" id="{4EC89CE8-12F8-8564-3D26-E599AE8A57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53617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</p:spTree>
    <p:extLst>
      <p:ext uri="{BB962C8B-B14F-4D97-AF65-F5344CB8AC3E}">
        <p14:creationId xmlns:p14="http://schemas.microsoft.com/office/powerpoint/2010/main" val="2465365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Graphic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D1CF29F-29C9-F618-6CB2-3C03EAC83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8641" y="2819873"/>
            <a:ext cx="883744" cy="1372938"/>
            <a:chOff x="738641" y="2819873"/>
            <a:chExt cx="883744" cy="1372938"/>
          </a:xfrm>
        </p:grpSpPr>
        <p:sp>
          <p:nvSpPr>
            <p:cNvPr id="79" name="AutoShape 45">
              <a:extLst>
                <a:ext uri="{FF2B5EF4-FFF2-40B4-BE49-F238E27FC236}">
                  <a16:creationId xmlns:a16="http://schemas.microsoft.com/office/drawing/2014/main" id="{00D4E6FF-6782-5C34-B13F-0CC17398A5D3}"/>
                </a:ext>
              </a:extLst>
            </p:cNvPr>
            <p:cNvSpPr/>
            <p:nvPr userDrawn="1"/>
          </p:nvSpPr>
          <p:spPr>
            <a:xfrm>
              <a:off x="1152875" y="3528962"/>
              <a:ext cx="40879" cy="663849"/>
            </a:xfrm>
            <a:prstGeom prst="rect">
              <a:avLst/>
            </a:prstGeom>
            <a:solidFill>
              <a:schemeClr val="accent6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pic>
          <p:nvPicPr>
            <p:cNvPr id="80" name="Picture 46">
              <a:extLst>
                <a:ext uri="{FF2B5EF4-FFF2-40B4-BE49-F238E27FC236}">
                  <a16:creationId xmlns:a16="http://schemas.microsoft.com/office/drawing/2014/main" id="{859810E6-60DE-FC2E-9949-01CAB72AED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738641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557F625-5446-2B84-EB95-536C47F79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104056" y="2819873"/>
            <a:ext cx="883744" cy="1372938"/>
            <a:chOff x="3104056" y="2819873"/>
            <a:chExt cx="883744" cy="1372938"/>
          </a:xfrm>
        </p:grpSpPr>
        <p:pic>
          <p:nvPicPr>
            <p:cNvPr id="5" name="Picture 50">
              <a:extLst>
                <a:ext uri="{FF2B5EF4-FFF2-40B4-BE49-F238E27FC236}">
                  <a16:creationId xmlns:a16="http://schemas.microsoft.com/office/drawing/2014/main" id="{9391E62E-9EB6-301B-F10A-31C7D1FF01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3104056" y="2819873"/>
              <a:ext cx="883744" cy="883744"/>
            </a:xfrm>
            <a:prstGeom prst="rect">
              <a:avLst/>
            </a:prstGeom>
          </p:spPr>
        </p:pic>
        <p:sp>
          <p:nvSpPr>
            <p:cNvPr id="4" name="AutoShape 49">
              <a:extLst>
                <a:ext uri="{FF2B5EF4-FFF2-40B4-BE49-F238E27FC236}">
                  <a16:creationId xmlns:a16="http://schemas.microsoft.com/office/drawing/2014/main" id="{2D3F6D6B-0871-E480-131B-3FB17CDC140C}"/>
                </a:ext>
              </a:extLst>
            </p:cNvPr>
            <p:cNvSpPr/>
            <p:nvPr userDrawn="1"/>
          </p:nvSpPr>
          <p:spPr>
            <a:xfrm>
              <a:off x="3513732" y="3528962"/>
              <a:ext cx="40879" cy="663849"/>
            </a:xfrm>
            <a:prstGeom prst="rect">
              <a:avLst/>
            </a:prstGeom>
            <a:solidFill>
              <a:schemeClr val="tx2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23DCE21-6874-951A-88FB-5923BC93E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42897" y="2819873"/>
            <a:ext cx="883744" cy="1372938"/>
            <a:chOff x="5442897" y="2819873"/>
            <a:chExt cx="883744" cy="1372938"/>
          </a:xfrm>
        </p:grpSpPr>
        <p:sp>
          <p:nvSpPr>
            <p:cNvPr id="83" name="AutoShape 53">
              <a:extLst>
                <a:ext uri="{FF2B5EF4-FFF2-40B4-BE49-F238E27FC236}">
                  <a16:creationId xmlns:a16="http://schemas.microsoft.com/office/drawing/2014/main" id="{5B3B98F0-9848-83E6-8D99-BDF193458096}"/>
                </a:ext>
              </a:extLst>
            </p:cNvPr>
            <p:cNvSpPr/>
            <p:nvPr/>
          </p:nvSpPr>
          <p:spPr>
            <a:xfrm>
              <a:off x="5864330" y="3528962"/>
              <a:ext cx="40879" cy="663849"/>
            </a:xfrm>
            <a:prstGeom prst="rect">
              <a:avLst/>
            </a:prstGeom>
            <a:solidFill>
              <a:schemeClr val="accent1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pic>
          <p:nvPicPr>
            <p:cNvPr id="84" name="Picture 54">
              <a:extLst>
                <a:ext uri="{FF2B5EF4-FFF2-40B4-BE49-F238E27FC236}">
                  <a16:creationId xmlns:a16="http://schemas.microsoft.com/office/drawing/2014/main" id="{764265B2-DE50-8DD1-9A9C-93A0EC402A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442897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9B84730-EED6-ACD5-4EF6-AF3F2C62D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93494" y="2819873"/>
            <a:ext cx="883744" cy="1354842"/>
            <a:chOff x="7793494" y="2819873"/>
            <a:chExt cx="883744" cy="1354842"/>
          </a:xfrm>
        </p:grpSpPr>
        <p:sp>
          <p:nvSpPr>
            <p:cNvPr id="87" name="AutoShape 57">
              <a:extLst>
                <a:ext uri="{FF2B5EF4-FFF2-40B4-BE49-F238E27FC236}">
                  <a16:creationId xmlns:a16="http://schemas.microsoft.com/office/drawing/2014/main" id="{40161214-3FC1-FBDA-1F98-05ADB645B31A}"/>
                </a:ext>
              </a:extLst>
            </p:cNvPr>
            <p:cNvSpPr/>
            <p:nvPr/>
          </p:nvSpPr>
          <p:spPr>
            <a:xfrm>
              <a:off x="8214927" y="3510866"/>
              <a:ext cx="40879" cy="663849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pic>
          <p:nvPicPr>
            <p:cNvPr id="88" name="Picture 58">
              <a:extLst>
                <a:ext uri="{FF2B5EF4-FFF2-40B4-BE49-F238E27FC236}">
                  <a16:creationId xmlns:a16="http://schemas.microsoft.com/office/drawing/2014/main" id="{02822DBF-2832-1AAD-248B-65612DA902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793494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0C249EA-6436-3E47-BBA7-EA9612F8B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52775" y="2819873"/>
            <a:ext cx="883744" cy="1372938"/>
            <a:chOff x="10152775" y="2819873"/>
            <a:chExt cx="883744" cy="1372938"/>
          </a:xfrm>
        </p:grpSpPr>
        <p:sp>
          <p:nvSpPr>
            <p:cNvPr id="91" name="AutoShape 61">
              <a:extLst>
                <a:ext uri="{FF2B5EF4-FFF2-40B4-BE49-F238E27FC236}">
                  <a16:creationId xmlns:a16="http://schemas.microsoft.com/office/drawing/2014/main" id="{B4D27BCC-7461-2B81-A71D-20D8F824DBEA}"/>
                </a:ext>
              </a:extLst>
            </p:cNvPr>
            <p:cNvSpPr/>
            <p:nvPr/>
          </p:nvSpPr>
          <p:spPr>
            <a:xfrm>
              <a:off x="10574208" y="3528962"/>
              <a:ext cx="40879" cy="663849"/>
            </a:xfrm>
            <a:prstGeom prst="rect">
              <a:avLst/>
            </a:prstGeom>
            <a:solidFill>
              <a:schemeClr val="accent3"/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pic>
          <p:nvPicPr>
            <p:cNvPr id="92" name="Picture 62">
              <a:extLst>
                <a:ext uri="{FF2B5EF4-FFF2-40B4-BE49-F238E27FC236}">
                  <a16:creationId xmlns:a16="http://schemas.microsoft.com/office/drawing/2014/main" id="{FDE31525-E6EC-8598-FE42-03E6310A82B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0152775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51" name="Group 5">
            <a:extLst>
              <a:ext uri="{FF2B5EF4-FFF2-40B4-BE49-F238E27FC236}">
                <a16:creationId xmlns:a16="http://schemas.microsoft.com/office/drawing/2014/main" id="{9430B9C4-4F85-DEDC-094D-DDC3C177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5400000">
            <a:off x="397156" y="3772725"/>
            <a:ext cx="1654679" cy="2448991"/>
            <a:chOff x="0" y="0"/>
            <a:chExt cx="4975860" cy="7364473"/>
          </a:xfrm>
          <a:solidFill>
            <a:schemeClr val="accent6"/>
          </a:solidFill>
        </p:grpSpPr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E039D183-C13E-82A0-48E1-39190167400D}"/>
                </a:ext>
              </a:extLst>
            </p:cNvPr>
            <p:cNvSpPr/>
            <p:nvPr/>
          </p:nvSpPr>
          <p:spPr>
            <a:xfrm>
              <a:off x="0" y="0"/>
              <a:ext cx="4975860" cy="7364473"/>
            </a:xfrm>
            <a:custGeom>
              <a:avLst/>
              <a:gdLst/>
              <a:ahLst/>
              <a:cxnLst/>
              <a:rect l="l" t="t" r="r" b="b"/>
              <a:pathLst>
                <a:path w="4975860" h="7364473">
                  <a:moveTo>
                    <a:pt x="4975860" y="0"/>
                  </a:moveTo>
                  <a:lnTo>
                    <a:pt x="4975860" y="6493253"/>
                  </a:lnTo>
                  <a:lnTo>
                    <a:pt x="2486660" y="7364473"/>
                  </a:lnTo>
                  <a:lnTo>
                    <a:pt x="0" y="6493253"/>
                  </a:lnTo>
                  <a:lnTo>
                    <a:pt x="1270" y="5644304"/>
                  </a:lnTo>
                  <a:lnTo>
                    <a:pt x="6350" y="1826992"/>
                  </a:lnTo>
                  <a:lnTo>
                    <a:pt x="0" y="0"/>
                  </a:lnTo>
                  <a:lnTo>
                    <a:pt x="497586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53" name="Group 8">
            <a:extLst>
              <a:ext uri="{FF2B5EF4-FFF2-40B4-BE49-F238E27FC236}">
                <a16:creationId xmlns:a16="http://schemas.microsoft.com/office/drawing/2014/main" id="{1F6C6DC3-C4D0-C1C2-10C0-92582C95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664653" y="4776030"/>
            <a:ext cx="1660253" cy="452052"/>
            <a:chOff x="-9695" y="0"/>
            <a:chExt cx="5775499" cy="1572547"/>
          </a:xfrm>
          <a:solidFill>
            <a:schemeClr val="tx2"/>
          </a:solidFill>
        </p:grpSpPr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AB2A4854-7567-8CCA-9D31-FCB1497993E1}"/>
                </a:ext>
              </a:extLst>
            </p:cNvPr>
            <p:cNvSpPr/>
            <p:nvPr/>
          </p:nvSpPr>
          <p:spPr>
            <a:xfrm>
              <a:off x="-9695" y="0"/>
              <a:ext cx="5775499" cy="1572547"/>
            </a:xfrm>
            <a:custGeom>
              <a:avLst/>
              <a:gdLst/>
              <a:ahLst/>
              <a:cxnLst/>
              <a:rect l="l" t="t" r="r" b="b"/>
              <a:pathLst>
                <a:path w="5765800" h="1572547">
                  <a:moveTo>
                    <a:pt x="5765800" y="0"/>
                  </a:moveTo>
                  <a:lnTo>
                    <a:pt x="5765800" y="1572547"/>
                  </a:lnTo>
                  <a:lnTo>
                    <a:pt x="2881630" y="584487"/>
                  </a:lnTo>
                  <a:lnTo>
                    <a:pt x="0" y="1572547"/>
                  </a:lnTo>
                  <a:lnTo>
                    <a:pt x="3810" y="410304"/>
                  </a:lnTo>
                  <a:lnTo>
                    <a:pt x="8890" y="174000"/>
                  </a:lnTo>
                  <a:lnTo>
                    <a:pt x="10160" y="0"/>
                  </a:lnTo>
                  <a:lnTo>
                    <a:pt x="576580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55" name="Group 10">
            <a:extLst>
              <a:ext uri="{FF2B5EF4-FFF2-40B4-BE49-F238E27FC236}">
                <a16:creationId xmlns:a16="http://schemas.microsoft.com/office/drawing/2014/main" id="{B80B7161-C141-9B64-D492-F223208FB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2880996" y="3913588"/>
            <a:ext cx="1660255" cy="2176932"/>
            <a:chOff x="0" y="0"/>
            <a:chExt cx="4992628" cy="6546350"/>
          </a:xfrm>
          <a:solidFill>
            <a:schemeClr val="tx2"/>
          </a:solidFill>
        </p:grpSpPr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B7D10432-5CC3-765B-F58F-D9A834B9D2D2}"/>
                </a:ext>
              </a:extLst>
            </p:cNvPr>
            <p:cNvSpPr/>
            <p:nvPr/>
          </p:nvSpPr>
          <p:spPr>
            <a:xfrm>
              <a:off x="0" y="0"/>
              <a:ext cx="4992628" cy="6546350"/>
            </a:xfrm>
            <a:custGeom>
              <a:avLst/>
              <a:gdLst/>
              <a:ahLst/>
              <a:cxnLst/>
              <a:rect l="l" t="t" r="r" b="b"/>
              <a:pathLst>
                <a:path w="4975860" h="6546349">
                  <a:moveTo>
                    <a:pt x="4975860" y="0"/>
                  </a:moveTo>
                  <a:lnTo>
                    <a:pt x="4975860" y="5675130"/>
                  </a:lnTo>
                  <a:lnTo>
                    <a:pt x="2486660" y="6546349"/>
                  </a:lnTo>
                  <a:lnTo>
                    <a:pt x="0" y="5675130"/>
                  </a:lnTo>
                  <a:lnTo>
                    <a:pt x="1270" y="4933172"/>
                  </a:lnTo>
                  <a:lnTo>
                    <a:pt x="6350" y="1603127"/>
                  </a:lnTo>
                  <a:lnTo>
                    <a:pt x="0" y="0"/>
                  </a:lnTo>
                  <a:lnTo>
                    <a:pt x="497586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57" name="Group 12">
            <a:extLst>
              <a:ext uri="{FF2B5EF4-FFF2-40B4-BE49-F238E27FC236}">
                <a16:creationId xmlns:a16="http://schemas.microsoft.com/office/drawing/2014/main" id="{FD982D5B-DFF7-6311-1EAA-9260579C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615237" y="4171926"/>
            <a:ext cx="2530836" cy="1660255"/>
            <a:chOff x="1" y="-5577"/>
            <a:chExt cx="5061671" cy="3320510"/>
          </a:xfrm>
          <a:solidFill>
            <a:schemeClr val="accent1"/>
          </a:solidFill>
        </p:grpSpPr>
        <p:grpSp>
          <p:nvGrpSpPr>
            <p:cNvPr id="58" name="Group 13">
              <a:extLst>
                <a:ext uri="{FF2B5EF4-FFF2-40B4-BE49-F238E27FC236}">
                  <a16:creationId xmlns:a16="http://schemas.microsoft.com/office/drawing/2014/main" id="{FE1DB540-2AA8-51F0-613B-78D8E76B2DE9}"/>
                </a:ext>
              </a:extLst>
            </p:cNvPr>
            <p:cNvGrpSpPr/>
            <p:nvPr/>
          </p:nvGrpSpPr>
          <p:grpSpPr>
            <a:xfrm rot="5400000">
              <a:off x="-1208199" y="1202629"/>
              <a:ext cx="3320504" cy="904104"/>
              <a:chOff x="-9690" y="-2"/>
              <a:chExt cx="5775495" cy="1572547"/>
            </a:xfrm>
            <a:grpFill/>
          </p:grpSpPr>
          <p:sp>
            <p:nvSpPr>
              <p:cNvPr id="61" name="Freeform 14">
                <a:extLst>
                  <a:ext uri="{FF2B5EF4-FFF2-40B4-BE49-F238E27FC236}">
                    <a16:creationId xmlns:a16="http://schemas.microsoft.com/office/drawing/2014/main" id="{DCDC04EE-39C6-670D-A0DC-98CE8E04A7BD}"/>
                  </a:ext>
                </a:extLst>
              </p:cNvPr>
              <p:cNvSpPr/>
              <p:nvPr/>
            </p:nvSpPr>
            <p:spPr>
              <a:xfrm>
                <a:off x="-9690" y="-2"/>
                <a:ext cx="5775495" cy="1572547"/>
              </a:xfrm>
              <a:custGeom>
                <a:avLst/>
                <a:gdLst/>
                <a:ahLst/>
                <a:cxnLst/>
                <a:rect l="l" t="t" r="r" b="b"/>
                <a:pathLst>
                  <a:path w="5765800" h="1572547">
                    <a:moveTo>
                      <a:pt x="5765800" y="0"/>
                    </a:moveTo>
                    <a:lnTo>
                      <a:pt x="5765800" y="1572547"/>
                    </a:lnTo>
                    <a:lnTo>
                      <a:pt x="2881630" y="584487"/>
                    </a:lnTo>
                    <a:lnTo>
                      <a:pt x="0" y="1572547"/>
                    </a:lnTo>
                    <a:lnTo>
                      <a:pt x="3810" y="410304"/>
                    </a:lnTo>
                    <a:lnTo>
                      <a:pt x="8890" y="174000"/>
                    </a:lnTo>
                    <a:lnTo>
                      <a:pt x="10160" y="0"/>
                    </a:lnTo>
                    <a:lnTo>
                      <a:pt x="57658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59" name="Group 15">
              <a:extLst>
                <a:ext uri="{FF2B5EF4-FFF2-40B4-BE49-F238E27FC236}">
                  <a16:creationId xmlns:a16="http://schemas.microsoft.com/office/drawing/2014/main" id="{FA93AF79-FD72-2B0C-CB64-5B50709C0F5F}"/>
                </a:ext>
              </a:extLst>
            </p:cNvPr>
            <p:cNvGrpSpPr/>
            <p:nvPr/>
          </p:nvGrpSpPr>
          <p:grpSpPr>
            <a:xfrm rot="-5400000">
              <a:off x="1224487" y="-522255"/>
              <a:ext cx="3320508" cy="4353863"/>
              <a:chOff x="-2" y="2"/>
              <a:chExt cx="4992625" cy="6546350"/>
            </a:xfrm>
            <a:grpFill/>
          </p:grpSpPr>
          <p:sp>
            <p:nvSpPr>
              <p:cNvPr id="60" name="Freeform 16">
                <a:extLst>
                  <a:ext uri="{FF2B5EF4-FFF2-40B4-BE49-F238E27FC236}">
                    <a16:creationId xmlns:a16="http://schemas.microsoft.com/office/drawing/2014/main" id="{B3E65B0B-218C-9913-E623-F496B8A0FF60}"/>
                  </a:ext>
                </a:extLst>
              </p:cNvPr>
              <p:cNvSpPr/>
              <p:nvPr/>
            </p:nvSpPr>
            <p:spPr>
              <a:xfrm>
                <a:off x="-2" y="2"/>
                <a:ext cx="4992625" cy="6546350"/>
              </a:xfrm>
              <a:custGeom>
                <a:avLst/>
                <a:gdLst/>
                <a:ahLst/>
                <a:cxnLst/>
                <a:rect l="l" t="t" r="r" b="b"/>
                <a:pathLst>
                  <a:path w="4975860" h="6546349">
                    <a:moveTo>
                      <a:pt x="4975860" y="0"/>
                    </a:moveTo>
                    <a:lnTo>
                      <a:pt x="4975860" y="5675130"/>
                    </a:lnTo>
                    <a:lnTo>
                      <a:pt x="2486660" y="6546349"/>
                    </a:lnTo>
                    <a:lnTo>
                      <a:pt x="0" y="5675130"/>
                    </a:lnTo>
                    <a:lnTo>
                      <a:pt x="1270" y="4933172"/>
                    </a:lnTo>
                    <a:lnTo>
                      <a:pt x="6350" y="1603127"/>
                    </a:lnTo>
                    <a:lnTo>
                      <a:pt x="0" y="0"/>
                    </a:lnTo>
                    <a:lnTo>
                      <a:pt x="497586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62" name="Group 18">
            <a:extLst>
              <a:ext uri="{FF2B5EF4-FFF2-40B4-BE49-F238E27FC236}">
                <a16:creationId xmlns:a16="http://schemas.microsoft.com/office/drawing/2014/main" id="{563C5B99-6D95-5006-581E-E4495B31A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6365849" y="4776031"/>
            <a:ext cx="1660252" cy="452052"/>
            <a:chOff x="0" y="0"/>
            <a:chExt cx="5765800" cy="1572547"/>
          </a:xfrm>
          <a:solidFill>
            <a:schemeClr val="accent2"/>
          </a:solidFill>
        </p:grpSpPr>
        <p:sp>
          <p:nvSpPr>
            <p:cNvPr id="63" name="Freeform 19">
              <a:extLst>
                <a:ext uri="{FF2B5EF4-FFF2-40B4-BE49-F238E27FC236}">
                  <a16:creationId xmlns:a16="http://schemas.microsoft.com/office/drawing/2014/main" id="{21016451-7687-6F98-F2AE-1C973DD8E46E}"/>
                </a:ext>
              </a:extLst>
            </p:cNvPr>
            <p:cNvSpPr/>
            <p:nvPr/>
          </p:nvSpPr>
          <p:spPr>
            <a:xfrm>
              <a:off x="0" y="0"/>
              <a:ext cx="5765800" cy="1572547"/>
            </a:xfrm>
            <a:custGeom>
              <a:avLst/>
              <a:gdLst/>
              <a:ahLst/>
              <a:cxnLst/>
              <a:rect l="l" t="t" r="r" b="b"/>
              <a:pathLst>
                <a:path w="5765800" h="1572547">
                  <a:moveTo>
                    <a:pt x="5765800" y="0"/>
                  </a:moveTo>
                  <a:lnTo>
                    <a:pt x="5765800" y="1572547"/>
                  </a:lnTo>
                  <a:lnTo>
                    <a:pt x="2881630" y="584487"/>
                  </a:lnTo>
                  <a:lnTo>
                    <a:pt x="0" y="1572547"/>
                  </a:lnTo>
                  <a:lnTo>
                    <a:pt x="3810" y="410304"/>
                  </a:lnTo>
                  <a:lnTo>
                    <a:pt x="8890" y="174000"/>
                  </a:lnTo>
                  <a:lnTo>
                    <a:pt x="10160" y="0"/>
                  </a:lnTo>
                  <a:lnTo>
                    <a:pt x="576580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64" name="Group 20">
            <a:extLst>
              <a:ext uri="{FF2B5EF4-FFF2-40B4-BE49-F238E27FC236}">
                <a16:creationId xmlns:a16="http://schemas.microsoft.com/office/drawing/2014/main" id="{C5951F8D-B6B7-E538-1B6C-3D75428B3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7582192" y="3913589"/>
            <a:ext cx="1660253" cy="2176932"/>
            <a:chOff x="0" y="0"/>
            <a:chExt cx="4975860" cy="6546350"/>
          </a:xfrm>
          <a:solidFill>
            <a:schemeClr val="accent2"/>
          </a:solidFill>
        </p:grpSpPr>
        <p:sp>
          <p:nvSpPr>
            <p:cNvPr id="65" name="Freeform 21">
              <a:extLst>
                <a:ext uri="{FF2B5EF4-FFF2-40B4-BE49-F238E27FC236}">
                  <a16:creationId xmlns:a16="http://schemas.microsoft.com/office/drawing/2014/main" id="{B1D7E00A-B8CB-0E25-82CB-705F35BB80E9}"/>
                </a:ext>
              </a:extLst>
            </p:cNvPr>
            <p:cNvSpPr/>
            <p:nvPr/>
          </p:nvSpPr>
          <p:spPr>
            <a:xfrm>
              <a:off x="0" y="0"/>
              <a:ext cx="4975860" cy="6546349"/>
            </a:xfrm>
            <a:custGeom>
              <a:avLst/>
              <a:gdLst/>
              <a:ahLst/>
              <a:cxnLst/>
              <a:rect l="l" t="t" r="r" b="b"/>
              <a:pathLst>
                <a:path w="4975860" h="6546349">
                  <a:moveTo>
                    <a:pt x="4975860" y="0"/>
                  </a:moveTo>
                  <a:lnTo>
                    <a:pt x="4975860" y="5675130"/>
                  </a:lnTo>
                  <a:lnTo>
                    <a:pt x="2486660" y="6546349"/>
                  </a:lnTo>
                  <a:lnTo>
                    <a:pt x="0" y="5675130"/>
                  </a:lnTo>
                  <a:lnTo>
                    <a:pt x="1270" y="4933172"/>
                  </a:lnTo>
                  <a:lnTo>
                    <a:pt x="6350" y="1603127"/>
                  </a:lnTo>
                  <a:lnTo>
                    <a:pt x="0" y="0"/>
                  </a:lnTo>
                  <a:lnTo>
                    <a:pt x="497586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7042306-2822-86F3-45E9-E310A9BBF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29230" y="4174714"/>
            <a:ext cx="2530836" cy="1660255"/>
            <a:chOff x="9329230" y="4174714"/>
            <a:chExt cx="2530836" cy="1660255"/>
          </a:xfrm>
        </p:grpSpPr>
        <p:grpSp>
          <p:nvGrpSpPr>
            <p:cNvPr id="67" name="Group 23">
              <a:extLst>
                <a:ext uri="{FF2B5EF4-FFF2-40B4-BE49-F238E27FC236}">
                  <a16:creationId xmlns:a16="http://schemas.microsoft.com/office/drawing/2014/main" id="{0A52D70B-A510-9E47-8F52-F93EF8DE08C1}"/>
                </a:ext>
              </a:extLst>
            </p:cNvPr>
            <p:cNvGrpSpPr/>
            <p:nvPr/>
          </p:nvGrpSpPr>
          <p:grpSpPr>
            <a:xfrm rot="5400000">
              <a:off x="8725129" y="4778817"/>
              <a:ext cx="1660253" cy="452052"/>
              <a:chOff x="0" y="0"/>
              <a:chExt cx="5765800" cy="1572547"/>
            </a:xfrm>
            <a:solidFill>
              <a:schemeClr val="accent3"/>
            </a:solidFill>
          </p:grpSpPr>
          <p:sp>
            <p:nvSpPr>
              <p:cNvPr id="70" name="Freeform 24">
                <a:extLst>
                  <a:ext uri="{FF2B5EF4-FFF2-40B4-BE49-F238E27FC236}">
                    <a16:creationId xmlns:a16="http://schemas.microsoft.com/office/drawing/2014/main" id="{2E35470E-AB47-B6F8-0584-D21D879C3A08}"/>
                  </a:ext>
                </a:extLst>
              </p:cNvPr>
              <p:cNvSpPr/>
              <p:nvPr/>
            </p:nvSpPr>
            <p:spPr>
              <a:xfrm>
                <a:off x="0" y="0"/>
                <a:ext cx="5765800" cy="1572547"/>
              </a:xfrm>
              <a:custGeom>
                <a:avLst/>
                <a:gdLst/>
                <a:ahLst/>
                <a:cxnLst/>
                <a:rect l="l" t="t" r="r" b="b"/>
                <a:pathLst>
                  <a:path w="5765800" h="1572547">
                    <a:moveTo>
                      <a:pt x="5765800" y="0"/>
                    </a:moveTo>
                    <a:lnTo>
                      <a:pt x="5765800" y="1572547"/>
                    </a:lnTo>
                    <a:lnTo>
                      <a:pt x="2881630" y="584487"/>
                    </a:lnTo>
                    <a:lnTo>
                      <a:pt x="0" y="1572547"/>
                    </a:lnTo>
                    <a:lnTo>
                      <a:pt x="3810" y="410304"/>
                    </a:lnTo>
                    <a:lnTo>
                      <a:pt x="8890" y="174000"/>
                    </a:lnTo>
                    <a:lnTo>
                      <a:pt x="10160" y="0"/>
                    </a:lnTo>
                    <a:lnTo>
                      <a:pt x="57658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8" name="Group 25">
              <a:extLst>
                <a:ext uri="{FF2B5EF4-FFF2-40B4-BE49-F238E27FC236}">
                  <a16:creationId xmlns:a16="http://schemas.microsoft.com/office/drawing/2014/main" id="{68558C53-123A-0C77-ACB0-7645D9E96A9B}"/>
                </a:ext>
              </a:extLst>
            </p:cNvPr>
            <p:cNvGrpSpPr/>
            <p:nvPr/>
          </p:nvGrpSpPr>
          <p:grpSpPr>
            <a:xfrm rot="16200000">
              <a:off x="9941473" y="3916375"/>
              <a:ext cx="1660253" cy="2176932"/>
              <a:chOff x="0" y="0"/>
              <a:chExt cx="4975860" cy="6546350"/>
            </a:xfrm>
            <a:solidFill>
              <a:schemeClr val="accent3"/>
            </a:solidFill>
          </p:grpSpPr>
          <p:sp>
            <p:nvSpPr>
              <p:cNvPr id="69" name="Freeform 26">
                <a:extLst>
                  <a:ext uri="{FF2B5EF4-FFF2-40B4-BE49-F238E27FC236}">
                    <a16:creationId xmlns:a16="http://schemas.microsoft.com/office/drawing/2014/main" id="{02E51890-572C-86ED-3FE0-A9A713FB3E62}"/>
                  </a:ext>
                </a:extLst>
              </p:cNvPr>
              <p:cNvSpPr/>
              <p:nvPr/>
            </p:nvSpPr>
            <p:spPr>
              <a:xfrm>
                <a:off x="0" y="0"/>
                <a:ext cx="4975860" cy="6546349"/>
              </a:xfrm>
              <a:custGeom>
                <a:avLst/>
                <a:gdLst/>
                <a:ahLst/>
                <a:cxnLst/>
                <a:rect l="l" t="t" r="r" b="b"/>
                <a:pathLst>
                  <a:path w="4975860" h="6546349">
                    <a:moveTo>
                      <a:pt x="4975860" y="0"/>
                    </a:moveTo>
                    <a:lnTo>
                      <a:pt x="4975860" y="5675130"/>
                    </a:lnTo>
                    <a:lnTo>
                      <a:pt x="2486660" y="6546349"/>
                    </a:lnTo>
                    <a:lnTo>
                      <a:pt x="0" y="5675130"/>
                    </a:lnTo>
                    <a:lnTo>
                      <a:pt x="1270" y="4933172"/>
                    </a:lnTo>
                    <a:lnTo>
                      <a:pt x="6350" y="1603127"/>
                    </a:lnTo>
                    <a:lnTo>
                      <a:pt x="0" y="0"/>
                    </a:lnTo>
                    <a:lnTo>
                      <a:pt x="497586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71" name="Group 27">
            <a:extLst>
              <a:ext uri="{FF2B5EF4-FFF2-40B4-BE49-F238E27FC236}">
                <a16:creationId xmlns:a16="http://schemas.microsoft.com/office/drawing/2014/main" id="{247DF10E-9C9B-81D9-75DC-7167D9C58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1116038" y="4756218"/>
            <a:ext cx="1657465" cy="494461"/>
            <a:chOff x="0" y="0"/>
            <a:chExt cx="5765800" cy="1720075"/>
          </a:xfrm>
          <a:solidFill>
            <a:schemeClr val="accent5"/>
          </a:solidFill>
        </p:grpSpPr>
        <p:sp>
          <p:nvSpPr>
            <p:cNvPr id="72" name="Freeform 28">
              <a:extLst>
                <a:ext uri="{FF2B5EF4-FFF2-40B4-BE49-F238E27FC236}">
                  <a16:creationId xmlns:a16="http://schemas.microsoft.com/office/drawing/2014/main" id="{3F64CD44-5035-5223-35D2-CC3E0DDF84E6}"/>
                </a:ext>
              </a:extLst>
            </p:cNvPr>
            <p:cNvSpPr/>
            <p:nvPr/>
          </p:nvSpPr>
          <p:spPr>
            <a:xfrm>
              <a:off x="0" y="0"/>
              <a:ext cx="5765800" cy="1720075"/>
            </a:xfrm>
            <a:custGeom>
              <a:avLst/>
              <a:gdLst/>
              <a:ahLst/>
              <a:cxnLst/>
              <a:rect l="l" t="t" r="r" b="b"/>
              <a:pathLst>
                <a:path w="5765800" h="1720075">
                  <a:moveTo>
                    <a:pt x="5765800" y="0"/>
                  </a:moveTo>
                  <a:lnTo>
                    <a:pt x="5765800" y="1720075"/>
                  </a:lnTo>
                  <a:lnTo>
                    <a:pt x="2881630" y="732015"/>
                  </a:lnTo>
                  <a:lnTo>
                    <a:pt x="0" y="1720075"/>
                  </a:lnTo>
                  <a:lnTo>
                    <a:pt x="3810" y="529444"/>
                  </a:lnTo>
                  <a:lnTo>
                    <a:pt x="8890" y="193765"/>
                  </a:lnTo>
                  <a:lnTo>
                    <a:pt x="10160" y="0"/>
                  </a:lnTo>
                  <a:lnTo>
                    <a:pt x="576580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>
                <a:latin typeface="Aptos" panose="020B0004020202020204" pitchFamily="34" charset="0"/>
              </a:endParaRPr>
            </a:p>
          </p:txBody>
        </p:sp>
      </p:grpSp>
      <p:sp>
        <p:nvSpPr>
          <p:cNvPr id="111" name="Picture Placeholder 110">
            <a:extLst>
              <a:ext uri="{FF2B5EF4-FFF2-40B4-BE49-F238E27FC236}">
                <a16:creationId xmlns:a16="http://schemas.microsoft.com/office/drawing/2014/main" id="{3ED710F5-B1C4-F73F-6F5F-7D1C5D929A2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52304" y="2947599"/>
            <a:ext cx="630936" cy="6309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5" name="Text Placeholder 104">
            <a:extLst>
              <a:ext uri="{FF2B5EF4-FFF2-40B4-BE49-F238E27FC236}">
                <a16:creationId xmlns:a16="http://schemas.microsoft.com/office/drawing/2014/main" id="{622AD1FC-AD33-7FCF-77B0-8292C4ACA2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9092" y="4418136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2" name="Picture Placeholder 110">
            <a:extLst>
              <a:ext uri="{FF2B5EF4-FFF2-40B4-BE49-F238E27FC236}">
                <a16:creationId xmlns:a16="http://schemas.microsoft.com/office/drawing/2014/main" id="{DBDEDB67-421D-A090-D075-EE340340FAC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30460" y="2946277"/>
            <a:ext cx="630936" cy="6309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6" name="Text Placeholder 104">
            <a:extLst>
              <a:ext uri="{FF2B5EF4-FFF2-40B4-BE49-F238E27FC236}">
                <a16:creationId xmlns:a16="http://schemas.microsoft.com/office/drawing/2014/main" id="{FA5AA79E-7C65-6C22-99A4-9C8778E6CBE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61378" y="4418136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3" name="Picture Placeholder 110">
            <a:extLst>
              <a:ext uri="{FF2B5EF4-FFF2-40B4-BE49-F238E27FC236}">
                <a16:creationId xmlns:a16="http://schemas.microsoft.com/office/drawing/2014/main" id="{DF32ACE6-C8EA-41CD-66DD-3711816983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564717" y="2946277"/>
            <a:ext cx="630936" cy="6309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7" name="Text Placeholder 104">
            <a:extLst>
              <a:ext uri="{FF2B5EF4-FFF2-40B4-BE49-F238E27FC236}">
                <a16:creationId xmlns:a16="http://schemas.microsoft.com/office/drawing/2014/main" id="{16A4C213-4576-3280-1480-E83AA1D59C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16089" y="4406670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4" name="Picture Placeholder 110">
            <a:extLst>
              <a:ext uri="{FF2B5EF4-FFF2-40B4-BE49-F238E27FC236}">
                <a16:creationId xmlns:a16="http://schemas.microsoft.com/office/drawing/2014/main" id="{BEBA766C-CFD0-137A-36E8-CDEC655AA2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19898" y="2946277"/>
            <a:ext cx="630936" cy="6309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8" name="Text Placeholder 104">
            <a:extLst>
              <a:ext uri="{FF2B5EF4-FFF2-40B4-BE49-F238E27FC236}">
                <a16:creationId xmlns:a16="http://schemas.microsoft.com/office/drawing/2014/main" id="{3C731267-8C78-7D63-D8A3-317CF06548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62573" y="4406669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5" name="Picture Placeholder 110">
            <a:extLst>
              <a:ext uri="{FF2B5EF4-FFF2-40B4-BE49-F238E27FC236}">
                <a16:creationId xmlns:a16="http://schemas.microsoft.com/office/drawing/2014/main" id="{6707740D-BD25-313F-166E-43159CBA9A6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279179" y="2946277"/>
            <a:ext cx="630936" cy="6309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9" name="Text Placeholder 104">
            <a:extLst>
              <a:ext uri="{FF2B5EF4-FFF2-40B4-BE49-F238E27FC236}">
                <a16:creationId xmlns:a16="http://schemas.microsoft.com/office/drawing/2014/main" id="{533925A0-8520-9EB1-99A6-6381B7270E4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30081" y="4418136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04026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Graphic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2D7E59A-98D7-43C7-C3EC-64FFDF735E4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0" y="1752600"/>
            <a:ext cx="12192000" cy="2062163"/>
          </a:xfrm>
          <a:solidFill>
            <a:schemeClr val="accent4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D22D4DC7-F316-549E-9A61-EA58DB87612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817796" y="2318271"/>
            <a:ext cx="2523068" cy="3826933"/>
          </a:xfrm>
          <a:solidFill>
            <a:schemeClr val="accent3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41BDF911-D07F-5E4F-A177-98650C4344F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54895" y="2318272"/>
            <a:ext cx="2523068" cy="3826933"/>
          </a:xfrm>
          <a:solidFill>
            <a:schemeClr val="accent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73DAC4BA-FA0A-66DE-81DF-42A6A493178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510112" y="2318273"/>
            <a:ext cx="2523068" cy="3826933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8BBD8C6-77E8-A6F4-C808-CC9C135B30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51136" y="2318273"/>
            <a:ext cx="2523068" cy="3826933"/>
          </a:xfrm>
          <a:solidFill>
            <a:schemeClr val="accent6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88">
            <a:extLst>
              <a:ext uri="{FF2B5EF4-FFF2-40B4-BE49-F238E27FC236}">
                <a16:creationId xmlns:a16="http://schemas.microsoft.com/office/drawing/2014/main" id="{DF1B1067-4529-5574-E5DF-38002AC209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89777" y="2668223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4" name="Text Placeholder 90">
            <a:extLst>
              <a:ext uri="{FF2B5EF4-FFF2-40B4-BE49-F238E27FC236}">
                <a16:creationId xmlns:a16="http://schemas.microsoft.com/office/drawing/2014/main" id="{D54DBDAA-A7CE-1838-48FF-E753AC0E17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89777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  <p:sp>
        <p:nvSpPr>
          <p:cNvPr id="15" name="Text Placeholder 90">
            <a:extLst>
              <a:ext uri="{FF2B5EF4-FFF2-40B4-BE49-F238E27FC236}">
                <a16:creationId xmlns:a16="http://schemas.microsoft.com/office/drawing/2014/main" id="{26B15FA7-0BBD-ADDE-65FD-128B690F1C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1325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  <p:sp>
        <p:nvSpPr>
          <p:cNvPr id="16" name="Text Placeholder 88">
            <a:extLst>
              <a:ext uri="{FF2B5EF4-FFF2-40B4-BE49-F238E27FC236}">
                <a16:creationId xmlns:a16="http://schemas.microsoft.com/office/drawing/2014/main" id="{71BA1336-A4AB-7490-5B61-1AFB2C303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41325" y="2668223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7" name="Text Placeholder 88">
            <a:extLst>
              <a:ext uri="{FF2B5EF4-FFF2-40B4-BE49-F238E27FC236}">
                <a16:creationId xmlns:a16="http://schemas.microsoft.com/office/drawing/2014/main" id="{FA8CD1E8-979D-EDC7-0A80-045D1C440C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97459" y="2668223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8" name="Text Placeholder 90">
            <a:extLst>
              <a:ext uri="{FF2B5EF4-FFF2-40B4-BE49-F238E27FC236}">
                <a16:creationId xmlns:a16="http://schemas.microsoft.com/office/drawing/2014/main" id="{82B346B8-CC31-4272-EC01-656317636B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97459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  <p:sp>
        <p:nvSpPr>
          <p:cNvPr id="12" name="Text Placeholder 88">
            <a:extLst>
              <a:ext uri="{FF2B5EF4-FFF2-40B4-BE49-F238E27FC236}">
                <a16:creationId xmlns:a16="http://schemas.microsoft.com/office/drawing/2014/main" id="{46C001C6-8C71-5635-93B5-DB6744AB89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30801" y="2663022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1" name="Text Placeholder 90">
            <a:extLst>
              <a:ext uri="{FF2B5EF4-FFF2-40B4-BE49-F238E27FC236}">
                <a16:creationId xmlns:a16="http://schemas.microsoft.com/office/drawing/2014/main" id="{ACB32C0D-D453-BFBB-FC64-1952D383C49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30801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3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aphic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5C7AE-4B2F-44BD-FFE5-9AF01E762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0A00425E-D26D-175F-F3B4-63D0B991A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0" y="2971800"/>
            <a:ext cx="12192000" cy="3886200"/>
          </a:xfrm>
          <a:solidFill>
            <a:schemeClr val="tx2"/>
          </a:solidFill>
          <a:ln>
            <a:noFill/>
          </a:ln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0C7CBBBF-3B5E-2663-6E88-FC981B449A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72970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A8C7583A-9E92-30A2-5B28-568A8EA566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040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C2FC625-7AF1-BF2C-F2DF-E44D751DFB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040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4E21394F-496F-2E40-986D-1D0650EF9AE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99065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5ED737C9-00FB-1B23-FD27-F12B4C4828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79922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F4AEC1AA-428D-344A-12F6-50EC3DD338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79922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4" name="Text Placeholder 24">
            <a:extLst>
              <a:ext uri="{FF2B5EF4-FFF2-40B4-BE49-F238E27FC236}">
                <a16:creationId xmlns:a16="http://schemas.microsoft.com/office/drawing/2014/main" id="{5FD31756-D907-6CBA-D3D7-8C4FF3ED194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02224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B10B3E38-AF9D-8E2E-D88E-13D509FB74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05804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0350ED60-39AF-6A6F-F0EC-2DE9E7B97B9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05804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A45B40B8-9A94-CD82-D26A-3BD3686830A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802927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9C2123CC-D827-9124-0DA1-0D81C3107E7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82303" y="352484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7F093C79-EA34-1B19-6723-F26E610E0EE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82303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7" name="Text Placeholder 24">
            <a:extLst>
              <a:ext uri="{FF2B5EF4-FFF2-40B4-BE49-F238E27FC236}">
                <a16:creationId xmlns:a16="http://schemas.microsoft.com/office/drawing/2014/main" id="{354CCF1F-74CB-7E32-FFF8-49AC192729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024097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17F93C5F-CB31-07A9-3FD0-AB562F9BA4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03473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A3CC523-A670-EC9D-0335-E3C010A596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03473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2797282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aphic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2F0CB-F3B9-4284-B968-6B86F6DDF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00D3A596-89E7-D65E-7648-3C9FB2F968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53000" y="2854783"/>
            <a:ext cx="2286000" cy="2286000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2294E601-F3DB-9EA1-D76B-0C2DEEAB26B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1656025" y="2171613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C13DFD6C-A77C-EAA0-0694-8D4ECC5E5B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2184313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A77B038-BA49-D4AB-42FC-5662D018BFCD}"/>
              </a:ext>
            </a:extLst>
          </p:cNvPr>
          <p:cNvSpPr txBox="1"/>
          <p:nvPr userDrawn="1"/>
        </p:nvSpPr>
        <p:spPr>
          <a:xfrm>
            <a:off x="1656025" y="3310014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7" name="TextBox 11">
            <a:extLst>
              <a:ext uri="{FF2B5EF4-FFF2-40B4-BE49-F238E27FC236}">
                <a16:creationId xmlns:a16="http://schemas.microsoft.com/office/drawing/2014/main" id="{FA60107F-18D1-B4AA-9E68-6AB18F8AF6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3310014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5FEA2E0A-7687-CE96-A381-03EB94B3FBF0}"/>
              </a:ext>
            </a:extLst>
          </p:cNvPr>
          <p:cNvSpPr txBox="1"/>
          <p:nvPr userDrawn="1"/>
        </p:nvSpPr>
        <p:spPr>
          <a:xfrm>
            <a:off x="1656025" y="4448416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9" name="TextBox 12">
            <a:extLst>
              <a:ext uri="{FF2B5EF4-FFF2-40B4-BE49-F238E27FC236}">
                <a16:creationId xmlns:a16="http://schemas.microsoft.com/office/drawing/2014/main" id="{A6887BAD-655D-1067-D931-BD62936400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4448416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40" name="TextBox 37">
            <a:extLst>
              <a:ext uri="{FF2B5EF4-FFF2-40B4-BE49-F238E27FC236}">
                <a16:creationId xmlns:a16="http://schemas.microsoft.com/office/drawing/2014/main" id="{AF765DAE-715E-E77C-2FC4-6CA283EDF129}"/>
              </a:ext>
            </a:extLst>
          </p:cNvPr>
          <p:cNvSpPr txBox="1"/>
          <p:nvPr userDrawn="1"/>
        </p:nvSpPr>
        <p:spPr>
          <a:xfrm>
            <a:off x="1656025" y="5561418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6FF6C37F-6280-E75E-5CC9-5D149C09D9C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5574118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grpSp>
        <p:nvGrpSpPr>
          <p:cNvPr id="54" name="Group 50">
            <a:extLst>
              <a:ext uri="{FF2B5EF4-FFF2-40B4-BE49-F238E27FC236}">
                <a16:creationId xmlns:a16="http://schemas.microsoft.com/office/drawing/2014/main" id="{62678FBC-DD52-40EA-1085-D201870CE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270385" y="2322901"/>
            <a:ext cx="3650991" cy="3403830"/>
            <a:chOff x="-3366" y="16826"/>
            <a:chExt cx="7301981" cy="6807660"/>
          </a:xfrm>
        </p:grpSpPr>
        <p:sp>
          <p:nvSpPr>
            <p:cNvPr id="55" name="AutoShape 51">
              <a:extLst>
                <a:ext uri="{FF2B5EF4-FFF2-40B4-BE49-F238E27FC236}">
                  <a16:creationId xmlns:a16="http://schemas.microsoft.com/office/drawing/2014/main" id="{A667E7EA-D125-C731-54AA-E858C3FC1D54}"/>
                </a:ext>
              </a:extLst>
            </p:cNvPr>
            <p:cNvSpPr/>
            <p:nvPr/>
          </p:nvSpPr>
          <p:spPr>
            <a:xfrm>
              <a:off x="0" y="3366590"/>
              <a:ext cx="7278623" cy="486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56" name="AutoShape 52">
              <a:extLst>
                <a:ext uri="{FF2B5EF4-FFF2-40B4-BE49-F238E27FC236}">
                  <a16:creationId xmlns:a16="http://schemas.microsoft.com/office/drawing/2014/main" id="{57970FC3-3688-DEE6-BF6C-41BB5A5EFCF7}"/>
                </a:ext>
              </a:extLst>
            </p:cNvPr>
            <p:cNvSpPr/>
            <p:nvPr/>
          </p:nvSpPr>
          <p:spPr>
            <a:xfrm rot="16200000">
              <a:off x="3872739" y="3398610"/>
              <a:ext cx="6803136" cy="486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57" name="AutoShape 53">
              <a:extLst>
                <a:ext uri="{FF2B5EF4-FFF2-40B4-BE49-F238E27FC236}">
                  <a16:creationId xmlns:a16="http://schemas.microsoft.com/office/drawing/2014/main" id="{C42C21DE-418A-DC52-A107-7231E0CD82EC}"/>
                </a:ext>
              </a:extLst>
            </p:cNvPr>
            <p:cNvSpPr/>
            <p:nvPr/>
          </p:nvSpPr>
          <p:spPr>
            <a:xfrm rot="16200000">
              <a:off x="-3379764" y="3393224"/>
              <a:ext cx="6807660" cy="548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3F64C12-D396-D625-2283-8E4F510BB6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0522" y="2041061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6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AB9C6FFB-EC82-8563-DC91-03DDF79BFB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0522" y="3161215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5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CF5DFFCC-2759-1E2B-18A8-23DEB4A340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0522" y="4299617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39E8A532-9D8C-9211-2D12-EF48FBD246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40522" y="5420761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85F52DAF-7F16-D94A-39A1-D37909E8D97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1132" y="2045822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AE7D24ED-3A44-6E0E-7CB1-687BD460F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31129" y="3166762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6" name="Text Placeholder 59">
            <a:extLst>
              <a:ext uri="{FF2B5EF4-FFF2-40B4-BE49-F238E27FC236}">
                <a16:creationId xmlns:a16="http://schemas.microsoft.com/office/drawing/2014/main" id="{FD60CE0C-8A84-2D8A-19A7-573E9D2094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31130" y="4302513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5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7" name="Text Placeholder 59">
            <a:extLst>
              <a:ext uri="{FF2B5EF4-FFF2-40B4-BE49-F238E27FC236}">
                <a16:creationId xmlns:a16="http://schemas.microsoft.com/office/drawing/2014/main" id="{277032AA-EC63-6BD5-43BB-BD8D6AB6EEA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31128" y="5420761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6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grpSp>
        <p:nvGrpSpPr>
          <p:cNvPr id="51" name="Group 47">
            <a:extLst>
              <a:ext uri="{FF2B5EF4-FFF2-40B4-BE49-F238E27FC236}">
                <a16:creationId xmlns:a16="http://schemas.microsoft.com/office/drawing/2014/main" id="{C2321A43-1802-5841-C800-0096FAB90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97569" y="2257142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D25A3F9C-483D-E3EC-6916-FD72F75E0ABC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415D278C-3F39-0D4E-6CBC-716A0A66FC74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48" name="Group 44">
            <a:extLst>
              <a:ext uri="{FF2B5EF4-FFF2-40B4-BE49-F238E27FC236}">
                <a16:creationId xmlns:a16="http://schemas.microsoft.com/office/drawing/2014/main" id="{637E9069-5F7B-6D82-E070-C3C2F501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97569" y="3395543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4F62B046-AA42-85C4-E8D8-48A488F90DB5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38FC104A-2905-8873-7F76-607755D2F8C0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45" name="Group 41">
            <a:extLst>
              <a:ext uri="{FF2B5EF4-FFF2-40B4-BE49-F238E27FC236}">
                <a16:creationId xmlns:a16="http://schemas.microsoft.com/office/drawing/2014/main" id="{CB415109-DFB9-DF7B-E23B-715CC2FA4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85415" y="4533945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7D1273A2-2DBF-8151-9C8D-345F85433AAD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C94407B9-5C12-7FF0-EA86-337944BC8D63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42" name="Group 38">
            <a:extLst>
              <a:ext uri="{FF2B5EF4-FFF2-40B4-BE49-F238E27FC236}">
                <a16:creationId xmlns:a16="http://schemas.microsoft.com/office/drawing/2014/main" id="{2118AA3F-C456-1952-DFE6-062EADB79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97569" y="5646947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9D05062A-BCD7-6BD0-C1B9-5B9494450AE1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2414143F-7FC4-1D4C-C52D-94CC4B757E03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443C022E-4D88-6510-8980-051ACE0D4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7068" y="2255641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2529D1C3-210A-8D7D-2F62-B253E34461BA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9A79BA6-B0FC-ACC2-DCD1-95948781D606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F80B96EC-ACDE-481C-48EB-691A6B456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09222" y="3381342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230A0FCA-3EC3-59A6-A9E4-3B746C17C896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55BF096-C9AD-1C30-C2BA-D1495C6B2D39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9DBE0C7D-5AC2-CE43-4730-637A76010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7068" y="4519744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D5C61B8-E42C-DC04-81D6-66A621D15B2C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0CF4222-DC97-A47C-89F8-E3EE137B3887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527E35CF-BFC7-BA31-D97C-3025B75C8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7068" y="5645446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DEF786D7-8AA6-3B34-41D2-90736443EA1C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364B3B34-05E6-56EF-07DF-1C0B5FCB82F1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196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aphic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7DA2-ABEC-6CCD-C5FA-956CF079A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6" name="AutoShape 6">
            <a:extLst>
              <a:ext uri="{FF2B5EF4-FFF2-40B4-BE49-F238E27FC236}">
                <a16:creationId xmlns:a16="http://schemas.microsoft.com/office/drawing/2014/main" id="{BFDF1C60-0299-DD6A-316A-DBCADCB55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0197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>
              <a:latin typeface="Aptos" panose="020B0004020202020204" pitchFamily="34" charset="0"/>
            </a:endParaRPr>
          </a:p>
        </p:txBody>
      </p:sp>
      <p:sp>
        <p:nvSpPr>
          <p:cNvPr id="45" name="AutoShape 6">
            <a:extLst>
              <a:ext uri="{FF2B5EF4-FFF2-40B4-BE49-F238E27FC236}">
                <a16:creationId xmlns:a16="http://schemas.microsoft.com/office/drawing/2014/main" id="{2A811C98-C553-78E1-04EB-F860B45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76349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>
              <a:latin typeface="Aptos" panose="020B0004020202020204" pitchFamily="34" charset="0"/>
            </a:endParaRPr>
          </a:p>
        </p:txBody>
      </p:sp>
      <p:sp>
        <p:nvSpPr>
          <p:cNvPr id="46" name="AutoShape 6">
            <a:extLst>
              <a:ext uri="{FF2B5EF4-FFF2-40B4-BE49-F238E27FC236}">
                <a16:creationId xmlns:a16="http://schemas.microsoft.com/office/drawing/2014/main" id="{31D0C0EF-B363-4EB8-0CD6-CA6BDF6EB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18164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>
              <a:latin typeface="Aptos" panose="020B0004020202020204" pitchFamily="34" charset="0"/>
            </a:endParaRPr>
          </a:p>
        </p:txBody>
      </p:sp>
      <p:sp>
        <p:nvSpPr>
          <p:cNvPr id="47" name="AutoShape 6">
            <a:extLst>
              <a:ext uri="{FF2B5EF4-FFF2-40B4-BE49-F238E27FC236}">
                <a16:creationId xmlns:a16="http://schemas.microsoft.com/office/drawing/2014/main" id="{092C81E7-FECC-7BC6-7FCC-01C37DD92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7747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>
              <a:latin typeface="Aptos" panose="020B0004020202020204" pitchFamily="34" charset="0"/>
            </a:endParaRPr>
          </a:p>
        </p:txBody>
      </p:sp>
      <p:sp>
        <p:nvSpPr>
          <p:cNvPr id="44" name="Text Placeholder 32">
            <a:extLst>
              <a:ext uri="{FF2B5EF4-FFF2-40B4-BE49-F238E27FC236}">
                <a16:creationId xmlns:a16="http://schemas.microsoft.com/office/drawing/2014/main" id="{DD9F0415-1DE9-9820-84B6-DD5173298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59234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2">
            <a:extLst>
              <a:ext uri="{FF2B5EF4-FFF2-40B4-BE49-F238E27FC236}">
                <a16:creationId xmlns:a16="http://schemas.microsoft.com/office/drawing/2014/main" id="{0F775208-BA4B-C793-AB25-ECBA29C86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18909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6DFC0C5A-91AA-CFFE-5DD0-C2BFEE6FD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76352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2356531D-4145-5AE5-68B8-D50B1E625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0197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CE5D91C-F522-ADD4-6499-1BF05E20D4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675" y="2680905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6600CF10-B495-2D75-DC9D-DAE739E447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1380" y="4240066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E68C9479-25CC-062E-BDC5-D9AD3CB05F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02076" y="2680905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6D876174-85EC-BFC6-4B29-44E1E9E883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97532" y="4248612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6C9BF138-F4CB-34C9-9F5D-F15533C35E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6662" y="2680905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B60CE043-5D3F-9328-EA17-BF853D3D65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56709" y="4248612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19B6CD16-7A02-508C-01D4-7D74E99E98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94876" y="2680904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4EAFF907-2024-D3DA-F5BD-5DE77222B4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94923" y="4248612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</p:spTree>
    <p:extLst>
      <p:ext uri="{BB962C8B-B14F-4D97-AF65-F5344CB8AC3E}">
        <p14:creationId xmlns:p14="http://schemas.microsoft.com/office/powerpoint/2010/main" val="1144665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C80E3-99B2-46AE-8D55-1413516F1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C196-7817-400B-B24C-127BD366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173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987425"/>
            <a:ext cx="3932237" cy="4873624"/>
          </a:xfrm>
        </p:spPr>
        <p:txBody>
          <a:bodyPr anchor="ctr">
            <a:no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23B70-84BB-473A-88FC-A9927B0AD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ptos" panose="020B0004020202020204" pitchFamily="34" charset="0"/>
              </a:defRPr>
            </a:lvl1pPr>
            <a:lvl2pPr>
              <a:defRPr sz="28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000">
                <a:latin typeface="Aptos" panose="020B0004020202020204" pitchFamily="34" charset="0"/>
              </a:defRPr>
            </a:lvl4pPr>
            <a:lvl5pPr>
              <a:defRPr sz="2000">
                <a:latin typeface="Aptos" panose="020B00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1225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Imag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345B898-4F41-E3BC-F965-9067982D45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66396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Image with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AEE97C9-1726-243B-58F6-E79C27B904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0387" y="0"/>
            <a:ext cx="7181613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280843-A3A2-A954-80A0-1A5B6F9B4F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9" y="2962279"/>
            <a:ext cx="3805598" cy="31432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7394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uble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ACCF-11D1-43F2-BC0D-BD057A26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9662" y="602673"/>
            <a:ext cx="6179209" cy="198495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4DE74F6-226F-7085-E866-EED17AE8F3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69662" y="2961167"/>
            <a:ext cx="6179208" cy="32157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1E97F38-A885-5D78-0A3B-55FDD49BB1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17" y="0"/>
            <a:ext cx="4826957" cy="277426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1D12D8CE-5C0C-95B8-503E-182E9D4845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7" y="3005404"/>
            <a:ext cx="4826957" cy="385259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87527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uble Imag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590411"/>
            <a:ext cx="4153757" cy="200677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C62221-4142-E5CC-4EBC-76775C3945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83188" y="4590412"/>
            <a:ext cx="6304539" cy="2006770"/>
          </a:xfr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785423-D8B7-FDBA-169A-780219FC7DB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8197" y="536942"/>
            <a:ext cx="4153757" cy="39003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E1C9F7-9468-C10F-737F-69C5BDD02C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83187" y="536942"/>
            <a:ext cx="6304539" cy="390033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31955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ipl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ACCF-11D1-43F2-BC0D-BD057A26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9661" y="602673"/>
            <a:ext cx="6179207" cy="198495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92481822-DAA2-4398-7E4F-5E88106419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69662" y="2961167"/>
            <a:ext cx="6179208" cy="32157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9A2ED9-F4F4-9528-E33B-EEF539390B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4187091" cy="215528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6A308E7-F622-B700-D82D-BB001016133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342320"/>
            <a:ext cx="4187091" cy="216432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561ED6F-87BF-8ACB-1C53-05BE3D6D513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694238"/>
            <a:ext cx="4187091" cy="215528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005952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4D36E-A6F7-4D8A-9345-DF0D974A7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0060D-EAB3-4B28-9FC5-48F501150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411F8-66B9-44F9-9B05-083507997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70465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91EEB-89AA-4454-8036-7B3103705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30EF1-03E8-4FE2-B82D-FF1FC58EA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580AA-506A-4DD4-A139-85C501E3E0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9BCD2-99E4-43C9-B547-2EE3777E83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FB3D22-CBEC-4D83-8C9F-3F7C310938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804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2612E491-204A-D8D8-7211-B7B94B4CB82A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298054"/>
            <a:ext cx="10515600" cy="333439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467635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with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CFE7A6ED-8968-4D88-8BED-26FC0335116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5857259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with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084" y="620392"/>
            <a:ext cx="3337716" cy="5504688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F45B0FB8-7202-7BA7-83BB-860EEBA12C5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38200" y="619887"/>
            <a:ext cx="6630174" cy="5504687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2893786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with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927" y="619887"/>
            <a:ext cx="3337716" cy="5504688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F45B0FB8-7202-7BA7-83BB-860EEBA12C5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720899" y="619887"/>
            <a:ext cx="6630174" cy="5504687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5549255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87175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C4BB34-27EC-4541-9A91-8C411188A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fld id="{4F415076-7713-4626-B3ED-2D5C513D0B12}" type="datetime1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24D303-DAB3-4B74-AE52-B12EA9CC5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0BE41-A9D5-425D-B754-E98E73D4B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fld id="{9E479467-D475-44BA-A6A1-CAD0337F3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BF0E41D-206D-AA3B-3D42-0B56D560B53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541872" y="3010033"/>
            <a:ext cx="5808751" cy="1273828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dirty="0"/>
              <a:t>Job Title and Contact Info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6E0A2BF-CA42-D61E-5D47-AC10AB635A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1873" y="2531165"/>
            <a:ext cx="5808750" cy="472242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/>
            </a:lvl1pPr>
          </a:lstStyle>
          <a:p>
            <a:pPr lvl="0"/>
            <a:r>
              <a:rPr lang="en-US" dirty="0"/>
              <a:t>First and Last Name</a:t>
            </a:r>
          </a:p>
        </p:txBody>
      </p:sp>
      <p:pic>
        <p:nvPicPr>
          <p:cNvPr id="7" name="Picture 6" descr="Oregon Department of Administrative Services logo">
            <a:extLst>
              <a:ext uri="{FF2B5EF4-FFF2-40B4-BE49-F238E27FC236}">
                <a16:creationId xmlns:a16="http://schemas.microsoft.com/office/drawing/2014/main" id="{A4445B30-5663-1A44-A72C-CE65FA2DFB1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6303" y="2704864"/>
            <a:ext cx="1565028" cy="168501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2D27F74-D72F-8614-8C3B-FA17F2561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181601" y="2373113"/>
            <a:ext cx="0" cy="211177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2FD48F7-D77E-BDB6-FF58-CCFBB4F46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53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B153F3-9C64-413E-A391-7B55408D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F689B-B2E0-4A62-9C31-FF484B5C7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FAA84-EDDB-42FD-9C9F-8A45EF7016B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4DBD35F8-F3A2-413A-AA78-3131A686CB68}" type="datetime1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632E7-F592-4A2F-9EF9-487F2BB155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12587-F954-4D4C-AAC8-AE5917132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9E479467-D475-44BA-A6A1-CAD0337F3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045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6" r:id="rId2"/>
    <p:sldLayoutId id="2147483673" r:id="rId3"/>
    <p:sldLayoutId id="2147483680" r:id="rId4"/>
    <p:sldLayoutId id="2147483724" r:id="rId5"/>
    <p:sldLayoutId id="2147483731" r:id="rId6"/>
    <p:sldLayoutId id="2147483726" r:id="rId7"/>
    <p:sldLayoutId id="2147483729" r:id="rId8"/>
    <p:sldLayoutId id="2147483730" r:id="rId9"/>
    <p:sldLayoutId id="2147483732" r:id="rId10"/>
    <p:sldLayoutId id="2147483733" r:id="rId11"/>
    <p:sldLayoutId id="2147483734" r:id="rId12"/>
    <p:sldLayoutId id="2147483671" r:id="rId13"/>
    <p:sldLayoutId id="2147483682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675" r:id="rId20"/>
    <p:sldLayoutId id="2147483677" r:id="rId21"/>
    <p:sldLayoutId id="2147483745" r:id="rId22"/>
    <p:sldLayoutId id="2147483743" r:id="rId23"/>
    <p:sldLayoutId id="2147483742" r:id="rId24"/>
    <p:sldLayoutId id="2147483744" r:id="rId25"/>
    <p:sldLayoutId id="2147483679" r:id="rId26"/>
    <p:sldLayoutId id="2147483681" r:id="rId27"/>
    <p:sldLayoutId id="2147483668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ng/Documents/05.35.00.pr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ng/Documents/60.10.00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gSys/Documents/GL-List.xls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ng/Documents/60.30.00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gSys/Documents/Cobj-List.xlsx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gSys/Documents/Transaction-Codes.xlsx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4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Elizabeth.SCHULTZ@das.oregon.gov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72E03-67C0-A967-7937-1D324B15A1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Transaction Code Basic Training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DAC865-5D28-C471-1F21-E56CCEAFED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Statewide Financial Management Services </a:t>
            </a:r>
          </a:p>
          <a:p>
            <a:r>
              <a:rPr lang="en-US" dirty="0"/>
              <a:t>September 9 &amp; 23, 2026 </a:t>
            </a:r>
          </a:p>
          <a:p>
            <a:r>
              <a:rPr lang="en-US" dirty="0"/>
              <a:t>Department of Administrative Services</a:t>
            </a:r>
          </a:p>
        </p:txBody>
      </p:sp>
    </p:spTree>
    <p:extLst>
      <p:ext uri="{BB962C8B-B14F-4D97-AF65-F5344CB8AC3E}">
        <p14:creationId xmlns:p14="http://schemas.microsoft.com/office/powerpoint/2010/main" val="1831689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9ACDE-FC6E-CA35-F051-CDBE87FE9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108BB-A73C-4C44-E046-1C55F681BE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General Information</a:t>
            </a:r>
          </a:p>
          <a:p>
            <a:r>
              <a:rPr lang="en-US" dirty="0"/>
              <a:t>Deposits </a:t>
            </a:r>
          </a:p>
          <a:p>
            <a:r>
              <a:rPr lang="en-US" dirty="0"/>
              <a:t>Accounts Receivable</a:t>
            </a:r>
          </a:p>
          <a:p>
            <a:r>
              <a:rPr lang="en-US" dirty="0"/>
              <a:t>Accounts Payable</a:t>
            </a:r>
          </a:p>
        </p:txBody>
      </p:sp>
    </p:spTree>
    <p:extLst>
      <p:ext uri="{BB962C8B-B14F-4D97-AF65-F5344CB8AC3E}">
        <p14:creationId xmlns:p14="http://schemas.microsoft.com/office/powerpoint/2010/main" val="3868973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0045B-EC0B-63CA-EC01-6E4543F44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C59E6-A67C-3207-A7B2-E4D00BDF7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Presented by Liz Schultz </a:t>
            </a:r>
          </a:p>
        </p:txBody>
      </p:sp>
    </p:spTree>
    <p:extLst>
      <p:ext uri="{BB962C8B-B14F-4D97-AF65-F5344CB8AC3E}">
        <p14:creationId xmlns:p14="http://schemas.microsoft.com/office/powerpoint/2010/main" val="4192090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BF6F-9287-202F-61B1-373F47D21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7CC0D-5E11-F796-3FC3-18648DE48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Transaction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3A163-44A1-1A1B-ACF1-D7B936AB3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3413887"/>
          </a:xfrm>
        </p:spPr>
        <p:txBody>
          <a:bodyPr/>
          <a:lstStyle/>
          <a:p>
            <a:r>
              <a:rPr lang="en-US" dirty="0"/>
              <a:t>A 3-character code</a:t>
            </a:r>
          </a:p>
          <a:p>
            <a:endParaRPr lang="en-US" dirty="0"/>
          </a:p>
          <a:p>
            <a:r>
              <a:rPr lang="en-US" dirty="0"/>
              <a:t>Input with every transaction</a:t>
            </a:r>
          </a:p>
          <a:p>
            <a:endParaRPr lang="en-US" dirty="0"/>
          </a:p>
          <a:p>
            <a:r>
              <a:rPr lang="en-US" dirty="0"/>
              <a:t>Records debit and credit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Controls how transaction posts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6C9B22-D8BA-BCC5-2856-B51B4D382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072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9CD7A-278D-C2F0-E640-2718A9882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B3D4D3-5051-87C2-5549-46EF09202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R*STARS uses T-codes?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DAF8DCC3-F23E-D168-3CFF-3DE26E9E5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47804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0576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EF240-38B1-529D-88E6-D6FDB44A4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1EA02-6ACA-7A17-3E24-89283EB27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a T-code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FA4CB-E47C-60D3-E8DB-A4F27B41A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8711F-AA05-0510-3CE8-02B923364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552756-0B71-8AD8-33D5-C30B06A1F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147F29-8B31-3B2D-4F76-0439E8C83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6E5E03-2CBB-57AC-133C-2436CCCA5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ext Placeholder 13" descr="&#10;">
            <a:extLst>
              <a:ext uri="{FF2B5EF4-FFF2-40B4-BE49-F238E27FC236}">
                <a16:creationId xmlns:a16="http://schemas.microsoft.com/office/drawing/2014/main" id="{5169AB04-EF75-9CBB-A3B0-C47E771FA6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Step 1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DD980D5-0E64-69A2-010C-8E0A3BDE3E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Identify type of transaction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1018C3-9B97-82E9-944E-607C20468E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Step 2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B14264C-7EC2-2465-A1D5-CC7F54BD9A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Use available research tools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3E8EF44-8B91-300E-8012-687B989ECC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Step 3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99F1EF-CAED-3C1C-969A-589834770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Find the best fit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46751A-7882-74F5-B2F6-3375B0B74F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Step 4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122590A-C080-52CB-0C1A-815C8074E3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Identify entry requirements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1858BAE-C4D8-C91D-831A-3E07FB091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05848" y="4522783"/>
            <a:ext cx="914400" cy="9144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1A94E05-F2B9-2742-9D0D-49A9BBF97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4446" y="4517218"/>
            <a:ext cx="914400" cy="9144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D0648CB1-C3D3-8303-0A97-C61698632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58763" y="4418269"/>
            <a:ext cx="914400" cy="91440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42B7381A-A789-31B7-A87B-D315AAE9C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22128" y="445820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15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DB22F-260F-3D6F-C18F-9CFF30555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A3E8D-78CD-82E5-7090-CC2B7FFD6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Identify Transaction Type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2F065D3F-F530-F217-AE36-1A71B9A4F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3183293"/>
              </p:ext>
            </p:extLst>
          </p:nvPr>
        </p:nvGraphicFramePr>
        <p:xfrm>
          <a:off x="838200" y="184785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8927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33EBC-1FB5-6467-4CD5-372BEB538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7BD06-3636-41CF-B8EF-D982F2414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Oregon Accounting Manual </a:t>
            </a:r>
            <a:r>
              <a:rPr lang="en-US" dirty="0">
                <a:hlinkClick r:id="rId3"/>
              </a:rPr>
              <a:t>05.35.00</a:t>
            </a:r>
            <a:endParaRPr lang="en-US" dirty="0"/>
          </a:p>
        </p:txBody>
      </p:sp>
      <p:pic>
        <p:nvPicPr>
          <p:cNvPr id="5" name="Picture Placeholder 4" descr="Image of Oregon Accounting Manual 0.5.35.00 paragraph .108 that shows how transactions code numbers are grouped by transaction type.">
            <a:extLst>
              <a:ext uri="{FF2B5EF4-FFF2-40B4-BE49-F238E27FC236}">
                <a16:creationId xmlns:a16="http://schemas.microsoft.com/office/drawing/2014/main" id="{0AEA4079-FB07-E7E5-0726-1B18CF6765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" b="1842"/>
          <a:stretch>
            <a:fillRect/>
          </a:stretch>
        </p:blipFill>
        <p:spPr>
          <a:xfrm>
            <a:off x="1217983" y="1454344"/>
            <a:ext cx="9756034" cy="5038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0281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ADBF1-778E-6E5C-D97D-AA3E97958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C6B8E6-C022-BB66-2111-91D941D97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General Ledger (GL) Accounts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E11BE148-E3EC-026A-A093-59B3B3794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334156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94966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5B003-43E7-1BEA-5307-362D5E2BF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4F4186-3F94-0C4D-F427-DCF0E22C5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 Account</a:t>
            </a:r>
            <a:br>
              <a:rPr lang="en-US" dirty="0"/>
            </a:br>
            <a:r>
              <a:rPr lang="en-US" dirty="0"/>
              <a:t>Resources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80E333F-0FEC-F922-3895-EECA71431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1180492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5026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1979A-6EDA-0B9F-978F-E71023A6E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1ECF9-E38A-BBA3-9B2D-145A58605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Oregon Accounting Manual </a:t>
            </a:r>
            <a:r>
              <a:rPr lang="en-US" dirty="0">
                <a:hlinkClick r:id="rId3"/>
              </a:rPr>
              <a:t>60.10.00</a:t>
            </a:r>
            <a:endParaRPr lang="en-US" dirty="0"/>
          </a:p>
        </p:txBody>
      </p:sp>
      <p:pic>
        <p:nvPicPr>
          <p:cNvPr id="5" name="Picture Placeholder 4" descr="Image of Oregon Accounting Manual 60.10.00 that lists General Ledger Account titles and definitions.">
            <a:extLst>
              <a:ext uri="{FF2B5EF4-FFF2-40B4-BE49-F238E27FC236}">
                <a16:creationId xmlns:a16="http://schemas.microsoft.com/office/drawing/2014/main" id="{F7F43E89-5353-7369-E563-0B0BED3353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r="2363"/>
          <a:stretch>
            <a:fillRect/>
          </a:stretch>
        </p:blipFill>
        <p:spPr>
          <a:xfrm>
            <a:off x="653142" y="1454344"/>
            <a:ext cx="10954139" cy="5038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8668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325D-9E8F-5E1F-3CDE-B16A61E4B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6FC6-E819-AF41-49AE-3E5994DA1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SFMS Website </a:t>
            </a:r>
            <a:r>
              <a:rPr lang="en-US" dirty="0">
                <a:hlinkClick r:id="rId3"/>
              </a:rPr>
              <a:t>GL List</a:t>
            </a:r>
            <a:endParaRPr lang="en-US" dirty="0"/>
          </a:p>
        </p:txBody>
      </p:sp>
      <p:pic>
        <p:nvPicPr>
          <p:cNvPr id="5" name="Picture Placeholder 4" descr="Image of General Ledger list spreadsheet from SFMS Website.">
            <a:extLst>
              <a:ext uri="{FF2B5EF4-FFF2-40B4-BE49-F238E27FC236}">
                <a16:creationId xmlns:a16="http://schemas.microsoft.com/office/drawing/2014/main" id="{655C13C6-C671-9D90-F896-D16EBCC7982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" t="3923" r="-26182" b="-2603"/>
          <a:stretch>
            <a:fillRect/>
          </a:stretch>
        </p:blipFill>
        <p:spPr>
          <a:xfrm>
            <a:off x="363893" y="1859506"/>
            <a:ext cx="14630400" cy="36016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5165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2F1A0-D4C2-A64E-1B22-E3959D681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178A6-9F9B-E18C-EC14-097D5242C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R*STARS D31 Profile</a:t>
            </a:r>
          </a:p>
        </p:txBody>
      </p:sp>
      <p:pic>
        <p:nvPicPr>
          <p:cNvPr id="5" name="Picture Placeholder 4" descr="Image of D31 profile for GL Account 0070 Cash.">
            <a:extLst>
              <a:ext uri="{FF2B5EF4-FFF2-40B4-BE49-F238E27FC236}">
                <a16:creationId xmlns:a16="http://schemas.microsoft.com/office/drawing/2014/main" id="{9B42E40B-06F8-85D6-2719-28ECE23B72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4" r="-29393" b="-28597"/>
          <a:stretch>
            <a:fillRect/>
          </a:stretch>
        </p:blipFill>
        <p:spPr>
          <a:xfrm>
            <a:off x="462216" y="1504336"/>
            <a:ext cx="14630400" cy="60271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7525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E4ED6-BD27-7627-E52D-00E499324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EF889A-8724-4F17-70FE-7A068A6B9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Comptroller Objects (COBJ)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02C5A858-B0DB-F21A-91E0-2CB966D99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10309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55490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B012D-6ADA-4951-70F9-3479E8AE3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F5567E-1F39-6482-3FF5-F3021C15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Comptroller Object</a:t>
            </a:r>
            <a:br>
              <a:rPr lang="en-US" dirty="0"/>
            </a:br>
            <a:r>
              <a:rPr lang="en-US" dirty="0"/>
              <a:t>Resources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43AB49DE-43D2-D33C-3C39-923C5E26F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9057664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8216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BA76B-A1C2-8B1F-046E-B1C926428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B0752-3EC6-E938-C219-A3486F81D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Oregon Accounting Manual </a:t>
            </a:r>
            <a:r>
              <a:rPr lang="en-US" dirty="0">
                <a:hlinkClick r:id="rId3"/>
              </a:rPr>
              <a:t>60.30.00</a:t>
            </a:r>
            <a:endParaRPr lang="en-US" dirty="0"/>
          </a:p>
        </p:txBody>
      </p:sp>
      <p:pic>
        <p:nvPicPr>
          <p:cNvPr id="5" name="Picture Placeholder 4" descr="Image of Oregon Accounting Manual 60.30.00 that list Comptroller Object titles and definitions.">
            <a:extLst>
              <a:ext uri="{FF2B5EF4-FFF2-40B4-BE49-F238E27FC236}">
                <a16:creationId xmlns:a16="http://schemas.microsoft.com/office/drawing/2014/main" id="{5FB7D722-0789-6AEB-32BE-15581FD990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" t="-1" r="-25901" b="-27885"/>
          <a:stretch>
            <a:fillRect/>
          </a:stretch>
        </p:blipFill>
        <p:spPr>
          <a:xfrm>
            <a:off x="619740" y="1819469"/>
            <a:ext cx="13824153" cy="5038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1386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AFF00-D5EE-0444-2D2C-DE5A2C9F6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81BDD-89E3-6A38-5F8D-20D45546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SFMS Website </a:t>
            </a:r>
            <a:r>
              <a:rPr lang="en-US" dirty="0">
                <a:hlinkClick r:id="rId3"/>
              </a:rPr>
              <a:t>COBJ List</a:t>
            </a:r>
            <a:endParaRPr lang="en-US" dirty="0"/>
          </a:p>
        </p:txBody>
      </p:sp>
      <p:pic>
        <p:nvPicPr>
          <p:cNvPr id="5" name="Picture Placeholder 4" descr="Image of Comptroller Object list spreadsheet from SFMS Website.">
            <a:extLst>
              <a:ext uri="{FF2B5EF4-FFF2-40B4-BE49-F238E27FC236}">
                <a16:creationId xmlns:a16="http://schemas.microsoft.com/office/drawing/2014/main" id="{5B016162-354B-6418-A7D5-F58836580A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5" r="721" b="-224"/>
          <a:stretch>
            <a:fillRect/>
          </a:stretch>
        </p:blipFill>
        <p:spPr>
          <a:xfrm>
            <a:off x="378981" y="1690688"/>
            <a:ext cx="11434037" cy="36705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1470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E676B-6FD7-C3D3-3DE6-2142D807E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B535-9A45-B465-3BD9-BC836D3F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R*STARS D10 Profile</a:t>
            </a:r>
          </a:p>
        </p:txBody>
      </p:sp>
      <p:pic>
        <p:nvPicPr>
          <p:cNvPr id="5" name="Picture Placeholder 4" descr="Image of D10 profile for Comptroller Object 0111 for Personal Income Taxes">
            <a:extLst>
              <a:ext uri="{FF2B5EF4-FFF2-40B4-BE49-F238E27FC236}">
                <a16:creationId xmlns:a16="http://schemas.microsoft.com/office/drawing/2014/main" id="{44CF84F8-497E-FFA9-6FA9-C08605BD5F2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2" b="-294"/>
          <a:stretch>
            <a:fillRect/>
          </a:stretch>
        </p:blipFill>
        <p:spPr>
          <a:xfrm>
            <a:off x="749967" y="1514476"/>
            <a:ext cx="10692066" cy="46196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6582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7AE26-B68F-31CC-43C5-DF3BC1B3F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9E575-FB32-0012-4CD7-174E4C855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 Accounts &amp; COBJs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0D9FA-B637-4E1D-E327-126D4FC85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38A39-320A-5356-D8F8-DA8D316B13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0619B9-DFC1-21AD-3534-AD7D3933D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661688-1278-FE33-C5D7-F3029B4E4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3381DF-3EF5-CD63-CFDF-D702797B5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E4B1DC3-D77D-BE24-642A-34C25B31C9F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n-US" dirty="0"/>
              <a:t>GL Accounts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C016EAD-075F-AF96-DB25-FAB3CF3769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47009" y="3569098"/>
            <a:ext cx="2343038" cy="2220232"/>
          </a:xfrm>
        </p:spPr>
        <p:txBody>
          <a:bodyPr/>
          <a:lstStyle/>
          <a:p>
            <a:r>
              <a:rPr lang="en-US" dirty="0"/>
              <a:t>Included on every      T-code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T-code shows each GL Account to debit and credit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DC29D4-355C-14F6-A198-02888A51A9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US" dirty="0"/>
              <a:t>DAFR6620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559D1A4-FCAF-A470-2458-BDD64549089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94847" y="3569098"/>
            <a:ext cx="2348754" cy="2220232"/>
          </a:xfrm>
        </p:spPr>
        <p:txBody>
          <a:bodyPr/>
          <a:lstStyle/>
          <a:p>
            <a:r>
              <a:rPr lang="en-US" dirty="0"/>
              <a:t>Balance Sheet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Displays cumulative balances by GL Account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41D6871-28F6-882B-0E6E-D097B1400F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COBJ	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5F4442-6286-149B-11A2-88223BA44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8399" y="3569098"/>
            <a:ext cx="2339789" cy="2220232"/>
          </a:xfrm>
        </p:spPr>
        <p:txBody>
          <a:bodyPr/>
          <a:lstStyle/>
          <a:p>
            <a:r>
              <a:rPr lang="en-US" dirty="0"/>
              <a:t>T-codes that use specific GL Accounts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GL Accounts that begin with </a:t>
            </a:r>
          </a:p>
          <a:p>
            <a:r>
              <a:rPr lang="en-US" dirty="0"/>
              <a:t>31, 32, 35 or 36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53D0E84-6358-2FE2-E7B5-7536CB72DD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DAFR6610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8C61D46-DD93-0D08-03AA-28E7164E0C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13665" y="3569098"/>
            <a:ext cx="2331326" cy="2220232"/>
          </a:xfrm>
        </p:spPr>
        <p:txBody>
          <a:bodyPr>
            <a:normAutofit/>
          </a:bodyPr>
          <a:lstStyle/>
          <a:p>
            <a:r>
              <a:rPr lang="en-US" dirty="0"/>
              <a:t>Operating Statement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Displays current year revenue, expenditure &amp; transfers by COBJ</a:t>
            </a:r>
          </a:p>
        </p:txBody>
      </p:sp>
    </p:spTree>
    <p:extLst>
      <p:ext uri="{BB962C8B-B14F-4D97-AF65-F5344CB8AC3E}">
        <p14:creationId xmlns:p14="http://schemas.microsoft.com/office/powerpoint/2010/main" val="2074464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70657-4E63-4B00-1F34-B32D535E2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F344C-8D9E-2A4F-87C4-0C0FB0A2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Use Research Tools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4DD22ED0-538E-6449-B67F-35E513353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2357428"/>
              </p:ext>
            </p:extLst>
          </p:nvPr>
        </p:nvGraphicFramePr>
        <p:xfrm>
          <a:off x="838200" y="184785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74908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89C43-5AA1-7157-8ABD-C0A6D7B8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31DB0E-9C1D-CE18-FD80-E3C4136B6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T-code</a:t>
            </a:r>
            <a:br>
              <a:rPr lang="en-US" dirty="0"/>
            </a:br>
            <a:r>
              <a:rPr lang="en-US" dirty="0"/>
              <a:t>Resources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5AA569F-5992-9A5E-8EFC-FA84F5980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775212"/>
              </p:ext>
            </p:extLst>
          </p:nvPr>
        </p:nvGraphicFramePr>
        <p:xfrm>
          <a:off x="5183187" y="987425"/>
          <a:ext cx="6446837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17235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0372D-362A-9F0E-66F7-754E79EBB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404EA-A63E-C5AE-3F90-04F612D40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SFMS </a:t>
            </a:r>
            <a:r>
              <a:rPr lang="en-US" dirty="0">
                <a:hlinkClick r:id="rId3"/>
              </a:rPr>
              <a:t>T-code Spreadsheet</a:t>
            </a:r>
            <a:endParaRPr lang="en-US" dirty="0"/>
          </a:p>
        </p:txBody>
      </p:sp>
      <p:pic>
        <p:nvPicPr>
          <p:cNvPr id="4" name="Picture 3" descr="Image of the tab titled &quot;Background&quot; on the T-Code Spreadsheet from the SFMS Website.">
            <a:extLst>
              <a:ext uri="{FF2B5EF4-FFF2-40B4-BE49-F238E27FC236}">
                <a16:creationId xmlns:a16="http://schemas.microsoft.com/office/drawing/2014/main" id="{B4963627-037B-226F-1936-3A6491722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08" y="1785938"/>
            <a:ext cx="10897184" cy="44060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74525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26C3A-0181-2E26-08C6-A7D520ED3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AA5ED-1047-9A26-7CD7-1DC58450E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Lists all T-codes</a:t>
            </a:r>
          </a:p>
        </p:txBody>
      </p:sp>
      <p:pic>
        <p:nvPicPr>
          <p:cNvPr id="5" name="Picture 4" descr="Image of the tab titled &quot;List of T-Codes (28A &amp; 28B)&quot; on the T-Code Spreadsheet from the SFMS Website.">
            <a:extLst>
              <a:ext uri="{FF2B5EF4-FFF2-40B4-BE49-F238E27FC236}">
                <a16:creationId xmlns:a16="http://schemas.microsoft.com/office/drawing/2014/main" id="{0301920D-CD38-A310-75ED-5BE8D4158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76" y="1690688"/>
            <a:ext cx="11169112" cy="4521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4608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D3647-07AC-D73D-901D-7842C0A17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8E23B-D942-850B-3445-C5A05F2E3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Search – List of T-codes</a:t>
            </a: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6" name="Screen Recording 5" descr="Video demonstrating how to use the search function in the T-code spreadsheet to look up which T-Codes will allow a specific GL account or a specific comptroller object. ">
            <a:hlinkClick r:id="" action="ppaction://media"/>
            <a:extLst>
              <a:ext uri="{FF2B5EF4-FFF2-40B4-BE49-F238E27FC236}">
                <a16:creationId xmlns:a16="http://schemas.microsoft.com/office/drawing/2014/main" id="{A0AEC046-07E6-E607-AB75-82D78404A3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0" t="4727" r="8057"/>
          <a:stretch>
            <a:fillRect/>
          </a:stretch>
        </p:blipFill>
        <p:spPr>
          <a:xfrm>
            <a:off x="924911" y="1516739"/>
            <a:ext cx="10630456" cy="49761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923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E9869-65EC-4927-A680-78A96003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2088E-C159-48DB-7C3C-C3AD51B72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84325-4AA9-40B8-1BDC-99DADFCF4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057400"/>
            <a:ext cx="10515600" cy="3386959"/>
          </a:xfrm>
        </p:spPr>
        <p:txBody>
          <a:bodyPr/>
          <a:lstStyle/>
          <a:p>
            <a:r>
              <a:rPr lang="en-US" dirty="0"/>
              <a:t>Useful to outline entries.</a:t>
            </a:r>
          </a:p>
          <a:p>
            <a:endParaRPr lang="en-US" dirty="0"/>
          </a:p>
          <a:p>
            <a:r>
              <a:rPr lang="en-US" dirty="0"/>
              <a:t>GL Accounts to debit &amp; credit.</a:t>
            </a:r>
          </a:p>
          <a:p>
            <a:endParaRPr lang="en-US" dirty="0"/>
          </a:p>
          <a:p>
            <a:r>
              <a:rPr lang="en-US" dirty="0"/>
              <a:t>Include all associated entries.</a:t>
            </a:r>
          </a:p>
          <a:p>
            <a:endParaRPr lang="en-US" dirty="0"/>
          </a:p>
          <a:p>
            <a:r>
              <a:rPr lang="en-US" dirty="0"/>
              <a:t>Confirm totals are as expected.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EB280F-2A09-A436-B1E7-7A356B0D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552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ECE41-B1CD-74EC-4E5B-D1D18BC6E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EA9B5-6137-6EA7-C1E7-36562F3ED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T-chart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31A78-E317-E3C6-7E2E-594E62A4E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C8BE9-80DF-6272-E57F-172393F54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E4757-153A-789D-760F-25BAD9E41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8B0787-E44A-AE79-E9FB-B43AD429E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688B47-F8B3-0004-5147-984C89A7C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62A50E6-1C86-EDFD-054B-0A8BCE8EFB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n-US" dirty="0"/>
              <a:t>GL Accounts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8EADA-A8F1-EB45-E19E-BF2B7E1C08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47009" y="3569098"/>
            <a:ext cx="2343038" cy="2220232"/>
          </a:xfrm>
        </p:spPr>
        <p:txBody>
          <a:bodyPr/>
          <a:lstStyle/>
          <a:p>
            <a:r>
              <a:rPr lang="en-US" dirty="0"/>
              <a:t>T-code shows each GL Account to debit and credit.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0D79F07-81E9-EC4F-C837-C94B7A0111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US" dirty="0"/>
              <a:t>T-codes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2B5D0DD-7DED-C293-B3CD-35AAF3BBDD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94847" y="3569098"/>
            <a:ext cx="2348754" cy="2220232"/>
          </a:xfrm>
        </p:spPr>
        <p:txBody>
          <a:bodyPr/>
          <a:lstStyle/>
          <a:p>
            <a:r>
              <a:rPr lang="en-US" dirty="0"/>
              <a:t>Using T-code with “R” will reverse debit and credit impact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1BA7CBF-F4E7-8817-3B33-AE8D11EB65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Entries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A4B1740-A17C-7DC4-F696-C3FB471C4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8399" y="3569098"/>
            <a:ext cx="2339789" cy="2220232"/>
          </a:xfrm>
        </p:spPr>
        <p:txBody>
          <a:bodyPr>
            <a:normAutofit/>
          </a:bodyPr>
          <a:lstStyle/>
          <a:p>
            <a:r>
              <a:rPr lang="en-US" dirty="0"/>
              <a:t> T-code profile shows if system generates another entry.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B82547D-65CE-4A56-3C63-85FB151D9E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D31 Profile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274A6D8-8C6D-F0A0-076A-285CC82FB5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13665" y="3569098"/>
            <a:ext cx="2331326" cy="2220232"/>
          </a:xfrm>
        </p:spPr>
        <p:txBody>
          <a:bodyPr>
            <a:normAutofit/>
          </a:bodyPr>
          <a:lstStyle/>
          <a:p>
            <a:r>
              <a:rPr lang="en-US" dirty="0"/>
              <a:t>Shows if GL Account normally has debit or credit balance.</a:t>
            </a:r>
          </a:p>
        </p:txBody>
      </p:sp>
    </p:spTree>
    <p:extLst>
      <p:ext uri="{BB962C8B-B14F-4D97-AF65-F5344CB8AC3E}">
        <p14:creationId xmlns:p14="http://schemas.microsoft.com/office/powerpoint/2010/main" val="2364018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4F216-FFD9-A069-85EC-01B64137A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6A393-5CE3-5A31-9A59-2AE6DC68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T-chart Example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70612F4-7AFE-FE27-D161-44FE06109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018" y="1690688"/>
            <a:ext cx="11021961" cy="1003351"/>
          </a:xfrm>
        </p:spPr>
        <p:txBody>
          <a:bodyPr>
            <a:normAutofit/>
          </a:bodyPr>
          <a:lstStyle/>
          <a:p>
            <a:r>
              <a:rPr lang="en-US" dirty="0"/>
              <a:t>T-code 190 - Record cash receipt.</a:t>
            </a:r>
          </a:p>
          <a:p>
            <a:r>
              <a:rPr lang="en-US" dirty="0"/>
              <a:t>T-code 332 - System-generated when deposit reconciles.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8" name="Picture 17" descr="Image of example T-Chart showing debits and credits by GL Account for T-Code 190 and T-Code 332 entries. Ending balance is a debit to GL 0070 cash and a credit to GL 3100 revenue.">
            <a:extLst>
              <a:ext uri="{FF2B5EF4-FFF2-40B4-BE49-F238E27FC236}">
                <a16:creationId xmlns:a16="http://schemas.microsoft.com/office/drawing/2014/main" id="{0ED37C04-DC81-6C3E-C88A-D7A233FFB6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9" r="1935"/>
          <a:stretch>
            <a:fillRect/>
          </a:stretch>
        </p:blipFill>
        <p:spPr>
          <a:xfrm>
            <a:off x="391318" y="2875574"/>
            <a:ext cx="11409363" cy="29786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42471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F78A4-0E3D-68E1-C522-1D33F4DBD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B9732-22D9-4654-2132-3DAD21F4B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R*STARS 28A Profile</a:t>
            </a:r>
          </a:p>
        </p:txBody>
      </p:sp>
      <p:pic>
        <p:nvPicPr>
          <p:cNvPr id="7" name="Picture 6" descr="Image of 28A profile for T-Code 190 Receipt of Revenue Not Accrued">
            <a:extLst>
              <a:ext uri="{FF2B5EF4-FFF2-40B4-BE49-F238E27FC236}">
                <a16:creationId xmlns:a16="http://schemas.microsoft.com/office/drawing/2014/main" id="{9C797680-72DA-D806-7BEF-382AC7F7E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088" y="1431769"/>
            <a:ext cx="9127824" cy="5017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2465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9154F-281B-DC01-EE7F-D9B805F98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A2165-D46D-92CF-890A-202B04B7C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28A – General Ledger Posting</a:t>
            </a:r>
          </a:p>
        </p:txBody>
      </p:sp>
      <p:pic>
        <p:nvPicPr>
          <p:cNvPr id="7" name="Picture 6" descr="Image of 28A profile for T-Code 190 Receipt of Revenue Not Accrued">
            <a:extLst>
              <a:ext uri="{FF2B5EF4-FFF2-40B4-BE49-F238E27FC236}">
                <a16:creationId xmlns:a16="http://schemas.microsoft.com/office/drawing/2014/main" id="{A455FA8F-F0A7-0F85-AF1E-1138E8F0F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088" y="1431769"/>
            <a:ext cx="9127824" cy="5017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206551-1005-B57F-2365-07F70DC70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2" y="2449287"/>
            <a:ext cx="9818914" cy="555171"/>
          </a:xfrm>
          <a:prstGeom prst="rect">
            <a:avLst/>
          </a:prstGeom>
          <a:noFill/>
          <a:ln w="38100"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7195EBF9-FC7E-25EE-D128-73BAA2A16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2513" y="2525483"/>
            <a:ext cx="555173" cy="446314"/>
          </a:xfrm>
          <a:prstGeom prst="rightArrow">
            <a:avLst/>
          </a:prstGeom>
          <a:solidFill>
            <a:srgbClr val="E1B924"/>
          </a:solidFill>
          <a:ln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66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2C46A-48BA-2392-7DDE-23EE6BA9C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89A8F-2E33-8658-5962-780EA6699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28A – Transaction Edit Indicators</a:t>
            </a:r>
          </a:p>
        </p:txBody>
      </p:sp>
      <p:pic>
        <p:nvPicPr>
          <p:cNvPr id="7" name="Picture 6" descr="Image of 28A profile for T-Code 190 Receipt of Revenue Not Accrued">
            <a:extLst>
              <a:ext uri="{FF2B5EF4-FFF2-40B4-BE49-F238E27FC236}">
                <a16:creationId xmlns:a16="http://schemas.microsoft.com/office/drawing/2014/main" id="{91BB553C-A30B-CFE8-FE45-EC5AFB130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088" y="1431769"/>
            <a:ext cx="9127824" cy="5017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250229C0-4B5A-971B-4493-75D23E6DD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2513" y="3091543"/>
            <a:ext cx="555173" cy="446314"/>
          </a:xfrm>
          <a:prstGeom prst="rightArrow">
            <a:avLst/>
          </a:prstGeom>
          <a:solidFill>
            <a:srgbClr val="E1B924"/>
          </a:solidFill>
          <a:ln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C0B309-29AD-0634-08CD-11B980221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2" y="2950033"/>
            <a:ext cx="9818914" cy="783767"/>
          </a:xfrm>
          <a:prstGeom prst="rect">
            <a:avLst/>
          </a:prstGeom>
          <a:noFill/>
          <a:ln w="38100"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4423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76892-B9BE-A8F2-A927-FC52DCC2A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0986-00C1-F4B8-73F4-E514D5809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28A – Special Indicators</a:t>
            </a:r>
          </a:p>
        </p:txBody>
      </p:sp>
      <p:pic>
        <p:nvPicPr>
          <p:cNvPr id="7" name="Picture 6" descr="Image of 28A profile for T-Code 190 Receipt of Revenue Not Accrued">
            <a:extLst>
              <a:ext uri="{FF2B5EF4-FFF2-40B4-BE49-F238E27FC236}">
                <a16:creationId xmlns:a16="http://schemas.microsoft.com/office/drawing/2014/main" id="{37E29956-3B9B-A488-7793-14052E230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088" y="1431769"/>
            <a:ext cx="9127824" cy="5017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1C3A7F68-6117-31AC-204E-61CAB8553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2513" y="3853542"/>
            <a:ext cx="555173" cy="446314"/>
          </a:xfrm>
          <a:prstGeom prst="rightArrow">
            <a:avLst/>
          </a:prstGeom>
          <a:solidFill>
            <a:srgbClr val="E1B924"/>
          </a:solidFill>
          <a:ln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E2A2AE-6B75-F6A6-A117-2C4813414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2" y="3701143"/>
            <a:ext cx="9818914" cy="783767"/>
          </a:xfrm>
          <a:prstGeom prst="rect">
            <a:avLst/>
          </a:prstGeom>
          <a:noFill/>
          <a:ln w="38100"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842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C5D73-521B-DEEB-C43D-85772622D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0F02C-D6F4-A166-7CA7-8740F905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28A – File Posting Indicators</a:t>
            </a:r>
          </a:p>
        </p:txBody>
      </p:sp>
      <p:pic>
        <p:nvPicPr>
          <p:cNvPr id="7" name="Picture 6" descr="Image of 28A profile for T-Code 190 Receipt of Revenue Not Accrued">
            <a:extLst>
              <a:ext uri="{FF2B5EF4-FFF2-40B4-BE49-F238E27FC236}">
                <a16:creationId xmlns:a16="http://schemas.microsoft.com/office/drawing/2014/main" id="{0ED2902D-3C8F-60E4-39AE-D998A74DF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088" y="1431769"/>
            <a:ext cx="9127824" cy="5017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C0039AE7-0F36-2CD5-929E-D6307C9EF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2513" y="5094512"/>
            <a:ext cx="555173" cy="446314"/>
          </a:xfrm>
          <a:prstGeom prst="rightArrow">
            <a:avLst/>
          </a:prstGeom>
          <a:solidFill>
            <a:srgbClr val="E1B924"/>
          </a:solidFill>
          <a:ln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D2F869-4E07-8A78-4CE1-9989EA822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2" y="4463143"/>
            <a:ext cx="9818914" cy="1763486"/>
          </a:xfrm>
          <a:prstGeom prst="rect">
            <a:avLst/>
          </a:prstGeom>
          <a:noFill/>
          <a:ln w="38100"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86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2A70B9-2C22-F020-C114-46CECA8F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R*STARS Transaction Posting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24EB9A5-5D1F-F099-A058-4946E384C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Financial Tables</a:t>
            </a:r>
          </a:p>
        </p:txBody>
      </p:sp>
      <p:sp>
        <p:nvSpPr>
          <p:cNvPr id="5" name="Text Placeholder 4" descr="Accounting Event&#10;(86 &amp; 84 screen)&#10;">
            <a:extLst>
              <a:ext uri="{FF2B5EF4-FFF2-40B4-BE49-F238E27FC236}">
                <a16:creationId xmlns:a16="http://schemas.microsoft.com/office/drawing/2014/main" id="{C0FB12A0-88D0-E07D-CED0-8BA96B0E7B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0522" y="1861457"/>
            <a:ext cx="2413020" cy="764820"/>
          </a:xfrm>
        </p:spPr>
        <p:txBody>
          <a:bodyPr>
            <a:normAutofit/>
          </a:bodyPr>
          <a:lstStyle/>
          <a:p>
            <a:r>
              <a:rPr lang="en-US" dirty="0"/>
              <a:t>Accounting Event</a:t>
            </a:r>
          </a:p>
          <a:p>
            <a:r>
              <a:rPr lang="en-US" dirty="0"/>
              <a:t>(86 &amp; 84 screen)</a:t>
            </a:r>
          </a:p>
        </p:txBody>
      </p:sp>
      <p:sp>
        <p:nvSpPr>
          <p:cNvPr id="6" name="Text Placeholder 5" descr="General Ledger&#10;(65 &amp; 89 screen)&#10;">
            <a:extLst>
              <a:ext uri="{FF2B5EF4-FFF2-40B4-BE49-F238E27FC236}">
                <a16:creationId xmlns:a16="http://schemas.microsoft.com/office/drawing/2014/main" id="{E738ACF3-4920-9A0C-DB06-65D91352F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40521" y="2981611"/>
            <a:ext cx="2413021" cy="764820"/>
          </a:xfrm>
        </p:spPr>
        <p:txBody>
          <a:bodyPr>
            <a:normAutofit/>
          </a:bodyPr>
          <a:lstStyle/>
          <a:p>
            <a:r>
              <a:rPr lang="en-US" dirty="0"/>
              <a:t>General Ledger</a:t>
            </a:r>
          </a:p>
          <a:p>
            <a:r>
              <a:rPr lang="en-US" dirty="0"/>
              <a:t>(65 &amp; 89 screen)</a:t>
            </a:r>
          </a:p>
        </p:txBody>
      </p:sp>
      <p:sp>
        <p:nvSpPr>
          <p:cNvPr id="7" name="Text Placeholder 6" descr="Document Financial (64 screen)&#10;">
            <a:extLst>
              <a:ext uri="{FF2B5EF4-FFF2-40B4-BE49-F238E27FC236}">
                <a16:creationId xmlns:a16="http://schemas.microsoft.com/office/drawing/2014/main" id="{65D3D9D7-0B81-A25B-FC63-64BA6D2AD1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40522" y="4120013"/>
            <a:ext cx="2413021" cy="764820"/>
          </a:xfrm>
        </p:spPr>
        <p:txBody>
          <a:bodyPr>
            <a:normAutofit/>
          </a:bodyPr>
          <a:lstStyle/>
          <a:p>
            <a:r>
              <a:rPr lang="en-US" dirty="0"/>
              <a:t>Document Financial (64 screen)</a:t>
            </a:r>
          </a:p>
        </p:txBody>
      </p:sp>
      <p:sp>
        <p:nvSpPr>
          <p:cNvPr id="8" name="Text Placeholder 7" descr="Appropriation&#10;(62 screen)&#10;">
            <a:extLst>
              <a:ext uri="{FF2B5EF4-FFF2-40B4-BE49-F238E27FC236}">
                <a16:creationId xmlns:a16="http://schemas.microsoft.com/office/drawing/2014/main" id="{E340ED67-06C7-040D-F5D7-09D2F9C1B2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40522" y="5258415"/>
            <a:ext cx="2413020" cy="747562"/>
          </a:xfrm>
        </p:spPr>
        <p:txBody>
          <a:bodyPr>
            <a:normAutofit/>
          </a:bodyPr>
          <a:lstStyle/>
          <a:p>
            <a:r>
              <a:rPr lang="en-US" dirty="0"/>
              <a:t>Appropriation</a:t>
            </a:r>
          </a:p>
          <a:p>
            <a:r>
              <a:rPr lang="en-US" dirty="0"/>
              <a:t>(62 screen)</a:t>
            </a:r>
          </a:p>
        </p:txBody>
      </p:sp>
      <p:sp>
        <p:nvSpPr>
          <p:cNvPr id="9" name="Text Placeholder 8" descr="Agency Budget&#10;(61 screen)&#10;">
            <a:extLst>
              <a:ext uri="{FF2B5EF4-FFF2-40B4-BE49-F238E27FC236}">
                <a16:creationId xmlns:a16="http://schemas.microsoft.com/office/drawing/2014/main" id="{447834F8-57A2-9900-9CCB-76D1DA056B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38456" y="1861457"/>
            <a:ext cx="2464343" cy="769581"/>
          </a:xfrm>
        </p:spPr>
        <p:txBody>
          <a:bodyPr/>
          <a:lstStyle/>
          <a:p>
            <a:pPr algn="l"/>
            <a:r>
              <a:rPr lang="en-US" dirty="0"/>
              <a:t>Agency Budget</a:t>
            </a:r>
          </a:p>
          <a:p>
            <a:pPr algn="l"/>
            <a:r>
              <a:rPr lang="en-US" dirty="0"/>
              <a:t>(61 screen)</a:t>
            </a:r>
          </a:p>
        </p:txBody>
      </p:sp>
      <p:sp>
        <p:nvSpPr>
          <p:cNvPr id="10" name="Text Placeholder 9" descr="Cash Control &#10;(63 screen)&#10;">
            <a:extLst>
              <a:ext uri="{FF2B5EF4-FFF2-40B4-BE49-F238E27FC236}">
                <a16:creationId xmlns:a16="http://schemas.microsoft.com/office/drawing/2014/main" id="{A1C0E238-D753-9000-18FD-2057C94667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38457" y="2981611"/>
            <a:ext cx="2464340" cy="770367"/>
          </a:xfrm>
        </p:spPr>
        <p:txBody>
          <a:bodyPr/>
          <a:lstStyle/>
          <a:p>
            <a:pPr algn="l"/>
            <a:r>
              <a:rPr lang="en-US" dirty="0"/>
              <a:t>Cash Control </a:t>
            </a:r>
          </a:p>
          <a:p>
            <a:pPr algn="l"/>
            <a:r>
              <a:rPr lang="en-US" dirty="0"/>
              <a:t>(63 screen)</a:t>
            </a:r>
          </a:p>
        </p:txBody>
      </p:sp>
      <p:sp>
        <p:nvSpPr>
          <p:cNvPr id="11" name="Text Placeholder 10" descr="Grant Financial &#10;(66 screen)&#10;">
            <a:extLst>
              <a:ext uri="{FF2B5EF4-FFF2-40B4-BE49-F238E27FC236}">
                <a16:creationId xmlns:a16="http://schemas.microsoft.com/office/drawing/2014/main" id="{CDFF892C-12CE-EF52-4765-D3B587EEDE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38458" y="4117362"/>
            <a:ext cx="2464340" cy="770367"/>
          </a:xfrm>
        </p:spPr>
        <p:txBody>
          <a:bodyPr/>
          <a:lstStyle/>
          <a:p>
            <a:pPr algn="l"/>
            <a:r>
              <a:rPr lang="en-US" dirty="0"/>
              <a:t>Grant Financial </a:t>
            </a:r>
          </a:p>
          <a:p>
            <a:pPr algn="l"/>
            <a:r>
              <a:rPr lang="en-US" dirty="0"/>
              <a:t>(66 screen)</a:t>
            </a:r>
          </a:p>
        </p:txBody>
      </p:sp>
      <p:sp>
        <p:nvSpPr>
          <p:cNvPr id="12" name="Text Placeholder 11" descr="Project Financial&#10;(80 screen)&#10;">
            <a:extLst>
              <a:ext uri="{FF2B5EF4-FFF2-40B4-BE49-F238E27FC236}">
                <a16:creationId xmlns:a16="http://schemas.microsoft.com/office/drawing/2014/main" id="{DBAAD9F5-EFC8-9253-583E-1A47201761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38456" y="5258415"/>
            <a:ext cx="2464339" cy="747562"/>
          </a:xfrm>
        </p:spPr>
        <p:txBody>
          <a:bodyPr/>
          <a:lstStyle/>
          <a:p>
            <a:pPr algn="l"/>
            <a:r>
              <a:rPr lang="en-US" dirty="0"/>
              <a:t>Project Financial</a:t>
            </a:r>
          </a:p>
          <a:p>
            <a:pPr algn="l"/>
            <a:r>
              <a:rPr lang="en-US" dirty="0"/>
              <a:t>(80 screen)</a:t>
            </a:r>
          </a:p>
        </p:txBody>
      </p:sp>
    </p:spTree>
    <p:extLst>
      <p:ext uri="{BB962C8B-B14F-4D97-AF65-F5344CB8AC3E}">
        <p14:creationId xmlns:p14="http://schemas.microsoft.com/office/powerpoint/2010/main" val="1871147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93994-A3B8-3DC5-630D-9F54813C3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05994-FF66-85AF-492B-00F429637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R*STARS 28B Profile</a:t>
            </a:r>
          </a:p>
        </p:txBody>
      </p:sp>
      <p:pic>
        <p:nvPicPr>
          <p:cNvPr id="4" name="Picture 3" descr="Image of 28B profile for T-Code 190 Receipt of Revenue Not Accrued">
            <a:extLst>
              <a:ext uri="{FF2B5EF4-FFF2-40B4-BE49-F238E27FC236}">
                <a16:creationId xmlns:a16="http://schemas.microsoft.com/office/drawing/2014/main" id="{6F156B98-DA6A-19C5-6BBC-A5404EB10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029" y="1435640"/>
            <a:ext cx="9081853" cy="50200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79298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CD1EB-CE74-34E1-14E9-ACF83275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B3224-82BF-8C11-0A7E-41AE9FBB1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28B - Description</a:t>
            </a:r>
          </a:p>
        </p:txBody>
      </p:sp>
      <p:pic>
        <p:nvPicPr>
          <p:cNvPr id="4" name="Picture 3" descr="Image of 28B profile for T-Code 190 Receipt of Revenue Not Accrued">
            <a:extLst>
              <a:ext uri="{FF2B5EF4-FFF2-40B4-BE49-F238E27FC236}">
                <a16:creationId xmlns:a16="http://schemas.microsoft.com/office/drawing/2014/main" id="{1A931C76-DB7C-310F-08C5-5222DA6E9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029" y="1435640"/>
            <a:ext cx="9081853" cy="50200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91901C0D-FD65-E867-8939-ED5BF1161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2513" y="2579913"/>
            <a:ext cx="555173" cy="446314"/>
          </a:xfrm>
          <a:prstGeom prst="rightArrow">
            <a:avLst/>
          </a:prstGeom>
          <a:solidFill>
            <a:srgbClr val="E1B924"/>
          </a:solidFill>
          <a:ln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9D58C4-B972-6CC4-391A-FBCFC3E4B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2" y="2209800"/>
            <a:ext cx="9818914" cy="1219199"/>
          </a:xfrm>
          <a:prstGeom prst="rect">
            <a:avLst/>
          </a:prstGeom>
          <a:noFill/>
          <a:ln w="38100"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147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87041-ACA8-C72D-F0FA-A8E3A941C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8A8B1-A14F-CA2C-956D-CB17E9F8A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28B –General Ledger Accounts</a:t>
            </a:r>
          </a:p>
        </p:txBody>
      </p:sp>
      <p:pic>
        <p:nvPicPr>
          <p:cNvPr id="4" name="Picture 3" descr="Image of 28B profile for T-Code 190 Receipt of Revenue Not Accrued">
            <a:extLst>
              <a:ext uri="{FF2B5EF4-FFF2-40B4-BE49-F238E27FC236}">
                <a16:creationId xmlns:a16="http://schemas.microsoft.com/office/drawing/2014/main" id="{7623DF99-2063-7E97-5277-2BDA6879A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029" y="1435640"/>
            <a:ext cx="9081853" cy="50200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D2C8D53F-B759-92FF-85CF-299776825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2513" y="3755573"/>
            <a:ext cx="555173" cy="446314"/>
          </a:xfrm>
          <a:prstGeom prst="rightArrow">
            <a:avLst/>
          </a:prstGeom>
          <a:solidFill>
            <a:srgbClr val="E1B924"/>
          </a:solidFill>
          <a:ln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CAA706-21FF-BFA0-9126-875A244EA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2" y="3429004"/>
            <a:ext cx="9818914" cy="1088567"/>
          </a:xfrm>
          <a:prstGeom prst="rect">
            <a:avLst/>
          </a:prstGeom>
          <a:noFill/>
          <a:ln w="38100"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22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F31DF-35F8-D7F5-7977-DBA8E2591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1A721-6C2D-D74E-9AE1-FF21007E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28B – Comptroller Objects</a:t>
            </a:r>
          </a:p>
        </p:txBody>
      </p:sp>
      <p:pic>
        <p:nvPicPr>
          <p:cNvPr id="4" name="Picture 3" descr="Image of 28B profile for T-Code 190 Receipt of Revenue Not Accrued">
            <a:extLst>
              <a:ext uri="{FF2B5EF4-FFF2-40B4-BE49-F238E27FC236}">
                <a16:creationId xmlns:a16="http://schemas.microsoft.com/office/drawing/2014/main" id="{9D4BDEF7-3505-7E27-7090-88C6D241D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029" y="1435640"/>
            <a:ext cx="9081853" cy="50200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E5424145-1C71-39E1-6CDB-B82846478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2513" y="4604662"/>
            <a:ext cx="555173" cy="446314"/>
          </a:xfrm>
          <a:prstGeom prst="rightArrow">
            <a:avLst/>
          </a:prstGeom>
          <a:solidFill>
            <a:srgbClr val="E1B924"/>
          </a:solidFill>
          <a:ln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4EEAD1-7718-7624-9D10-4CCDCCCB1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2" y="4430481"/>
            <a:ext cx="9818914" cy="827319"/>
          </a:xfrm>
          <a:prstGeom prst="rect">
            <a:avLst/>
          </a:prstGeom>
          <a:noFill/>
          <a:ln w="38100"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3234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9CDB0-E740-61F0-E789-F045F5D60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00EC2-2C2F-F269-5D1E-C1BE9BBBE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28B – Document &amp; Batch Type</a:t>
            </a:r>
          </a:p>
        </p:txBody>
      </p:sp>
      <p:pic>
        <p:nvPicPr>
          <p:cNvPr id="4" name="Picture 3" descr="Image of 28B profile for T-Code 190 Receipt of Revenue Not Accrued">
            <a:extLst>
              <a:ext uri="{FF2B5EF4-FFF2-40B4-BE49-F238E27FC236}">
                <a16:creationId xmlns:a16="http://schemas.microsoft.com/office/drawing/2014/main" id="{7CAABE18-E17A-875F-1D3B-E2B628D38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029" y="1435640"/>
            <a:ext cx="9081853" cy="50200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1799694C-1190-63CD-C38C-462F9D7CA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2513" y="5508174"/>
            <a:ext cx="555173" cy="446314"/>
          </a:xfrm>
          <a:prstGeom prst="rightArrow">
            <a:avLst/>
          </a:prstGeom>
          <a:solidFill>
            <a:srgbClr val="E1B924"/>
          </a:solidFill>
          <a:ln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4CDBF-AEAA-2291-A4B2-F19F84320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2" y="5214261"/>
            <a:ext cx="9818914" cy="1045025"/>
          </a:xfrm>
          <a:prstGeom prst="rect">
            <a:avLst/>
          </a:prstGeom>
          <a:noFill/>
          <a:ln w="38100">
            <a:solidFill>
              <a:srgbClr val="E1B9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836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D5A0-6C0B-DC05-487D-1C26EBB0C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CA797-2B48-3E5C-BF2E-BA8877DAA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Find Best Fit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CB924EA8-CAA1-82BE-4367-FC54F8C7E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3382626"/>
              </p:ext>
            </p:extLst>
          </p:nvPr>
        </p:nvGraphicFramePr>
        <p:xfrm>
          <a:off x="838200" y="184785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525965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E27D-5035-E5CE-283D-1D571828F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669A7D-DA75-2FEC-78D5-C85D17E12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T-code Option?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DD004D9-4AAE-0245-2663-77D868797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1545282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86474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6BBF7-8131-AB9C-9FB1-4C86B858F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978F81-E11F-77A5-E981-42337D7EC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</a:t>
            </a:r>
            <a:br>
              <a:rPr lang="en-US" dirty="0"/>
            </a:br>
            <a:r>
              <a:rPr lang="en-US" dirty="0"/>
              <a:t>T-code Options?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CDE69F5-2C02-2AE2-5392-D8A2EC2B1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5117283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98817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5706F-3859-0F6E-4BDF-24A2A31DF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A3346E-DF11-656C-86C3-1DEB4047D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T-code Options?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1CAB15E-5D8C-2389-DF21-1970575EF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0070732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08678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AFA5F-06E7-9D11-AC31-6414EF93C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42BD3-E3E0-84A7-6630-D69017414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Identify Entry Requirements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697772E2-B690-E2C7-BC8C-0938D084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956781"/>
              </p:ext>
            </p:extLst>
          </p:nvPr>
        </p:nvGraphicFramePr>
        <p:xfrm>
          <a:off x="838200" y="184785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32039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EBC1A-1917-9AA7-96ED-D93F0F674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4517E0-C0E5-3C4A-B7B0-CD86AF693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Fields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AA74E22-D096-6945-4097-C196D65C2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614907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29793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944EB-97E3-45F6-692F-2EBDE0769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0288B6-50DE-DFB9-8699-7B4A8C26B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&amp; Batch Type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5F1E147-E061-363F-0B08-73E8720A3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4513710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245135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7F8E4-C45F-12C1-237B-EA3F50473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F9C3F5-7A5A-CEA8-7B9B-A0CF714D5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Class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1680EAD-7C99-D36A-3899-47829D2E8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8307750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18450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75737-9348-0931-C31A-06B66EC64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44FF9-C1E2-54B1-3397-04D3C7547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User Classes</a:t>
            </a: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4" name="Picture 3" descr="Image of the tab titled &quot;List of User Classes (D66)&quot; on the T-Code Spreadsheet from the SFMS Website.">
            <a:extLst>
              <a:ext uri="{FF2B5EF4-FFF2-40B4-BE49-F238E27FC236}">
                <a16:creationId xmlns:a16="http://schemas.microsoft.com/office/drawing/2014/main" id="{096A2246-4CB0-EF15-DEA9-EB0A886AB0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664" r="5687" b="-1157"/>
          <a:stretch>
            <a:fillRect/>
          </a:stretch>
        </p:blipFill>
        <p:spPr>
          <a:xfrm>
            <a:off x="697694" y="1480458"/>
            <a:ext cx="10796611" cy="4925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595061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7DDD8-10EF-F0B7-9474-E8301A0A1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2FBE6-A0B8-8752-CA72-DDB9B3CA4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Search – List of User Classes</a:t>
            </a: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5" name="Screen Recording 4" descr="Video demonstrating how to use the search function in the T-code spreadsheet to look up which user classes are allowed for a specific T-code.">
            <a:hlinkClick r:id="" action="ppaction://media"/>
            <a:extLst>
              <a:ext uri="{FF2B5EF4-FFF2-40B4-BE49-F238E27FC236}">
                <a16:creationId xmlns:a16="http://schemas.microsoft.com/office/drawing/2014/main" id="{27C344FC-8B58-D1CE-B840-C0AB325852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1221" y="1489983"/>
            <a:ext cx="10769558" cy="50790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10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7369BE-6B0A-5646-FDDC-CD068FC15F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B5F3F-E1CE-0939-942C-C0764A049B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Liz Schultz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7A74B3-F680-8ACD-56E2-F96E5A8F80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SFMS Senior Operations Analyst</a:t>
            </a:r>
          </a:p>
          <a:p>
            <a:r>
              <a:rPr lang="en-US" dirty="0"/>
              <a:t>(971) 900-7616</a:t>
            </a:r>
          </a:p>
          <a:p>
            <a:r>
              <a:rPr lang="en-US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elizabeth.schultz@das.oregon.gov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6497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68AB5-0FE5-422B-3A4A-1833EC4BC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58B62-7FA8-9C97-A3C4-B3C34D1BA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5804"/>
            <a:ext cx="10515600" cy="1325563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9B98B5-FB01-126D-77EB-3E604379A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0135"/>
      </p:ext>
    </p:extLst>
  </p:cSld>
  <p:clrMapOvr>
    <a:masterClrMapping/>
  </p:clrMapOvr>
</p:sld>
</file>

<file path=ppt/theme/theme1.xml><?xml version="1.0" encoding="utf-8"?>
<a:theme xmlns:a="http://schemas.openxmlformats.org/drawingml/2006/main" name="DAS Brand">
  <a:themeElements>
    <a:clrScheme name="DAS 2026">
      <a:dk1>
        <a:srgbClr val="000000"/>
      </a:dk1>
      <a:lt1>
        <a:srgbClr val="FFFFFF"/>
      </a:lt1>
      <a:dk2>
        <a:srgbClr val="00579B"/>
      </a:dk2>
      <a:lt2>
        <a:srgbClr val="FFFFFF"/>
      </a:lt2>
      <a:accent1>
        <a:srgbClr val="1A8CAA"/>
      </a:accent1>
      <a:accent2>
        <a:srgbClr val="618B5D"/>
      </a:accent2>
      <a:accent3>
        <a:srgbClr val="425F3F"/>
      </a:accent3>
      <a:accent4>
        <a:srgbClr val="E7E6E6"/>
      </a:accent4>
      <a:accent5>
        <a:srgbClr val="425F3F"/>
      </a:accent5>
      <a:accent6>
        <a:srgbClr val="263B80"/>
      </a:accent6>
      <a:hlink>
        <a:srgbClr val="00579B"/>
      </a:hlink>
      <a:folHlink>
        <a:srgbClr val="E1B924"/>
      </a:folHlink>
    </a:clrScheme>
    <a:fontScheme name="DAS Fonts">
      <a:majorFont>
        <a:latin typeface="Montserrat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 PowerPoint Presentation Template (Working Copy)" id="{BD178067-B130-4A85-9C4C-C8597F9A960F}" vid="{5E5CE70D-36C8-4907-B23C-8DD90DB7BD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b_x002d_topic xmlns="daff5990-1364-4357-aeca-925de45503e3">Training</Sub_x002d_topic>
    <Topic xmlns="daff5990-1364-4357-aeca-925de45503e3">R*STARS</Topic>
    <Date xmlns="daff5990-1364-4357-aeca-925de45503e3">2026-09-08</Date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073C5C42DD444B824968DD5E2907FD" ma:contentTypeVersion="17" ma:contentTypeDescription="Create a new document." ma:contentTypeScope="" ma:versionID="66104cabff91ce56196584ba37fed424">
  <xsd:schema xmlns:xsd="http://www.w3.org/2001/XMLSchema" xmlns:xs="http://www.w3.org/2001/XMLSchema" xmlns:p="http://schemas.microsoft.com/office/2006/metadata/properties" xmlns:ns1="http://schemas.microsoft.com/sharepoint/v3" xmlns:ns2="daff5990-1364-4357-aeca-925de45503e3" xmlns:ns3="c11a4dd1-9999-41de-ad6b-508521c3559d" targetNamespace="http://schemas.microsoft.com/office/2006/metadata/properties" ma:root="true" ma:fieldsID="0ef89f5622507445d4808ff01a15a3b0" ns1:_="" ns2:_="" ns3:_="">
    <xsd:import namespace="http://schemas.microsoft.com/sharepoint/v3"/>
    <xsd:import namespace="daff5990-1364-4357-aeca-925de45503e3"/>
    <xsd:import namespace="c11a4dd1-9999-41de-ad6b-508521c3559d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Topic" minOccurs="0"/>
                <xsd:element ref="ns2:Sub_x002d_topic" minOccurs="0"/>
                <xsd:element ref="ns2:Date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ff5990-1364-4357-aeca-925de45503e3" elementFormDefault="qualified">
    <xsd:import namespace="http://schemas.microsoft.com/office/2006/documentManagement/types"/>
    <xsd:import namespace="http://schemas.microsoft.com/office/infopath/2007/PartnerControls"/>
    <xsd:element name="Topic" ma:index="10" nillable="true" ma:displayName="Topic" ma:format="Dropdown" ma:internalName="Topic">
      <xsd:simpleType>
        <xsd:union memberTypes="dms:Text">
          <xsd:simpleType>
            <xsd:restriction base="dms:Choice">
              <xsd:enumeration value="ACH"/>
              <xsd:enumeration value="Datamart"/>
              <xsd:enumeration value="Form"/>
              <xsd:enumeration value="R*STARS"/>
              <xsd:enumeration value="SFMS"/>
              <xsd:enumeration value="SPOTS"/>
            </xsd:restriction>
          </xsd:simpleType>
        </xsd:union>
      </xsd:simpleType>
    </xsd:element>
    <xsd:element name="Sub_x002d_topic" ma:index="11" nillable="true" ma:displayName="Sub-topic" ma:format="Dropdown" ma:internalName="Sub_x002d_topic">
      <xsd:simpleType>
        <xsd:union memberTypes="dms:Text">
          <xsd:simpleType>
            <xsd:restriction base="dms:Choice">
              <xsd:enumeration value="ACH"/>
              <xsd:enumeration value="Data entry guide"/>
              <xsd:enumeration value="Datamart"/>
              <xsd:enumeration value="Desk manual"/>
              <xsd:enumeration value="Reference manual"/>
              <xsd:enumeration value="Report guide"/>
              <xsd:enumeration value="Resources"/>
              <xsd:enumeration value="SFMS"/>
              <xsd:enumeration value="Training"/>
              <xsd:enumeration value="Training manual"/>
              <xsd:enumeration value="User group"/>
            </xsd:restriction>
          </xsd:simpleType>
        </xsd:union>
      </xsd:simpleType>
    </xsd:element>
    <xsd:element name="Date" ma:index="12" nillable="true" ma:displayName="Date" ma:description="Date convention: 2016-01-04" ma:internalName="Da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1a4dd1-9999-41de-ad6b-508521c3559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AC452D-9FBD-4EF6-B91C-25BA9D811B85}">
  <ds:schemaRefs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668c9799-38ec-447e-9afd-ca23240916f5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BC92D24-9C25-473D-AAB6-3BA68B910E8E}"/>
</file>

<file path=customXml/itemProps3.xml><?xml version="1.0" encoding="utf-8"?>
<ds:datastoreItem xmlns:ds="http://schemas.openxmlformats.org/officeDocument/2006/customXml" ds:itemID="{8BC6A8A9-6753-4DED-B904-F4FA3C5C797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9b73270-2993-4076-be47-9c78f42a1e84}" enabled="1" method="Privileged" siteId="{aa3f6932-fa7c-47b4-a0ce-a598cad161c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DAS PowerPoint Presentation Template</Template>
  <TotalTime>10304</TotalTime>
  <Words>722</Words>
  <Application>Microsoft Office PowerPoint</Application>
  <PresentationFormat>Widescreen</PresentationFormat>
  <Paragraphs>250</Paragraphs>
  <Slides>50</Slides>
  <Notes>49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Aptos</vt:lpstr>
      <vt:lpstr>Arial</vt:lpstr>
      <vt:lpstr>Calibri</vt:lpstr>
      <vt:lpstr>Montserrat</vt:lpstr>
      <vt:lpstr>DAS Brand</vt:lpstr>
      <vt:lpstr>Transaction Code Basic Training</vt:lpstr>
      <vt:lpstr>Agenda</vt:lpstr>
      <vt:lpstr>General Information</vt:lpstr>
      <vt:lpstr>Transaction Codes</vt:lpstr>
      <vt:lpstr>Why R*STARS uses T-codes?</vt:lpstr>
      <vt:lpstr>Selecting a T-code</vt:lpstr>
      <vt:lpstr>Step 1: Identify Transaction Type</vt:lpstr>
      <vt:lpstr>Oregon Accounting Manual 05.35.00</vt:lpstr>
      <vt:lpstr>Step 1: General Ledger (GL) Accounts</vt:lpstr>
      <vt:lpstr>GL Account Resources</vt:lpstr>
      <vt:lpstr>Oregon Accounting Manual 60.10.00</vt:lpstr>
      <vt:lpstr>SFMS Website GL List</vt:lpstr>
      <vt:lpstr>R*STARS D31 Profile</vt:lpstr>
      <vt:lpstr>Step 1: Comptroller Objects (COBJ)</vt:lpstr>
      <vt:lpstr>Comptroller Object Resources</vt:lpstr>
      <vt:lpstr>Oregon Accounting Manual 60.30.00</vt:lpstr>
      <vt:lpstr>SFMS Website COBJ List</vt:lpstr>
      <vt:lpstr>R*STARS D10 Profile</vt:lpstr>
      <vt:lpstr>GL Accounts &amp; COBJs</vt:lpstr>
      <vt:lpstr>Step 2: Use Research Tools</vt:lpstr>
      <vt:lpstr>T-code Resources</vt:lpstr>
      <vt:lpstr>SFMS T-code Spreadsheet</vt:lpstr>
      <vt:lpstr>Lists all T-codes</vt:lpstr>
      <vt:lpstr>How to Search – List of T-codes</vt:lpstr>
      <vt:lpstr>T-charts</vt:lpstr>
      <vt:lpstr>T-chart Tips</vt:lpstr>
      <vt:lpstr>T-chart Example</vt:lpstr>
      <vt:lpstr>R*STARS 28A Profile</vt:lpstr>
      <vt:lpstr>28A – General Ledger Posting</vt:lpstr>
      <vt:lpstr>28A – Transaction Edit Indicators</vt:lpstr>
      <vt:lpstr>28A – Special Indicators</vt:lpstr>
      <vt:lpstr>28A – File Posting Indicators</vt:lpstr>
      <vt:lpstr>R*STARS Transaction Posting</vt:lpstr>
      <vt:lpstr>R*STARS 28B Profile</vt:lpstr>
      <vt:lpstr>28B - Description</vt:lpstr>
      <vt:lpstr>28B –General Ledger Accounts</vt:lpstr>
      <vt:lpstr>28B – Comptroller Objects</vt:lpstr>
      <vt:lpstr>28B – Document &amp; Batch Type</vt:lpstr>
      <vt:lpstr>Step 3: Find Best Fit</vt:lpstr>
      <vt:lpstr>One T-code Option?</vt:lpstr>
      <vt:lpstr>Multiple  T-code Options?</vt:lpstr>
      <vt:lpstr>No T-code Options?</vt:lpstr>
      <vt:lpstr>Step 4: Identify Entry Requirements</vt:lpstr>
      <vt:lpstr>Required Fields</vt:lpstr>
      <vt:lpstr>Document &amp; Batch Type</vt:lpstr>
      <vt:lpstr>User Class</vt:lpstr>
      <vt:lpstr>List of User Classes</vt:lpstr>
      <vt:lpstr>How to Search – List of User Classes</vt:lpstr>
      <vt:lpstr>Contact Information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T-Code Basic Training General Information</dc:title>
  <dc:creator>SCHULTZ Elizabeth * DAS</dc:creator>
  <cp:lastModifiedBy>NUNNERY Amber * DAS</cp:lastModifiedBy>
  <cp:revision>17</cp:revision>
  <dcterms:created xsi:type="dcterms:W3CDTF">2026-06-10T20:36:02Z</dcterms:created>
  <dcterms:modified xsi:type="dcterms:W3CDTF">2026-09-08T19:33:21Z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b79d039-fcd0-4045-9c78-4cfb2eba0904_Enabled">
    <vt:lpwstr>true</vt:lpwstr>
  </property>
  <property fmtid="{D5CDD505-2E9C-101B-9397-08002B2CF9AE}" pid="3" name="MSIP_Label_db79d039-fcd0-4045-9c78-4cfb2eba0904_SetDate">
    <vt:lpwstr>2023-10-17T23:07:52Z</vt:lpwstr>
  </property>
  <property fmtid="{D5CDD505-2E9C-101B-9397-08002B2CF9AE}" pid="4" name="MSIP_Label_db79d039-fcd0-4045-9c78-4cfb2eba0904_Method">
    <vt:lpwstr>Privileged</vt:lpwstr>
  </property>
  <property fmtid="{D5CDD505-2E9C-101B-9397-08002B2CF9AE}" pid="5" name="MSIP_Label_db79d039-fcd0-4045-9c78-4cfb2eba0904_Name">
    <vt:lpwstr>Level 2 - Limited (Items)</vt:lpwstr>
  </property>
  <property fmtid="{D5CDD505-2E9C-101B-9397-08002B2CF9AE}" pid="6" name="MSIP_Label_db79d039-fcd0-4045-9c78-4cfb2eba0904_SiteId">
    <vt:lpwstr>aa3f6932-fa7c-47b4-a0ce-a598cad161cf</vt:lpwstr>
  </property>
  <property fmtid="{D5CDD505-2E9C-101B-9397-08002B2CF9AE}" pid="7" name="MSIP_Label_db79d039-fcd0-4045-9c78-4cfb2eba0904_ActionId">
    <vt:lpwstr>f844ce97-cdae-4273-95a5-8b506e8c6b77</vt:lpwstr>
  </property>
  <property fmtid="{D5CDD505-2E9C-101B-9397-08002B2CF9AE}" pid="8" name="MSIP_Label_db79d039-fcd0-4045-9c78-4cfb2eba0904_ContentBits">
    <vt:lpwstr>0</vt:lpwstr>
  </property>
  <property fmtid="{D5CDD505-2E9C-101B-9397-08002B2CF9AE}" pid="9" name="ContentTypeId">
    <vt:lpwstr>0x0101007F073C5C42DD444B824968DD5E2907FD</vt:lpwstr>
  </property>
  <property fmtid="{D5CDD505-2E9C-101B-9397-08002B2CF9AE}" pid="10" name="MediaServiceImageTags">
    <vt:lpwstr/>
  </property>
  <property fmtid="{D5CDD505-2E9C-101B-9397-08002B2CF9AE}" pid="11" name="Order">
    <vt:lpwstr>18700.0000000000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</Properties>
</file>